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27"/>
  </p:notesMasterIdLst>
  <p:sldIdLst>
    <p:sldId id="256" r:id="rId2"/>
    <p:sldId id="260" r:id="rId3"/>
    <p:sldId id="261" r:id="rId4"/>
    <p:sldId id="272" r:id="rId5"/>
    <p:sldId id="310" r:id="rId6"/>
    <p:sldId id="313" r:id="rId7"/>
    <p:sldId id="267" r:id="rId8"/>
    <p:sldId id="311" r:id="rId9"/>
    <p:sldId id="268" r:id="rId10"/>
    <p:sldId id="278" r:id="rId11"/>
    <p:sldId id="271" r:id="rId12"/>
    <p:sldId id="315" r:id="rId13"/>
    <p:sldId id="265" r:id="rId14"/>
    <p:sldId id="314" r:id="rId15"/>
    <p:sldId id="312" r:id="rId16"/>
    <p:sldId id="317" r:id="rId17"/>
    <p:sldId id="318" r:id="rId18"/>
    <p:sldId id="319" r:id="rId19"/>
    <p:sldId id="323" r:id="rId20"/>
    <p:sldId id="320" r:id="rId21"/>
    <p:sldId id="324" r:id="rId22"/>
    <p:sldId id="325" r:id="rId23"/>
    <p:sldId id="322" r:id="rId24"/>
    <p:sldId id="321" r:id="rId25"/>
    <p:sldId id="274"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8D4F9-D5AD-4195-A6E9-91421E850C00}" v="109" dt="2024-06-29T08:14:28.364"/>
  </p1510:revLst>
</p1510:revInfo>
</file>

<file path=ppt/tableStyles.xml><?xml version="1.0" encoding="utf-8"?>
<a:tblStyleLst xmlns:a="http://schemas.openxmlformats.org/drawingml/2006/main" def="{24519DBC-EB85-41E7-98C2-1CA4FEDD2268}">
  <a:tblStyle styleId="{24519DBC-EB85-41E7-98C2-1CA4FEDD22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0F718A-1617-466B-BDAE-98730FE6B45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765"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1768D4F9-D5AD-4195-A6E9-91421E850C00}"/>
    <pc:docChg chg="addSld modSld">
      <pc:chgData name="Guest User" userId="" providerId="Windows Live" clId="Web-{1768D4F9-D5AD-4195-A6E9-91421E850C00}" dt="2024-06-29T08:14:28.364" v="93" actId="1076"/>
      <pc:docMkLst>
        <pc:docMk/>
      </pc:docMkLst>
      <pc:sldChg chg="modSp">
        <pc:chgData name="Guest User" userId="" providerId="Windows Live" clId="Web-{1768D4F9-D5AD-4195-A6E9-91421E850C00}" dt="2024-06-29T07:49:47.705" v="1" actId="1076"/>
        <pc:sldMkLst>
          <pc:docMk/>
          <pc:sldMk cId="0" sldId="260"/>
        </pc:sldMkLst>
        <pc:grpChg chg="mod">
          <ac:chgData name="Guest User" userId="" providerId="Windows Live" clId="Web-{1768D4F9-D5AD-4195-A6E9-91421E850C00}" dt="2024-06-29T07:49:47.705" v="1" actId="1076"/>
          <ac:grpSpMkLst>
            <pc:docMk/>
            <pc:sldMk cId="0" sldId="260"/>
            <ac:grpSpMk id="1616" creationId="{00000000-0000-0000-0000-000000000000}"/>
          </ac:grpSpMkLst>
        </pc:grpChg>
      </pc:sldChg>
      <pc:sldChg chg="addSp delSp modSp">
        <pc:chgData name="Guest User" userId="" providerId="Windows Live" clId="Web-{1768D4F9-D5AD-4195-A6E9-91421E850C00}" dt="2024-06-29T07:55:16.393" v="13" actId="14100"/>
        <pc:sldMkLst>
          <pc:docMk/>
          <pc:sldMk cId="3895290707" sldId="319"/>
        </pc:sldMkLst>
        <pc:picChg chg="add mod">
          <ac:chgData name="Guest User" userId="" providerId="Windows Live" clId="Web-{1768D4F9-D5AD-4195-A6E9-91421E850C00}" dt="2024-06-29T07:55:16.393" v="13" actId="14100"/>
          <ac:picMkLst>
            <pc:docMk/>
            <pc:sldMk cId="3895290707" sldId="319"/>
            <ac:picMk id="2" creationId="{2409BFA5-31D2-7B68-03D6-7B0137703423}"/>
          </ac:picMkLst>
        </pc:picChg>
        <pc:picChg chg="add mod">
          <ac:chgData name="Guest User" userId="" providerId="Windows Live" clId="Web-{1768D4F9-D5AD-4195-A6E9-91421E850C00}" dt="2024-06-29T07:55:12.815" v="12" actId="14100"/>
          <ac:picMkLst>
            <pc:docMk/>
            <pc:sldMk cId="3895290707" sldId="319"/>
            <ac:picMk id="4" creationId="{72D03D5B-89A6-3512-7A42-A87D377ABD3B}"/>
          </ac:picMkLst>
        </pc:picChg>
        <pc:picChg chg="del">
          <ac:chgData name="Guest User" userId="" providerId="Windows Live" clId="Web-{1768D4F9-D5AD-4195-A6E9-91421E850C00}" dt="2024-06-29T07:53:56.987" v="2"/>
          <ac:picMkLst>
            <pc:docMk/>
            <pc:sldMk cId="3895290707" sldId="319"/>
            <ac:picMk id="5" creationId="{17D3C912-377B-F70B-ABE8-83F1C7B26D77}"/>
          </ac:picMkLst>
        </pc:picChg>
        <pc:picChg chg="del">
          <ac:chgData name="Guest User" userId="" providerId="Windows Live" clId="Web-{1768D4F9-D5AD-4195-A6E9-91421E850C00}" dt="2024-06-29T07:53:58.815" v="3"/>
          <ac:picMkLst>
            <pc:docMk/>
            <pc:sldMk cId="3895290707" sldId="319"/>
            <ac:picMk id="7" creationId="{9777DBA8-90E0-DB6E-56E5-2156D1FC59CB}"/>
          </ac:picMkLst>
        </pc:picChg>
      </pc:sldChg>
      <pc:sldChg chg="addSp delSp modSp">
        <pc:chgData name="Guest User" userId="" providerId="Windows Live" clId="Web-{1768D4F9-D5AD-4195-A6E9-91421E850C00}" dt="2024-06-29T08:00:11.233" v="35" actId="14100"/>
        <pc:sldMkLst>
          <pc:docMk/>
          <pc:sldMk cId="1346210276" sldId="320"/>
        </pc:sldMkLst>
        <pc:picChg chg="add mod">
          <ac:chgData name="Guest User" userId="" providerId="Windows Live" clId="Web-{1768D4F9-D5AD-4195-A6E9-91421E850C00}" dt="2024-06-29T08:00:11.233" v="35" actId="14100"/>
          <ac:picMkLst>
            <pc:docMk/>
            <pc:sldMk cId="1346210276" sldId="320"/>
            <ac:picMk id="3" creationId="{E1C381F7-264D-A8F0-1723-92F10C2FE991}"/>
          </ac:picMkLst>
        </pc:picChg>
        <pc:picChg chg="del">
          <ac:chgData name="Guest User" userId="" providerId="Windows Live" clId="Web-{1768D4F9-D5AD-4195-A6E9-91421E850C00}" dt="2024-06-29T07:56:14.626" v="22"/>
          <ac:picMkLst>
            <pc:docMk/>
            <pc:sldMk cId="1346210276" sldId="320"/>
            <ac:picMk id="5" creationId="{4D8B31DA-66D4-37DB-4895-4D1650C56C9E}"/>
          </ac:picMkLst>
        </pc:picChg>
        <pc:picChg chg="del">
          <ac:chgData name="Guest User" userId="" providerId="Windows Live" clId="Web-{1768D4F9-D5AD-4195-A6E9-91421E850C00}" dt="2024-06-29T07:56:16.892" v="23"/>
          <ac:picMkLst>
            <pc:docMk/>
            <pc:sldMk cId="1346210276" sldId="320"/>
            <ac:picMk id="7" creationId="{7508115C-F3F4-6C59-EB63-068F4BE4049C}"/>
          </ac:picMkLst>
        </pc:picChg>
      </pc:sldChg>
      <pc:sldChg chg="modSp">
        <pc:chgData name="Guest User" userId="" providerId="Windows Live" clId="Web-{1768D4F9-D5AD-4195-A6E9-91421E850C00}" dt="2024-06-29T08:14:28.364" v="93" actId="1076"/>
        <pc:sldMkLst>
          <pc:docMk/>
          <pc:sldMk cId="69544098" sldId="321"/>
        </pc:sldMkLst>
        <pc:spChg chg="mod">
          <ac:chgData name="Guest User" userId="" providerId="Windows Live" clId="Web-{1768D4F9-D5AD-4195-A6E9-91421E850C00}" dt="2024-06-29T08:14:28.364" v="93" actId="1076"/>
          <ac:spMkLst>
            <pc:docMk/>
            <pc:sldMk cId="69544098" sldId="321"/>
            <ac:spMk id="3" creationId="{838BC73A-D48D-6C25-A923-FA889DC5651A}"/>
          </ac:spMkLst>
        </pc:spChg>
      </pc:sldChg>
      <pc:sldChg chg="addSp delSp modSp add replId">
        <pc:chgData name="Guest User" userId="" providerId="Windows Live" clId="Web-{1768D4F9-D5AD-4195-A6E9-91421E850C00}" dt="2024-06-29T07:56:04.814" v="21" actId="14100"/>
        <pc:sldMkLst>
          <pc:docMk/>
          <pc:sldMk cId="1095522051" sldId="323"/>
        </pc:sldMkLst>
        <pc:picChg chg="del">
          <ac:chgData name="Guest User" userId="" providerId="Windows Live" clId="Web-{1768D4F9-D5AD-4195-A6E9-91421E850C00}" dt="2024-06-29T07:55:33.127" v="15"/>
          <ac:picMkLst>
            <pc:docMk/>
            <pc:sldMk cId="1095522051" sldId="323"/>
            <ac:picMk id="2" creationId="{2409BFA5-31D2-7B68-03D6-7B0137703423}"/>
          </ac:picMkLst>
        </pc:picChg>
        <pc:picChg chg="del">
          <ac:chgData name="Guest User" userId="" providerId="Windows Live" clId="Web-{1768D4F9-D5AD-4195-A6E9-91421E850C00}" dt="2024-06-29T07:55:35.517" v="16"/>
          <ac:picMkLst>
            <pc:docMk/>
            <pc:sldMk cId="1095522051" sldId="323"/>
            <ac:picMk id="4" creationId="{72D03D5B-89A6-3512-7A42-A87D377ABD3B}"/>
          </ac:picMkLst>
        </pc:picChg>
        <pc:picChg chg="add mod">
          <ac:chgData name="Guest User" userId="" providerId="Windows Live" clId="Web-{1768D4F9-D5AD-4195-A6E9-91421E850C00}" dt="2024-06-29T07:56:04.814" v="21" actId="14100"/>
          <ac:picMkLst>
            <pc:docMk/>
            <pc:sldMk cId="1095522051" sldId="323"/>
            <ac:picMk id="5" creationId="{3E8B65EE-C3B4-5A0E-1413-A992C482C7D1}"/>
          </ac:picMkLst>
        </pc:picChg>
      </pc:sldChg>
      <pc:sldChg chg="addSp delSp modSp add replId">
        <pc:chgData name="Guest User" userId="" providerId="Windows Live" clId="Web-{1768D4F9-D5AD-4195-A6E9-91421E850C00}" dt="2024-06-29T08:01:10.529" v="46" actId="14100"/>
        <pc:sldMkLst>
          <pc:docMk/>
          <pc:sldMk cId="3252461445" sldId="324"/>
        </pc:sldMkLst>
        <pc:picChg chg="del">
          <ac:chgData name="Guest User" userId="" providerId="Windows Live" clId="Web-{1768D4F9-D5AD-4195-A6E9-91421E850C00}" dt="2024-06-29T08:00:27.561" v="38"/>
          <ac:picMkLst>
            <pc:docMk/>
            <pc:sldMk cId="3252461445" sldId="324"/>
            <ac:picMk id="3" creationId="{E1C381F7-264D-A8F0-1723-92F10C2FE991}"/>
          </ac:picMkLst>
        </pc:picChg>
        <pc:picChg chg="add mod">
          <ac:chgData name="Guest User" userId="" providerId="Windows Live" clId="Web-{1768D4F9-D5AD-4195-A6E9-91421E850C00}" dt="2024-06-29T08:01:10.529" v="46" actId="14100"/>
          <ac:picMkLst>
            <pc:docMk/>
            <pc:sldMk cId="3252461445" sldId="324"/>
            <ac:picMk id="4" creationId="{5E348FC1-BDC4-6384-087F-04AB001F895D}"/>
          </ac:picMkLst>
        </pc:picChg>
      </pc:sldChg>
      <pc:sldChg chg="addSp delSp modSp add replId">
        <pc:chgData name="Guest User" userId="" providerId="Windows Live" clId="Web-{1768D4F9-D5AD-4195-A6E9-91421E850C00}" dt="2024-06-29T08:02:56.544" v="52" actId="1076"/>
        <pc:sldMkLst>
          <pc:docMk/>
          <pc:sldMk cId="783479374" sldId="325"/>
        </pc:sldMkLst>
        <pc:picChg chg="del">
          <ac:chgData name="Guest User" userId="" providerId="Windows Live" clId="Web-{1768D4F9-D5AD-4195-A6E9-91421E850C00}" dt="2024-06-29T08:01:18.576" v="47"/>
          <ac:picMkLst>
            <pc:docMk/>
            <pc:sldMk cId="783479374" sldId="325"/>
            <ac:picMk id="3" creationId="{E1C381F7-264D-A8F0-1723-92F10C2FE991}"/>
          </ac:picMkLst>
        </pc:picChg>
        <pc:picChg chg="add del mod">
          <ac:chgData name="Guest User" userId="" providerId="Windows Live" clId="Web-{1768D4F9-D5AD-4195-A6E9-91421E850C00}" dt="2024-06-29T08:01:40.185" v="50"/>
          <ac:picMkLst>
            <pc:docMk/>
            <pc:sldMk cId="783479374" sldId="325"/>
            <ac:picMk id="4" creationId="{733CDA43-B065-48BB-163E-FCF5467A460D}"/>
          </ac:picMkLst>
        </pc:picChg>
        <pc:picChg chg="add mod">
          <ac:chgData name="Guest User" userId="" providerId="Windows Live" clId="Web-{1768D4F9-D5AD-4195-A6E9-91421E850C00}" dt="2024-06-29T08:02:56.544" v="52" actId="1076"/>
          <ac:picMkLst>
            <pc:docMk/>
            <pc:sldMk cId="783479374" sldId="325"/>
            <ac:picMk id="5" creationId="{E2522825-CA97-C8E9-10F7-49E63B12D55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59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042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865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731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6"/>
        <p:cNvGrpSpPr/>
        <p:nvPr/>
      </p:nvGrpSpPr>
      <p:grpSpPr>
        <a:xfrm>
          <a:off x="0" y="0"/>
          <a:ext cx="0" cy="0"/>
          <a:chOff x="0" y="0"/>
          <a:chExt cx="0" cy="0"/>
        </a:xfrm>
      </p:grpSpPr>
      <p:sp>
        <p:nvSpPr>
          <p:cNvPr id="1867" name="Google Shape;1867;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8" name="Google Shape;1868;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9"/>
        <p:cNvGrpSpPr/>
        <p:nvPr/>
      </p:nvGrpSpPr>
      <p:grpSpPr>
        <a:xfrm>
          <a:off x="0" y="0"/>
          <a:ext cx="0" cy="0"/>
          <a:chOff x="0" y="0"/>
          <a:chExt cx="0" cy="0"/>
        </a:xfrm>
      </p:grpSpPr>
      <p:sp>
        <p:nvSpPr>
          <p:cNvPr id="2710" name="Google Shape;2710;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1" name="Google Shape;2711;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8"/>
        <p:cNvGrpSpPr/>
        <p:nvPr/>
      </p:nvGrpSpPr>
      <p:grpSpPr>
        <a:xfrm>
          <a:off x="0" y="0"/>
          <a:ext cx="0" cy="0"/>
          <a:chOff x="0" y="0"/>
          <a:chExt cx="0" cy="0"/>
        </a:xfrm>
      </p:grpSpPr>
      <p:sp>
        <p:nvSpPr>
          <p:cNvPr id="2069" name="Google Shape;206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0" name="Google Shape;207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25288" y="983800"/>
            <a:ext cx="3483000" cy="25071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191919"/>
              </a:buClr>
              <a:buSzPts val="5200"/>
              <a:buNone/>
              <a:defRPr sz="7000" b="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25250" y="3683900"/>
            <a:ext cx="3483000" cy="447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81"/>
        <p:cNvGrpSpPr/>
        <p:nvPr/>
      </p:nvGrpSpPr>
      <p:grpSpPr>
        <a:xfrm>
          <a:off x="0" y="0"/>
          <a:ext cx="0" cy="0"/>
          <a:chOff x="0" y="0"/>
          <a:chExt cx="0" cy="0"/>
        </a:xfrm>
      </p:grpSpPr>
      <p:sp>
        <p:nvSpPr>
          <p:cNvPr id="582" name="Google Shape;58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83" name="Google Shape;583;p18"/>
          <p:cNvGrpSpPr/>
          <p:nvPr/>
        </p:nvGrpSpPr>
        <p:grpSpPr>
          <a:xfrm>
            <a:off x="8430777" y="3389920"/>
            <a:ext cx="670311" cy="1277886"/>
            <a:chOff x="4721437" y="3735065"/>
            <a:chExt cx="489099" cy="932355"/>
          </a:xfrm>
        </p:grpSpPr>
        <p:sp>
          <p:nvSpPr>
            <p:cNvPr id="584" name="Google Shape;584;p18"/>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5" name="Google Shape;585;p18"/>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6" name="Google Shape;586;p18"/>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7" name="Google Shape;587;p18"/>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chemeClr val="l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18"/>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9" name="Google Shape;589;p18"/>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0" name="Google Shape;590;p18"/>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1" name="Google Shape;591;p18"/>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2" name="Google Shape;592;p18"/>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18"/>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18"/>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5" name="Google Shape;595;p18"/>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6" name="Google Shape;596;p18"/>
            <p:cNvSpPr/>
            <p:nvPr/>
          </p:nvSpPr>
          <p:spPr>
            <a:xfrm>
              <a:off x="4832386" y="4363598"/>
              <a:ext cx="353465" cy="41776"/>
            </a:xfrm>
            <a:custGeom>
              <a:avLst/>
              <a:gdLst/>
              <a:ahLst/>
              <a:cxnLst/>
              <a:rect l="l" t="t" r="r" b="b"/>
              <a:pathLst>
                <a:path w="1303" h="154" extrusionOk="0">
                  <a:moveTo>
                    <a:pt x="0" y="154"/>
                  </a:moveTo>
                  <a:lnTo>
                    <a:pt x="1303" y="154"/>
                  </a:lnTo>
                  <a:lnTo>
                    <a:pt x="1303" y="0"/>
                  </a:lnTo>
                  <a:lnTo>
                    <a:pt x="0" y="0"/>
                  </a:lnTo>
                  <a:lnTo>
                    <a:pt x="0" y="154"/>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7" name="Google Shape;597;p18"/>
            <p:cNvSpPr/>
            <p:nvPr/>
          </p:nvSpPr>
          <p:spPr>
            <a:xfrm>
              <a:off x="4918459" y="3800500"/>
              <a:ext cx="112025" cy="635000"/>
            </a:xfrm>
            <a:custGeom>
              <a:avLst/>
              <a:gdLst/>
              <a:ahLst/>
              <a:cxnLst/>
              <a:rect l="l" t="t" r="r" b="b"/>
              <a:pathLst>
                <a:path w="4481" h="25400" extrusionOk="0">
                  <a:moveTo>
                    <a:pt x="899" y="0"/>
                  </a:moveTo>
                  <a:cubicBezTo>
                    <a:pt x="750" y="692"/>
                    <a:pt x="30" y="2578"/>
                    <a:pt x="3" y="4152"/>
                  </a:cubicBezTo>
                  <a:cubicBezTo>
                    <a:pt x="-24" y="5726"/>
                    <a:pt x="153" y="7517"/>
                    <a:pt x="736" y="9444"/>
                  </a:cubicBezTo>
                  <a:cubicBezTo>
                    <a:pt x="1320" y="11371"/>
                    <a:pt x="2880" y="13704"/>
                    <a:pt x="3504" y="15712"/>
                  </a:cubicBezTo>
                  <a:cubicBezTo>
                    <a:pt x="4128" y="17720"/>
                    <a:pt x="4467" y="19877"/>
                    <a:pt x="4481" y="21492"/>
                  </a:cubicBezTo>
                  <a:cubicBezTo>
                    <a:pt x="4495" y="23107"/>
                    <a:pt x="3735" y="24749"/>
                    <a:pt x="3586" y="25400"/>
                  </a:cubicBezTo>
                </a:path>
              </a:pathLst>
            </a:custGeom>
            <a:noFill/>
            <a:ln w="9525" cap="rnd" cmpd="sng">
              <a:solidFill>
                <a:schemeClr val="dk1"/>
              </a:solidFill>
              <a:prstDash val="solid"/>
              <a:round/>
              <a:headEnd type="none" w="med" len="med"/>
              <a:tailEnd type="none" w="med" len="med"/>
            </a:ln>
          </p:spPr>
        </p:sp>
        <p:sp>
          <p:nvSpPr>
            <p:cNvPr id="598" name="Google Shape;598;p18"/>
            <p:cNvSpPr/>
            <p:nvPr/>
          </p:nvSpPr>
          <p:spPr>
            <a:xfrm>
              <a:off x="4772000" y="3898200"/>
              <a:ext cx="158750" cy="118050"/>
            </a:xfrm>
            <a:custGeom>
              <a:avLst/>
              <a:gdLst/>
              <a:ahLst/>
              <a:cxnLst/>
              <a:rect l="l" t="t" r="r" b="b"/>
              <a:pathLst>
                <a:path w="6350" h="4722" extrusionOk="0">
                  <a:moveTo>
                    <a:pt x="6350" y="4722"/>
                  </a:moveTo>
                  <a:cubicBezTo>
                    <a:pt x="5739" y="4437"/>
                    <a:pt x="3744" y="3799"/>
                    <a:pt x="2686" y="3012"/>
                  </a:cubicBezTo>
                  <a:cubicBezTo>
                    <a:pt x="1628" y="2225"/>
                    <a:pt x="448" y="502"/>
                    <a:pt x="0" y="0"/>
                  </a:cubicBezTo>
                </a:path>
              </a:pathLst>
            </a:custGeom>
            <a:noFill/>
            <a:ln w="9525" cap="rnd" cmpd="sng">
              <a:solidFill>
                <a:schemeClr val="dk1"/>
              </a:solidFill>
              <a:prstDash val="solid"/>
              <a:round/>
              <a:headEnd type="none" w="med" len="med"/>
              <a:tailEnd type="none" w="med" len="med"/>
            </a:ln>
          </p:spPr>
        </p:sp>
        <p:sp>
          <p:nvSpPr>
            <p:cNvPr id="599" name="Google Shape;599;p18"/>
            <p:cNvSpPr/>
            <p:nvPr/>
          </p:nvSpPr>
          <p:spPr>
            <a:xfrm>
              <a:off x="4957200" y="3975525"/>
              <a:ext cx="111950" cy="103800"/>
            </a:xfrm>
            <a:custGeom>
              <a:avLst/>
              <a:gdLst/>
              <a:ahLst/>
              <a:cxnLst/>
              <a:rect l="l" t="t" r="r" b="b"/>
              <a:pathLst>
                <a:path w="4478" h="4152" extrusionOk="0">
                  <a:moveTo>
                    <a:pt x="0" y="4152"/>
                  </a:moveTo>
                  <a:cubicBezTo>
                    <a:pt x="746" y="3460"/>
                    <a:pt x="3732" y="692"/>
                    <a:pt x="4478" y="0"/>
                  </a:cubicBezTo>
                </a:path>
              </a:pathLst>
            </a:custGeom>
            <a:noFill/>
            <a:ln w="9525" cap="rnd" cmpd="sng">
              <a:solidFill>
                <a:schemeClr val="dk1"/>
              </a:solidFill>
              <a:prstDash val="solid"/>
              <a:round/>
              <a:headEnd type="none" w="med" len="med"/>
              <a:tailEnd type="none" w="med" len="med"/>
            </a:ln>
          </p:spPr>
        </p:sp>
        <p:sp>
          <p:nvSpPr>
            <p:cNvPr id="600" name="Google Shape;600;p18"/>
            <p:cNvSpPr/>
            <p:nvPr/>
          </p:nvSpPr>
          <p:spPr>
            <a:xfrm>
              <a:off x="5030475" y="4189250"/>
              <a:ext cx="144500" cy="120075"/>
            </a:xfrm>
            <a:custGeom>
              <a:avLst/>
              <a:gdLst/>
              <a:ahLst/>
              <a:cxnLst/>
              <a:rect l="l" t="t" r="r" b="b"/>
              <a:pathLst>
                <a:path w="5780" h="4803" extrusionOk="0">
                  <a:moveTo>
                    <a:pt x="0" y="4803"/>
                  </a:moveTo>
                  <a:cubicBezTo>
                    <a:pt x="583" y="4233"/>
                    <a:pt x="2537" y="2185"/>
                    <a:pt x="3500" y="1384"/>
                  </a:cubicBezTo>
                  <a:cubicBezTo>
                    <a:pt x="4463" y="584"/>
                    <a:pt x="5400" y="231"/>
                    <a:pt x="5780" y="0"/>
                  </a:cubicBezTo>
                </a:path>
              </a:pathLst>
            </a:custGeom>
            <a:noFill/>
            <a:ln w="9525" cap="rnd" cmpd="sng">
              <a:solidFill>
                <a:schemeClr val="dk1"/>
              </a:solidFill>
              <a:prstDash val="solid"/>
              <a:round/>
              <a:headEnd type="none" w="med" len="med"/>
              <a:tailEnd type="none" w="med" len="med"/>
            </a:ln>
          </p:spPr>
        </p:sp>
        <p:sp>
          <p:nvSpPr>
            <p:cNvPr id="601" name="Google Shape;601;p18"/>
            <p:cNvSpPr/>
            <p:nvPr/>
          </p:nvSpPr>
          <p:spPr>
            <a:xfrm>
              <a:off x="4820856" y="4158700"/>
              <a:ext cx="189275" cy="48850"/>
            </a:xfrm>
            <a:custGeom>
              <a:avLst/>
              <a:gdLst/>
              <a:ahLst/>
              <a:cxnLst/>
              <a:rect l="l" t="t" r="r" b="b"/>
              <a:pathLst>
                <a:path w="7571" h="1954" extrusionOk="0">
                  <a:moveTo>
                    <a:pt x="0" y="0"/>
                  </a:moveTo>
                  <a:cubicBezTo>
                    <a:pt x="1262" y="326"/>
                    <a:pt x="6309" y="1628"/>
                    <a:pt x="7571" y="1954"/>
                  </a:cubicBezTo>
                </a:path>
              </a:pathLst>
            </a:custGeom>
            <a:noFill/>
            <a:ln w="9525" cap="rnd" cmpd="sng">
              <a:solidFill>
                <a:schemeClr val="dk1"/>
              </a:solidFill>
              <a:prstDash val="solid"/>
              <a:round/>
              <a:headEnd type="none" w="med" len="med"/>
              <a:tailEnd type="none" w="med" len="med"/>
            </a:ln>
          </p:spPr>
        </p:sp>
      </p:grpSp>
      <p:sp>
        <p:nvSpPr>
          <p:cNvPr id="602" name="Google Shape;602;p18"/>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03" name="Google Shape;603;p18"/>
          <p:cNvGrpSpPr/>
          <p:nvPr/>
        </p:nvGrpSpPr>
        <p:grpSpPr>
          <a:xfrm>
            <a:off x="8430697" y="89843"/>
            <a:ext cx="551493" cy="579689"/>
            <a:chOff x="4592041" y="1871710"/>
            <a:chExt cx="414500" cy="435660"/>
          </a:xfrm>
        </p:grpSpPr>
        <p:sp>
          <p:nvSpPr>
            <p:cNvPr id="604" name="Google Shape;604;p18"/>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5" name="Google Shape;605;p18"/>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6" name="Google Shape;606;p18"/>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7" name="Google Shape;607;p18"/>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8" name="Google Shape;608;p18"/>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9" name="Google Shape;609;p18"/>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0" name="Google Shape;610;p18"/>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1" name="Google Shape;611;p18"/>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2" name="Google Shape;612;p18"/>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13" name="Google Shape;613;p18"/>
          <p:cNvGrpSpPr/>
          <p:nvPr/>
        </p:nvGrpSpPr>
        <p:grpSpPr>
          <a:xfrm>
            <a:off x="289745" y="1121341"/>
            <a:ext cx="309248" cy="225697"/>
            <a:chOff x="4646295" y="3088628"/>
            <a:chExt cx="309248" cy="225697"/>
          </a:xfrm>
        </p:grpSpPr>
        <p:sp>
          <p:nvSpPr>
            <p:cNvPr id="614" name="Google Shape;614;p18"/>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5" name="Google Shape;615;p18"/>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6" name="Google Shape;616;p18"/>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7" name="Google Shape;617;p18"/>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8" name="Google Shape;618;p18"/>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19" name="Google Shape;619;p18"/>
          <p:cNvGrpSpPr/>
          <p:nvPr/>
        </p:nvGrpSpPr>
        <p:grpSpPr>
          <a:xfrm>
            <a:off x="261662" y="4107047"/>
            <a:ext cx="365411" cy="374241"/>
            <a:chOff x="7940051" y="3528357"/>
            <a:chExt cx="235734" cy="241430"/>
          </a:xfrm>
        </p:grpSpPr>
        <p:sp>
          <p:nvSpPr>
            <p:cNvPr id="620" name="Google Shape;620;p18"/>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1" name="Google Shape;621;p18"/>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2" name="Google Shape;622;p18"/>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3" name="Google Shape;623;p18"/>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4" name="Google Shape;624;p18"/>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25" name="Google Shape;625;p18"/>
          <p:cNvGrpSpPr/>
          <p:nvPr/>
        </p:nvGrpSpPr>
        <p:grpSpPr>
          <a:xfrm>
            <a:off x="8585438" y="2326626"/>
            <a:ext cx="150826" cy="125327"/>
            <a:chOff x="5999388" y="1257826"/>
            <a:chExt cx="150826" cy="125327"/>
          </a:xfrm>
        </p:grpSpPr>
        <p:sp>
          <p:nvSpPr>
            <p:cNvPr id="626" name="Google Shape;626;p18"/>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7" name="Google Shape;627;p18"/>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28" name="Google Shape;628;p18"/>
          <p:cNvGrpSpPr/>
          <p:nvPr/>
        </p:nvGrpSpPr>
        <p:grpSpPr>
          <a:xfrm>
            <a:off x="383069" y="89850"/>
            <a:ext cx="506831" cy="572702"/>
            <a:chOff x="383069" y="89850"/>
            <a:chExt cx="506831" cy="572702"/>
          </a:xfrm>
        </p:grpSpPr>
        <p:sp>
          <p:nvSpPr>
            <p:cNvPr id="629" name="Google Shape;629;p18"/>
            <p:cNvSpPr/>
            <p:nvPr/>
          </p:nvSpPr>
          <p:spPr>
            <a:xfrm>
              <a:off x="383069" y="89850"/>
              <a:ext cx="506831" cy="572702"/>
            </a:xfrm>
            <a:custGeom>
              <a:avLst/>
              <a:gdLst/>
              <a:ahLst/>
              <a:cxnLst/>
              <a:rect l="l" t="t" r="r" b="b"/>
              <a:pathLst>
                <a:path w="2309" h="2609" extrusionOk="0">
                  <a:moveTo>
                    <a:pt x="2066" y="0"/>
                  </a:moveTo>
                  <a:lnTo>
                    <a:pt x="244" y="0"/>
                  </a:lnTo>
                  <a:cubicBezTo>
                    <a:pt x="110" y="0"/>
                    <a:pt x="0" y="109"/>
                    <a:pt x="0" y="243"/>
                  </a:cubicBezTo>
                  <a:lnTo>
                    <a:pt x="0" y="1809"/>
                  </a:lnTo>
                  <a:cubicBezTo>
                    <a:pt x="0" y="1943"/>
                    <a:pt x="110" y="2051"/>
                    <a:pt x="244" y="2051"/>
                  </a:cubicBezTo>
                  <a:lnTo>
                    <a:pt x="1052" y="2051"/>
                  </a:lnTo>
                  <a:lnTo>
                    <a:pt x="1514" y="2609"/>
                  </a:lnTo>
                  <a:lnTo>
                    <a:pt x="1398" y="2051"/>
                  </a:lnTo>
                  <a:lnTo>
                    <a:pt x="2066" y="2051"/>
                  </a:lnTo>
                  <a:cubicBezTo>
                    <a:pt x="2200" y="2051"/>
                    <a:pt x="2309" y="1943"/>
                    <a:pt x="2309" y="1809"/>
                  </a:cubicBezTo>
                  <a:lnTo>
                    <a:pt x="2309" y="243"/>
                  </a:lnTo>
                  <a:cubicBezTo>
                    <a:pt x="2309" y="109"/>
                    <a:pt x="2200" y="0"/>
                    <a:pt x="2066" y="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 name="Google Shape;630;p18"/>
            <p:cNvSpPr/>
            <p:nvPr/>
          </p:nvSpPr>
          <p:spPr>
            <a:xfrm>
              <a:off x="468675" y="160532"/>
              <a:ext cx="199967" cy="199754"/>
            </a:xfrm>
            <a:custGeom>
              <a:avLst/>
              <a:gdLst/>
              <a:ahLst/>
              <a:cxnLst/>
              <a:rect l="l" t="t" r="r" b="b"/>
              <a:pathLst>
                <a:path w="911" h="910" extrusionOk="0">
                  <a:moveTo>
                    <a:pt x="456" y="648"/>
                  </a:moveTo>
                  <a:cubicBezTo>
                    <a:pt x="349" y="648"/>
                    <a:pt x="263" y="561"/>
                    <a:pt x="263" y="455"/>
                  </a:cubicBezTo>
                  <a:cubicBezTo>
                    <a:pt x="263" y="349"/>
                    <a:pt x="349" y="262"/>
                    <a:pt x="456" y="262"/>
                  </a:cubicBezTo>
                  <a:cubicBezTo>
                    <a:pt x="562" y="262"/>
                    <a:pt x="648" y="349"/>
                    <a:pt x="648" y="455"/>
                  </a:cubicBezTo>
                  <a:cubicBezTo>
                    <a:pt x="648" y="561"/>
                    <a:pt x="562" y="648"/>
                    <a:pt x="456" y="648"/>
                  </a:cubicBezTo>
                  <a:moveTo>
                    <a:pt x="911" y="538"/>
                  </a:moveTo>
                  <a:lnTo>
                    <a:pt x="911" y="372"/>
                  </a:lnTo>
                  <a:lnTo>
                    <a:pt x="787" y="361"/>
                  </a:lnTo>
                  <a:cubicBezTo>
                    <a:pt x="779" y="335"/>
                    <a:pt x="769" y="310"/>
                    <a:pt x="756" y="287"/>
                  </a:cubicBezTo>
                  <a:lnTo>
                    <a:pt x="836" y="192"/>
                  </a:lnTo>
                  <a:lnTo>
                    <a:pt x="719" y="74"/>
                  </a:lnTo>
                  <a:lnTo>
                    <a:pt x="624" y="155"/>
                  </a:lnTo>
                  <a:cubicBezTo>
                    <a:pt x="600" y="142"/>
                    <a:pt x="575" y="131"/>
                    <a:pt x="549" y="124"/>
                  </a:cubicBezTo>
                  <a:lnTo>
                    <a:pt x="538" y="0"/>
                  </a:lnTo>
                  <a:lnTo>
                    <a:pt x="373" y="0"/>
                  </a:lnTo>
                  <a:lnTo>
                    <a:pt x="362" y="124"/>
                  </a:lnTo>
                  <a:cubicBezTo>
                    <a:pt x="336" y="131"/>
                    <a:pt x="311" y="142"/>
                    <a:pt x="287" y="155"/>
                  </a:cubicBezTo>
                  <a:lnTo>
                    <a:pt x="192" y="74"/>
                  </a:lnTo>
                  <a:lnTo>
                    <a:pt x="75" y="192"/>
                  </a:lnTo>
                  <a:lnTo>
                    <a:pt x="155" y="287"/>
                  </a:lnTo>
                  <a:cubicBezTo>
                    <a:pt x="142" y="310"/>
                    <a:pt x="132" y="335"/>
                    <a:pt x="124" y="361"/>
                  </a:cubicBezTo>
                  <a:lnTo>
                    <a:pt x="0" y="372"/>
                  </a:lnTo>
                  <a:lnTo>
                    <a:pt x="0" y="538"/>
                  </a:lnTo>
                  <a:lnTo>
                    <a:pt x="124" y="549"/>
                  </a:lnTo>
                  <a:cubicBezTo>
                    <a:pt x="132" y="575"/>
                    <a:pt x="142" y="600"/>
                    <a:pt x="155" y="623"/>
                  </a:cubicBezTo>
                  <a:lnTo>
                    <a:pt x="75" y="718"/>
                  </a:lnTo>
                  <a:lnTo>
                    <a:pt x="192" y="836"/>
                  </a:lnTo>
                  <a:lnTo>
                    <a:pt x="287" y="755"/>
                  </a:lnTo>
                  <a:cubicBezTo>
                    <a:pt x="311" y="768"/>
                    <a:pt x="336" y="779"/>
                    <a:pt x="362" y="786"/>
                  </a:cubicBezTo>
                  <a:lnTo>
                    <a:pt x="373" y="910"/>
                  </a:lnTo>
                  <a:lnTo>
                    <a:pt x="538" y="910"/>
                  </a:lnTo>
                  <a:lnTo>
                    <a:pt x="549" y="786"/>
                  </a:lnTo>
                  <a:cubicBezTo>
                    <a:pt x="575" y="779"/>
                    <a:pt x="600" y="768"/>
                    <a:pt x="624" y="755"/>
                  </a:cubicBezTo>
                  <a:lnTo>
                    <a:pt x="719" y="836"/>
                  </a:lnTo>
                  <a:lnTo>
                    <a:pt x="836" y="718"/>
                  </a:lnTo>
                  <a:lnTo>
                    <a:pt x="756" y="623"/>
                  </a:lnTo>
                  <a:cubicBezTo>
                    <a:pt x="769" y="600"/>
                    <a:pt x="779" y="575"/>
                    <a:pt x="787" y="549"/>
                  </a:cubicBezTo>
                  <a:lnTo>
                    <a:pt x="911" y="53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1" name="Google Shape;631;p18"/>
            <p:cNvSpPr/>
            <p:nvPr/>
          </p:nvSpPr>
          <p:spPr>
            <a:xfrm>
              <a:off x="646692" y="275775"/>
              <a:ext cx="142238" cy="142242"/>
            </a:xfrm>
            <a:custGeom>
              <a:avLst/>
              <a:gdLst/>
              <a:ahLst/>
              <a:cxnLst/>
              <a:rect l="l" t="t" r="r" b="b"/>
              <a:pathLst>
                <a:path w="648" h="648" extrusionOk="0">
                  <a:moveTo>
                    <a:pt x="324" y="461"/>
                  </a:moveTo>
                  <a:cubicBezTo>
                    <a:pt x="249" y="461"/>
                    <a:pt x="187" y="400"/>
                    <a:pt x="187" y="324"/>
                  </a:cubicBezTo>
                  <a:cubicBezTo>
                    <a:pt x="187" y="248"/>
                    <a:pt x="249" y="187"/>
                    <a:pt x="324" y="187"/>
                  </a:cubicBezTo>
                  <a:cubicBezTo>
                    <a:pt x="400" y="187"/>
                    <a:pt x="462" y="248"/>
                    <a:pt x="462" y="324"/>
                  </a:cubicBezTo>
                  <a:cubicBezTo>
                    <a:pt x="462" y="400"/>
                    <a:pt x="400" y="461"/>
                    <a:pt x="324" y="461"/>
                  </a:cubicBezTo>
                  <a:moveTo>
                    <a:pt x="648" y="383"/>
                  </a:moveTo>
                  <a:lnTo>
                    <a:pt x="648" y="265"/>
                  </a:lnTo>
                  <a:lnTo>
                    <a:pt x="560" y="257"/>
                  </a:lnTo>
                  <a:cubicBezTo>
                    <a:pt x="555" y="239"/>
                    <a:pt x="547" y="221"/>
                    <a:pt x="538" y="204"/>
                  </a:cubicBezTo>
                  <a:lnTo>
                    <a:pt x="595" y="137"/>
                  </a:lnTo>
                  <a:lnTo>
                    <a:pt x="512" y="53"/>
                  </a:lnTo>
                  <a:lnTo>
                    <a:pt x="444" y="110"/>
                  </a:lnTo>
                  <a:cubicBezTo>
                    <a:pt x="427" y="101"/>
                    <a:pt x="410" y="94"/>
                    <a:pt x="391" y="88"/>
                  </a:cubicBezTo>
                  <a:lnTo>
                    <a:pt x="383" y="0"/>
                  </a:lnTo>
                  <a:lnTo>
                    <a:pt x="265" y="0"/>
                  </a:lnTo>
                  <a:lnTo>
                    <a:pt x="258" y="88"/>
                  </a:lnTo>
                  <a:cubicBezTo>
                    <a:pt x="239" y="94"/>
                    <a:pt x="221" y="101"/>
                    <a:pt x="205" y="110"/>
                  </a:cubicBezTo>
                  <a:lnTo>
                    <a:pt x="137" y="53"/>
                  </a:lnTo>
                  <a:lnTo>
                    <a:pt x="54" y="137"/>
                  </a:lnTo>
                  <a:lnTo>
                    <a:pt x="111" y="204"/>
                  </a:lnTo>
                  <a:cubicBezTo>
                    <a:pt x="101" y="221"/>
                    <a:pt x="94" y="239"/>
                    <a:pt x="89" y="257"/>
                  </a:cubicBezTo>
                  <a:lnTo>
                    <a:pt x="0" y="265"/>
                  </a:lnTo>
                  <a:lnTo>
                    <a:pt x="0" y="383"/>
                  </a:lnTo>
                  <a:lnTo>
                    <a:pt x="89" y="391"/>
                  </a:lnTo>
                  <a:cubicBezTo>
                    <a:pt x="94" y="409"/>
                    <a:pt x="101" y="427"/>
                    <a:pt x="111" y="444"/>
                  </a:cubicBezTo>
                  <a:lnTo>
                    <a:pt x="54" y="511"/>
                  </a:lnTo>
                  <a:lnTo>
                    <a:pt x="137" y="595"/>
                  </a:lnTo>
                  <a:lnTo>
                    <a:pt x="205" y="538"/>
                  </a:lnTo>
                  <a:cubicBezTo>
                    <a:pt x="221" y="547"/>
                    <a:pt x="239" y="554"/>
                    <a:pt x="258" y="560"/>
                  </a:cubicBezTo>
                  <a:lnTo>
                    <a:pt x="265" y="648"/>
                  </a:lnTo>
                  <a:lnTo>
                    <a:pt x="383" y="648"/>
                  </a:lnTo>
                  <a:lnTo>
                    <a:pt x="391" y="560"/>
                  </a:lnTo>
                  <a:cubicBezTo>
                    <a:pt x="410" y="554"/>
                    <a:pt x="427" y="547"/>
                    <a:pt x="444" y="538"/>
                  </a:cubicBezTo>
                  <a:lnTo>
                    <a:pt x="512" y="595"/>
                  </a:lnTo>
                  <a:lnTo>
                    <a:pt x="595" y="511"/>
                  </a:lnTo>
                  <a:lnTo>
                    <a:pt x="538" y="444"/>
                  </a:lnTo>
                  <a:cubicBezTo>
                    <a:pt x="547" y="427"/>
                    <a:pt x="555" y="409"/>
                    <a:pt x="560" y="391"/>
                  </a:cubicBezTo>
                  <a:lnTo>
                    <a:pt x="648" y="3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18"/>
            <p:cNvSpPr/>
            <p:nvPr/>
          </p:nvSpPr>
          <p:spPr>
            <a:xfrm>
              <a:off x="561086" y="360287"/>
              <a:ext cx="101191" cy="101194"/>
            </a:xfrm>
            <a:custGeom>
              <a:avLst/>
              <a:gdLst/>
              <a:ahLst/>
              <a:cxnLst/>
              <a:rect l="l" t="t" r="r" b="b"/>
              <a:pathLst>
                <a:path w="461" h="461" extrusionOk="0">
                  <a:moveTo>
                    <a:pt x="231" y="328"/>
                  </a:moveTo>
                  <a:cubicBezTo>
                    <a:pt x="177" y="328"/>
                    <a:pt x="133" y="285"/>
                    <a:pt x="133" y="231"/>
                  </a:cubicBezTo>
                  <a:cubicBezTo>
                    <a:pt x="133" y="177"/>
                    <a:pt x="177" y="133"/>
                    <a:pt x="231" y="133"/>
                  </a:cubicBezTo>
                  <a:cubicBezTo>
                    <a:pt x="285" y="133"/>
                    <a:pt x="328" y="177"/>
                    <a:pt x="328" y="231"/>
                  </a:cubicBezTo>
                  <a:cubicBezTo>
                    <a:pt x="328" y="285"/>
                    <a:pt x="285" y="328"/>
                    <a:pt x="231" y="328"/>
                  </a:cubicBezTo>
                  <a:moveTo>
                    <a:pt x="461" y="273"/>
                  </a:moveTo>
                  <a:lnTo>
                    <a:pt x="461" y="189"/>
                  </a:lnTo>
                  <a:lnTo>
                    <a:pt x="398" y="183"/>
                  </a:lnTo>
                  <a:cubicBezTo>
                    <a:pt x="395" y="170"/>
                    <a:pt x="389" y="158"/>
                    <a:pt x="383" y="146"/>
                  </a:cubicBezTo>
                  <a:lnTo>
                    <a:pt x="423" y="98"/>
                  </a:lnTo>
                  <a:lnTo>
                    <a:pt x="364" y="38"/>
                  </a:lnTo>
                  <a:lnTo>
                    <a:pt x="316" y="79"/>
                  </a:lnTo>
                  <a:cubicBezTo>
                    <a:pt x="304" y="72"/>
                    <a:pt x="291" y="67"/>
                    <a:pt x="278" y="63"/>
                  </a:cubicBezTo>
                  <a:lnTo>
                    <a:pt x="273" y="0"/>
                  </a:lnTo>
                  <a:lnTo>
                    <a:pt x="189" y="0"/>
                  </a:lnTo>
                  <a:lnTo>
                    <a:pt x="183" y="63"/>
                  </a:lnTo>
                  <a:cubicBezTo>
                    <a:pt x="170" y="67"/>
                    <a:pt x="157" y="72"/>
                    <a:pt x="146" y="79"/>
                  </a:cubicBezTo>
                  <a:lnTo>
                    <a:pt x="97" y="38"/>
                  </a:lnTo>
                  <a:lnTo>
                    <a:pt x="38" y="98"/>
                  </a:lnTo>
                  <a:lnTo>
                    <a:pt x="79" y="146"/>
                  </a:lnTo>
                  <a:cubicBezTo>
                    <a:pt x="72" y="158"/>
                    <a:pt x="67" y="170"/>
                    <a:pt x="63" y="183"/>
                  </a:cubicBezTo>
                  <a:lnTo>
                    <a:pt x="0" y="189"/>
                  </a:lnTo>
                  <a:lnTo>
                    <a:pt x="0" y="273"/>
                  </a:lnTo>
                  <a:lnTo>
                    <a:pt x="63" y="278"/>
                  </a:lnTo>
                  <a:cubicBezTo>
                    <a:pt x="67" y="292"/>
                    <a:pt x="72" y="304"/>
                    <a:pt x="79" y="316"/>
                  </a:cubicBezTo>
                  <a:lnTo>
                    <a:pt x="38" y="364"/>
                  </a:lnTo>
                  <a:lnTo>
                    <a:pt x="97" y="424"/>
                  </a:lnTo>
                  <a:lnTo>
                    <a:pt x="146" y="383"/>
                  </a:lnTo>
                  <a:cubicBezTo>
                    <a:pt x="157" y="390"/>
                    <a:pt x="170" y="395"/>
                    <a:pt x="183" y="398"/>
                  </a:cubicBezTo>
                  <a:lnTo>
                    <a:pt x="189" y="461"/>
                  </a:lnTo>
                  <a:lnTo>
                    <a:pt x="273" y="461"/>
                  </a:lnTo>
                  <a:lnTo>
                    <a:pt x="278" y="398"/>
                  </a:lnTo>
                  <a:cubicBezTo>
                    <a:pt x="291" y="395"/>
                    <a:pt x="304" y="390"/>
                    <a:pt x="316" y="383"/>
                  </a:cubicBezTo>
                  <a:lnTo>
                    <a:pt x="364" y="424"/>
                  </a:lnTo>
                  <a:lnTo>
                    <a:pt x="423" y="364"/>
                  </a:lnTo>
                  <a:lnTo>
                    <a:pt x="383" y="316"/>
                  </a:lnTo>
                  <a:cubicBezTo>
                    <a:pt x="389" y="304"/>
                    <a:pt x="395" y="292"/>
                    <a:pt x="398" y="278"/>
                  </a:cubicBezTo>
                  <a:lnTo>
                    <a:pt x="461" y="2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76"/>
        <p:cNvGrpSpPr/>
        <p:nvPr/>
      </p:nvGrpSpPr>
      <p:grpSpPr>
        <a:xfrm>
          <a:off x="0" y="0"/>
          <a:ext cx="0" cy="0"/>
          <a:chOff x="0" y="0"/>
          <a:chExt cx="0" cy="0"/>
        </a:xfrm>
      </p:grpSpPr>
      <p:sp>
        <p:nvSpPr>
          <p:cNvPr id="677" name="Google Shape;67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8" name="Google Shape;678;p20"/>
          <p:cNvSpPr txBox="1">
            <a:spLocks noGrp="1"/>
          </p:cNvSpPr>
          <p:nvPr>
            <p:ph type="subTitle" idx="1"/>
          </p:nvPr>
        </p:nvSpPr>
        <p:spPr>
          <a:xfrm>
            <a:off x="4719346" y="2766895"/>
            <a:ext cx="3204300" cy="86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9" name="Google Shape;679;p20"/>
          <p:cNvSpPr txBox="1">
            <a:spLocks noGrp="1"/>
          </p:cNvSpPr>
          <p:nvPr>
            <p:ph type="subTitle" idx="2"/>
          </p:nvPr>
        </p:nvSpPr>
        <p:spPr>
          <a:xfrm>
            <a:off x="1220350" y="2766895"/>
            <a:ext cx="3204300" cy="86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0" name="Google Shape;680;p20"/>
          <p:cNvSpPr txBox="1">
            <a:spLocks noGrp="1"/>
          </p:cNvSpPr>
          <p:nvPr>
            <p:ph type="subTitle" idx="3"/>
          </p:nvPr>
        </p:nvSpPr>
        <p:spPr>
          <a:xfrm>
            <a:off x="1220363" y="2369363"/>
            <a:ext cx="3204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681" name="Google Shape;681;p20"/>
          <p:cNvSpPr txBox="1">
            <a:spLocks noGrp="1"/>
          </p:cNvSpPr>
          <p:nvPr>
            <p:ph type="subTitle" idx="4"/>
          </p:nvPr>
        </p:nvSpPr>
        <p:spPr>
          <a:xfrm>
            <a:off x="4719358" y="2369363"/>
            <a:ext cx="3204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grpSp>
        <p:nvGrpSpPr>
          <p:cNvPr id="682" name="Google Shape;682;p20"/>
          <p:cNvGrpSpPr/>
          <p:nvPr/>
        </p:nvGrpSpPr>
        <p:grpSpPr>
          <a:xfrm>
            <a:off x="206394" y="89850"/>
            <a:ext cx="8826461" cy="4577606"/>
            <a:chOff x="206394" y="89850"/>
            <a:chExt cx="8826461" cy="4577606"/>
          </a:xfrm>
        </p:grpSpPr>
        <p:grpSp>
          <p:nvGrpSpPr>
            <p:cNvPr id="683" name="Google Shape;683;p20"/>
            <p:cNvGrpSpPr/>
            <p:nvPr/>
          </p:nvGrpSpPr>
          <p:grpSpPr>
            <a:xfrm>
              <a:off x="8288886" y="3249250"/>
              <a:ext cx="743969" cy="1418206"/>
              <a:chOff x="4721437" y="3735065"/>
              <a:chExt cx="489099" cy="932355"/>
            </a:xfrm>
          </p:grpSpPr>
          <p:sp>
            <p:nvSpPr>
              <p:cNvPr id="684" name="Google Shape;684;p20"/>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5" name="Google Shape;685;p20"/>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6" name="Google Shape;686;p20"/>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7" name="Google Shape;687;p20"/>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chemeClr val="l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8" name="Google Shape;688;p20"/>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9" name="Google Shape;689;p20"/>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0" name="Google Shape;690;p20"/>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1" name="Google Shape;691;p20"/>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2" name="Google Shape;692;p20"/>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3" name="Google Shape;693;p20"/>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4" name="Google Shape;694;p20"/>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5" name="Google Shape;695;p20"/>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6" name="Google Shape;696;p20"/>
              <p:cNvSpPr/>
              <p:nvPr/>
            </p:nvSpPr>
            <p:spPr>
              <a:xfrm>
                <a:off x="4832386" y="4363598"/>
                <a:ext cx="353465" cy="41776"/>
              </a:xfrm>
              <a:custGeom>
                <a:avLst/>
                <a:gdLst/>
                <a:ahLst/>
                <a:cxnLst/>
                <a:rect l="l" t="t" r="r" b="b"/>
                <a:pathLst>
                  <a:path w="1303" h="154" extrusionOk="0">
                    <a:moveTo>
                      <a:pt x="0" y="154"/>
                    </a:moveTo>
                    <a:lnTo>
                      <a:pt x="1303" y="154"/>
                    </a:lnTo>
                    <a:lnTo>
                      <a:pt x="1303" y="0"/>
                    </a:lnTo>
                    <a:lnTo>
                      <a:pt x="0" y="0"/>
                    </a:lnTo>
                    <a:lnTo>
                      <a:pt x="0" y="154"/>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7" name="Google Shape;697;p20"/>
              <p:cNvSpPr/>
              <p:nvPr/>
            </p:nvSpPr>
            <p:spPr>
              <a:xfrm>
                <a:off x="4918459" y="3800500"/>
                <a:ext cx="112025" cy="635000"/>
              </a:xfrm>
              <a:custGeom>
                <a:avLst/>
                <a:gdLst/>
                <a:ahLst/>
                <a:cxnLst/>
                <a:rect l="l" t="t" r="r" b="b"/>
                <a:pathLst>
                  <a:path w="4481" h="25400" extrusionOk="0">
                    <a:moveTo>
                      <a:pt x="899" y="0"/>
                    </a:moveTo>
                    <a:cubicBezTo>
                      <a:pt x="750" y="692"/>
                      <a:pt x="30" y="2578"/>
                      <a:pt x="3" y="4152"/>
                    </a:cubicBezTo>
                    <a:cubicBezTo>
                      <a:pt x="-24" y="5726"/>
                      <a:pt x="153" y="7517"/>
                      <a:pt x="736" y="9444"/>
                    </a:cubicBezTo>
                    <a:cubicBezTo>
                      <a:pt x="1320" y="11371"/>
                      <a:pt x="2880" y="13704"/>
                      <a:pt x="3504" y="15712"/>
                    </a:cubicBezTo>
                    <a:cubicBezTo>
                      <a:pt x="4128" y="17720"/>
                      <a:pt x="4467" y="19877"/>
                      <a:pt x="4481" y="21492"/>
                    </a:cubicBezTo>
                    <a:cubicBezTo>
                      <a:pt x="4495" y="23107"/>
                      <a:pt x="3735" y="24749"/>
                      <a:pt x="3586" y="25400"/>
                    </a:cubicBezTo>
                  </a:path>
                </a:pathLst>
              </a:custGeom>
              <a:noFill/>
              <a:ln w="9525" cap="rnd" cmpd="sng">
                <a:solidFill>
                  <a:schemeClr val="dk1"/>
                </a:solidFill>
                <a:prstDash val="solid"/>
                <a:round/>
                <a:headEnd type="none" w="med" len="med"/>
                <a:tailEnd type="none" w="med" len="med"/>
              </a:ln>
            </p:spPr>
          </p:sp>
          <p:sp>
            <p:nvSpPr>
              <p:cNvPr id="698" name="Google Shape;698;p20"/>
              <p:cNvSpPr/>
              <p:nvPr/>
            </p:nvSpPr>
            <p:spPr>
              <a:xfrm>
                <a:off x="4772000" y="3898200"/>
                <a:ext cx="158750" cy="118050"/>
              </a:xfrm>
              <a:custGeom>
                <a:avLst/>
                <a:gdLst/>
                <a:ahLst/>
                <a:cxnLst/>
                <a:rect l="l" t="t" r="r" b="b"/>
                <a:pathLst>
                  <a:path w="6350" h="4722" extrusionOk="0">
                    <a:moveTo>
                      <a:pt x="6350" y="4722"/>
                    </a:moveTo>
                    <a:cubicBezTo>
                      <a:pt x="5739" y="4437"/>
                      <a:pt x="3744" y="3799"/>
                      <a:pt x="2686" y="3012"/>
                    </a:cubicBezTo>
                    <a:cubicBezTo>
                      <a:pt x="1628" y="2225"/>
                      <a:pt x="448" y="502"/>
                      <a:pt x="0" y="0"/>
                    </a:cubicBezTo>
                  </a:path>
                </a:pathLst>
              </a:custGeom>
              <a:noFill/>
              <a:ln w="9525" cap="rnd" cmpd="sng">
                <a:solidFill>
                  <a:schemeClr val="dk1"/>
                </a:solidFill>
                <a:prstDash val="solid"/>
                <a:round/>
                <a:headEnd type="none" w="med" len="med"/>
                <a:tailEnd type="none" w="med" len="med"/>
              </a:ln>
            </p:spPr>
          </p:sp>
          <p:sp>
            <p:nvSpPr>
              <p:cNvPr id="699" name="Google Shape;699;p20"/>
              <p:cNvSpPr/>
              <p:nvPr/>
            </p:nvSpPr>
            <p:spPr>
              <a:xfrm>
                <a:off x="4957200" y="3975525"/>
                <a:ext cx="111950" cy="103800"/>
              </a:xfrm>
              <a:custGeom>
                <a:avLst/>
                <a:gdLst/>
                <a:ahLst/>
                <a:cxnLst/>
                <a:rect l="l" t="t" r="r" b="b"/>
                <a:pathLst>
                  <a:path w="4478" h="4152" extrusionOk="0">
                    <a:moveTo>
                      <a:pt x="0" y="4152"/>
                    </a:moveTo>
                    <a:cubicBezTo>
                      <a:pt x="746" y="3460"/>
                      <a:pt x="3732" y="692"/>
                      <a:pt x="4478" y="0"/>
                    </a:cubicBezTo>
                  </a:path>
                </a:pathLst>
              </a:custGeom>
              <a:noFill/>
              <a:ln w="9525" cap="rnd" cmpd="sng">
                <a:solidFill>
                  <a:schemeClr val="dk1"/>
                </a:solidFill>
                <a:prstDash val="solid"/>
                <a:round/>
                <a:headEnd type="none" w="med" len="med"/>
                <a:tailEnd type="none" w="med" len="med"/>
              </a:ln>
            </p:spPr>
          </p:sp>
          <p:sp>
            <p:nvSpPr>
              <p:cNvPr id="700" name="Google Shape;700;p20"/>
              <p:cNvSpPr/>
              <p:nvPr/>
            </p:nvSpPr>
            <p:spPr>
              <a:xfrm>
                <a:off x="5030475" y="4189250"/>
                <a:ext cx="144500" cy="120075"/>
              </a:xfrm>
              <a:custGeom>
                <a:avLst/>
                <a:gdLst/>
                <a:ahLst/>
                <a:cxnLst/>
                <a:rect l="l" t="t" r="r" b="b"/>
                <a:pathLst>
                  <a:path w="5780" h="4803" extrusionOk="0">
                    <a:moveTo>
                      <a:pt x="0" y="4803"/>
                    </a:moveTo>
                    <a:cubicBezTo>
                      <a:pt x="583" y="4233"/>
                      <a:pt x="2537" y="2185"/>
                      <a:pt x="3500" y="1384"/>
                    </a:cubicBezTo>
                    <a:cubicBezTo>
                      <a:pt x="4463" y="584"/>
                      <a:pt x="5400" y="231"/>
                      <a:pt x="5780" y="0"/>
                    </a:cubicBezTo>
                  </a:path>
                </a:pathLst>
              </a:custGeom>
              <a:noFill/>
              <a:ln w="9525" cap="rnd" cmpd="sng">
                <a:solidFill>
                  <a:schemeClr val="dk1"/>
                </a:solidFill>
                <a:prstDash val="solid"/>
                <a:round/>
                <a:headEnd type="none" w="med" len="med"/>
                <a:tailEnd type="none" w="med" len="med"/>
              </a:ln>
            </p:spPr>
          </p:sp>
          <p:sp>
            <p:nvSpPr>
              <p:cNvPr id="701" name="Google Shape;701;p20"/>
              <p:cNvSpPr/>
              <p:nvPr/>
            </p:nvSpPr>
            <p:spPr>
              <a:xfrm>
                <a:off x="4820856" y="4158700"/>
                <a:ext cx="189275" cy="48850"/>
              </a:xfrm>
              <a:custGeom>
                <a:avLst/>
                <a:gdLst/>
                <a:ahLst/>
                <a:cxnLst/>
                <a:rect l="l" t="t" r="r" b="b"/>
                <a:pathLst>
                  <a:path w="7571" h="1954" extrusionOk="0">
                    <a:moveTo>
                      <a:pt x="0" y="0"/>
                    </a:moveTo>
                    <a:cubicBezTo>
                      <a:pt x="1262" y="326"/>
                      <a:pt x="6309" y="1628"/>
                      <a:pt x="7571" y="1954"/>
                    </a:cubicBezTo>
                  </a:path>
                </a:pathLst>
              </a:custGeom>
              <a:noFill/>
              <a:ln w="9525" cap="rnd" cmpd="sng">
                <a:solidFill>
                  <a:schemeClr val="dk1"/>
                </a:solidFill>
                <a:prstDash val="solid"/>
                <a:round/>
                <a:headEnd type="none" w="med" len="med"/>
                <a:tailEnd type="none" w="med" len="med"/>
              </a:ln>
            </p:spPr>
          </p:sp>
        </p:grpSp>
        <p:grpSp>
          <p:nvGrpSpPr>
            <p:cNvPr id="702" name="Google Shape;702;p20"/>
            <p:cNvGrpSpPr/>
            <p:nvPr/>
          </p:nvGrpSpPr>
          <p:grpSpPr>
            <a:xfrm>
              <a:off x="206394" y="89850"/>
              <a:ext cx="506831" cy="572702"/>
              <a:chOff x="206394" y="89850"/>
              <a:chExt cx="506831" cy="572702"/>
            </a:xfrm>
          </p:grpSpPr>
          <p:sp>
            <p:nvSpPr>
              <p:cNvPr id="703" name="Google Shape;703;p20"/>
              <p:cNvSpPr/>
              <p:nvPr/>
            </p:nvSpPr>
            <p:spPr>
              <a:xfrm>
                <a:off x="206394" y="89850"/>
                <a:ext cx="506831" cy="572702"/>
              </a:xfrm>
              <a:custGeom>
                <a:avLst/>
                <a:gdLst/>
                <a:ahLst/>
                <a:cxnLst/>
                <a:rect l="l" t="t" r="r" b="b"/>
                <a:pathLst>
                  <a:path w="2309" h="2609" extrusionOk="0">
                    <a:moveTo>
                      <a:pt x="2066" y="0"/>
                    </a:moveTo>
                    <a:lnTo>
                      <a:pt x="244" y="0"/>
                    </a:lnTo>
                    <a:cubicBezTo>
                      <a:pt x="110" y="0"/>
                      <a:pt x="0" y="109"/>
                      <a:pt x="0" y="243"/>
                    </a:cubicBezTo>
                    <a:lnTo>
                      <a:pt x="0" y="1809"/>
                    </a:lnTo>
                    <a:cubicBezTo>
                      <a:pt x="0" y="1943"/>
                      <a:pt x="110" y="2051"/>
                      <a:pt x="244" y="2051"/>
                    </a:cubicBezTo>
                    <a:lnTo>
                      <a:pt x="1052" y="2051"/>
                    </a:lnTo>
                    <a:lnTo>
                      <a:pt x="1514" y="2609"/>
                    </a:lnTo>
                    <a:lnTo>
                      <a:pt x="1398" y="2051"/>
                    </a:lnTo>
                    <a:lnTo>
                      <a:pt x="2066" y="2051"/>
                    </a:lnTo>
                    <a:cubicBezTo>
                      <a:pt x="2200" y="2051"/>
                      <a:pt x="2309" y="1943"/>
                      <a:pt x="2309" y="1809"/>
                    </a:cubicBezTo>
                    <a:lnTo>
                      <a:pt x="2309" y="243"/>
                    </a:lnTo>
                    <a:cubicBezTo>
                      <a:pt x="2309" y="109"/>
                      <a:pt x="2200" y="0"/>
                      <a:pt x="2066" y="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20"/>
              <p:cNvSpPr/>
              <p:nvPr/>
            </p:nvSpPr>
            <p:spPr>
              <a:xfrm>
                <a:off x="292000" y="160532"/>
                <a:ext cx="199967" cy="199754"/>
              </a:xfrm>
              <a:custGeom>
                <a:avLst/>
                <a:gdLst/>
                <a:ahLst/>
                <a:cxnLst/>
                <a:rect l="l" t="t" r="r" b="b"/>
                <a:pathLst>
                  <a:path w="911" h="910" extrusionOk="0">
                    <a:moveTo>
                      <a:pt x="456" y="648"/>
                    </a:moveTo>
                    <a:cubicBezTo>
                      <a:pt x="349" y="648"/>
                      <a:pt x="263" y="561"/>
                      <a:pt x="263" y="455"/>
                    </a:cubicBezTo>
                    <a:cubicBezTo>
                      <a:pt x="263" y="349"/>
                      <a:pt x="349" y="262"/>
                      <a:pt x="456" y="262"/>
                    </a:cubicBezTo>
                    <a:cubicBezTo>
                      <a:pt x="562" y="262"/>
                      <a:pt x="648" y="349"/>
                      <a:pt x="648" y="455"/>
                    </a:cubicBezTo>
                    <a:cubicBezTo>
                      <a:pt x="648" y="561"/>
                      <a:pt x="562" y="648"/>
                      <a:pt x="456" y="648"/>
                    </a:cubicBezTo>
                    <a:moveTo>
                      <a:pt x="911" y="538"/>
                    </a:moveTo>
                    <a:lnTo>
                      <a:pt x="911" y="372"/>
                    </a:lnTo>
                    <a:lnTo>
                      <a:pt x="787" y="361"/>
                    </a:lnTo>
                    <a:cubicBezTo>
                      <a:pt x="779" y="335"/>
                      <a:pt x="769" y="310"/>
                      <a:pt x="756" y="287"/>
                    </a:cubicBezTo>
                    <a:lnTo>
                      <a:pt x="836" y="192"/>
                    </a:lnTo>
                    <a:lnTo>
                      <a:pt x="719" y="74"/>
                    </a:lnTo>
                    <a:lnTo>
                      <a:pt x="624" y="155"/>
                    </a:lnTo>
                    <a:cubicBezTo>
                      <a:pt x="600" y="142"/>
                      <a:pt x="575" y="131"/>
                      <a:pt x="549" y="124"/>
                    </a:cubicBezTo>
                    <a:lnTo>
                      <a:pt x="538" y="0"/>
                    </a:lnTo>
                    <a:lnTo>
                      <a:pt x="373" y="0"/>
                    </a:lnTo>
                    <a:lnTo>
                      <a:pt x="362" y="124"/>
                    </a:lnTo>
                    <a:cubicBezTo>
                      <a:pt x="336" y="131"/>
                      <a:pt x="311" y="142"/>
                      <a:pt x="287" y="155"/>
                    </a:cubicBezTo>
                    <a:lnTo>
                      <a:pt x="192" y="74"/>
                    </a:lnTo>
                    <a:lnTo>
                      <a:pt x="75" y="192"/>
                    </a:lnTo>
                    <a:lnTo>
                      <a:pt x="155" y="287"/>
                    </a:lnTo>
                    <a:cubicBezTo>
                      <a:pt x="142" y="310"/>
                      <a:pt x="132" y="335"/>
                      <a:pt x="124" y="361"/>
                    </a:cubicBezTo>
                    <a:lnTo>
                      <a:pt x="0" y="372"/>
                    </a:lnTo>
                    <a:lnTo>
                      <a:pt x="0" y="538"/>
                    </a:lnTo>
                    <a:lnTo>
                      <a:pt x="124" y="549"/>
                    </a:lnTo>
                    <a:cubicBezTo>
                      <a:pt x="132" y="575"/>
                      <a:pt x="142" y="600"/>
                      <a:pt x="155" y="623"/>
                    </a:cubicBezTo>
                    <a:lnTo>
                      <a:pt x="75" y="718"/>
                    </a:lnTo>
                    <a:lnTo>
                      <a:pt x="192" y="836"/>
                    </a:lnTo>
                    <a:lnTo>
                      <a:pt x="287" y="755"/>
                    </a:lnTo>
                    <a:cubicBezTo>
                      <a:pt x="311" y="768"/>
                      <a:pt x="336" y="779"/>
                      <a:pt x="362" y="786"/>
                    </a:cubicBezTo>
                    <a:lnTo>
                      <a:pt x="373" y="910"/>
                    </a:lnTo>
                    <a:lnTo>
                      <a:pt x="538" y="910"/>
                    </a:lnTo>
                    <a:lnTo>
                      <a:pt x="549" y="786"/>
                    </a:lnTo>
                    <a:cubicBezTo>
                      <a:pt x="575" y="779"/>
                      <a:pt x="600" y="768"/>
                      <a:pt x="624" y="755"/>
                    </a:cubicBezTo>
                    <a:lnTo>
                      <a:pt x="719" y="836"/>
                    </a:lnTo>
                    <a:lnTo>
                      <a:pt x="836" y="718"/>
                    </a:lnTo>
                    <a:lnTo>
                      <a:pt x="756" y="623"/>
                    </a:lnTo>
                    <a:cubicBezTo>
                      <a:pt x="769" y="600"/>
                      <a:pt x="779" y="575"/>
                      <a:pt x="787" y="549"/>
                    </a:cubicBezTo>
                    <a:lnTo>
                      <a:pt x="911" y="53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20"/>
              <p:cNvSpPr/>
              <p:nvPr/>
            </p:nvSpPr>
            <p:spPr>
              <a:xfrm>
                <a:off x="470017" y="275775"/>
                <a:ext cx="142238" cy="142242"/>
              </a:xfrm>
              <a:custGeom>
                <a:avLst/>
                <a:gdLst/>
                <a:ahLst/>
                <a:cxnLst/>
                <a:rect l="l" t="t" r="r" b="b"/>
                <a:pathLst>
                  <a:path w="648" h="648" extrusionOk="0">
                    <a:moveTo>
                      <a:pt x="324" y="461"/>
                    </a:moveTo>
                    <a:cubicBezTo>
                      <a:pt x="249" y="461"/>
                      <a:pt x="187" y="400"/>
                      <a:pt x="187" y="324"/>
                    </a:cubicBezTo>
                    <a:cubicBezTo>
                      <a:pt x="187" y="248"/>
                      <a:pt x="249" y="187"/>
                      <a:pt x="324" y="187"/>
                    </a:cubicBezTo>
                    <a:cubicBezTo>
                      <a:pt x="400" y="187"/>
                      <a:pt x="462" y="248"/>
                      <a:pt x="462" y="324"/>
                    </a:cubicBezTo>
                    <a:cubicBezTo>
                      <a:pt x="462" y="400"/>
                      <a:pt x="400" y="461"/>
                      <a:pt x="324" y="461"/>
                    </a:cubicBezTo>
                    <a:moveTo>
                      <a:pt x="648" y="383"/>
                    </a:moveTo>
                    <a:lnTo>
                      <a:pt x="648" y="265"/>
                    </a:lnTo>
                    <a:lnTo>
                      <a:pt x="560" y="257"/>
                    </a:lnTo>
                    <a:cubicBezTo>
                      <a:pt x="555" y="239"/>
                      <a:pt x="547" y="221"/>
                      <a:pt x="538" y="204"/>
                    </a:cubicBezTo>
                    <a:lnTo>
                      <a:pt x="595" y="137"/>
                    </a:lnTo>
                    <a:lnTo>
                      <a:pt x="512" y="53"/>
                    </a:lnTo>
                    <a:lnTo>
                      <a:pt x="444" y="110"/>
                    </a:lnTo>
                    <a:cubicBezTo>
                      <a:pt x="427" y="101"/>
                      <a:pt x="410" y="94"/>
                      <a:pt x="391" y="88"/>
                    </a:cubicBezTo>
                    <a:lnTo>
                      <a:pt x="383" y="0"/>
                    </a:lnTo>
                    <a:lnTo>
                      <a:pt x="265" y="0"/>
                    </a:lnTo>
                    <a:lnTo>
                      <a:pt x="258" y="88"/>
                    </a:lnTo>
                    <a:cubicBezTo>
                      <a:pt x="239" y="94"/>
                      <a:pt x="221" y="101"/>
                      <a:pt x="205" y="110"/>
                    </a:cubicBezTo>
                    <a:lnTo>
                      <a:pt x="137" y="53"/>
                    </a:lnTo>
                    <a:lnTo>
                      <a:pt x="54" y="137"/>
                    </a:lnTo>
                    <a:lnTo>
                      <a:pt x="111" y="204"/>
                    </a:lnTo>
                    <a:cubicBezTo>
                      <a:pt x="101" y="221"/>
                      <a:pt x="94" y="239"/>
                      <a:pt x="89" y="257"/>
                    </a:cubicBezTo>
                    <a:lnTo>
                      <a:pt x="0" y="265"/>
                    </a:lnTo>
                    <a:lnTo>
                      <a:pt x="0" y="383"/>
                    </a:lnTo>
                    <a:lnTo>
                      <a:pt x="89" y="391"/>
                    </a:lnTo>
                    <a:cubicBezTo>
                      <a:pt x="94" y="409"/>
                      <a:pt x="101" y="427"/>
                      <a:pt x="111" y="444"/>
                    </a:cubicBezTo>
                    <a:lnTo>
                      <a:pt x="54" y="511"/>
                    </a:lnTo>
                    <a:lnTo>
                      <a:pt x="137" y="595"/>
                    </a:lnTo>
                    <a:lnTo>
                      <a:pt x="205" y="538"/>
                    </a:lnTo>
                    <a:cubicBezTo>
                      <a:pt x="221" y="547"/>
                      <a:pt x="239" y="554"/>
                      <a:pt x="258" y="560"/>
                    </a:cubicBezTo>
                    <a:lnTo>
                      <a:pt x="265" y="648"/>
                    </a:lnTo>
                    <a:lnTo>
                      <a:pt x="383" y="648"/>
                    </a:lnTo>
                    <a:lnTo>
                      <a:pt x="391" y="560"/>
                    </a:lnTo>
                    <a:cubicBezTo>
                      <a:pt x="410" y="554"/>
                      <a:pt x="427" y="547"/>
                      <a:pt x="444" y="538"/>
                    </a:cubicBezTo>
                    <a:lnTo>
                      <a:pt x="512" y="595"/>
                    </a:lnTo>
                    <a:lnTo>
                      <a:pt x="595" y="511"/>
                    </a:lnTo>
                    <a:lnTo>
                      <a:pt x="538" y="444"/>
                    </a:lnTo>
                    <a:cubicBezTo>
                      <a:pt x="547" y="427"/>
                      <a:pt x="555" y="409"/>
                      <a:pt x="560" y="391"/>
                    </a:cubicBezTo>
                    <a:lnTo>
                      <a:pt x="648" y="3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20"/>
              <p:cNvSpPr/>
              <p:nvPr/>
            </p:nvSpPr>
            <p:spPr>
              <a:xfrm>
                <a:off x="384411" y="360287"/>
                <a:ext cx="101191" cy="101194"/>
              </a:xfrm>
              <a:custGeom>
                <a:avLst/>
                <a:gdLst/>
                <a:ahLst/>
                <a:cxnLst/>
                <a:rect l="l" t="t" r="r" b="b"/>
                <a:pathLst>
                  <a:path w="461" h="461" extrusionOk="0">
                    <a:moveTo>
                      <a:pt x="231" y="328"/>
                    </a:moveTo>
                    <a:cubicBezTo>
                      <a:pt x="177" y="328"/>
                      <a:pt x="133" y="285"/>
                      <a:pt x="133" y="231"/>
                    </a:cubicBezTo>
                    <a:cubicBezTo>
                      <a:pt x="133" y="177"/>
                      <a:pt x="177" y="133"/>
                      <a:pt x="231" y="133"/>
                    </a:cubicBezTo>
                    <a:cubicBezTo>
                      <a:pt x="285" y="133"/>
                      <a:pt x="328" y="177"/>
                      <a:pt x="328" y="231"/>
                    </a:cubicBezTo>
                    <a:cubicBezTo>
                      <a:pt x="328" y="285"/>
                      <a:pt x="285" y="328"/>
                      <a:pt x="231" y="328"/>
                    </a:cubicBezTo>
                    <a:moveTo>
                      <a:pt x="461" y="273"/>
                    </a:moveTo>
                    <a:lnTo>
                      <a:pt x="461" y="189"/>
                    </a:lnTo>
                    <a:lnTo>
                      <a:pt x="398" y="183"/>
                    </a:lnTo>
                    <a:cubicBezTo>
                      <a:pt x="395" y="170"/>
                      <a:pt x="389" y="158"/>
                      <a:pt x="383" y="146"/>
                    </a:cubicBezTo>
                    <a:lnTo>
                      <a:pt x="423" y="98"/>
                    </a:lnTo>
                    <a:lnTo>
                      <a:pt x="364" y="38"/>
                    </a:lnTo>
                    <a:lnTo>
                      <a:pt x="316" y="79"/>
                    </a:lnTo>
                    <a:cubicBezTo>
                      <a:pt x="304" y="72"/>
                      <a:pt x="291" y="67"/>
                      <a:pt x="278" y="63"/>
                    </a:cubicBezTo>
                    <a:lnTo>
                      <a:pt x="273" y="0"/>
                    </a:lnTo>
                    <a:lnTo>
                      <a:pt x="189" y="0"/>
                    </a:lnTo>
                    <a:lnTo>
                      <a:pt x="183" y="63"/>
                    </a:lnTo>
                    <a:cubicBezTo>
                      <a:pt x="170" y="67"/>
                      <a:pt x="157" y="72"/>
                      <a:pt x="146" y="79"/>
                    </a:cubicBezTo>
                    <a:lnTo>
                      <a:pt x="97" y="38"/>
                    </a:lnTo>
                    <a:lnTo>
                      <a:pt x="38" y="98"/>
                    </a:lnTo>
                    <a:lnTo>
                      <a:pt x="79" y="146"/>
                    </a:lnTo>
                    <a:cubicBezTo>
                      <a:pt x="72" y="158"/>
                      <a:pt x="67" y="170"/>
                      <a:pt x="63" y="183"/>
                    </a:cubicBezTo>
                    <a:lnTo>
                      <a:pt x="0" y="189"/>
                    </a:lnTo>
                    <a:lnTo>
                      <a:pt x="0" y="273"/>
                    </a:lnTo>
                    <a:lnTo>
                      <a:pt x="63" y="278"/>
                    </a:lnTo>
                    <a:cubicBezTo>
                      <a:pt x="67" y="292"/>
                      <a:pt x="72" y="304"/>
                      <a:pt x="79" y="316"/>
                    </a:cubicBezTo>
                    <a:lnTo>
                      <a:pt x="38" y="364"/>
                    </a:lnTo>
                    <a:lnTo>
                      <a:pt x="97" y="424"/>
                    </a:lnTo>
                    <a:lnTo>
                      <a:pt x="146" y="383"/>
                    </a:lnTo>
                    <a:cubicBezTo>
                      <a:pt x="157" y="390"/>
                      <a:pt x="170" y="395"/>
                      <a:pt x="183" y="398"/>
                    </a:cubicBezTo>
                    <a:lnTo>
                      <a:pt x="189" y="461"/>
                    </a:lnTo>
                    <a:lnTo>
                      <a:pt x="273" y="461"/>
                    </a:lnTo>
                    <a:lnTo>
                      <a:pt x="278" y="398"/>
                    </a:lnTo>
                    <a:cubicBezTo>
                      <a:pt x="291" y="395"/>
                      <a:pt x="304" y="390"/>
                      <a:pt x="316" y="383"/>
                    </a:cubicBezTo>
                    <a:lnTo>
                      <a:pt x="364" y="424"/>
                    </a:lnTo>
                    <a:lnTo>
                      <a:pt x="423" y="364"/>
                    </a:lnTo>
                    <a:lnTo>
                      <a:pt x="383" y="316"/>
                    </a:lnTo>
                    <a:cubicBezTo>
                      <a:pt x="389" y="304"/>
                      <a:pt x="395" y="292"/>
                      <a:pt x="398" y="278"/>
                    </a:cubicBezTo>
                    <a:lnTo>
                      <a:pt x="461" y="2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07" name="Google Shape;707;p20"/>
          <p:cNvGrpSpPr/>
          <p:nvPr/>
        </p:nvGrpSpPr>
        <p:grpSpPr>
          <a:xfrm>
            <a:off x="104183" y="89843"/>
            <a:ext cx="8878007" cy="4391445"/>
            <a:chOff x="104183" y="89843"/>
            <a:chExt cx="8878007" cy="4391445"/>
          </a:xfrm>
        </p:grpSpPr>
        <p:grpSp>
          <p:nvGrpSpPr>
            <p:cNvPr id="708" name="Google Shape;708;p20"/>
            <p:cNvGrpSpPr/>
            <p:nvPr/>
          </p:nvGrpSpPr>
          <p:grpSpPr>
            <a:xfrm>
              <a:off x="8430697" y="89843"/>
              <a:ext cx="551493" cy="579689"/>
              <a:chOff x="4592041" y="1871710"/>
              <a:chExt cx="414500" cy="435660"/>
            </a:xfrm>
          </p:grpSpPr>
          <p:sp>
            <p:nvSpPr>
              <p:cNvPr id="709" name="Google Shape;709;p20"/>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0" name="Google Shape;710;p20"/>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20"/>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2" name="Google Shape;712;p20"/>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3" name="Google Shape;713;p20"/>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20"/>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5" name="Google Shape;715;p20"/>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6" name="Google Shape;716;p20"/>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7" name="Google Shape;717;p20"/>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18" name="Google Shape;718;p20"/>
            <p:cNvGrpSpPr/>
            <p:nvPr/>
          </p:nvGrpSpPr>
          <p:grpSpPr>
            <a:xfrm>
              <a:off x="104183" y="2553966"/>
              <a:ext cx="309248" cy="225697"/>
              <a:chOff x="4646295" y="3088628"/>
              <a:chExt cx="309248" cy="225697"/>
            </a:xfrm>
          </p:grpSpPr>
          <p:sp>
            <p:nvSpPr>
              <p:cNvPr id="719" name="Google Shape;719;p20"/>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20"/>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20"/>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2" name="Google Shape;722;p20"/>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3" name="Google Shape;723;p20"/>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24" name="Google Shape;724;p20"/>
            <p:cNvGrpSpPr/>
            <p:nvPr/>
          </p:nvGrpSpPr>
          <p:grpSpPr>
            <a:xfrm>
              <a:off x="261662" y="4107047"/>
              <a:ext cx="365411" cy="374241"/>
              <a:chOff x="7940051" y="3528357"/>
              <a:chExt cx="235734" cy="241430"/>
            </a:xfrm>
          </p:grpSpPr>
          <p:sp>
            <p:nvSpPr>
              <p:cNvPr id="725" name="Google Shape;725;p20"/>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6" name="Google Shape;726;p20"/>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7" name="Google Shape;727;p20"/>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8" name="Google Shape;728;p20"/>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9" name="Google Shape;729;p20"/>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30" name="Google Shape;730;p20"/>
            <p:cNvGrpSpPr/>
            <p:nvPr/>
          </p:nvGrpSpPr>
          <p:grpSpPr>
            <a:xfrm>
              <a:off x="8585438" y="2326626"/>
              <a:ext cx="150826" cy="125327"/>
              <a:chOff x="5999388" y="1257826"/>
              <a:chExt cx="150826" cy="125327"/>
            </a:xfrm>
          </p:grpSpPr>
          <p:sp>
            <p:nvSpPr>
              <p:cNvPr id="731" name="Google Shape;731;p20"/>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2" name="Google Shape;732;p20"/>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733" name="Google Shape;733;p20"/>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734"/>
        <p:cNvGrpSpPr/>
        <p:nvPr/>
      </p:nvGrpSpPr>
      <p:grpSpPr>
        <a:xfrm>
          <a:off x="0" y="0"/>
          <a:ext cx="0" cy="0"/>
          <a:chOff x="0" y="0"/>
          <a:chExt cx="0" cy="0"/>
        </a:xfrm>
      </p:grpSpPr>
      <p:sp>
        <p:nvSpPr>
          <p:cNvPr id="735" name="Google Shape;735;p21"/>
          <p:cNvSpPr txBox="1">
            <a:spLocks noGrp="1"/>
          </p:cNvSpPr>
          <p:nvPr>
            <p:ph type="title"/>
          </p:nvPr>
        </p:nvSpPr>
        <p:spPr>
          <a:xfrm>
            <a:off x="1320075" y="445025"/>
            <a:ext cx="6504000" cy="122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36" name="Google Shape;736;p21"/>
          <p:cNvSpPr txBox="1">
            <a:spLocks noGrp="1"/>
          </p:cNvSpPr>
          <p:nvPr>
            <p:ph type="subTitle" idx="1"/>
          </p:nvPr>
        </p:nvSpPr>
        <p:spPr>
          <a:xfrm>
            <a:off x="4832075" y="1944125"/>
            <a:ext cx="3254100" cy="163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7" name="Google Shape;737;p21"/>
          <p:cNvSpPr txBox="1">
            <a:spLocks noGrp="1"/>
          </p:cNvSpPr>
          <p:nvPr>
            <p:ph type="subTitle" idx="2"/>
          </p:nvPr>
        </p:nvSpPr>
        <p:spPr>
          <a:xfrm>
            <a:off x="1057900" y="1944125"/>
            <a:ext cx="3254100" cy="163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8" name="Google Shape;738;p21"/>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39" name="Google Shape;739;p21"/>
          <p:cNvGrpSpPr/>
          <p:nvPr/>
        </p:nvGrpSpPr>
        <p:grpSpPr>
          <a:xfrm>
            <a:off x="383069" y="89850"/>
            <a:ext cx="8649786" cy="4577606"/>
            <a:chOff x="383069" y="89850"/>
            <a:chExt cx="8649786" cy="4577606"/>
          </a:xfrm>
        </p:grpSpPr>
        <p:grpSp>
          <p:nvGrpSpPr>
            <p:cNvPr id="740" name="Google Shape;740;p21"/>
            <p:cNvGrpSpPr/>
            <p:nvPr/>
          </p:nvGrpSpPr>
          <p:grpSpPr>
            <a:xfrm>
              <a:off x="8288886" y="3249250"/>
              <a:ext cx="743969" cy="1418206"/>
              <a:chOff x="4721437" y="3735065"/>
              <a:chExt cx="489099" cy="932355"/>
            </a:xfrm>
          </p:grpSpPr>
          <p:sp>
            <p:nvSpPr>
              <p:cNvPr id="741" name="Google Shape;741;p21"/>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2" name="Google Shape;742;p21"/>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21"/>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21"/>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chemeClr val="l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21"/>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21"/>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21"/>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21"/>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21"/>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0" name="Google Shape;750;p21"/>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1" name="Google Shape;751;p21"/>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21"/>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21"/>
              <p:cNvSpPr/>
              <p:nvPr/>
            </p:nvSpPr>
            <p:spPr>
              <a:xfrm>
                <a:off x="4832386" y="4363598"/>
                <a:ext cx="353465" cy="41776"/>
              </a:xfrm>
              <a:custGeom>
                <a:avLst/>
                <a:gdLst/>
                <a:ahLst/>
                <a:cxnLst/>
                <a:rect l="l" t="t" r="r" b="b"/>
                <a:pathLst>
                  <a:path w="1303" h="154" extrusionOk="0">
                    <a:moveTo>
                      <a:pt x="0" y="154"/>
                    </a:moveTo>
                    <a:lnTo>
                      <a:pt x="1303" y="154"/>
                    </a:lnTo>
                    <a:lnTo>
                      <a:pt x="1303" y="0"/>
                    </a:lnTo>
                    <a:lnTo>
                      <a:pt x="0" y="0"/>
                    </a:lnTo>
                    <a:lnTo>
                      <a:pt x="0" y="154"/>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4" name="Google Shape;754;p21"/>
              <p:cNvSpPr/>
              <p:nvPr/>
            </p:nvSpPr>
            <p:spPr>
              <a:xfrm>
                <a:off x="4918459" y="3800500"/>
                <a:ext cx="112025" cy="635000"/>
              </a:xfrm>
              <a:custGeom>
                <a:avLst/>
                <a:gdLst/>
                <a:ahLst/>
                <a:cxnLst/>
                <a:rect l="l" t="t" r="r" b="b"/>
                <a:pathLst>
                  <a:path w="4481" h="25400" extrusionOk="0">
                    <a:moveTo>
                      <a:pt x="899" y="0"/>
                    </a:moveTo>
                    <a:cubicBezTo>
                      <a:pt x="750" y="692"/>
                      <a:pt x="30" y="2578"/>
                      <a:pt x="3" y="4152"/>
                    </a:cubicBezTo>
                    <a:cubicBezTo>
                      <a:pt x="-24" y="5726"/>
                      <a:pt x="153" y="7517"/>
                      <a:pt x="736" y="9444"/>
                    </a:cubicBezTo>
                    <a:cubicBezTo>
                      <a:pt x="1320" y="11371"/>
                      <a:pt x="2880" y="13704"/>
                      <a:pt x="3504" y="15712"/>
                    </a:cubicBezTo>
                    <a:cubicBezTo>
                      <a:pt x="4128" y="17720"/>
                      <a:pt x="4467" y="19877"/>
                      <a:pt x="4481" y="21492"/>
                    </a:cubicBezTo>
                    <a:cubicBezTo>
                      <a:pt x="4495" y="23107"/>
                      <a:pt x="3735" y="24749"/>
                      <a:pt x="3586" y="25400"/>
                    </a:cubicBezTo>
                  </a:path>
                </a:pathLst>
              </a:custGeom>
              <a:noFill/>
              <a:ln w="9525" cap="rnd" cmpd="sng">
                <a:solidFill>
                  <a:schemeClr val="dk1"/>
                </a:solidFill>
                <a:prstDash val="solid"/>
                <a:round/>
                <a:headEnd type="none" w="med" len="med"/>
                <a:tailEnd type="none" w="med" len="med"/>
              </a:ln>
            </p:spPr>
          </p:sp>
          <p:sp>
            <p:nvSpPr>
              <p:cNvPr id="755" name="Google Shape;755;p21"/>
              <p:cNvSpPr/>
              <p:nvPr/>
            </p:nvSpPr>
            <p:spPr>
              <a:xfrm>
                <a:off x="4772000" y="3898200"/>
                <a:ext cx="158750" cy="118050"/>
              </a:xfrm>
              <a:custGeom>
                <a:avLst/>
                <a:gdLst/>
                <a:ahLst/>
                <a:cxnLst/>
                <a:rect l="l" t="t" r="r" b="b"/>
                <a:pathLst>
                  <a:path w="6350" h="4722" extrusionOk="0">
                    <a:moveTo>
                      <a:pt x="6350" y="4722"/>
                    </a:moveTo>
                    <a:cubicBezTo>
                      <a:pt x="5739" y="4437"/>
                      <a:pt x="3744" y="3799"/>
                      <a:pt x="2686" y="3012"/>
                    </a:cubicBezTo>
                    <a:cubicBezTo>
                      <a:pt x="1628" y="2225"/>
                      <a:pt x="448" y="502"/>
                      <a:pt x="0" y="0"/>
                    </a:cubicBezTo>
                  </a:path>
                </a:pathLst>
              </a:custGeom>
              <a:noFill/>
              <a:ln w="9525" cap="rnd" cmpd="sng">
                <a:solidFill>
                  <a:schemeClr val="dk1"/>
                </a:solidFill>
                <a:prstDash val="solid"/>
                <a:round/>
                <a:headEnd type="none" w="med" len="med"/>
                <a:tailEnd type="none" w="med" len="med"/>
              </a:ln>
            </p:spPr>
          </p:sp>
          <p:sp>
            <p:nvSpPr>
              <p:cNvPr id="756" name="Google Shape;756;p21"/>
              <p:cNvSpPr/>
              <p:nvPr/>
            </p:nvSpPr>
            <p:spPr>
              <a:xfrm>
                <a:off x="4957200" y="3975525"/>
                <a:ext cx="111950" cy="103800"/>
              </a:xfrm>
              <a:custGeom>
                <a:avLst/>
                <a:gdLst/>
                <a:ahLst/>
                <a:cxnLst/>
                <a:rect l="l" t="t" r="r" b="b"/>
                <a:pathLst>
                  <a:path w="4478" h="4152" extrusionOk="0">
                    <a:moveTo>
                      <a:pt x="0" y="4152"/>
                    </a:moveTo>
                    <a:cubicBezTo>
                      <a:pt x="746" y="3460"/>
                      <a:pt x="3732" y="692"/>
                      <a:pt x="4478" y="0"/>
                    </a:cubicBezTo>
                  </a:path>
                </a:pathLst>
              </a:custGeom>
              <a:noFill/>
              <a:ln w="9525" cap="rnd" cmpd="sng">
                <a:solidFill>
                  <a:schemeClr val="dk1"/>
                </a:solidFill>
                <a:prstDash val="solid"/>
                <a:round/>
                <a:headEnd type="none" w="med" len="med"/>
                <a:tailEnd type="none" w="med" len="med"/>
              </a:ln>
            </p:spPr>
          </p:sp>
          <p:sp>
            <p:nvSpPr>
              <p:cNvPr id="757" name="Google Shape;757;p21"/>
              <p:cNvSpPr/>
              <p:nvPr/>
            </p:nvSpPr>
            <p:spPr>
              <a:xfrm>
                <a:off x="5030475" y="4189250"/>
                <a:ext cx="144500" cy="120075"/>
              </a:xfrm>
              <a:custGeom>
                <a:avLst/>
                <a:gdLst/>
                <a:ahLst/>
                <a:cxnLst/>
                <a:rect l="l" t="t" r="r" b="b"/>
                <a:pathLst>
                  <a:path w="5780" h="4803" extrusionOk="0">
                    <a:moveTo>
                      <a:pt x="0" y="4803"/>
                    </a:moveTo>
                    <a:cubicBezTo>
                      <a:pt x="583" y="4233"/>
                      <a:pt x="2537" y="2185"/>
                      <a:pt x="3500" y="1384"/>
                    </a:cubicBezTo>
                    <a:cubicBezTo>
                      <a:pt x="4463" y="584"/>
                      <a:pt x="5400" y="231"/>
                      <a:pt x="5780" y="0"/>
                    </a:cubicBezTo>
                  </a:path>
                </a:pathLst>
              </a:custGeom>
              <a:noFill/>
              <a:ln w="9525" cap="rnd" cmpd="sng">
                <a:solidFill>
                  <a:schemeClr val="dk1"/>
                </a:solidFill>
                <a:prstDash val="solid"/>
                <a:round/>
                <a:headEnd type="none" w="med" len="med"/>
                <a:tailEnd type="none" w="med" len="med"/>
              </a:ln>
            </p:spPr>
          </p:sp>
          <p:sp>
            <p:nvSpPr>
              <p:cNvPr id="758" name="Google Shape;758;p21"/>
              <p:cNvSpPr/>
              <p:nvPr/>
            </p:nvSpPr>
            <p:spPr>
              <a:xfrm>
                <a:off x="4820856" y="4158700"/>
                <a:ext cx="189275" cy="48850"/>
              </a:xfrm>
              <a:custGeom>
                <a:avLst/>
                <a:gdLst/>
                <a:ahLst/>
                <a:cxnLst/>
                <a:rect l="l" t="t" r="r" b="b"/>
                <a:pathLst>
                  <a:path w="7571" h="1954" extrusionOk="0">
                    <a:moveTo>
                      <a:pt x="0" y="0"/>
                    </a:moveTo>
                    <a:cubicBezTo>
                      <a:pt x="1262" y="326"/>
                      <a:pt x="6309" y="1628"/>
                      <a:pt x="7571" y="1954"/>
                    </a:cubicBezTo>
                  </a:path>
                </a:pathLst>
              </a:custGeom>
              <a:noFill/>
              <a:ln w="9525" cap="rnd" cmpd="sng">
                <a:solidFill>
                  <a:schemeClr val="dk1"/>
                </a:solidFill>
                <a:prstDash val="solid"/>
                <a:round/>
                <a:headEnd type="none" w="med" len="med"/>
                <a:tailEnd type="none" w="med" len="med"/>
              </a:ln>
            </p:spPr>
          </p:sp>
        </p:grpSp>
        <p:grpSp>
          <p:nvGrpSpPr>
            <p:cNvPr id="759" name="Google Shape;759;p21"/>
            <p:cNvGrpSpPr/>
            <p:nvPr/>
          </p:nvGrpSpPr>
          <p:grpSpPr>
            <a:xfrm>
              <a:off x="383069" y="89850"/>
              <a:ext cx="506831" cy="572702"/>
              <a:chOff x="383069" y="89850"/>
              <a:chExt cx="506831" cy="572702"/>
            </a:xfrm>
          </p:grpSpPr>
          <p:sp>
            <p:nvSpPr>
              <p:cNvPr id="760" name="Google Shape;760;p21"/>
              <p:cNvSpPr/>
              <p:nvPr/>
            </p:nvSpPr>
            <p:spPr>
              <a:xfrm>
                <a:off x="383069" y="89850"/>
                <a:ext cx="506831" cy="572702"/>
              </a:xfrm>
              <a:custGeom>
                <a:avLst/>
                <a:gdLst/>
                <a:ahLst/>
                <a:cxnLst/>
                <a:rect l="l" t="t" r="r" b="b"/>
                <a:pathLst>
                  <a:path w="2309" h="2609" extrusionOk="0">
                    <a:moveTo>
                      <a:pt x="2066" y="0"/>
                    </a:moveTo>
                    <a:lnTo>
                      <a:pt x="244" y="0"/>
                    </a:lnTo>
                    <a:cubicBezTo>
                      <a:pt x="110" y="0"/>
                      <a:pt x="0" y="109"/>
                      <a:pt x="0" y="243"/>
                    </a:cubicBezTo>
                    <a:lnTo>
                      <a:pt x="0" y="1809"/>
                    </a:lnTo>
                    <a:cubicBezTo>
                      <a:pt x="0" y="1943"/>
                      <a:pt x="110" y="2051"/>
                      <a:pt x="244" y="2051"/>
                    </a:cubicBezTo>
                    <a:lnTo>
                      <a:pt x="1052" y="2051"/>
                    </a:lnTo>
                    <a:lnTo>
                      <a:pt x="1514" y="2609"/>
                    </a:lnTo>
                    <a:lnTo>
                      <a:pt x="1398" y="2051"/>
                    </a:lnTo>
                    <a:lnTo>
                      <a:pt x="2066" y="2051"/>
                    </a:lnTo>
                    <a:cubicBezTo>
                      <a:pt x="2200" y="2051"/>
                      <a:pt x="2309" y="1943"/>
                      <a:pt x="2309" y="1809"/>
                    </a:cubicBezTo>
                    <a:lnTo>
                      <a:pt x="2309" y="243"/>
                    </a:lnTo>
                    <a:cubicBezTo>
                      <a:pt x="2309" y="109"/>
                      <a:pt x="2200" y="0"/>
                      <a:pt x="2066" y="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21"/>
              <p:cNvSpPr/>
              <p:nvPr/>
            </p:nvSpPr>
            <p:spPr>
              <a:xfrm>
                <a:off x="468675" y="160532"/>
                <a:ext cx="199967" cy="199754"/>
              </a:xfrm>
              <a:custGeom>
                <a:avLst/>
                <a:gdLst/>
                <a:ahLst/>
                <a:cxnLst/>
                <a:rect l="l" t="t" r="r" b="b"/>
                <a:pathLst>
                  <a:path w="911" h="910" extrusionOk="0">
                    <a:moveTo>
                      <a:pt x="456" y="648"/>
                    </a:moveTo>
                    <a:cubicBezTo>
                      <a:pt x="349" y="648"/>
                      <a:pt x="263" y="561"/>
                      <a:pt x="263" y="455"/>
                    </a:cubicBezTo>
                    <a:cubicBezTo>
                      <a:pt x="263" y="349"/>
                      <a:pt x="349" y="262"/>
                      <a:pt x="456" y="262"/>
                    </a:cubicBezTo>
                    <a:cubicBezTo>
                      <a:pt x="562" y="262"/>
                      <a:pt x="648" y="349"/>
                      <a:pt x="648" y="455"/>
                    </a:cubicBezTo>
                    <a:cubicBezTo>
                      <a:pt x="648" y="561"/>
                      <a:pt x="562" y="648"/>
                      <a:pt x="456" y="648"/>
                    </a:cubicBezTo>
                    <a:moveTo>
                      <a:pt x="911" y="538"/>
                    </a:moveTo>
                    <a:lnTo>
                      <a:pt x="911" y="372"/>
                    </a:lnTo>
                    <a:lnTo>
                      <a:pt x="787" y="361"/>
                    </a:lnTo>
                    <a:cubicBezTo>
                      <a:pt x="779" y="335"/>
                      <a:pt x="769" y="310"/>
                      <a:pt x="756" y="287"/>
                    </a:cubicBezTo>
                    <a:lnTo>
                      <a:pt x="836" y="192"/>
                    </a:lnTo>
                    <a:lnTo>
                      <a:pt x="719" y="74"/>
                    </a:lnTo>
                    <a:lnTo>
                      <a:pt x="624" y="155"/>
                    </a:lnTo>
                    <a:cubicBezTo>
                      <a:pt x="600" y="142"/>
                      <a:pt x="575" y="131"/>
                      <a:pt x="549" y="124"/>
                    </a:cubicBezTo>
                    <a:lnTo>
                      <a:pt x="538" y="0"/>
                    </a:lnTo>
                    <a:lnTo>
                      <a:pt x="373" y="0"/>
                    </a:lnTo>
                    <a:lnTo>
                      <a:pt x="362" y="124"/>
                    </a:lnTo>
                    <a:cubicBezTo>
                      <a:pt x="336" y="131"/>
                      <a:pt x="311" y="142"/>
                      <a:pt x="287" y="155"/>
                    </a:cubicBezTo>
                    <a:lnTo>
                      <a:pt x="192" y="74"/>
                    </a:lnTo>
                    <a:lnTo>
                      <a:pt x="75" y="192"/>
                    </a:lnTo>
                    <a:lnTo>
                      <a:pt x="155" y="287"/>
                    </a:lnTo>
                    <a:cubicBezTo>
                      <a:pt x="142" y="310"/>
                      <a:pt x="132" y="335"/>
                      <a:pt x="124" y="361"/>
                    </a:cubicBezTo>
                    <a:lnTo>
                      <a:pt x="0" y="372"/>
                    </a:lnTo>
                    <a:lnTo>
                      <a:pt x="0" y="538"/>
                    </a:lnTo>
                    <a:lnTo>
                      <a:pt x="124" y="549"/>
                    </a:lnTo>
                    <a:cubicBezTo>
                      <a:pt x="132" y="575"/>
                      <a:pt x="142" y="600"/>
                      <a:pt x="155" y="623"/>
                    </a:cubicBezTo>
                    <a:lnTo>
                      <a:pt x="75" y="718"/>
                    </a:lnTo>
                    <a:lnTo>
                      <a:pt x="192" y="836"/>
                    </a:lnTo>
                    <a:lnTo>
                      <a:pt x="287" y="755"/>
                    </a:lnTo>
                    <a:cubicBezTo>
                      <a:pt x="311" y="768"/>
                      <a:pt x="336" y="779"/>
                      <a:pt x="362" y="786"/>
                    </a:cubicBezTo>
                    <a:lnTo>
                      <a:pt x="373" y="910"/>
                    </a:lnTo>
                    <a:lnTo>
                      <a:pt x="538" y="910"/>
                    </a:lnTo>
                    <a:lnTo>
                      <a:pt x="549" y="786"/>
                    </a:lnTo>
                    <a:cubicBezTo>
                      <a:pt x="575" y="779"/>
                      <a:pt x="600" y="768"/>
                      <a:pt x="624" y="755"/>
                    </a:cubicBezTo>
                    <a:lnTo>
                      <a:pt x="719" y="836"/>
                    </a:lnTo>
                    <a:lnTo>
                      <a:pt x="836" y="718"/>
                    </a:lnTo>
                    <a:lnTo>
                      <a:pt x="756" y="623"/>
                    </a:lnTo>
                    <a:cubicBezTo>
                      <a:pt x="769" y="600"/>
                      <a:pt x="779" y="575"/>
                      <a:pt x="787" y="549"/>
                    </a:cubicBezTo>
                    <a:lnTo>
                      <a:pt x="911" y="53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2" name="Google Shape;762;p21"/>
              <p:cNvSpPr/>
              <p:nvPr/>
            </p:nvSpPr>
            <p:spPr>
              <a:xfrm>
                <a:off x="646692" y="275775"/>
                <a:ext cx="142238" cy="142242"/>
              </a:xfrm>
              <a:custGeom>
                <a:avLst/>
                <a:gdLst/>
                <a:ahLst/>
                <a:cxnLst/>
                <a:rect l="l" t="t" r="r" b="b"/>
                <a:pathLst>
                  <a:path w="648" h="648" extrusionOk="0">
                    <a:moveTo>
                      <a:pt x="324" y="461"/>
                    </a:moveTo>
                    <a:cubicBezTo>
                      <a:pt x="249" y="461"/>
                      <a:pt x="187" y="400"/>
                      <a:pt x="187" y="324"/>
                    </a:cubicBezTo>
                    <a:cubicBezTo>
                      <a:pt x="187" y="248"/>
                      <a:pt x="249" y="187"/>
                      <a:pt x="324" y="187"/>
                    </a:cubicBezTo>
                    <a:cubicBezTo>
                      <a:pt x="400" y="187"/>
                      <a:pt x="462" y="248"/>
                      <a:pt x="462" y="324"/>
                    </a:cubicBezTo>
                    <a:cubicBezTo>
                      <a:pt x="462" y="400"/>
                      <a:pt x="400" y="461"/>
                      <a:pt x="324" y="461"/>
                    </a:cubicBezTo>
                    <a:moveTo>
                      <a:pt x="648" y="383"/>
                    </a:moveTo>
                    <a:lnTo>
                      <a:pt x="648" y="265"/>
                    </a:lnTo>
                    <a:lnTo>
                      <a:pt x="560" y="257"/>
                    </a:lnTo>
                    <a:cubicBezTo>
                      <a:pt x="555" y="239"/>
                      <a:pt x="547" y="221"/>
                      <a:pt x="538" y="204"/>
                    </a:cubicBezTo>
                    <a:lnTo>
                      <a:pt x="595" y="137"/>
                    </a:lnTo>
                    <a:lnTo>
                      <a:pt x="512" y="53"/>
                    </a:lnTo>
                    <a:lnTo>
                      <a:pt x="444" y="110"/>
                    </a:lnTo>
                    <a:cubicBezTo>
                      <a:pt x="427" y="101"/>
                      <a:pt x="410" y="94"/>
                      <a:pt x="391" y="88"/>
                    </a:cubicBezTo>
                    <a:lnTo>
                      <a:pt x="383" y="0"/>
                    </a:lnTo>
                    <a:lnTo>
                      <a:pt x="265" y="0"/>
                    </a:lnTo>
                    <a:lnTo>
                      <a:pt x="258" y="88"/>
                    </a:lnTo>
                    <a:cubicBezTo>
                      <a:pt x="239" y="94"/>
                      <a:pt x="221" y="101"/>
                      <a:pt x="205" y="110"/>
                    </a:cubicBezTo>
                    <a:lnTo>
                      <a:pt x="137" y="53"/>
                    </a:lnTo>
                    <a:lnTo>
                      <a:pt x="54" y="137"/>
                    </a:lnTo>
                    <a:lnTo>
                      <a:pt x="111" y="204"/>
                    </a:lnTo>
                    <a:cubicBezTo>
                      <a:pt x="101" y="221"/>
                      <a:pt x="94" y="239"/>
                      <a:pt x="89" y="257"/>
                    </a:cubicBezTo>
                    <a:lnTo>
                      <a:pt x="0" y="265"/>
                    </a:lnTo>
                    <a:lnTo>
                      <a:pt x="0" y="383"/>
                    </a:lnTo>
                    <a:lnTo>
                      <a:pt x="89" y="391"/>
                    </a:lnTo>
                    <a:cubicBezTo>
                      <a:pt x="94" y="409"/>
                      <a:pt x="101" y="427"/>
                      <a:pt x="111" y="444"/>
                    </a:cubicBezTo>
                    <a:lnTo>
                      <a:pt x="54" y="511"/>
                    </a:lnTo>
                    <a:lnTo>
                      <a:pt x="137" y="595"/>
                    </a:lnTo>
                    <a:lnTo>
                      <a:pt x="205" y="538"/>
                    </a:lnTo>
                    <a:cubicBezTo>
                      <a:pt x="221" y="547"/>
                      <a:pt x="239" y="554"/>
                      <a:pt x="258" y="560"/>
                    </a:cubicBezTo>
                    <a:lnTo>
                      <a:pt x="265" y="648"/>
                    </a:lnTo>
                    <a:lnTo>
                      <a:pt x="383" y="648"/>
                    </a:lnTo>
                    <a:lnTo>
                      <a:pt x="391" y="560"/>
                    </a:lnTo>
                    <a:cubicBezTo>
                      <a:pt x="410" y="554"/>
                      <a:pt x="427" y="547"/>
                      <a:pt x="444" y="538"/>
                    </a:cubicBezTo>
                    <a:lnTo>
                      <a:pt x="512" y="595"/>
                    </a:lnTo>
                    <a:lnTo>
                      <a:pt x="595" y="511"/>
                    </a:lnTo>
                    <a:lnTo>
                      <a:pt x="538" y="444"/>
                    </a:lnTo>
                    <a:cubicBezTo>
                      <a:pt x="547" y="427"/>
                      <a:pt x="555" y="409"/>
                      <a:pt x="560" y="391"/>
                    </a:cubicBezTo>
                    <a:lnTo>
                      <a:pt x="648" y="3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3" name="Google Shape;763;p21"/>
              <p:cNvSpPr/>
              <p:nvPr/>
            </p:nvSpPr>
            <p:spPr>
              <a:xfrm>
                <a:off x="561086" y="360287"/>
                <a:ext cx="101191" cy="101194"/>
              </a:xfrm>
              <a:custGeom>
                <a:avLst/>
                <a:gdLst/>
                <a:ahLst/>
                <a:cxnLst/>
                <a:rect l="l" t="t" r="r" b="b"/>
                <a:pathLst>
                  <a:path w="461" h="461" extrusionOk="0">
                    <a:moveTo>
                      <a:pt x="231" y="328"/>
                    </a:moveTo>
                    <a:cubicBezTo>
                      <a:pt x="177" y="328"/>
                      <a:pt x="133" y="285"/>
                      <a:pt x="133" y="231"/>
                    </a:cubicBezTo>
                    <a:cubicBezTo>
                      <a:pt x="133" y="177"/>
                      <a:pt x="177" y="133"/>
                      <a:pt x="231" y="133"/>
                    </a:cubicBezTo>
                    <a:cubicBezTo>
                      <a:pt x="285" y="133"/>
                      <a:pt x="328" y="177"/>
                      <a:pt x="328" y="231"/>
                    </a:cubicBezTo>
                    <a:cubicBezTo>
                      <a:pt x="328" y="285"/>
                      <a:pt x="285" y="328"/>
                      <a:pt x="231" y="328"/>
                    </a:cubicBezTo>
                    <a:moveTo>
                      <a:pt x="461" y="273"/>
                    </a:moveTo>
                    <a:lnTo>
                      <a:pt x="461" y="189"/>
                    </a:lnTo>
                    <a:lnTo>
                      <a:pt x="398" y="183"/>
                    </a:lnTo>
                    <a:cubicBezTo>
                      <a:pt x="395" y="170"/>
                      <a:pt x="389" y="158"/>
                      <a:pt x="383" y="146"/>
                    </a:cubicBezTo>
                    <a:lnTo>
                      <a:pt x="423" y="98"/>
                    </a:lnTo>
                    <a:lnTo>
                      <a:pt x="364" y="38"/>
                    </a:lnTo>
                    <a:lnTo>
                      <a:pt x="316" y="79"/>
                    </a:lnTo>
                    <a:cubicBezTo>
                      <a:pt x="304" y="72"/>
                      <a:pt x="291" y="67"/>
                      <a:pt x="278" y="63"/>
                    </a:cubicBezTo>
                    <a:lnTo>
                      <a:pt x="273" y="0"/>
                    </a:lnTo>
                    <a:lnTo>
                      <a:pt x="189" y="0"/>
                    </a:lnTo>
                    <a:lnTo>
                      <a:pt x="183" y="63"/>
                    </a:lnTo>
                    <a:cubicBezTo>
                      <a:pt x="170" y="67"/>
                      <a:pt x="157" y="72"/>
                      <a:pt x="146" y="79"/>
                    </a:cubicBezTo>
                    <a:lnTo>
                      <a:pt x="97" y="38"/>
                    </a:lnTo>
                    <a:lnTo>
                      <a:pt x="38" y="98"/>
                    </a:lnTo>
                    <a:lnTo>
                      <a:pt x="79" y="146"/>
                    </a:lnTo>
                    <a:cubicBezTo>
                      <a:pt x="72" y="158"/>
                      <a:pt x="67" y="170"/>
                      <a:pt x="63" y="183"/>
                    </a:cubicBezTo>
                    <a:lnTo>
                      <a:pt x="0" y="189"/>
                    </a:lnTo>
                    <a:lnTo>
                      <a:pt x="0" y="273"/>
                    </a:lnTo>
                    <a:lnTo>
                      <a:pt x="63" y="278"/>
                    </a:lnTo>
                    <a:cubicBezTo>
                      <a:pt x="67" y="292"/>
                      <a:pt x="72" y="304"/>
                      <a:pt x="79" y="316"/>
                    </a:cubicBezTo>
                    <a:lnTo>
                      <a:pt x="38" y="364"/>
                    </a:lnTo>
                    <a:lnTo>
                      <a:pt x="97" y="424"/>
                    </a:lnTo>
                    <a:lnTo>
                      <a:pt x="146" y="383"/>
                    </a:lnTo>
                    <a:cubicBezTo>
                      <a:pt x="157" y="390"/>
                      <a:pt x="170" y="395"/>
                      <a:pt x="183" y="398"/>
                    </a:cubicBezTo>
                    <a:lnTo>
                      <a:pt x="189" y="461"/>
                    </a:lnTo>
                    <a:lnTo>
                      <a:pt x="273" y="461"/>
                    </a:lnTo>
                    <a:lnTo>
                      <a:pt x="278" y="398"/>
                    </a:lnTo>
                    <a:cubicBezTo>
                      <a:pt x="291" y="395"/>
                      <a:pt x="304" y="390"/>
                      <a:pt x="316" y="383"/>
                    </a:cubicBezTo>
                    <a:lnTo>
                      <a:pt x="364" y="424"/>
                    </a:lnTo>
                    <a:lnTo>
                      <a:pt x="423" y="364"/>
                    </a:lnTo>
                    <a:lnTo>
                      <a:pt x="383" y="316"/>
                    </a:lnTo>
                    <a:cubicBezTo>
                      <a:pt x="389" y="304"/>
                      <a:pt x="395" y="292"/>
                      <a:pt x="398" y="278"/>
                    </a:cubicBezTo>
                    <a:lnTo>
                      <a:pt x="461" y="2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64" name="Google Shape;764;p21"/>
          <p:cNvGrpSpPr/>
          <p:nvPr/>
        </p:nvGrpSpPr>
        <p:grpSpPr>
          <a:xfrm>
            <a:off x="261662" y="89843"/>
            <a:ext cx="8720528" cy="4391445"/>
            <a:chOff x="261662" y="89843"/>
            <a:chExt cx="8720528" cy="4391445"/>
          </a:xfrm>
        </p:grpSpPr>
        <p:grpSp>
          <p:nvGrpSpPr>
            <p:cNvPr id="765" name="Google Shape;765;p21"/>
            <p:cNvGrpSpPr/>
            <p:nvPr/>
          </p:nvGrpSpPr>
          <p:grpSpPr>
            <a:xfrm>
              <a:off x="8430697" y="89843"/>
              <a:ext cx="551493" cy="579689"/>
              <a:chOff x="4592041" y="1871710"/>
              <a:chExt cx="414500" cy="435660"/>
            </a:xfrm>
          </p:grpSpPr>
          <p:sp>
            <p:nvSpPr>
              <p:cNvPr id="766" name="Google Shape;766;p21"/>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7" name="Google Shape;767;p21"/>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8" name="Google Shape;768;p21"/>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9" name="Google Shape;769;p21"/>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0" name="Google Shape;770;p21"/>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1" name="Google Shape;771;p21"/>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2" name="Google Shape;772;p21"/>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1"/>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4" name="Google Shape;774;p21"/>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75" name="Google Shape;775;p21"/>
            <p:cNvGrpSpPr/>
            <p:nvPr/>
          </p:nvGrpSpPr>
          <p:grpSpPr>
            <a:xfrm>
              <a:off x="289745" y="1121341"/>
              <a:ext cx="309248" cy="225697"/>
              <a:chOff x="4646295" y="3088628"/>
              <a:chExt cx="309248" cy="225697"/>
            </a:xfrm>
          </p:grpSpPr>
          <p:sp>
            <p:nvSpPr>
              <p:cNvPr id="776" name="Google Shape;776;p21"/>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777;p21"/>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778;p21"/>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9" name="Google Shape;779;p21"/>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0" name="Google Shape;780;p21"/>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81" name="Google Shape;781;p21"/>
            <p:cNvGrpSpPr/>
            <p:nvPr/>
          </p:nvGrpSpPr>
          <p:grpSpPr>
            <a:xfrm>
              <a:off x="261662" y="4107047"/>
              <a:ext cx="365411" cy="374241"/>
              <a:chOff x="7940051" y="3528357"/>
              <a:chExt cx="235734" cy="241430"/>
            </a:xfrm>
          </p:grpSpPr>
          <p:sp>
            <p:nvSpPr>
              <p:cNvPr id="782" name="Google Shape;782;p21"/>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3" name="Google Shape;783;p21"/>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4" name="Google Shape;784;p21"/>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5" name="Google Shape;785;p21"/>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6" name="Google Shape;786;p21"/>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87" name="Google Shape;787;p21"/>
            <p:cNvGrpSpPr/>
            <p:nvPr/>
          </p:nvGrpSpPr>
          <p:grpSpPr>
            <a:xfrm>
              <a:off x="8585438" y="2326626"/>
              <a:ext cx="150826" cy="125327"/>
              <a:chOff x="5999388" y="1257826"/>
              <a:chExt cx="150826" cy="125327"/>
            </a:xfrm>
          </p:grpSpPr>
          <p:sp>
            <p:nvSpPr>
              <p:cNvPr id="788" name="Google Shape;788;p21"/>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9" name="Google Shape;789;p21"/>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90"/>
        <p:cNvGrpSpPr/>
        <p:nvPr/>
      </p:nvGrpSpPr>
      <p:grpSpPr>
        <a:xfrm>
          <a:off x="0" y="0"/>
          <a:ext cx="0" cy="0"/>
          <a:chOff x="0" y="0"/>
          <a:chExt cx="0" cy="0"/>
        </a:xfrm>
      </p:grpSpPr>
      <p:sp>
        <p:nvSpPr>
          <p:cNvPr id="791" name="Google Shape;79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2" name="Google Shape;792;p22"/>
          <p:cNvSpPr txBox="1">
            <a:spLocks noGrp="1"/>
          </p:cNvSpPr>
          <p:nvPr>
            <p:ph type="subTitle" idx="1"/>
          </p:nvPr>
        </p:nvSpPr>
        <p:spPr>
          <a:xfrm>
            <a:off x="937625" y="2769046"/>
            <a:ext cx="2175300" cy="89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3" name="Google Shape;793;p22"/>
          <p:cNvSpPr txBox="1">
            <a:spLocks noGrp="1"/>
          </p:cNvSpPr>
          <p:nvPr>
            <p:ph type="subTitle" idx="2"/>
          </p:nvPr>
        </p:nvSpPr>
        <p:spPr>
          <a:xfrm>
            <a:off x="3484347" y="2769046"/>
            <a:ext cx="2175300" cy="89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4" name="Google Shape;794;p22"/>
          <p:cNvSpPr txBox="1">
            <a:spLocks noGrp="1"/>
          </p:cNvSpPr>
          <p:nvPr>
            <p:ph type="subTitle" idx="3"/>
          </p:nvPr>
        </p:nvSpPr>
        <p:spPr>
          <a:xfrm>
            <a:off x="6031075" y="2769046"/>
            <a:ext cx="2175300" cy="89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5" name="Google Shape;795;p22"/>
          <p:cNvSpPr txBox="1">
            <a:spLocks noGrp="1"/>
          </p:cNvSpPr>
          <p:nvPr>
            <p:ph type="subTitle" idx="4"/>
          </p:nvPr>
        </p:nvSpPr>
        <p:spPr>
          <a:xfrm>
            <a:off x="937625" y="2369377"/>
            <a:ext cx="2175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ys One"/>
              <a:buNone/>
              <a:defRPr sz="24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796" name="Google Shape;796;p22"/>
          <p:cNvSpPr txBox="1">
            <a:spLocks noGrp="1"/>
          </p:cNvSpPr>
          <p:nvPr>
            <p:ph type="subTitle" idx="5"/>
          </p:nvPr>
        </p:nvSpPr>
        <p:spPr>
          <a:xfrm>
            <a:off x="3484350" y="2369377"/>
            <a:ext cx="2175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ys One"/>
              <a:buNone/>
              <a:defRPr sz="24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797" name="Google Shape;797;p22"/>
          <p:cNvSpPr txBox="1">
            <a:spLocks noGrp="1"/>
          </p:cNvSpPr>
          <p:nvPr>
            <p:ph type="subTitle" idx="6"/>
          </p:nvPr>
        </p:nvSpPr>
        <p:spPr>
          <a:xfrm>
            <a:off x="6031075" y="2369377"/>
            <a:ext cx="2175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ays One"/>
              <a:buNone/>
              <a:defRPr sz="24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grpSp>
        <p:nvGrpSpPr>
          <p:cNvPr id="798" name="Google Shape;798;p22"/>
          <p:cNvGrpSpPr/>
          <p:nvPr/>
        </p:nvGrpSpPr>
        <p:grpSpPr>
          <a:xfrm>
            <a:off x="80847" y="89843"/>
            <a:ext cx="8953701" cy="4391445"/>
            <a:chOff x="80847" y="89843"/>
            <a:chExt cx="8953701" cy="4391445"/>
          </a:xfrm>
        </p:grpSpPr>
        <p:grpSp>
          <p:nvGrpSpPr>
            <p:cNvPr id="799" name="Google Shape;799;p22"/>
            <p:cNvGrpSpPr/>
            <p:nvPr/>
          </p:nvGrpSpPr>
          <p:grpSpPr>
            <a:xfrm>
              <a:off x="80847" y="89843"/>
              <a:ext cx="551493" cy="579689"/>
              <a:chOff x="4592041" y="1871710"/>
              <a:chExt cx="414500" cy="435660"/>
            </a:xfrm>
          </p:grpSpPr>
          <p:sp>
            <p:nvSpPr>
              <p:cNvPr id="800" name="Google Shape;800;p22"/>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1" name="Google Shape;801;p22"/>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2" name="Google Shape;802;p22"/>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3" name="Google Shape;803;p22"/>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4" name="Google Shape;804;p22"/>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5" name="Google Shape;805;p22"/>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6" name="Google Shape;806;p22"/>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7" name="Google Shape;807;p22"/>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8" name="Google Shape;808;p22"/>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09" name="Google Shape;809;p22"/>
            <p:cNvGrpSpPr/>
            <p:nvPr/>
          </p:nvGrpSpPr>
          <p:grpSpPr>
            <a:xfrm>
              <a:off x="235588" y="2326626"/>
              <a:ext cx="150826" cy="125327"/>
              <a:chOff x="5999388" y="1257826"/>
              <a:chExt cx="150826" cy="125327"/>
            </a:xfrm>
          </p:grpSpPr>
          <p:sp>
            <p:nvSpPr>
              <p:cNvPr id="810" name="Google Shape;810;p22"/>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1" name="Google Shape;811;p22"/>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12" name="Google Shape;812;p22"/>
            <p:cNvGrpSpPr/>
            <p:nvPr/>
          </p:nvGrpSpPr>
          <p:grpSpPr>
            <a:xfrm>
              <a:off x="8474614" y="145896"/>
              <a:ext cx="383304" cy="393613"/>
              <a:chOff x="7357364" y="1146334"/>
              <a:chExt cx="383304" cy="393613"/>
            </a:xfrm>
          </p:grpSpPr>
          <p:sp>
            <p:nvSpPr>
              <p:cNvPr id="813" name="Google Shape;813;p22"/>
              <p:cNvSpPr/>
              <p:nvPr/>
            </p:nvSpPr>
            <p:spPr>
              <a:xfrm>
                <a:off x="7357364" y="1196247"/>
                <a:ext cx="203452" cy="343699"/>
              </a:xfrm>
              <a:custGeom>
                <a:avLst/>
                <a:gdLst/>
                <a:ahLst/>
                <a:cxnLst/>
                <a:rect l="l" t="t" r="r" b="b"/>
                <a:pathLst>
                  <a:path w="750" h="1267" extrusionOk="0">
                    <a:moveTo>
                      <a:pt x="726" y="1267"/>
                    </a:moveTo>
                    <a:cubicBezTo>
                      <a:pt x="418" y="1267"/>
                      <a:pt x="144" y="1073"/>
                      <a:pt x="42" y="782"/>
                    </a:cubicBezTo>
                    <a:cubicBezTo>
                      <a:pt x="-55" y="507"/>
                      <a:pt x="22" y="202"/>
                      <a:pt x="238" y="5"/>
                    </a:cubicBezTo>
                    <a:cubicBezTo>
                      <a:pt x="245" y="-2"/>
                      <a:pt x="256" y="-1"/>
                      <a:pt x="263" y="6"/>
                    </a:cubicBezTo>
                    <a:cubicBezTo>
                      <a:pt x="269" y="13"/>
                      <a:pt x="269" y="25"/>
                      <a:pt x="262" y="31"/>
                    </a:cubicBezTo>
                    <a:cubicBezTo>
                      <a:pt x="56" y="218"/>
                      <a:pt x="-17" y="509"/>
                      <a:pt x="75" y="771"/>
                    </a:cubicBezTo>
                    <a:cubicBezTo>
                      <a:pt x="172" y="1047"/>
                      <a:pt x="433" y="1232"/>
                      <a:pt x="726" y="1232"/>
                    </a:cubicBezTo>
                    <a:cubicBezTo>
                      <a:pt x="728" y="1232"/>
                      <a:pt x="731" y="1232"/>
                      <a:pt x="733" y="1232"/>
                    </a:cubicBezTo>
                    <a:cubicBezTo>
                      <a:pt x="742" y="1232"/>
                      <a:pt x="750" y="1239"/>
                      <a:pt x="750" y="1249"/>
                    </a:cubicBezTo>
                    <a:cubicBezTo>
                      <a:pt x="750" y="1259"/>
                      <a:pt x="743" y="1267"/>
                      <a:pt x="733" y="1267"/>
                    </a:cubicBezTo>
                    <a:cubicBezTo>
                      <a:pt x="730" y="1267"/>
                      <a:pt x="728" y="1267"/>
                      <a:pt x="726" y="1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4" name="Google Shape;814;p22"/>
              <p:cNvSpPr/>
              <p:nvPr/>
            </p:nvSpPr>
            <p:spPr>
              <a:xfrm>
                <a:off x="7613171" y="1400243"/>
                <a:ext cx="127497" cy="128853"/>
              </a:xfrm>
              <a:custGeom>
                <a:avLst/>
                <a:gdLst/>
                <a:ahLst/>
                <a:cxnLst/>
                <a:rect l="l" t="t" r="r" b="b"/>
                <a:pathLst>
                  <a:path w="470" h="475" extrusionOk="0">
                    <a:moveTo>
                      <a:pt x="18" y="475"/>
                    </a:moveTo>
                    <a:cubicBezTo>
                      <a:pt x="11" y="475"/>
                      <a:pt x="4" y="470"/>
                      <a:pt x="1" y="463"/>
                    </a:cubicBezTo>
                    <a:cubicBezTo>
                      <a:pt x="-2" y="454"/>
                      <a:pt x="3" y="444"/>
                      <a:pt x="12" y="440"/>
                    </a:cubicBezTo>
                    <a:cubicBezTo>
                      <a:pt x="213" y="370"/>
                      <a:pt x="367" y="214"/>
                      <a:pt x="436" y="12"/>
                    </a:cubicBezTo>
                    <a:cubicBezTo>
                      <a:pt x="439" y="3"/>
                      <a:pt x="449" y="-2"/>
                      <a:pt x="458" y="1"/>
                    </a:cubicBezTo>
                    <a:cubicBezTo>
                      <a:pt x="468" y="4"/>
                      <a:pt x="472" y="14"/>
                      <a:pt x="469" y="24"/>
                    </a:cubicBezTo>
                    <a:cubicBezTo>
                      <a:pt x="397" y="235"/>
                      <a:pt x="235" y="399"/>
                      <a:pt x="24" y="474"/>
                    </a:cubicBezTo>
                    <a:cubicBezTo>
                      <a:pt x="22" y="474"/>
                      <a:pt x="20" y="475"/>
                      <a:pt x="18" y="4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5" name="Google Shape;815;p22"/>
              <p:cNvSpPr/>
              <p:nvPr/>
            </p:nvSpPr>
            <p:spPr>
              <a:xfrm>
                <a:off x="7485674" y="1146334"/>
                <a:ext cx="254451" cy="137805"/>
              </a:xfrm>
              <a:custGeom>
                <a:avLst/>
                <a:gdLst/>
                <a:ahLst/>
                <a:cxnLst/>
                <a:rect l="l" t="t" r="r" b="b"/>
                <a:pathLst>
                  <a:path w="938" h="508" extrusionOk="0">
                    <a:moveTo>
                      <a:pt x="920" y="508"/>
                    </a:moveTo>
                    <a:cubicBezTo>
                      <a:pt x="913" y="508"/>
                      <a:pt x="906" y="504"/>
                      <a:pt x="904" y="496"/>
                    </a:cubicBezTo>
                    <a:cubicBezTo>
                      <a:pt x="842" y="323"/>
                      <a:pt x="717" y="183"/>
                      <a:pt x="551" y="103"/>
                    </a:cubicBezTo>
                    <a:cubicBezTo>
                      <a:pt x="385" y="24"/>
                      <a:pt x="198" y="14"/>
                      <a:pt x="24" y="75"/>
                    </a:cubicBezTo>
                    <a:cubicBezTo>
                      <a:pt x="15" y="78"/>
                      <a:pt x="5" y="73"/>
                      <a:pt x="1" y="64"/>
                    </a:cubicBezTo>
                    <a:cubicBezTo>
                      <a:pt x="-2" y="55"/>
                      <a:pt x="3" y="45"/>
                      <a:pt x="12" y="42"/>
                    </a:cubicBezTo>
                    <a:cubicBezTo>
                      <a:pt x="195" y="-23"/>
                      <a:pt x="392" y="-12"/>
                      <a:pt x="566" y="72"/>
                    </a:cubicBezTo>
                    <a:cubicBezTo>
                      <a:pt x="741" y="155"/>
                      <a:pt x="873" y="302"/>
                      <a:pt x="937" y="485"/>
                    </a:cubicBezTo>
                    <a:cubicBezTo>
                      <a:pt x="940" y="494"/>
                      <a:pt x="935" y="504"/>
                      <a:pt x="926" y="507"/>
                    </a:cubicBezTo>
                    <a:cubicBezTo>
                      <a:pt x="924" y="508"/>
                      <a:pt x="922" y="508"/>
                      <a:pt x="920" y="5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6" name="Google Shape;816;p22"/>
              <p:cNvSpPr/>
              <p:nvPr/>
            </p:nvSpPr>
            <p:spPr>
              <a:xfrm>
                <a:off x="7424096" y="1197875"/>
                <a:ext cx="304365" cy="319556"/>
              </a:xfrm>
              <a:custGeom>
                <a:avLst/>
                <a:gdLst/>
                <a:ahLst/>
                <a:cxnLst/>
                <a:rect l="l" t="t" r="r" b="b"/>
                <a:pathLst>
                  <a:path w="1122" h="1178" extrusionOk="0">
                    <a:moveTo>
                      <a:pt x="479" y="1178"/>
                    </a:moveTo>
                    <a:cubicBezTo>
                      <a:pt x="302" y="1178"/>
                      <a:pt x="129" y="1104"/>
                      <a:pt x="5" y="968"/>
                    </a:cubicBezTo>
                    <a:cubicBezTo>
                      <a:pt x="-2" y="960"/>
                      <a:pt x="-1" y="949"/>
                      <a:pt x="6" y="943"/>
                    </a:cubicBezTo>
                    <a:cubicBezTo>
                      <a:pt x="13" y="936"/>
                      <a:pt x="25" y="937"/>
                      <a:pt x="31" y="944"/>
                    </a:cubicBezTo>
                    <a:cubicBezTo>
                      <a:pt x="196" y="1125"/>
                      <a:pt x="451" y="1189"/>
                      <a:pt x="681" y="1108"/>
                    </a:cubicBezTo>
                    <a:cubicBezTo>
                      <a:pt x="834" y="1054"/>
                      <a:pt x="957" y="944"/>
                      <a:pt x="1027" y="798"/>
                    </a:cubicBezTo>
                    <a:cubicBezTo>
                      <a:pt x="1097" y="652"/>
                      <a:pt x="1106" y="487"/>
                      <a:pt x="1052" y="334"/>
                    </a:cubicBezTo>
                    <a:cubicBezTo>
                      <a:pt x="1008" y="210"/>
                      <a:pt x="928" y="106"/>
                      <a:pt x="819" y="33"/>
                    </a:cubicBezTo>
                    <a:cubicBezTo>
                      <a:pt x="811" y="27"/>
                      <a:pt x="809" y="16"/>
                      <a:pt x="815" y="8"/>
                    </a:cubicBezTo>
                    <a:cubicBezTo>
                      <a:pt x="820" y="0"/>
                      <a:pt x="831" y="-2"/>
                      <a:pt x="839" y="4"/>
                    </a:cubicBezTo>
                    <a:cubicBezTo>
                      <a:pt x="954" y="81"/>
                      <a:pt x="1039" y="191"/>
                      <a:pt x="1085" y="322"/>
                    </a:cubicBezTo>
                    <a:cubicBezTo>
                      <a:pt x="1142" y="484"/>
                      <a:pt x="1133" y="658"/>
                      <a:pt x="1059" y="813"/>
                    </a:cubicBezTo>
                    <a:cubicBezTo>
                      <a:pt x="985" y="968"/>
                      <a:pt x="855" y="1084"/>
                      <a:pt x="693" y="1141"/>
                    </a:cubicBezTo>
                    <a:cubicBezTo>
                      <a:pt x="623" y="1166"/>
                      <a:pt x="551" y="1178"/>
                      <a:pt x="479" y="11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7" name="Google Shape;817;p22"/>
              <p:cNvSpPr/>
              <p:nvPr/>
            </p:nvSpPr>
            <p:spPr>
              <a:xfrm>
                <a:off x="7380150" y="1168849"/>
                <a:ext cx="221628" cy="235191"/>
              </a:xfrm>
              <a:custGeom>
                <a:avLst/>
                <a:gdLst/>
                <a:ahLst/>
                <a:cxnLst/>
                <a:rect l="l" t="t" r="r" b="b"/>
                <a:pathLst>
                  <a:path w="817" h="867" extrusionOk="0">
                    <a:moveTo>
                      <a:pt x="53" y="867"/>
                    </a:moveTo>
                    <a:cubicBezTo>
                      <a:pt x="46" y="867"/>
                      <a:pt x="39" y="863"/>
                      <a:pt x="36" y="856"/>
                    </a:cubicBezTo>
                    <a:cubicBezTo>
                      <a:pt x="-20" y="694"/>
                      <a:pt x="-11" y="520"/>
                      <a:pt x="63" y="365"/>
                    </a:cubicBezTo>
                    <a:cubicBezTo>
                      <a:pt x="137" y="211"/>
                      <a:pt x="267" y="94"/>
                      <a:pt x="429" y="37"/>
                    </a:cubicBezTo>
                    <a:cubicBezTo>
                      <a:pt x="550" y="-6"/>
                      <a:pt x="680" y="-11"/>
                      <a:pt x="804" y="21"/>
                    </a:cubicBezTo>
                    <a:cubicBezTo>
                      <a:pt x="813" y="24"/>
                      <a:pt x="819" y="33"/>
                      <a:pt x="816" y="43"/>
                    </a:cubicBezTo>
                    <a:cubicBezTo>
                      <a:pt x="814" y="52"/>
                      <a:pt x="804" y="58"/>
                      <a:pt x="795" y="55"/>
                    </a:cubicBezTo>
                    <a:cubicBezTo>
                      <a:pt x="678" y="25"/>
                      <a:pt x="555" y="30"/>
                      <a:pt x="440" y="70"/>
                    </a:cubicBezTo>
                    <a:cubicBezTo>
                      <a:pt x="288" y="124"/>
                      <a:pt x="165" y="234"/>
                      <a:pt x="95" y="380"/>
                    </a:cubicBezTo>
                    <a:cubicBezTo>
                      <a:pt x="25" y="526"/>
                      <a:pt x="16" y="691"/>
                      <a:pt x="70" y="844"/>
                    </a:cubicBezTo>
                    <a:cubicBezTo>
                      <a:pt x="73" y="853"/>
                      <a:pt x="68" y="863"/>
                      <a:pt x="59" y="866"/>
                    </a:cubicBezTo>
                    <a:cubicBezTo>
                      <a:pt x="57" y="867"/>
                      <a:pt x="55" y="867"/>
                      <a:pt x="53"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8" name="Google Shape;818;p22"/>
              <p:cNvSpPr/>
              <p:nvPr/>
            </p:nvSpPr>
            <p:spPr>
              <a:xfrm>
                <a:off x="7484589" y="1233683"/>
                <a:ext cx="74328" cy="190703"/>
              </a:xfrm>
              <a:custGeom>
                <a:avLst/>
                <a:gdLst/>
                <a:ahLst/>
                <a:cxnLst/>
                <a:rect l="l" t="t" r="r" b="b"/>
                <a:pathLst>
                  <a:path w="274" h="703" extrusionOk="0">
                    <a:moveTo>
                      <a:pt x="40" y="703"/>
                    </a:moveTo>
                    <a:cubicBezTo>
                      <a:pt x="36" y="703"/>
                      <a:pt x="32" y="702"/>
                      <a:pt x="29" y="700"/>
                    </a:cubicBezTo>
                    <a:cubicBezTo>
                      <a:pt x="21" y="694"/>
                      <a:pt x="20" y="683"/>
                      <a:pt x="26" y="675"/>
                    </a:cubicBezTo>
                    <a:lnTo>
                      <a:pt x="235" y="402"/>
                    </a:lnTo>
                    <a:lnTo>
                      <a:pt x="3" y="27"/>
                    </a:lnTo>
                    <a:cubicBezTo>
                      <a:pt x="-2" y="19"/>
                      <a:pt x="1" y="8"/>
                      <a:pt x="9" y="3"/>
                    </a:cubicBezTo>
                    <a:cubicBezTo>
                      <a:pt x="17" y="-2"/>
                      <a:pt x="28" y="0"/>
                      <a:pt x="33" y="9"/>
                    </a:cubicBezTo>
                    <a:lnTo>
                      <a:pt x="272" y="394"/>
                    </a:lnTo>
                    <a:cubicBezTo>
                      <a:pt x="276" y="401"/>
                      <a:pt x="275" y="408"/>
                      <a:pt x="271" y="414"/>
                    </a:cubicBezTo>
                    <a:lnTo>
                      <a:pt x="54" y="696"/>
                    </a:lnTo>
                    <a:cubicBezTo>
                      <a:pt x="50" y="701"/>
                      <a:pt x="45" y="703"/>
                      <a:pt x="40" y="7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19" name="Google Shape;819;p22"/>
            <p:cNvGrpSpPr/>
            <p:nvPr/>
          </p:nvGrpSpPr>
          <p:grpSpPr>
            <a:xfrm>
              <a:off x="8511658" y="2210428"/>
              <a:ext cx="309248" cy="225697"/>
              <a:chOff x="4646295" y="3088628"/>
              <a:chExt cx="309248" cy="225697"/>
            </a:xfrm>
          </p:grpSpPr>
          <p:sp>
            <p:nvSpPr>
              <p:cNvPr id="820" name="Google Shape;820;p22"/>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1" name="Google Shape;821;p22"/>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2" name="Google Shape;822;p22"/>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3" name="Google Shape;823;p22"/>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824;p22"/>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25" name="Google Shape;825;p22"/>
            <p:cNvGrpSpPr/>
            <p:nvPr/>
          </p:nvGrpSpPr>
          <p:grpSpPr>
            <a:xfrm>
              <a:off x="8669137" y="4107047"/>
              <a:ext cx="365411" cy="374241"/>
              <a:chOff x="7940051" y="3528357"/>
              <a:chExt cx="235734" cy="241430"/>
            </a:xfrm>
          </p:grpSpPr>
          <p:sp>
            <p:nvSpPr>
              <p:cNvPr id="826" name="Google Shape;826;p22"/>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7" name="Google Shape;827;p22"/>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8" name="Google Shape;828;p22"/>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9" name="Google Shape;829;p22"/>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0" name="Google Shape;830;p22"/>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831" name="Google Shape;831;p22"/>
          <p:cNvGrpSpPr/>
          <p:nvPr/>
        </p:nvGrpSpPr>
        <p:grpSpPr>
          <a:xfrm>
            <a:off x="169884" y="3988702"/>
            <a:ext cx="830628" cy="678718"/>
            <a:chOff x="7447696" y="3988702"/>
            <a:chExt cx="830628" cy="678718"/>
          </a:xfrm>
        </p:grpSpPr>
        <p:sp>
          <p:nvSpPr>
            <p:cNvPr id="832" name="Google Shape;832;p22"/>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22"/>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4" name="Google Shape;834;p22"/>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5" name="Google Shape;835;p22"/>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22"/>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22"/>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chemeClr val="accent5"/>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22"/>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9" name="Google Shape;839;p22"/>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22"/>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1" name="Google Shape;841;p22"/>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2" name="Google Shape;842;p22"/>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3" name="Google Shape;843;p22"/>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2"/>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5" name="Google Shape;845;p22"/>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2"/>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22"/>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2"/>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9" name="Google Shape;849;p22"/>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0" name="Google Shape;850;p22"/>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1" name="Google Shape;851;p22"/>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2" name="Google Shape;852;p22"/>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53" name="Google Shape;853;p22"/>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54"/>
        <p:cNvGrpSpPr/>
        <p:nvPr/>
      </p:nvGrpSpPr>
      <p:grpSpPr>
        <a:xfrm>
          <a:off x="0" y="0"/>
          <a:ext cx="0" cy="0"/>
          <a:chOff x="0" y="0"/>
          <a:chExt cx="0" cy="0"/>
        </a:xfrm>
      </p:grpSpPr>
      <p:sp>
        <p:nvSpPr>
          <p:cNvPr id="855" name="Google Shape;85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6" name="Google Shape;856;p23"/>
          <p:cNvSpPr txBox="1">
            <a:spLocks noGrp="1"/>
          </p:cNvSpPr>
          <p:nvPr>
            <p:ph type="subTitle" idx="1"/>
          </p:nvPr>
        </p:nvSpPr>
        <p:spPr>
          <a:xfrm>
            <a:off x="713225" y="1792729"/>
            <a:ext cx="3783000" cy="90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7" name="Google Shape;857;p23"/>
          <p:cNvSpPr txBox="1">
            <a:spLocks noGrp="1"/>
          </p:cNvSpPr>
          <p:nvPr>
            <p:ph type="subTitle" idx="2"/>
          </p:nvPr>
        </p:nvSpPr>
        <p:spPr>
          <a:xfrm>
            <a:off x="4647774" y="1792729"/>
            <a:ext cx="3783000" cy="90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8" name="Google Shape;858;p23"/>
          <p:cNvSpPr txBox="1">
            <a:spLocks noGrp="1"/>
          </p:cNvSpPr>
          <p:nvPr>
            <p:ph type="subTitle" idx="3"/>
          </p:nvPr>
        </p:nvSpPr>
        <p:spPr>
          <a:xfrm>
            <a:off x="713225" y="3440075"/>
            <a:ext cx="3783000" cy="90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23"/>
          <p:cNvSpPr txBox="1">
            <a:spLocks noGrp="1"/>
          </p:cNvSpPr>
          <p:nvPr>
            <p:ph type="subTitle" idx="4"/>
          </p:nvPr>
        </p:nvSpPr>
        <p:spPr>
          <a:xfrm>
            <a:off x="4647774" y="3440075"/>
            <a:ext cx="3783000" cy="90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0" name="Google Shape;860;p23"/>
          <p:cNvSpPr txBox="1">
            <a:spLocks noGrp="1"/>
          </p:cNvSpPr>
          <p:nvPr>
            <p:ph type="subTitle" idx="5"/>
          </p:nvPr>
        </p:nvSpPr>
        <p:spPr>
          <a:xfrm>
            <a:off x="713226" y="1481925"/>
            <a:ext cx="37830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861" name="Google Shape;861;p23"/>
          <p:cNvSpPr txBox="1">
            <a:spLocks noGrp="1"/>
          </p:cNvSpPr>
          <p:nvPr>
            <p:ph type="subTitle" idx="6"/>
          </p:nvPr>
        </p:nvSpPr>
        <p:spPr>
          <a:xfrm>
            <a:off x="713226" y="3129385"/>
            <a:ext cx="37830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862" name="Google Shape;862;p23"/>
          <p:cNvSpPr txBox="1">
            <a:spLocks noGrp="1"/>
          </p:cNvSpPr>
          <p:nvPr>
            <p:ph type="subTitle" idx="7"/>
          </p:nvPr>
        </p:nvSpPr>
        <p:spPr>
          <a:xfrm>
            <a:off x="4647768" y="1481925"/>
            <a:ext cx="37830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sp>
        <p:nvSpPr>
          <p:cNvPr id="863" name="Google Shape;863;p23"/>
          <p:cNvSpPr txBox="1">
            <a:spLocks noGrp="1"/>
          </p:cNvSpPr>
          <p:nvPr>
            <p:ph type="subTitle" idx="8"/>
          </p:nvPr>
        </p:nvSpPr>
        <p:spPr>
          <a:xfrm>
            <a:off x="4647768" y="3129385"/>
            <a:ext cx="37830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ays One"/>
              <a:buNone/>
              <a:defRPr sz="2200">
                <a:solidFill>
                  <a:schemeClr val="dk1"/>
                </a:solidFill>
                <a:latin typeface="Days One"/>
                <a:ea typeface="Days One"/>
                <a:cs typeface="Days One"/>
                <a:sym typeface="Days One"/>
              </a:defRPr>
            </a:lvl1pPr>
            <a:lvl2pPr lvl="1" algn="ctr" rtl="0">
              <a:lnSpc>
                <a:spcPct val="100000"/>
              </a:lnSpc>
              <a:spcBef>
                <a:spcPts val="0"/>
              </a:spcBef>
              <a:spcAft>
                <a:spcPts val="0"/>
              </a:spcAft>
              <a:buSzPts val="2400"/>
              <a:buFont typeface="Days One"/>
              <a:buNone/>
              <a:defRPr sz="2400" b="1">
                <a:latin typeface="Days One"/>
                <a:ea typeface="Days One"/>
                <a:cs typeface="Days One"/>
                <a:sym typeface="Days One"/>
              </a:defRPr>
            </a:lvl2pPr>
            <a:lvl3pPr lvl="2" algn="ctr" rtl="0">
              <a:lnSpc>
                <a:spcPct val="100000"/>
              </a:lnSpc>
              <a:spcBef>
                <a:spcPts val="0"/>
              </a:spcBef>
              <a:spcAft>
                <a:spcPts val="0"/>
              </a:spcAft>
              <a:buSzPts val="2400"/>
              <a:buFont typeface="Days One"/>
              <a:buNone/>
              <a:defRPr sz="2400" b="1">
                <a:latin typeface="Days One"/>
                <a:ea typeface="Days One"/>
                <a:cs typeface="Days One"/>
                <a:sym typeface="Days One"/>
              </a:defRPr>
            </a:lvl3pPr>
            <a:lvl4pPr lvl="3" algn="ctr" rtl="0">
              <a:lnSpc>
                <a:spcPct val="100000"/>
              </a:lnSpc>
              <a:spcBef>
                <a:spcPts val="0"/>
              </a:spcBef>
              <a:spcAft>
                <a:spcPts val="0"/>
              </a:spcAft>
              <a:buSzPts val="2400"/>
              <a:buFont typeface="Days One"/>
              <a:buNone/>
              <a:defRPr sz="2400" b="1">
                <a:latin typeface="Days One"/>
                <a:ea typeface="Days One"/>
                <a:cs typeface="Days One"/>
                <a:sym typeface="Days One"/>
              </a:defRPr>
            </a:lvl4pPr>
            <a:lvl5pPr lvl="4" algn="ctr" rtl="0">
              <a:lnSpc>
                <a:spcPct val="100000"/>
              </a:lnSpc>
              <a:spcBef>
                <a:spcPts val="0"/>
              </a:spcBef>
              <a:spcAft>
                <a:spcPts val="0"/>
              </a:spcAft>
              <a:buSzPts val="2400"/>
              <a:buFont typeface="Days One"/>
              <a:buNone/>
              <a:defRPr sz="2400" b="1">
                <a:latin typeface="Days One"/>
                <a:ea typeface="Days One"/>
                <a:cs typeface="Days One"/>
                <a:sym typeface="Days One"/>
              </a:defRPr>
            </a:lvl5pPr>
            <a:lvl6pPr lvl="5" algn="ctr" rtl="0">
              <a:lnSpc>
                <a:spcPct val="100000"/>
              </a:lnSpc>
              <a:spcBef>
                <a:spcPts val="0"/>
              </a:spcBef>
              <a:spcAft>
                <a:spcPts val="0"/>
              </a:spcAft>
              <a:buSzPts val="2400"/>
              <a:buFont typeface="Days One"/>
              <a:buNone/>
              <a:defRPr sz="2400" b="1">
                <a:latin typeface="Days One"/>
                <a:ea typeface="Days One"/>
                <a:cs typeface="Days One"/>
                <a:sym typeface="Days One"/>
              </a:defRPr>
            </a:lvl6pPr>
            <a:lvl7pPr lvl="6" algn="ctr" rtl="0">
              <a:lnSpc>
                <a:spcPct val="100000"/>
              </a:lnSpc>
              <a:spcBef>
                <a:spcPts val="0"/>
              </a:spcBef>
              <a:spcAft>
                <a:spcPts val="0"/>
              </a:spcAft>
              <a:buSzPts val="2400"/>
              <a:buFont typeface="Days One"/>
              <a:buNone/>
              <a:defRPr sz="2400" b="1">
                <a:latin typeface="Days One"/>
                <a:ea typeface="Days One"/>
                <a:cs typeface="Days One"/>
                <a:sym typeface="Days One"/>
              </a:defRPr>
            </a:lvl7pPr>
            <a:lvl8pPr lvl="7" algn="ctr" rtl="0">
              <a:lnSpc>
                <a:spcPct val="100000"/>
              </a:lnSpc>
              <a:spcBef>
                <a:spcPts val="0"/>
              </a:spcBef>
              <a:spcAft>
                <a:spcPts val="0"/>
              </a:spcAft>
              <a:buSzPts val="2400"/>
              <a:buFont typeface="Days One"/>
              <a:buNone/>
              <a:defRPr sz="2400" b="1">
                <a:latin typeface="Days One"/>
                <a:ea typeface="Days One"/>
                <a:cs typeface="Days One"/>
                <a:sym typeface="Days One"/>
              </a:defRPr>
            </a:lvl8pPr>
            <a:lvl9pPr lvl="8" algn="ctr" rtl="0">
              <a:lnSpc>
                <a:spcPct val="100000"/>
              </a:lnSpc>
              <a:spcBef>
                <a:spcPts val="0"/>
              </a:spcBef>
              <a:spcAft>
                <a:spcPts val="0"/>
              </a:spcAft>
              <a:buSzPts val="2400"/>
              <a:buFont typeface="Days One"/>
              <a:buNone/>
              <a:defRPr sz="2400" b="1">
                <a:latin typeface="Days One"/>
                <a:ea typeface="Days One"/>
                <a:cs typeface="Days One"/>
                <a:sym typeface="Days One"/>
              </a:defRPr>
            </a:lvl9pPr>
          </a:lstStyle>
          <a:p>
            <a:endParaRPr/>
          </a:p>
        </p:txBody>
      </p:sp>
      <p:grpSp>
        <p:nvGrpSpPr>
          <p:cNvPr id="864" name="Google Shape;864;p23"/>
          <p:cNvGrpSpPr/>
          <p:nvPr/>
        </p:nvGrpSpPr>
        <p:grpSpPr>
          <a:xfrm>
            <a:off x="104183" y="89843"/>
            <a:ext cx="8878007" cy="4391445"/>
            <a:chOff x="104183" y="89843"/>
            <a:chExt cx="8878007" cy="4391445"/>
          </a:xfrm>
        </p:grpSpPr>
        <p:grpSp>
          <p:nvGrpSpPr>
            <p:cNvPr id="865" name="Google Shape;865;p23"/>
            <p:cNvGrpSpPr/>
            <p:nvPr/>
          </p:nvGrpSpPr>
          <p:grpSpPr>
            <a:xfrm>
              <a:off x="8430697" y="89843"/>
              <a:ext cx="551493" cy="579689"/>
              <a:chOff x="4592041" y="1871710"/>
              <a:chExt cx="414500" cy="435660"/>
            </a:xfrm>
          </p:grpSpPr>
          <p:sp>
            <p:nvSpPr>
              <p:cNvPr id="866" name="Google Shape;866;p23"/>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7" name="Google Shape;867;p23"/>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8" name="Google Shape;868;p23"/>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9" name="Google Shape;869;p23"/>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0" name="Google Shape;870;p23"/>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1" name="Google Shape;871;p23"/>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2" name="Google Shape;872;p23"/>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3" name="Google Shape;873;p23"/>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4" name="Google Shape;874;p23"/>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75" name="Google Shape;875;p23"/>
            <p:cNvGrpSpPr/>
            <p:nvPr/>
          </p:nvGrpSpPr>
          <p:grpSpPr>
            <a:xfrm>
              <a:off x="104183" y="2553966"/>
              <a:ext cx="309248" cy="225697"/>
              <a:chOff x="4646295" y="3088628"/>
              <a:chExt cx="309248" cy="225697"/>
            </a:xfrm>
          </p:grpSpPr>
          <p:sp>
            <p:nvSpPr>
              <p:cNvPr id="876" name="Google Shape;876;p23"/>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7" name="Google Shape;877;p23"/>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8" name="Google Shape;878;p23"/>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9" name="Google Shape;879;p23"/>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0" name="Google Shape;880;p23"/>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81" name="Google Shape;881;p23"/>
            <p:cNvGrpSpPr/>
            <p:nvPr/>
          </p:nvGrpSpPr>
          <p:grpSpPr>
            <a:xfrm>
              <a:off x="261662" y="4107047"/>
              <a:ext cx="365411" cy="374241"/>
              <a:chOff x="7940051" y="3528357"/>
              <a:chExt cx="235734" cy="241430"/>
            </a:xfrm>
          </p:grpSpPr>
          <p:sp>
            <p:nvSpPr>
              <p:cNvPr id="882" name="Google Shape;882;p23"/>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3" name="Google Shape;883;p23"/>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4" name="Google Shape;884;p23"/>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3"/>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23"/>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87" name="Google Shape;887;p23"/>
            <p:cNvGrpSpPr/>
            <p:nvPr/>
          </p:nvGrpSpPr>
          <p:grpSpPr>
            <a:xfrm>
              <a:off x="8585438" y="2326626"/>
              <a:ext cx="150826" cy="125327"/>
              <a:chOff x="5999388" y="1257826"/>
              <a:chExt cx="150826" cy="125327"/>
            </a:xfrm>
          </p:grpSpPr>
          <p:sp>
            <p:nvSpPr>
              <p:cNvPr id="888" name="Google Shape;888;p23"/>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23"/>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890" name="Google Shape;890;p23"/>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91" name="Google Shape;891;p23"/>
          <p:cNvGrpSpPr/>
          <p:nvPr/>
        </p:nvGrpSpPr>
        <p:grpSpPr>
          <a:xfrm>
            <a:off x="213169" y="89850"/>
            <a:ext cx="8884488" cy="4577302"/>
            <a:chOff x="213169" y="89850"/>
            <a:chExt cx="8884488" cy="4577302"/>
          </a:xfrm>
        </p:grpSpPr>
        <p:grpSp>
          <p:nvGrpSpPr>
            <p:cNvPr id="892" name="Google Shape;892;p23"/>
            <p:cNvGrpSpPr/>
            <p:nvPr/>
          </p:nvGrpSpPr>
          <p:grpSpPr>
            <a:xfrm flipH="1">
              <a:off x="8430672" y="3395699"/>
              <a:ext cx="666985" cy="1271453"/>
              <a:chOff x="4721437" y="3735065"/>
              <a:chExt cx="489099" cy="932355"/>
            </a:xfrm>
          </p:grpSpPr>
          <p:sp>
            <p:nvSpPr>
              <p:cNvPr id="893" name="Google Shape;893;p23"/>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23"/>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23"/>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23"/>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chemeClr val="l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23"/>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23"/>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23"/>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23"/>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1" name="Google Shape;901;p23"/>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23"/>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3" name="Google Shape;903;p23"/>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4" name="Google Shape;904;p23"/>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5" name="Google Shape;905;p23"/>
              <p:cNvSpPr/>
              <p:nvPr/>
            </p:nvSpPr>
            <p:spPr>
              <a:xfrm>
                <a:off x="4832386" y="4363598"/>
                <a:ext cx="353465" cy="41776"/>
              </a:xfrm>
              <a:custGeom>
                <a:avLst/>
                <a:gdLst/>
                <a:ahLst/>
                <a:cxnLst/>
                <a:rect l="l" t="t" r="r" b="b"/>
                <a:pathLst>
                  <a:path w="1303" h="154" extrusionOk="0">
                    <a:moveTo>
                      <a:pt x="0" y="154"/>
                    </a:moveTo>
                    <a:lnTo>
                      <a:pt x="1303" y="154"/>
                    </a:lnTo>
                    <a:lnTo>
                      <a:pt x="1303" y="0"/>
                    </a:lnTo>
                    <a:lnTo>
                      <a:pt x="0" y="0"/>
                    </a:lnTo>
                    <a:lnTo>
                      <a:pt x="0" y="154"/>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6" name="Google Shape;906;p23"/>
              <p:cNvSpPr/>
              <p:nvPr/>
            </p:nvSpPr>
            <p:spPr>
              <a:xfrm>
                <a:off x="4918459" y="3800500"/>
                <a:ext cx="112025" cy="635000"/>
              </a:xfrm>
              <a:custGeom>
                <a:avLst/>
                <a:gdLst/>
                <a:ahLst/>
                <a:cxnLst/>
                <a:rect l="l" t="t" r="r" b="b"/>
                <a:pathLst>
                  <a:path w="4481" h="25400" extrusionOk="0">
                    <a:moveTo>
                      <a:pt x="899" y="0"/>
                    </a:moveTo>
                    <a:cubicBezTo>
                      <a:pt x="750" y="692"/>
                      <a:pt x="30" y="2578"/>
                      <a:pt x="3" y="4152"/>
                    </a:cubicBezTo>
                    <a:cubicBezTo>
                      <a:pt x="-24" y="5726"/>
                      <a:pt x="153" y="7517"/>
                      <a:pt x="736" y="9444"/>
                    </a:cubicBezTo>
                    <a:cubicBezTo>
                      <a:pt x="1320" y="11371"/>
                      <a:pt x="2880" y="13704"/>
                      <a:pt x="3504" y="15712"/>
                    </a:cubicBezTo>
                    <a:cubicBezTo>
                      <a:pt x="4128" y="17720"/>
                      <a:pt x="4467" y="19877"/>
                      <a:pt x="4481" y="21492"/>
                    </a:cubicBezTo>
                    <a:cubicBezTo>
                      <a:pt x="4495" y="23107"/>
                      <a:pt x="3735" y="24749"/>
                      <a:pt x="3586" y="25400"/>
                    </a:cubicBezTo>
                  </a:path>
                </a:pathLst>
              </a:custGeom>
              <a:noFill/>
              <a:ln w="9525" cap="rnd" cmpd="sng">
                <a:solidFill>
                  <a:schemeClr val="dk1"/>
                </a:solidFill>
                <a:prstDash val="solid"/>
                <a:round/>
                <a:headEnd type="none" w="med" len="med"/>
                <a:tailEnd type="none" w="med" len="med"/>
              </a:ln>
            </p:spPr>
          </p:sp>
          <p:sp>
            <p:nvSpPr>
              <p:cNvPr id="907" name="Google Shape;907;p23"/>
              <p:cNvSpPr/>
              <p:nvPr/>
            </p:nvSpPr>
            <p:spPr>
              <a:xfrm>
                <a:off x="4772000" y="3898200"/>
                <a:ext cx="158750" cy="118050"/>
              </a:xfrm>
              <a:custGeom>
                <a:avLst/>
                <a:gdLst/>
                <a:ahLst/>
                <a:cxnLst/>
                <a:rect l="l" t="t" r="r" b="b"/>
                <a:pathLst>
                  <a:path w="6350" h="4722" extrusionOk="0">
                    <a:moveTo>
                      <a:pt x="6350" y="4722"/>
                    </a:moveTo>
                    <a:cubicBezTo>
                      <a:pt x="5739" y="4437"/>
                      <a:pt x="3744" y="3799"/>
                      <a:pt x="2686" y="3012"/>
                    </a:cubicBezTo>
                    <a:cubicBezTo>
                      <a:pt x="1628" y="2225"/>
                      <a:pt x="448" y="502"/>
                      <a:pt x="0" y="0"/>
                    </a:cubicBezTo>
                  </a:path>
                </a:pathLst>
              </a:custGeom>
              <a:noFill/>
              <a:ln w="9525" cap="rnd" cmpd="sng">
                <a:solidFill>
                  <a:schemeClr val="dk1"/>
                </a:solidFill>
                <a:prstDash val="solid"/>
                <a:round/>
                <a:headEnd type="none" w="med" len="med"/>
                <a:tailEnd type="none" w="med" len="med"/>
              </a:ln>
            </p:spPr>
          </p:sp>
          <p:sp>
            <p:nvSpPr>
              <p:cNvPr id="908" name="Google Shape;908;p23"/>
              <p:cNvSpPr/>
              <p:nvPr/>
            </p:nvSpPr>
            <p:spPr>
              <a:xfrm>
                <a:off x="4957200" y="3975525"/>
                <a:ext cx="111950" cy="103800"/>
              </a:xfrm>
              <a:custGeom>
                <a:avLst/>
                <a:gdLst/>
                <a:ahLst/>
                <a:cxnLst/>
                <a:rect l="l" t="t" r="r" b="b"/>
                <a:pathLst>
                  <a:path w="4478" h="4152" extrusionOk="0">
                    <a:moveTo>
                      <a:pt x="0" y="4152"/>
                    </a:moveTo>
                    <a:cubicBezTo>
                      <a:pt x="746" y="3460"/>
                      <a:pt x="3732" y="692"/>
                      <a:pt x="4478" y="0"/>
                    </a:cubicBezTo>
                  </a:path>
                </a:pathLst>
              </a:custGeom>
              <a:noFill/>
              <a:ln w="9525" cap="rnd" cmpd="sng">
                <a:solidFill>
                  <a:schemeClr val="dk1"/>
                </a:solidFill>
                <a:prstDash val="solid"/>
                <a:round/>
                <a:headEnd type="none" w="med" len="med"/>
                <a:tailEnd type="none" w="med" len="med"/>
              </a:ln>
            </p:spPr>
          </p:sp>
          <p:sp>
            <p:nvSpPr>
              <p:cNvPr id="909" name="Google Shape;909;p23"/>
              <p:cNvSpPr/>
              <p:nvPr/>
            </p:nvSpPr>
            <p:spPr>
              <a:xfrm>
                <a:off x="5030475" y="4189250"/>
                <a:ext cx="144500" cy="120075"/>
              </a:xfrm>
              <a:custGeom>
                <a:avLst/>
                <a:gdLst/>
                <a:ahLst/>
                <a:cxnLst/>
                <a:rect l="l" t="t" r="r" b="b"/>
                <a:pathLst>
                  <a:path w="5780" h="4803" extrusionOk="0">
                    <a:moveTo>
                      <a:pt x="0" y="4803"/>
                    </a:moveTo>
                    <a:cubicBezTo>
                      <a:pt x="583" y="4233"/>
                      <a:pt x="2537" y="2185"/>
                      <a:pt x="3500" y="1384"/>
                    </a:cubicBezTo>
                    <a:cubicBezTo>
                      <a:pt x="4463" y="584"/>
                      <a:pt x="5400" y="231"/>
                      <a:pt x="5780" y="0"/>
                    </a:cubicBezTo>
                  </a:path>
                </a:pathLst>
              </a:custGeom>
              <a:noFill/>
              <a:ln w="9525" cap="rnd" cmpd="sng">
                <a:solidFill>
                  <a:schemeClr val="dk1"/>
                </a:solidFill>
                <a:prstDash val="solid"/>
                <a:round/>
                <a:headEnd type="none" w="med" len="med"/>
                <a:tailEnd type="none" w="med" len="med"/>
              </a:ln>
            </p:spPr>
          </p:sp>
          <p:sp>
            <p:nvSpPr>
              <p:cNvPr id="910" name="Google Shape;910;p23"/>
              <p:cNvSpPr/>
              <p:nvPr/>
            </p:nvSpPr>
            <p:spPr>
              <a:xfrm>
                <a:off x="4820856" y="4158700"/>
                <a:ext cx="189275" cy="48850"/>
              </a:xfrm>
              <a:custGeom>
                <a:avLst/>
                <a:gdLst/>
                <a:ahLst/>
                <a:cxnLst/>
                <a:rect l="l" t="t" r="r" b="b"/>
                <a:pathLst>
                  <a:path w="7571" h="1954" extrusionOk="0">
                    <a:moveTo>
                      <a:pt x="0" y="0"/>
                    </a:moveTo>
                    <a:cubicBezTo>
                      <a:pt x="1262" y="326"/>
                      <a:pt x="6309" y="1628"/>
                      <a:pt x="7571" y="1954"/>
                    </a:cubicBezTo>
                  </a:path>
                </a:pathLst>
              </a:custGeom>
              <a:noFill/>
              <a:ln w="9525" cap="rnd" cmpd="sng">
                <a:solidFill>
                  <a:schemeClr val="dk1"/>
                </a:solidFill>
                <a:prstDash val="solid"/>
                <a:round/>
                <a:headEnd type="none" w="med" len="med"/>
                <a:tailEnd type="none" w="med" len="med"/>
              </a:ln>
            </p:spPr>
          </p:sp>
        </p:grpSp>
        <p:grpSp>
          <p:nvGrpSpPr>
            <p:cNvPr id="911" name="Google Shape;911;p23"/>
            <p:cNvGrpSpPr/>
            <p:nvPr/>
          </p:nvGrpSpPr>
          <p:grpSpPr>
            <a:xfrm>
              <a:off x="213169" y="89850"/>
              <a:ext cx="506831" cy="572702"/>
              <a:chOff x="213169" y="89850"/>
              <a:chExt cx="506831" cy="572702"/>
            </a:xfrm>
          </p:grpSpPr>
          <p:sp>
            <p:nvSpPr>
              <p:cNvPr id="912" name="Google Shape;912;p23"/>
              <p:cNvSpPr/>
              <p:nvPr/>
            </p:nvSpPr>
            <p:spPr>
              <a:xfrm>
                <a:off x="213169" y="89850"/>
                <a:ext cx="506831" cy="572702"/>
              </a:xfrm>
              <a:custGeom>
                <a:avLst/>
                <a:gdLst/>
                <a:ahLst/>
                <a:cxnLst/>
                <a:rect l="l" t="t" r="r" b="b"/>
                <a:pathLst>
                  <a:path w="2309" h="2609" extrusionOk="0">
                    <a:moveTo>
                      <a:pt x="2066" y="0"/>
                    </a:moveTo>
                    <a:lnTo>
                      <a:pt x="244" y="0"/>
                    </a:lnTo>
                    <a:cubicBezTo>
                      <a:pt x="110" y="0"/>
                      <a:pt x="0" y="109"/>
                      <a:pt x="0" y="243"/>
                    </a:cubicBezTo>
                    <a:lnTo>
                      <a:pt x="0" y="1809"/>
                    </a:lnTo>
                    <a:cubicBezTo>
                      <a:pt x="0" y="1943"/>
                      <a:pt x="110" y="2051"/>
                      <a:pt x="244" y="2051"/>
                    </a:cubicBezTo>
                    <a:lnTo>
                      <a:pt x="1052" y="2051"/>
                    </a:lnTo>
                    <a:lnTo>
                      <a:pt x="1514" y="2609"/>
                    </a:lnTo>
                    <a:lnTo>
                      <a:pt x="1398" y="2051"/>
                    </a:lnTo>
                    <a:lnTo>
                      <a:pt x="2066" y="2051"/>
                    </a:lnTo>
                    <a:cubicBezTo>
                      <a:pt x="2200" y="2051"/>
                      <a:pt x="2309" y="1943"/>
                      <a:pt x="2309" y="1809"/>
                    </a:cubicBezTo>
                    <a:lnTo>
                      <a:pt x="2309" y="243"/>
                    </a:lnTo>
                    <a:cubicBezTo>
                      <a:pt x="2309" y="109"/>
                      <a:pt x="2200" y="0"/>
                      <a:pt x="2066" y="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23"/>
              <p:cNvSpPr/>
              <p:nvPr/>
            </p:nvSpPr>
            <p:spPr>
              <a:xfrm>
                <a:off x="298775" y="160532"/>
                <a:ext cx="199967" cy="199754"/>
              </a:xfrm>
              <a:custGeom>
                <a:avLst/>
                <a:gdLst/>
                <a:ahLst/>
                <a:cxnLst/>
                <a:rect l="l" t="t" r="r" b="b"/>
                <a:pathLst>
                  <a:path w="911" h="910" extrusionOk="0">
                    <a:moveTo>
                      <a:pt x="456" y="648"/>
                    </a:moveTo>
                    <a:cubicBezTo>
                      <a:pt x="349" y="648"/>
                      <a:pt x="263" y="561"/>
                      <a:pt x="263" y="455"/>
                    </a:cubicBezTo>
                    <a:cubicBezTo>
                      <a:pt x="263" y="349"/>
                      <a:pt x="349" y="262"/>
                      <a:pt x="456" y="262"/>
                    </a:cubicBezTo>
                    <a:cubicBezTo>
                      <a:pt x="562" y="262"/>
                      <a:pt x="648" y="349"/>
                      <a:pt x="648" y="455"/>
                    </a:cubicBezTo>
                    <a:cubicBezTo>
                      <a:pt x="648" y="561"/>
                      <a:pt x="562" y="648"/>
                      <a:pt x="456" y="648"/>
                    </a:cubicBezTo>
                    <a:moveTo>
                      <a:pt x="911" y="538"/>
                    </a:moveTo>
                    <a:lnTo>
                      <a:pt x="911" y="372"/>
                    </a:lnTo>
                    <a:lnTo>
                      <a:pt x="787" y="361"/>
                    </a:lnTo>
                    <a:cubicBezTo>
                      <a:pt x="779" y="335"/>
                      <a:pt x="769" y="310"/>
                      <a:pt x="756" y="287"/>
                    </a:cubicBezTo>
                    <a:lnTo>
                      <a:pt x="836" y="192"/>
                    </a:lnTo>
                    <a:lnTo>
                      <a:pt x="719" y="74"/>
                    </a:lnTo>
                    <a:lnTo>
                      <a:pt x="624" y="155"/>
                    </a:lnTo>
                    <a:cubicBezTo>
                      <a:pt x="600" y="142"/>
                      <a:pt x="575" y="131"/>
                      <a:pt x="549" y="124"/>
                    </a:cubicBezTo>
                    <a:lnTo>
                      <a:pt x="538" y="0"/>
                    </a:lnTo>
                    <a:lnTo>
                      <a:pt x="373" y="0"/>
                    </a:lnTo>
                    <a:lnTo>
                      <a:pt x="362" y="124"/>
                    </a:lnTo>
                    <a:cubicBezTo>
                      <a:pt x="336" y="131"/>
                      <a:pt x="311" y="142"/>
                      <a:pt x="287" y="155"/>
                    </a:cubicBezTo>
                    <a:lnTo>
                      <a:pt x="192" y="74"/>
                    </a:lnTo>
                    <a:lnTo>
                      <a:pt x="75" y="192"/>
                    </a:lnTo>
                    <a:lnTo>
                      <a:pt x="155" y="287"/>
                    </a:lnTo>
                    <a:cubicBezTo>
                      <a:pt x="142" y="310"/>
                      <a:pt x="132" y="335"/>
                      <a:pt x="124" y="361"/>
                    </a:cubicBezTo>
                    <a:lnTo>
                      <a:pt x="0" y="372"/>
                    </a:lnTo>
                    <a:lnTo>
                      <a:pt x="0" y="538"/>
                    </a:lnTo>
                    <a:lnTo>
                      <a:pt x="124" y="549"/>
                    </a:lnTo>
                    <a:cubicBezTo>
                      <a:pt x="132" y="575"/>
                      <a:pt x="142" y="600"/>
                      <a:pt x="155" y="623"/>
                    </a:cubicBezTo>
                    <a:lnTo>
                      <a:pt x="75" y="718"/>
                    </a:lnTo>
                    <a:lnTo>
                      <a:pt x="192" y="836"/>
                    </a:lnTo>
                    <a:lnTo>
                      <a:pt x="287" y="755"/>
                    </a:lnTo>
                    <a:cubicBezTo>
                      <a:pt x="311" y="768"/>
                      <a:pt x="336" y="779"/>
                      <a:pt x="362" y="786"/>
                    </a:cubicBezTo>
                    <a:lnTo>
                      <a:pt x="373" y="910"/>
                    </a:lnTo>
                    <a:lnTo>
                      <a:pt x="538" y="910"/>
                    </a:lnTo>
                    <a:lnTo>
                      <a:pt x="549" y="786"/>
                    </a:lnTo>
                    <a:cubicBezTo>
                      <a:pt x="575" y="779"/>
                      <a:pt x="600" y="768"/>
                      <a:pt x="624" y="755"/>
                    </a:cubicBezTo>
                    <a:lnTo>
                      <a:pt x="719" y="836"/>
                    </a:lnTo>
                    <a:lnTo>
                      <a:pt x="836" y="718"/>
                    </a:lnTo>
                    <a:lnTo>
                      <a:pt x="756" y="623"/>
                    </a:lnTo>
                    <a:cubicBezTo>
                      <a:pt x="769" y="600"/>
                      <a:pt x="779" y="575"/>
                      <a:pt x="787" y="549"/>
                    </a:cubicBezTo>
                    <a:lnTo>
                      <a:pt x="911" y="53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23"/>
              <p:cNvSpPr/>
              <p:nvPr/>
            </p:nvSpPr>
            <p:spPr>
              <a:xfrm>
                <a:off x="476792" y="275775"/>
                <a:ext cx="142238" cy="142242"/>
              </a:xfrm>
              <a:custGeom>
                <a:avLst/>
                <a:gdLst/>
                <a:ahLst/>
                <a:cxnLst/>
                <a:rect l="l" t="t" r="r" b="b"/>
                <a:pathLst>
                  <a:path w="648" h="648" extrusionOk="0">
                    <a:moveTo>
                      <a:pt x="324" y="461"/>
                    </a:moveTo>
                    <a:cubicBezTo>
                      <a:pt x="249" y="461"/>
                      <a:pt x="187" y="400"/>
                      <a:pt x="187" y="324"/>
                    </a:cubicBezTo>
                    <a:cubicBezTo>
                      <a:pt x="187" y="248"/>
                      <a:pt x="249" y="187"/>
                      <a:pt x="324" y="187"/>
                    </a:cubicBezTo>
                    <a:cubicBezTo>
                      <a:pt x="400" y="187"/>
                      <a:pt x="462" y="248"/>
                      <a:pt x="462" y="324"/>
                    </a:cubicBezTo>
                    <a:cubicBezTo>
                      <a:pt x="462" y="400"/>
                      <a:pt x="400" y="461"/>
                      <a:pt x="324" y="461"/>
                    </a:cubicBezTo>
                    <a:moveTo>
                      <a:pt x="648" y="383"/>
                    </a:moveTo>
                    <a:lnTo>
                      <a:pt x="648" y="265"/>
                    </a:lnTo>
                    <a:lnTo>
                      <a:pt x="560" y="257"/>
                    </a:lnTo>
                    <a:cubicBezTo>
                      <a:pt x="555" y="239"/>
                      <a:pt x="547" y="221"/>
                      <a:pt x="538" y="204"/>
                    </a:cubicBezTo>
                    <a:lnTo>
                      <a:pt x="595" y="137"/>
                    </a:lnTo>
                    <a:lnTo>
                      <a:pt x="512" y="53"/>
                    </a:lnTo>
                    <a:lnTo>
                      <a:pt x="444" y="110"/>
                    </a:lnTo>
                    <a:cubicBezTo>
                      <a:pt x="427" y="101"/>
                      <a:pt x="410" y="94"/>
                      <a:pt x="391" y="88"/>
                    </a:cubicBezTo>
                    <a:lnTo>
                      <a:pt x="383" y="0"/>
                    </a:lnTo>
                    <a:lnTo>
                      <a:pt x="265" y="0"/>
                    </a:lnTo>
                    <a:lnTo>
                      <a:pt x="258" y="88"/>
                    </a:lnTo>
                    <a:cubicBezTo>
                      <a:pt x="239" y="94"/>
                      <a:pt x="221" y="101"/>
                      <a:pt x="205" y="110"/>
                    </a:cubicBezTo>
                    <a:lnTo>
                      <a:pt x="137" y="53"/>
                    </a:lnTo>
                    <a:lnTo>
                      <a:pt x="54" y="137"/>
                    </a:lnTo>
                    <a:lnTo>
                      <a:pt x="111" y="204"/>
                    </a:lnTo>
                    <a:cubicBezTo>
                      <a:pt x="101" y="221"/>
                      <a:pt x="94" y="239"/>
                      <a:pt x="89" y="257"/>
                    </a:cubicBezTo>
                    <a:lnTo>
                      <a:pt x="0" y="265"/>
                    </a:lnTo>
                    <a:lnTo>
                      <a:pt x="0" y="383"/>
                    </a:lnTo>
                    <a:lnTo>
                      <a:pt x="89" y="391"/>
                    </a:lnTo>
                    <a:cubicBezTo>
                      <a:pt x="94" y="409"/>
                      <a:pt x="101" y="427"/>
                      <a:pt x="111" y="444"/>
                    </a:cubicBezTo>
                    <a:lnTo>
                      <a:pt x="54" y="511"/>
                    </a:lnTo>
                    <a:lnTo>
                      <a:pt x="137" y="595"/>
                    </a:lnTo>
                    <a:lnTo>
                      <a:pt x="205" y="538"/>
                    </a:lnTo>
                    <a:cubicBezTo>
                      <a:pt x="221" y="547"/>
                      <a:pt x="239" y="554"/>
                      <a:pt x="258" y="560"/>
                    </a:cubicBezTo>
                    <a:lnTo>
                      <a:pt x="265" y="648"/>
                    </a:lnTo>
                    <a:lnTo>
                      <a:pt x="383" y="648"/>
                    </a:lnTo>
                    <a:lnTo>
                      <a:pt x="391" y="560"/>
                    </a:lnTo>
                    <a:cubicBezTo>
                      <a:pt x="410" y="554"/>
                      <a:pt x="427" y="547"/>
                      <a:pt x="444" y="538"/>
                    </a:cubicBezTo>
                    <a:lnTo>
                      <a:pt x="512" y="595"/>
                    </a:lnTo>
                    <a:lnTo>
                      <a:pt x="595" y="511"/>
                    </a:lnTo>
                    <a:lnTo>
                      <a:pt x="538" y="444"/>
                    </a:lnTo>
                    <a:cubicBezTo>
                      <a:pt x="547" y="427"/>
                      <a:pt x="555" y="409"/>
                      <a:pt x="560" y="391"/>
                    </a:cubicBezTo>
                    <a:lnTo>
                      <a:pt x="648" y="3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5" name="Google Shape;915;p23"/>
              <p:cNvSpPr/>
              <p:nvPr/>
            </p:nvSpPr>
            <p:spPr>
              <a:xfrm>
                <a:off x="391186" y="360287"/>
                <a:ext cx="101191" cy="101194"/>
              </a:xfrm>
              <a:custGeom>
                <a:avLst/>
                <a:gdLst/>
                <a:ahLst/>
                <a:cxnLst/>
                <a:rect l="l" t="t" r="r" b="b"/>
                <a:pathLst>
                  <a:path w="461" h="461" extrusionOk="0">
                    <a:moveTo>
                      <a:pt x="231" y="328"/>
                    </a:moveTo>
                    <a:cubicBezTo>
                      <a:pt x="177" y="328"/>
                      <a:pt x="133" y="285"/>
                      <a:pt x="133" y="231"/>
                    </a:cubicBezTo>
                    <a:cubicBezTo>
                      <a:pt x="133" y="177"/>
                      <a:pt x="177" y="133"/>
                      <a:pt x="231" y="133"/>
                    </a:cubicBezTo>
                    <a:cubicBezTo>
                      <a:pt x="285" y="133"/>
                      <a:pt x="328" y="177"/>
                      <a:pt x="328" y="231"/>
                    </a:cubicBezTo>
                    <a:cubicBezTo>
                      <a:pt x="328" y="285"/>
                      <a:pt x="285" y="328"/>
                      <a:pt x="231" y="328"/>
                    </a:cubicBezTo>
                    <a:moveTo>
                      <a:pt x="461" y="273"/>
                    </a:moveTo>
                    <a:lnTo>
                      <a:pt x="461" y="189"/>
                    </a:lnTo>
                    <a:lnTo>
                      <a:pt x="398" y="183"/>
                    </a:lnTo>
                    <a:cubicBezTo>
                      <a:pt x="395" y="170"/>
                      <a:pt x="389" y="158"/>
                      <a:pt x="383" y="146"/>
                    </a:cubicBezTo>
                    <a:lnTo>
                      <a:pt x="423" y="98"/>
                    </a:lnTo>
                    <a:lnTo>
                      <a:pt x="364" y="38"/>
                    </a:lnTo>
                    <a:lnTo>
                      <a:pt x="316" y="79"/>
                    </a:lnTo>
                    <a:cubicBezTo>
                      <a:pt x="304" y="72"/>
                      <a:pt x="291" y="67"/>
                      <a:pt x="278" y="63"/>
                    </a:cubicBezTo>
                    <a:lnTo>
                      <a:pt x="273" y="0"/>
                    </a:lnTo>
                    <a:lnTo>
                      <a:pt x="189" y="0"/>
                    </a:lnTo>
                    <a:lnTo>
                      <a:pt x="183" y="63"/>
                    </a:lnTo>
                    <a:cubicBezTo>
                      <a:pt x="170" y="67"/>
                      <a:pt x="157" y="72"/>
                      <a:pt x="146" y="79"/>
                    </a:cubicBezTo>
                    <a:lnTo>
                      <a:pt x="97" y="38"/>
                    </a:lnTo>
                    <a:lnTo>
                      <a:pt x="38" y="98"/>
                    </a:lnTo>
                    <a:lnTo>
                      <a:pt x="79" y="146"/>
                    </a:lnTo>
                    <a:cubicBezTo>
                      <a:pt x="72" y="158"/>
                      <a:pt x="67" y="170"/>
                      <a:pt x="63" y="183"/>
                    </a:cubicBezTo>
                    <a:lnTo>
                      <a:pt x="0" y="189"/>
                    </a:lnTo>
                    <a:lnTo>
                      <a:pt x="0" y="273"/>
                    </a:lnTo>
                    <a:lnTo>
                      <a:pt x="63" y="278"/>
                    </a:lnTo>
                    <a:cubicBezTo>
                      <a:pt x="67" y="292"/>
                      <a:pt x="72" y="304"/>
                      <a:pt x="79" y="316"/>
                    </a:cubicBezTo>
                    <a:lnTo>
                      <a:pt x="38" y="364"/>
                    </a:lnTo>
                    <a:lnTo>
                      <a:pt x="97" y="424"/>
                    </a:lnTo>
                    <a:lnTo>
                      <a:pt x="146" y="383"/>
                    </a:lnTo>
                    <a:cubicBezTo>
                      <a:pt x="157" y="390"/>
                      <a:pt x="170" y="395"/>
                      <a:pt x="183" y="398"/>
                    </a:cubicBezTo>
                    <a:lnTo>
                      <a:pt x="189" y="461"/>
                    </a:lnTo>
                    <a:lnTo>
                      <a:pt x="273" y="461"/>
                    </a:lnTo>
                    <a:lnTo>
                      <a:pt x="278" y="398"/>
                    </a:lnTo>
                    <a:cubicBezTo>
                      <a:pt x="291" y="395"/>
                      <a:pt x="304" y="390"/>
                      <a:pt x="316" y="383"/>
                    </a:cubicBezTo>
                    <a:lnTo>
                      <a:pt x="364" y="424"/>
                    </a:lnTo>
                    <a:lnTo>
                      <a:pt x="423" y="364"/>
                    </a:lnTo>
                    <a:lnTo>
                      <a:pt x="383" y="316"/>
                    </a:lnTo>
                    <a:cubicBezTo>
                      <a:pt x="389" y="304"/>
                      <a:pt x="395" y="292"/>
                      <a:pt x="398" y="278"/>
                    </a:cubicBezTo>
                    <a:lnTo>
                      <a:pt x="461" y="2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986"/>
        <p:cNvGrpSpPr/>
        <p:nvPr/>
      </p:nvGrpSpPr>
      <p:grpSpPr>
        <a:xfrm>
          <a:off x="0" y="0"/>
          <a:ext cx="0" cy="0"/>
          <a:chOff x="0" y="0"/>
          <a:chExt cx="0" cy="0"/>
        </a:xfrm>
      </p:grpSpPr>
      <p:sp>
        <p:nvSpPr>
          <p:cNvPr id="987" name="Google Shape;987;p25"/>
          <p:cNvSpPr txBox="1">
            <a:spLocks noGrp="1"/>
          </p:cNvSpPr>
          <p:nvPr>
            <p:ph type="title" hasCustomPrompt="1"/>
          </p:nvPr>
        </p:nvSpPr>
        <p:spPr>
          <a:xfrm>
            <a:off x="713225" y="700100"/>
            <a:ext cx="3567900" cy="7026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88" name="Google Shape;988;p25"/>
          <p:cNvSpPr txBox="1">
            <a:spLocks noGrp="1"/>
          </p:cNvSpPr>
          <p:nvPr>
            <p:ph type="subTitle" idx="1"/>
          </p:nvPr>
        </p:nvSpPr>
        <p:spPr>
          <a:xfrm>
            <a:off x="713225" y="1322779"/>
            <a:ext cx="3567900" cy="416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989" name="Google Shape;989;p25"/>
          <p:cNvSpPr txBox="1">
            <a:spLocks noGrp="1"/>
          </p:cNvSpPr>
          <p:nvPr>
            <p:ph type="title" idx="2" hasCustomPrompt="1"/>
          </p:nvPr>
        </p:nvSpPr>
        <p:spPr>
          <a:xfrm>
            <a:off x="713225" y="2052424"/>
            <a:ext cx="3567900" cy="7026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90" name="Google Shape;990;p25"/>
          <p:cNvSpPr txBox="1">
            <a:spLocks noGrp="1"/>
          </p:cNvSpPr>
          <p:nvPr>
            <p:ph type="subTitle" idx="3"/>
          </p:nvPr>
        </p:nvSpPr>
        <p:spPr>
          <a:xfrm>
            <a:off x="713225" y="2675039"/>
            <a:ext cx="3567900" cy="416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991" name="Google Shape;991;p25"/>
          <p:cNvSpPr txBox="1">
            <a:spLocks noGrp="1"/>
          </p:cNvSpPr>
          <p:nvPr>
            <p:ph type="title" idx="4" hasCustomPrompt="1"/>
          </p:nvPr>
        </p:nvSpPr>
        <p:spPr>
          <a:xfrm>
            <a:off x="713225" y="3404676"/>
            <a:ext cx="3567900" cy="7026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92" name="Google Shape;992;p25"/>
          <p:cNvSpPr txBox="1">
            <a:spLocks noGrp="1"/>
          </p:cNvSpPr>
          <p:nvPr>
            <p:ph type="subTitle" idx="5"/>
          </p:nvPr>
        </p:nvSpPr>
        <p:spPr>
          <a:xfrm>
            <a:off x="713225" y="4027300"/>
            <a:ext cx="3567900" cy="416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993" name="Google Shape;993;p25"/>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99"/>
        <p:cNvGrpSpPr/>
        <p:nvPr/>
      </p:nvGrpSpPr>
      <p:grpSpPr>
        <a:xfrm>
          <a:off x="0" y="0"/>
          <a:ext cx="0" cy="0"/>
          <a:chOff x="0" y="0"/>
          <a:chExt cx="0" cy="0"/>
        </a:xfrm>
      </p:grpSpPr>
      <p:sp>
        <p:nvSpPr>
          <p:cNvPr id="1000" name="Google Shape;1000;p27"/>
          <p:cNvSpPr/>
          <p:nvPr/>
        </p:nvSpPr>
        <p:spPr>
          <a:xfrm rot="10800000">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01" name="Google Shape;1001;p27"/>
          <p:cNvGrpSpPr/>
          <p:nvPr/>
        </p:nvGrpSpPr>
        <p:grpSpPr>
          <a:xfrm>
            <a:off x="111158" y="3249250"/>
            <a:ext cx="8862971" cy="1418206"/>
            <a:chOff x="111158" y="3249250"/>
            <a:chExt cx="8862971" cy="1418206"/>
          </a:xfrm>
        </p:grpSpPr>
        <p:grpSp>
          <p:nvGrpSpPr>
            <p:cNvPr id="1002" name="Google Shape;1002;p27"/>
            <p:cNvGrpSpPr/>
            <p:nvPr/>
          </p:nvGrpSpPr>
          <p:grpSpPr>
            <a:xfrm flipH="1">
              <a:off x="111158" y="3249250"/>
              <a:ext cx="743969" cy="1418206"/>
              <a:chOff x="4721437" y="3735065"/>
              <a:chExt cx="489099" cy="932355"/>
            </a:xfrm>
          </p:grpSpPr>
          <p:sp>
            <p:nvSpPr>
              <p:cNvPr id="1003" name="Google Shape;1003;p27"/>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4" name="Google Shape;1004;p27"/>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5" name="Google Shape;1005;p27"/>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6" name="Google Shape;1006;p27"/>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chemeClr val="l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27"/>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27"/>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27"/>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0" name="Google Shape;1010;p27"/>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1" name="Google Shape;1011;p27"/>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2" name="Google Shape;1012;p27"/>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3" name="Google Shape;1013;p27"/>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4" name="Google Shape;1014;p27"/>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5" name="Google Shape;1015;p27"/>
              <p:cNvSpPr/>
              <p:nvPr/>
            </p:nvSpPr>
            <p:spPr>
              <a:xfrm>
                <a:off x="4832386" y="4363598"/>
                <a:ext cx="353465" cy="41776"/>
              </a:xfrm>
              <a:custGeom>
                <a:avLst/>
                <a:gdLst/>
                <a:ahLst/>
                <a:cxnLst/>
                <a:rect l="l" t="t" r="r" b="b"/>
                <a:pathLst>
                  <a:path w="1303" h="154" extrusionOk="0">
                    <a:moveTo>
                      <a:pt x="0" y="154"/>
                    </a:moveTo>
                    <a:lnTo>
                      <a:pt x="1303" y="154"/>
                    </a:lnTo>
                    <a:lnTo>
                      <a:pt x="1303" y="0"/>
                    </a:lnTo>
                    <a:lnTo>
                      <a:pt x="0" y="0"/>
                    </a:lnTo>
                    <a:lnTo>
                      <a:pt x="0" y="154"/>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6" name="Google Shape;1016;p27"/>
              <p:cNvSpPr/>
              <p:nvPr/>
            </p:nvSpPr>
            <p:spPr>
              <a:xfrm>
                <a:off x="4918459" y="3800500"/>
                <a:ext cx="112025" cy="635000"/>
              </a:xfrm>
              <a:custGeom>
                <a:avLst/>
                <a:gdLst/>
                <a:ahLst/>
                <a:cxnLst/>
                <a:rect l="l" t="t" r="r" b="b"/>
                <a:pathLst>
                  <a:path w="4481" h="25400" extrusionOk="0">
                    <a:moveTo>
                      <a:pt x="899" y="0"/>
                    </a:moveTo>
                    <a:cubicBezTo>
                      <a:pt x="750" y="692"/>
                      <a:pt x="30" y="2578"/>
                      <a:pt x="3" y="4152"/>
                    </a:cubicBezTo>
                    <a:cubicBezTo>
                      <a:pt x="-24" y="5726"/>
                      <a:pt x="153" y="7517"/>
                      <a:pt x="736" y="9444"/>
                    </a:cubicBezTo>
                    <a:cubicBezTo>
                      <a:pt x="1320" y="11371"/>
                      <a:pt x="2880" y="13704"/>
                      <a:pt x="3504" y="15712"/>
                    </a:cubicBezTo>
                    <a:cubicBezTo>
                      <a:pt x="4128" y="17720"/>
                      <a:pt x="4467" y="19877"/>
                      <a:pt x="4481" y="21492"/>
                    </a:cubicBezTo>
                    <a:cubicBezTo>
                      <a:pt x="4495" y="23107"/>
                      <a:pt x="3735" y="24749"/>
                      <a:pt x="3586" y="25400"/>
                    </a:cubicBezTo>
                  </a:path>
                </a:pathLst>
              </a:custGeom>
              <a:noFill/>
              <a:ln w="9525" cap="rnd" cmpd="sng">
                <a:solidFill>
                  <a:schemeClr val="dk1"/>
                </a:solidFill>
                <a:prstDash val="solid"/>
                <a:round/>
                <a:headEnd type="none" w="med" len="med"/>
                <a:tailEnd type="none" w="med" len="med"/>
              </a:ln>
            </p:spPr>
          </p:sp>
          <p:sp>
            <p:nvSpPr>
              <p:cNvPr id="1017" name="Google Shape;1017;p27"/>
              <p:cNvSpPr/>
              <p:nvPr/>
            </p:nvSpPr>
            <p:spPr>
              <a:xfrm>
                <a:off x="4772000" y="3898200"/>
                <a:ext cx="158750" cy="118050"/>
              </a:xfrm>
              <a:custGeom>
                <a:avLst/>
                <a:gdLst/>
                <a:ahLst/>
                <a:cxnLst/>
                <a:rect l="l" t="t" r="r" b="b"/>
                <a:pathLst>
                  <a:path w="6350" h="4722" extrusionOk="0">
                    <a:moveTo>
                      <a:pt x="6350" y="4722"/>
                    </a:moveTo>
                    <a:cubicBezTo>
                      <a:pt x="5739" y="4437"/>
                      <a:pt x="3744" y="3799"/>
                      <a:pt x="2686" y="3012"/>
                    </a:cubicBezTo>
                    <a:cubicBezTo>
                      <a:pt x="1628" y="2225"/>
                      <a:pt x="448" y="502"/>
                      <a:pt x="0" y="0"/>
                    </a:cubicBezTo>
                  </a:path>
                </a:pathLst>
              </a:custGeom>
              <a:noFill/>
              <a:ln w="9525" cap="rnd" cmpd="sng">
                <a:solidFill>
                  <a:schemeClr val="dk1"/>
                </a:solidFill>
                <a:prstDash val="solid"/>
                <a:round/>
                <a:headEnd type="none" w="med" len="med"/>
                <a:tailEnd type="none" w="med" len="med"/>
              </a:ln>
            </p:spPr>
          </p:sp>
          <p:sp>
            <p:nvSpPr>
              <p:cNvPr id="1018" name="Google Shape;1018;p27"/>
              <p:cNvSpPr/>
              <p:nvPr/>
            </p:nvSpPr>
            <p:spPr>
              <a:xfrm>
                <a:off x="4957200" y="3975525"/>
                <a:ext cx="111950" cy="103800"/>
              </a:xfrm>
              <a:custGeom>
                <a:avLst/>
                <a:gdLst/>
                <a:ahLst/>
                <a:cxnLst/>
                <a:rect l="l" t="t" r="r" b="b"/>
                <a:pathLst>
                  <a:path w="4478" h="4152" extrusionOk="0">
                    <a:moveTo>
                      <a:pt x="0" y="4152"/>
                    </a:moveTo>
                    <a:cubicBezTo>
                      <a:pt x="746" y="3460"/>
                      <a:pt x="3732" y="692"/>
                      <a:pt x="4478" y="0"/>
                    </a:cubicBezTo>
                  </a:path>
                </a:pathLst>
              </a:custGeom>
              <a:noFill/>
              <a:ln w="9525" cap="rnd" cmpd="sng">
                <a:solidFill>
                  <a:schemeClr val="dk1"/>
                </a:solidFill>
                <a:prstDash val="solid"/>
                <a:round/>
                <a:headEnd type="none" w="med" len="med"/>
                <a:tailEnd type="none" w="med" len="med"/>
              </a:ln>
            </p:spPr>
          </p:sp>
          <p:sp>
            <p:nvSpPr>
              <p:cNvPr id="1019" name="Google Shape;1019;p27"/>
              <p:cNvSpPr/>
              <p:nvPr/>
            </p:nvSpPr>
            <p:spPr>
              <a:xfrm>
                <a:off x="5030475" y="4189250"/>
                <a:ext cx="144500" cy="120075"/>
              </a:xfrm>
              <a:custGeom>
                <a:avLst/>
                <a:gdLst/>
                <a:ahLst/>
                <a:cxnLst/>
                <a:rect l="l" t="t" r="r" b="b"/>
                <a:pathLst>
                  <a:path w="5780" h="4803" extrusionOk="0">
                    <a:moveTo>
                      <a:pt x="0" y="4803"/>
                    </a:moveTo>
                    <a:cubicBezTo>
                      <a:pt x="583" y="4233"/>
                      <a:pt x="2537" y="2185"/>
                      <a:pt x="3500" y="1384"/>
                    </a:cubicBezTo>
                    <a:cubicBezTo>
                      <a:pt x="4463" y="584"/>
                      <a:pt x="5400" y="231"/>
                      <a:pt x="5780" y="0"/>
                    </a:cubicBezTo>
                  </a:path>
                </a:pathLst>
              </a:custGeom>
              <a:noFill/>
              <a:ln w="9525" cap="rnd" cmpd="sng">
                <a:solidFill>
                  <a:schemeClr val="dk1"/>
                </a:solidFill>
                <a:prstDash val="solid"/>
                <a:round/>
                <a:headEnd type="none" w="med" len="med"/>
                <a:tailEnd type="none" w="med" len="med"/>
              </a:ln>
            </p:spPr>
          </p:sp>
          <p:sp>
            <p:nvSpPr>
              <p:cNvPr id="1020" name="Google Shape;1020;p27"/>
              <p:cNvSpPr/>
              <p:nvPr/>
            </p:nvSpPr>
            <p:spPr>
              <a:xfrm>
                <a:off x="4820856" y="4158700"/>
                <a:ext cx="189275" cy="48850"/>
              </a:xfrm>
              <a:custGeom>
                <a:avLst/>
                <a:gdLst/>
                <a:ahLst/>
                <a:cxnLst/>
                <a:rect l="l" t="t" r="r" b="b"/>
                <a:pathLst>
                  <a:path w="7571" h="1954" extrusionOk="0">
                    <a:moveTo>
                      <a:pt x="0" y="0"/>
                    </a:moveTo>
                    <a:cubicBezTo>
                      <a:pt x="1262" y="326"/>
                      <a:pt x="6309" y="1628"/>
                      <a:pt x="7571" y="1954"/>
                    </a:cubicBezTo>
                  </a:path>
                </a:pathLst>
              </a:custGeom>
              <a:noFill/>
              <a:ln w="9525" cap="rnd" cmpd="sng">
                <a:solidFill>
                  <a:schemeClr val="dk1"/>
                </a:solidFill>
                <a:prstDash val="solid"/>
                <a:round/>
                <a:headEnd type="none" w="med" len="med"/>
                <a:tailEnd type="none" w="med" len="med"/>
              </a:ln>
            </p:spPr>
          </p:sp>
        </p:grpSp>
        <p:grpSp>
          <p:nvGrpSpPr>
            <p:cNvPr id="1021" name="Google Shape;1021;p27"/>
            <p:cNvGrpSpPr/>
            <p:nvPr/>
          </p:nvGrpSpPr>
          <p:grpSpPr>
            <a:xfrm flipH="1">
              <a:off x="8143500" y="3988702"/>
              <a:ext cx="830628" cy="678718"/>
              <a:chOff x="7447696" y="3988702"/>
              <a:chExt cx="830628" cy="678718"/>
            </a:xfrm>
          </p:grpSpPr>
          <p:sp>
            <p:nvSpPr>
              <p:cNvPr id="1022" name="Google Shape;1022;p27"/>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3" name="Google Shape;1023;p27"/>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4" name="Google Shape;1024;p27"/>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5" name="Google Shape;1025;p27"/>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6" name="Google Shape;1026;p27"/>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7" name="Google Shape;1027;p27"/>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chemeClr val="accent5"/>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8" name="Google Shape;1028;p27"/>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9" name="Google Shape;1029;p27"/>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0" name="Google Shape;1030;p27"/>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1" name="Google Shape;1031;p27"/>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2" name="Google Shape;1032;p27"/>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3" name="Google Shape;1033;p27"/>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4" name="Google Shape;1034;p27"/>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5" name="Google Shape;1035;p27"/>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6" name="Google Shape;1036;p27"/>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7" name="Google Shape;1037;p27"/>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8" name="Google Shape;1038;p27"/>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9" name="Google Shape;1039;p27"/>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0" name="Google Shape;1040;p27"/>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1" name="Google Shape;1041;p27"/>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2" name="Google Shape;1042;p27"/>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43"/>
        <p:cNvGrpSpPr/>
        <p:nvPr/>
      </p:nvGrpSpPr>
      <p:grpSpPr>
        <a:xfrm>
          <a:off x="0" y="0"/>
          <a:ext cx="0" cy="0"/>
          <a:chOff x="0" y="0"/>
          <a:chExt cx="0" cy="0"/>
        </a:xfrm>
      </p:grpSpPr>
      <p:sp>
        <p:nvSpPr>
          <p:cNvPr id="1044" name="Google Shape;1044;p28"/>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45" name="Google Shape;1045;p28"/>
          <p:cNvGrpSpPr/>
          <p:nvPr/>
        </p:nvGrpSpPr>
        <p:grpSpPr>
          <a:xfrm>
            <a:off x="169884" y="3988702"/>
            <a:ext cx="830628" cy="678718"/>
            <a:chOff x="7447696" y="3988702"/>
            <a:chExt cx="830628" cy="678718"/>
          </a:xfrm>
        </p:grpSpPr>
        <p:sp>
          <p:nvSpPr>
            <p:cNvPr id="1046" name="Google Shape;1046;p28"/>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7" name="Google Shape;1047;p28"/>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8" name="Google Shape;1048;p28"/>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9" name="Google Shape;1049;p28"/>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28"/>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28"/>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chemeClr val="accent5"/>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28"/>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28"/>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4" name="Google Shape;1054;p28"/>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5" name="Google Shape;1055;p28"/>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6" name="Google Shape;1056;p28"/>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7" name="Google Shape;1057;p28"/>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8" name="Google Shape;1058;p28"/>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9" name="Google Shape;1059;p28"/>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0" name="Google Shape;1060;p28"/>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1" name="Google Shape;1061;p28"/>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2" name="Google Shape;1062;p28"/>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3" name="Google Shape;1063;p28"/>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4" name="Google Shape;1064;p28"/>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5" name="Google Shape;1065;p28"/>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6" name="Google Shape;1066;p28"/>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964425" y="2115425"/>
            <a:ext cx="3987600" cy="1511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964425" y="1012350"/>
            <a:ext cx="1096200" cy="666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a:spLocks noGrp="1"/>
          </p:cNvSpPr>
          <p:nvPr>
            <p:ph type="subTitle" idx="1"/>
          </p:nvPr>
        </p:nvSpPr>
        <p:spPr>
          <a:xfrm>
            <a:off x="964425" y="3777575"/>
            <a:ext cx="39876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a:off x="0"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 name="Google Shape;19;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20" name="Google Shape;20;p4"/>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1" name="Google Shape;21;p4"/>
          <p:cNvGrpSpPr/>
          <p:nvPr/>
        </p:nvGrpSpPr>
        <p:grpSpPr>
          <a:xfrm>
            <a:off x="104183" y="89843"/>
            <a:ext cx="8878007" cy="4391445"/>
            <a:chOff x="104183" y="89843"/>
            <a:chExt cx="8878007" cy="4391445"/>
          </a:xfrm>
        </p:grpSpPr>
        <p:grpSp>
          <p:nvGrpSpPr>
            <p:cNvPr id="22" name="Google Shape;22;p4"/>
            <p:cNvGrpSpPr/>
            <p:nvPr/>
          </p:nvGrpSpPr>
          <p:grpSpPr>
            <a:xfrm>
              <a:off x="104183" y="89843"/>
              <a:ext cx="8878007" cy="4391445"/>
              <a:chOff x="104183" y="89843"/>
              <a:chExt cx="8878007" cy="4391445"/>
            </a:xfrm>
          </p:grpSpPr>
          <p:grpSp>
            <p:nvGrpSpPr>
              <p:cNvPr id="23" name="Google Shape;23;p4"/>
              <p:cNvGrpSpPr/>
              <p:nvPr/>
            </p:nvGrpSpPr>
            <p:grpSpPr>
              <a:xfrm>
                <a:off x="8430697" y="89843"/>
                <a:ext cx="551493" cy="579689"/>
                <a:chOff x="4592041" y="1871710"/>
                <a:chExt cx="414500" cy="435660"/>
              </a:xfrm>
            </p:grpSpPr>
            <p:sp>
              <p:nvSpPr>
                <p:cNvPr id="24" name="Google Shape;24;p4"/>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 name="Google Shape;25;p4"/>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 name="Google Shape;26;p4"/>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 name="Google Shape;27;p4"/>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28;p4"/>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 name="Google Shape;29;p4"/>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30;p4"/>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31;p4"/>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 name="Google Shape;32;p4"/>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3" name="Google Shape;33;p4"/>
              <p:cNvGrpSpPr/>
              <p:nvPr/>
            </p:nvGrpSpPr>
            <p:grpSpPr>
              <a:xfrm>
                <a:off x="104183" y="2553966"/>
                <a:ext cx="309248" cy="225697"/>
                <a:chOff x="4646295" y="3088628"/>
                <a:chExt cx="309248" cy="225697"/>
              </a:xfrm>
            </p:grpSpPr>
            <p:sp>
              <p:nvSpPr>
                <p:cNvPr id="34" name="Google Shape;34;p4"/>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 name="Google Shape;35;p4"/>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 name="Google Shape;36;p4"/>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 name="Google Shape;37;p4"/>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 name="Google Shape;38;p4"/>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9" name="Google Shape;39;p4"/>
              <p:cNvGrpSpPr/>
              <p:nvPr/>
            </p:nvGrpSpPr>
            <p:grpSpPr>
              <a:xfrm>
                <a:off x="261662" y="4107047"/>
                <a:ext cx="365411" cy="374241"/>
                <a:chOff x="7940051" y="3528357"/>
                <a:chExt cx="235734" cy="241430"/>
              </a:xfrm>
            </p:grpSpPr>
            <p:sp>
              <p:nvSpPr>
                <p:cNvPr id="40" name="Google Shape;40;p4"/>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 name="Google Shape;41;p4"/>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 name="Google Shape;42;p4"/>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 name="Google Shape;43;p4"/>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 name="Google Shape;44;p4"/>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45" name="Google Shape;45;p4"/>
            <p:cNvGrpSpPr/>
            <p:nvPr/>
          </p:nvGrpSpPr>
          <p:grpSpPr>
            <a:xfrm>
              <a:off x="8585438" y="2326626"/>
              <a:ext cx="150826" cy="125327"/>
              <a:chOff x="5999388" y="1257826"/>
              <a:chExt cx="150826" cy="125327"/>
            </a:xfrm>
          </p:grpSpPr>
          <p:sp>
            <p:nvSpPr>
              <p:cNvPr id="46" name="Google Shape;46;p4"/>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 name="Google Shape;47;p4"/>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48" name="Google Shape;48;p4"/>
          <p:cNvGrpSpPr/>
          <p:nvPr/>
        </p:nvGrpSpPr>
        <p:grpSpPr>
          <a:xfrm>
            <a:off x="383069" y="89850"/>
            <a:ext cx="8649786" cy="4577606"/>
            <a:chOff x="383069" y="89850"/>
            <a:chExt cx="8649786" cy="4577606"/>
          </a:xfrm>
        </p:grpSpPr>
        <p:grpSp>
          <p:nvGrpSpPr>
            <p:cNvPr id="49" name="Google Shape;49;p4"/>
            <p:cNvGrpSpPr/>
            <p:nvPr/>
          </p:nvGrpSpPr>
          <p:grpSpPr>
            <a:xfrm>
              <a:off x="8288886" y="3249250"/>
              <a:ext cx="743969" cy="1418206"/>
              <a:chOff x="4721437" y="3735065"/>
              <a:chExt cx="489099" cy="932355"/>
            </a:xfrm>
          </p:grpSpPr>
          <p:sp>
            <p:nvSpPr>
              <p:cNvPr id="50" name="Google Shape;50;p4"/>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 name="Google Shape;51;p4"/>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4"/>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4"/>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chemeClr val="l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4"/>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4"/>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4"/>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57;p4"/>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4"/>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59;p4"/>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60;p4"/>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61;p4"/>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4"/>
              <p:cNvSpPr/>
              <p:nvPr/>
            </p:nvSpPr>
            <p:spPr>
              <a:xfrm>
                <a:off x="4832386" y="4363598"/>
                <a:ext cx="353465" cy="41776"/>
              </a:xfrm>
              <a:custGeom>
                <a:avLst/>
                <a:gdLst/>
                <a:ahLst/>
                <a:cxnLst/>
                <a:rect l="l" t="t" r="r" b="b"/>
                <a:pathLst>
                  <a:path w="1303" h="154" extrusionOk="0">
                    <a:moveTo>
                      <a:pt x="0" y="154"/>
                    </a:moveTo>
                    <a:lnTo>
                      <a:pt x="1303" y="154"/>
                    </a:lnTo>
                    <a:lnTo>
                      <a:pt x="1303" y="0"/>
                    </a:lnTo>
                    <a:lnTo>
                      <a:pt x="0" y="0"/>
                    </a:lnTo>
                    <a:lnTo>
                      <a:pt x="0" y="154"/>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63;p4"/>
              <p:cNvSpPr/>
              <p:nvPr/>
            </p:nvSpPr>
            <p:spPr>
              <a:xfrm>
                <a:off x="4918459" y="3800500"/>
                <a:ext cx="112025" cy="635000"/>
              </a:xfrm>
              <a:custGeom>
                <a:avLst/>
                <a:gdLst/>
                <a:ahLst/>
                <a:cxnLst/>
                <a:rect l="l" t="t" r="r" b="b"/>
                <a:pathLst>
                  <a:path w="4481" h="25400" extrusionOk="0">
                    <a:moveTo>
                      <a:pt x="899" y="0"/>
                    </a:moveTo>
                    <a:cubicBezTo>
                      <a:pt x="750" y="692"/>
                      <a:pt x="30" y="2578"/>
                      <a:pt x="3" y="4152"/>
                    </a:cubicBezTo>
                    <a:cubicBezTo>
                      <a:pt x="-24" y="5726"/>
                      <a:pt x="153" y="7517"/>
                      <a:pt x="736" y="9444"/>
                    </a:cubicBezTo>
                    <a:cubicBezTo>
                      <a:pt x="1320" y="11371"/>
                      <a:pt x="2880" y="13704"/>
                      <a:pt x="3504" y="15712"/>
                    </a:cubicBezTo>
                    <a:cubicBezTo>
                      <a:pt x="4128" y="17720"/>
                      <a:pt x="4467" y="19877"/>
                      <a:pt x="4481" y="21492"/>
                    </a:cubicBezTo>
                    <a:cubicBezTo>
                      <a:pt x="4495" y="23107"/>
                      <a:pt x="3735" y="24749"/>
                      <a:pt x="3586" y="25400"/>
                    </a:cubicBezTo>
                  </a:path>
                </a:pathLst>
              </a:custGeom>
              <a:noFill/>
              <a:ln w="9525" cap="rnd" cmpd="sng">
                <a:solidFill>
                  <a:schemeClr val="dk1"/>
                </a:solidFill>
                <a:prstDash val="solid"/>
                <a:round/>
                <a:headEnd type="none" w="med" len="med"/>
                <a:tailEnd type="none" w="med" len="med"/>
              </a:ln>
            </p:spPr>
          </p:sp>
          <p:sp>
            <p:nvSpPr>
              <p:cNvPr id="64" name="Google Shape;64;p4"/>
              <p:cNvSpPr/>
              <p:nvPr/>
            </p:nvSpPr>
            <p:spPr>
              <a:xfrm>
                <a:off x="4772000" y="3898200"/>
                <a:ext cx="158750" cy="118050"/>
              </a:xfrm>
              <a:custGeom>
                <a:avLst/>
                <a:gdLst/>
                <a:ahLst/>
                <a:cxnLst/>
                <a:rect l="l" t="t" r="r" b="b"/>
                <a:pathLst>
                  <a:path w="6350" h="4722" extrusionOk="0">
                    <a:moveTo>
                      <a:pt x="6350" y="4722"/>
                    </a:moveTo>
                    <a:cubicBezTo>
                      <a:pt x="5739" y="4437"/>
                      <a:pt x="3744" y="3799"/>
                      <a:pt x="2686" y="3012"/>
                    </a:cubicBezTo>
                    <a:cubicBezTo>
                      <a:pt x="1628" y="2225"/>
                      <a:pt x="448" y="502"/>
                      <a:pt x="0" y="0"/>
                    </a:cubicBezTo>
                  </a:path>
                </a:pathLst>
              </a:custGeom>
              <a:noFill/>
              <a:ln w="9525" cap="rnd" cmpd="sng">
                <a:solidFill>
                  <a:schemeClr val="dk1"/>
                </a:solidFill>
                <a:prstDash val="solid"/>
                <a:round/>
                <a:headEnd type="none" w="med" len="med"/>
                <a:tailEnd type="none" w="med" len="med"/>
              </a:ln>
            </p:spPr>
          </p:sp>
          <p:sp>
            <p:nvSpPr>
              <p:cNvPr id="65" name="Google Shape;65;p4"/>
              <p:cNvSpPr/>
              <p:nvPr/>
            </p:nvSpPr>
            <p:spPr>
              <a:xfrm>
                <a:off x="4957200" y="3975525"/>
                <a:ext cx="111950" cy="103800"/>
              </a:xfrm>
              <a:custGeom>
                <a:avLst/>
                <a:gdLst/>
                <a:ahLst/>
                <a:cxnLst/>
                <a:rect l="l" t="t" r="r" b="b"/>
                <a:pathLst>
                  <a:path w="4478" h="4152" extrusionOk="0">
                    <a:moveTo>
                      <a:pt x="0" y="4152"/>
                    </a:moveTo>
                    <a:cubicBezTo>
                      <a:pt x="746" y="3460"/>
                      <a:pt x="3732" y="692"/>
                      <a:pt x="4478" y="0"/>
                    </a:cubicBezTo>
                  </a:path>
                </a:pathLst>
              </a:custGeom>
              <a:noFill/>
              <a:ln w="9525" cap="rnd" cmpd="sng">
                <a:solidFill>
                  <a:schemeClr val="dk1"/>
                </a:solidFill>
                <a:prstDash val="solid"/>
                <a:round/>
                <a:headEnd type="none" w="med" len="med"/>
                <a:tailEnd type="none" w="med" len="med"/>
              </a:ln>
            </p:spPr>
          </p:sp>
          <p:sp>
            <p:nvSpPr>
              <p:cNvPr id="66" name="Google Shape;66;p4"/>
              <p:cNvSpPr/>
              <p:nvPr/>
            </p:nvSpPr>
            <p:spPr>
              <a:xfrm>
                <a:off x="5030475" y="4189250"/>
                <a:ext cx="144500" cy="120075"/>
              </a:xfrm>
              <a:custGeom>
                <a:avLst/>
                <a:gdLst/>
                <a:ahLst/>
                <a:cxnLst/>
                <a:rect l="l" t="t" r="r" b="b"/>
                <a:pathLst>
                  <a:path w="5780" h="4803" extrusionOk="0">
                    <a:moveTo>
                      <a:pt x="0" y="4803"/>
                    </a:moveTo>
                    <a:cubicBezTo>
                      <a:pt x="583" y="4233"/>
                      <a:pt x="2537" y="2185"/>
                      <a:pt x="3500" y="1384"/>
                    </a:cubicBezTo>
                    <a:cubicBezTo>
                      <a:pt x="4463" y="584"/>
                      <a:pt x="5400" y="231"/>
                      <a:pt x="5780" y="0"/>
                    </a:cubicBezTo>
                  </a:path>
                </a:pathLst>
              </a:custGeom>
              <a:noFill/>
              <a:ln w="9525" cap="rnd" cmpd="sng">
                <a:solidFill>
                  <a:schemeClr val="dk1"/>
                </a:solidFill>
                <a:prstDash val="solid"/>
                <a:round/>
                <a:headEnd type="none" w="med" len="med"/>
                <a:tailEnd type="none" w="med" len="med"/>
              </a:ln>
            </p:spPr>
          </p:sp>
          <p:sp>
            <p:nvSpPr>
              <p:cNvPr id="67" name="Google Shape;67;p4"/>
              <p:cNvSpPr/>
              <p:nvPr/>
            </p:nvSpPr>
            <p:spPr>
              <a:xfrm>
                <a:off x="4820856" y="4158700"/>
                <a:ext cx="189275" cy="48850"/>
              </a:xfrm>
              <a:custGeom>
                <a:avLst/>
                <a:gdLst/>
                <a:ahLst/>
                <a:cxnLst/>
                <a:rect l="l" t="t" r="r" b="b"/>
                <a:pathLst>
                  <a:path w="7571" h="1954" extrusionOk="0">
                    <a:moveTo>
                      <a:pt x="0" y="0"/>
                    </a:moveTo>
                    <a:cubicBezTo>
                      <a:pt x="1262" y="326"/>
                      <a:pt x="6309" y="1628"/>
                      <a:pt x="7571" y="1954"/>
                    </a:cubicBezTo>
                  </a:path>
                </a:pathLst>
              </a:custGeom>
              <a:noFill/>
              <a:ln w="9525" cap="rnd" cmpd="sng">
                <a:solidFill>
                  <a:schemeClr val="dk1"/>
                </a:solidFill>
                <a:prstDash val="solid"/>
                <a:round/>
                <a:headEnd type="none" w="med" len="med"/>
                <a:tailEnd type="none" w="med" len="med"/>
              </a:ln>
            </p:spPr>
          </p:sp>
        </p:grpSp>
        <p:grpSp>
          <p:nvGrpSpPr>
            <p:cNvPr id="68" name="Google Shape;68;p4"/>
            <p:cNvGrpSpPr/>
            <p:nvPr/>
          </p:nvGrpSpPr>
          <p:grpSpPr>
            <a:xfrm>
              <a:off x="383069" y="89850"/>
              <a:ext cx="506831" cy="572702"/>
              <a:chOff x="383069" y="89850"/>
              <a:chExt cx="506831" cy="572702"/>
            </a:xfrm>
          </p:grpSpPr>
          <p:sp>
            <p:nvSpPr>
              <p:cNvPr id="69" name="Google Shape;69;p4"/>
              <p:cNvSpPr/>
              <p:nvPr/>
            </p:nvSpPr>
            <p:spPr>
              <a:xfrm>
                <a:off x="383069" y="89850"/>
                <a:ext cx="506831" cy="572702"/>
              </a:xfrm>
              <a:custGeom>
                <a:avLst/>
                <a:gdLst/>
                <a:ahLst/>
                <a:cxnLst/>
                <a:rect l="l" t="t" r="r" b="b"/>
                <a:pathLst>
                  <a:path w="2309" h="2609" extrusionOk="0">
                    <a:moveTo>
                      <a:pt x="2066" y="0"/>
                    </a:moveTo>
                    <a:lnTo>
                      <a:pt x="244" y="0"/>
                    </a:lnTo>
                    <a:cubicBezTo>
                      <a:pt x="110" y="0"/>
                      <a:pt x="0" y="109"/>
                      <a:pt x="0" y="243"/>
                    </a:cubicBezTo>
                    <a:lnTo>
                      <a:pt x="0" y="1809"/>
                    </a:lnTo>
                    <a:cubicBezTo>
                      <a:pt x="0" y="1943"/>
                      <a:pt x="110" y="2051"/>
                      <a:pt x="244" y="2051"/>
                    </a:cubicBezTo>
                    <a:lnTo>
                      <a:pt x="1052" y="2051"/>
                    </a:lnTo>
                    <a:lnTo>
                      <a:pt x="1514" y="2609"/>
                    </a:lnTo>
                    <a:lnTo>
                      <a:pt x="1398" y="2051"/>
                    </a:lnTo>
                    <a:lnTo>
                      <a:pt x="2066" y="2051"/>
                    </a:lnTo>
                    <a:cubicBezTo>
                      <a:pt x="2200" y="2051"/>
                      <a:pt x="2309" y="1943"/>
                      <a:pt x="2309" y="1809"/>
                    </a:cubicBezTo>
                    <a:lnTo>
                      <a:pt x="2309" y="243"/>
                    </a:lnTo>
                    <a:cubicBezTo>
                      <a:pt x="2309" y="109"/>
                      <a:pt x="2200" y="0"/>
                      <a:pt x="2066" y="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 name="Google Shape;70;p4"/>
              <p:cNvSpPr/>
              <p:nvPr/>
            </p:nvSpPr>
            <p:spPr>
              <a:xfrm>
                <a:off x="468675" y="160532"/>
                <a:ext cx="199967" cy="199754"/>
              </a:xfrm>
              <a:custGeom>
                <a:avLst/>
                <a:gdLst/>
                <a:ahLst/>
                <a:cxnLst/>
                <a:rect l="l" t="t" r="r" b="b"/>
                <a:pathLst>
                  <a:path w="911" h="910" extrusionOk="0">
                    <a:moveTo>
                      <a:pt x="456" y="648"/>
                    </a:moveTo>
                    <a:cubicBezTo>
                      <a:pt x="349" y="648"/>
                      <a:pt x="263" y="561"/>
                      <a:pt x="263" y="455"/>
                    </a:cubicBezTo>
                    <a:cubicBezTo>
                      <a:pt x="263" y="349"/>
                      <a:pt x="349" y="262"/>
                      <a:pt x="456" y="262"/>
                    </a:cubicBezTo>
                    <a:cubicBezTo>
                      <a:pt x="562" y="262"/>
                      <a:pt x="648" y="349"/>
                      <a:pt x="648" y="455"/>
                    </a:cubicBezTo>
                    <a:cubicBezTo>
                      <a:pt x="648" y="561"/>
                      <a:pt x="562" y="648"/>
                      <a:pt x="456" y="648"/>
                    </a:cubicBezTo>
                    <a:moveTo>
                      <a:pt x="911" y="538"/>
                    </a:moveTo>
                    <a:lnTo>
                      <a:pt x="911" y="372"/>
                    </a:lnTo>
                    <a:lnTo>
                      <a:pt x="787" y="361"/>
                    </a:lnTo>
                    <a:cubicBezTo>
                      <a:pt x="779" y="335"/>
                      <a:pt x="769" y="310"/>
                      <a:pt x="756" y="287"/>
                    </a:cubicBezTo>
                    <a:lnTo>
                      <a:pt x="836" y="192"/>
                    </a:lnTo>
                    <a:lnTo>
                      <a:pt x="719" y="74"/>
                    </a:lnTo>
                    <a:lnTo>
                      <a:pt x="624" y="155"/>
                    </a:lnTo>
                    <a:cubicBezTo>
                      <a:pt x="600" y="142"/>
                      <a:pt x="575" y="131"/>
                      <a:pt x="549" y="124"/>
                    </a:cubicBezTo>
                    <a:lnTo>
                      <a:pt x="538" y="0"/>
                    </a:lnTo>
                    <a:lnTo>
                      <a:pt x="373" y="0"/>
                    </a:lnTo>
                    <a:lnTo>
                      <a:pt x="362" y="124"/>
                    </a:lnTo>
                    <a:cubicBezTo>
                      <a:pt x="336" y="131"/>
                      <a:pt x="311" y="142"/>
                      <a:pt x="287" y="155"/>
                    </a:cubicBezTo>
                    <a:lnTo>
                      <a:pt x="192" y="74"/>
                    </a:lnTo>
                    <a:lnTo>
                      <a:pt x="75" y="192"/>
                    </a:lnTo>
                    <a:lnTo>
                      <a:pt x="155" y="287"/>
                    </a:lnTo>
                    <a:cubicBezTo>
                      <a:pt x="142" y="310"/>
                      <a:pt x="132" y="335"/>
                      <a:pt x="124" y="361"/>
                    </a:cubicBezTo>
                    <a:lnTo>
                      <a:pt x="0" y="372"/>
                    </a:lnTo>
                    <a:lnTo>
                      <a:pt x="0" y="538"/>
                    </a:lnTo>
                    <a:lnTo>
                      <a:pt x="124" y="549"/>
                    </a:lnTo>
                    <a:cubicBezTo>
                      <a:pt x="132" y="575"/>
                      <a:pt x="142" y="600"/>
                      <a:pt x="155" y="623"/>
                    </a:cubicBezTo>
                    <a:lnTo>
                      <a:pt x="75" y="718"/>
                    </a:lnTo>
                    <a:lnTo>
                      <a:pt x="192" y="836"/>
                    </a:lnTo>
                    <a:lnTo>
                      <a:pt x="287" y="755"/>
                    </a:lnTo>
                    <a:cubicBezTo>
                      <a:pt x="311" y="768"/>
                      <a:pt x="336" y="779"/>
                      <a:pt x="362" y="786"/>
                    </a:cubicBezTo>
                    <a:lnTo>
                      <a:pt x="373" y="910"/>
                    </a:lnTo>
                    <a:lnTo>
                      <a:pt x="538" y="910"/>
                    </a:lnTo>
                    <a:lnTo>
                      <a:pt x="549" y="786"/>
                    </a:lnTo>
                    <a:cubicBezTo>
                      <a:pt x="575" y="779"/>
                      <a:pt x="600" y="768"/>
                      <a:pt x="624" y="755"/>
                    </a:cubicBezTo>
                    <a:lnTo>
                      <a:pt x="719" y="836"/>
                    </a:lnTo>
                    <a:lnTo>
                      <a:pt x="836" y="718"/>
                    </a:lnTo>
                    <a:lnTo>
                      <a:pt x="756" y="623"/>
                    </a:lnTo>
                    <a:cubicBezTo>
                      <a:pt x="769" y="600"/>
                      <a:pt x="779" y="575"/>
                      <a:pt x="787" y="549"/>
                    </a:cubicBezTo>
                    <a:lnTo>
                      <a:pt x="911" y="53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 name="Google Shape;71;p4"/>
              <p:cNvSpPr/>
              <p:nvPr/>
            </p:nvSpPr>
            <p:spPr>
              <a:xfrm>
                <a:off x="646692" y="275775"/>
                <a:ext cx="142238" cy="142242"/>
              </a:xfrm>
              <a:custGeom>
                <a:avLst/>
                <a:gdLst/>
                <a:ahLst/>
                <a:cxnLst/>
                <a:rect l="l" t="t" r="r" b="b"/>
                <a:pathLst>
                  <a:path w="648" h="648" extrusionOk="0">
                    <a:moveTo>
                      <a:pt x="324" y="461"/>
                    </a:moveTo>
                    <a:cubicBezTo>
                      <a:pt x="249" y="461"/>
                      <a:pt x="187" y="400"/>
                      <a:pt x="187" y="324"/>
                    </a:cubicBezTo>
                    <a:cubicBezTo>
                      <a:pt x="187" y="248"/>
                      <a:pt x="249" y="187"/>
                      <a:pt x="324" y="187"/>
                    </a:cubicBezTo>
                    <a:cubicBezTo>
                      <a:pt x="400" y="187"/>
                      <a:pt x="462" y="248"/>
                      <a:pt x="462" y="324"/>
                    </a:cubicBezTo>
                    <a:cubicBezTo>
                      <a:pt x="462" y="400"/>
                      <a:pt x="400" y="461"/>
                      <a:pt x="324" y="461"/>
                    </a:cubicBezTo>
                    <a:moveTo>
                      <a:pt x="648" y="383"/>
                    </a:moveTo>
                    <a:lnTo>
                      <a:pt x="648" y="265"/>
                    </a:lnTo>
                    <a:lnTo>
                      <a:pt x="560" y="257"/>
                    </a:lnTo>
                    <a:cubicBezTo>
                      <a:pt x="555" y="239"/>
                      <a:pt x="547" y="221"/>
                      <a:pt x="538" y="204"/>
                    </a:cubicBezTo>
                    <a:lnTo>
                      <a:pt x="595" y="137"/>
                    </a:lnTo>
                    <a:lnTo>
                      <a:pt x="512" y="53"/>
                    </a:lnTo>
                    <a:lnTo>
                      <a:pt x="444" y="110"/>
                    </a:lnTo>
                    <a:cubicBezTo>
                      <a:pt x="427" y="101"/>
                      <a:pt x="410" y="94"/>
                      <a:pt x="391" y="88"/>
                    </a:cubicBezTo>
                    <a:lnTo>
                      <a:pt x="383" y="0"/>
                    </a:lnTo>
                    <a:lnTo>
                      <a:pt x="265" y="0"/>
                    </a:lnTo>
                    <a:lnTo>
                      <a:pt x="258" y="88"/>
                    </a:lnTo>
                    <a:cubicBezTo>
                      <a:pt x="239" y="94"/>
                      <a:pt x="221" y="101"/>
                      <a:pt x="205" y="110"/>
                    </a:cubicBezTo>
                    <a:lnTo>
                      <a:pt x="137" y="53"/>
                    </a:lnTo>
                    <a:lnTo>
                      <a:pt x="54" y="137"/>
                    </a:lnTo>
                    <a:lnTo>
                      <a:pt x="111" y="204"/>
                    </a:lnTo>
                    <a:cubicBezTo>
                      <a:pt x="101" y="221"/>
                      <a:pt x="94" y="239"/>
                      <a:pt x="89" y="257"/>
                    </a:cubicBezTo>
                    <a:lnTo>
                      <a:pt x="0" y="265"/>
                    </a:lnTo>
                    <a:lnTo>
                      <a:pt x="0" y="383"/>
                    </a:lnTo>
                    <a:lnTo>
                      <a:pt x="89" y="391"/>
                    </a:lnTo>
                    <a:cubicBezTo>
                      <a:pt x="94" y="409"/>
                      <a:pt x="101" y="427"/>
                      <a:pt x="111" y="444"/>
                    </a:cubicBezTo>
                    <a:lnTo>
                      <a:pt x="54" y="511"/>
                    </a:lnTo>
                    <a:lnTo>
                      <a:pt x="137" y="595"/>
                    </a:lnTo>
                    <a:lnTo>
                      <a:pt x="205" y="538"/>
                    </a:lnTo>
                    <a:cubicBezTo>
                      <a:pt x="221" y="547"/>
                      <a:pt x="239" y="554"/>
                      <a:pt x="258" y="560"/>
                    </a:cubicBezTo>
                    <a:lnTo>
                      <a:pt x="265" y="648"/>
                    </a:lnTo>
                    <a:lnTo>
                      <a:pt x="383" y="648"/>
                    </a:lnTo>
                    <a:lnTo>
                      <a:pt x="391" y="560"/>
                    </a:lnTo>
                    <a:cubicBezTo>
                      <a:pt x="410" y="554"/>
                      <a:pt x="427" y="547"/>
                      <a:pt x="444" y="538"/>
                    </a:cubicBezTo>
                    <a:lnTo>
                      <a:pt x="512" y="595"/>
                    </a:lnTo>
                    <a:lnTo>
                      <a:pt x="595" y="511"/>
                    </a:lnTo>
                    <a:lnTo>
                      <a:pt x="538" y="444"/>
                    </a:lnTo>
                    <a:cubicBezTo>
                      <a:pt x="547" y="427"/>
                      <a:pt x="555" y="409"/>
                      <a:pt x="560" y="391"/>
                    </a:cubicBezTo>
                    <a:lnTo>
                      <a:pt x="648" y="3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72;p4"/>
              <p:cNvSpPr/>
              <p:nvPr/>
            </p:nvSpPr>
            <p:spPr>
              <a:xfrm>
                <a:off x="561086" y="360287"/>
                <a:ext cx="101191" cy="101194"/>
              </a:xfrm>
              <a:custGeom>
                <a:avLst/>
                <a:gdLst/>
                <a:ahLst/>
                <a:cxnLst/>
                <a:rect l="l" t="t" r="r" b="b"/>
                <a:pathLst>
                  <a:path w="461" h="461" extrusionOk="0">
                    <a:moveTo>
                      <a:pt x="231" y="328"/>
                    </a:moveTo>
                    <a:cubicBezTo>
                      <a:pt x="177" y="328"/>
                      <a:pt x="133" y="285"/>
                      <a:pt x="133" y="231"/>
                    </a:cubicBezTo>
                    <a:cubicBezTo>
                      <a:pt x="133" y="177"/>
                      <a:pt x="177" y="133"/>
                      <a:pt x="231" y="133"/>
                    </a:cubicBezTo>
                    <a:cubicBezTo>
                      <a:pt x="285" y="133"/>
                      <a:pt x="328" y="177"/>
                      <a:pt x="328" y="231"/>
                    </a:cubicBezTo>
                    <a:cubicBezTo>
                      <a:pt x="328" y="285"/>
                      <a:pt x="285" y="328"/>
                      <a:pt x="231" y="328"/>
                    </a:cubicBezTo>
                    <a:moveTo>
                      <a:pt x="461" y="273"/>
                    </a:moveTo>
                    <a:lnTo>
                      <a:pt x="461" y="189"/>
                    </a:lnTo>
                    <a:lnTo>
                      <a:pt x="398" y="183"/>
                    </a:lnTo>
                    <a:cubicBezTo>
                      <a:pt x="395" y="170"/>
                      <a:pt x="389" y="158"/>
                      <a:pt x="383" y="146"/>
                    </a:cubicBezTo>
                    <a:lnTo>
                      <a:pt x="423" y="98"/>
                    </a:lnTo>
                    <a:lnTo>
                      <a:pt x="364" y="38"/>
                    </a:lnTo>
                    <a:lnTo>
                      <a:pt x="316" y="79"/>
                    </a:lnTo>
                    <a:cubicBezTo>
                      <a:pt x="304" y="72"/>
                      <a:pt x="291" y="67"/>
                      <a:pt x="278" y="63"/>
                    </a:cubicBezTo>
                    <a:lnTo>
                      <a:pt x="273" y="0"/>
                    </a:lnTo>
                    <a:lnTo>
                      <a:pt x="189" y="0"/>
                    </a:lnTo>
                    <a:lnTo>
                      <a:pt x="183" y="63"/>
                    </a:lnTo>
                    <a:cubicBezTo>
                      <a:pt x="170" y="67"/>
                      <a:pt x="157" y="72"/>
                      <a:pt x="146" y="79"/>
                    </a:cubicBezTo>
                    <a:lnTo>
                      <a:pt x="97" y="38"/>
                    </a:lnTo>
                    <a:lnTo>
                      <a:pt x="38" y="98"/>
                    </a:lnTo>
                    <a:lnTo>
                      <a:pt x="79" y="146"/>
                    </a:lnTo>
                    <a:cubicBezTo>
                      <a:pt x="72" y="158"/>
                      <a:pt x="67" y="170"/>
                      <a:pt x="63" y="183"/>
                    </a:cubicBezTo>
                    <a:lnTo>
                      <a:pt x="0" y="189"/>
                    </a:lnTo>
                    <a:lnTo>
                      <a:pt x="0" y="273"/>
                    </a:lnTo>
                    <a:lnTo>
                      <a:pt x="63" y="278"/>
                    </a:lnTo>
                    <a:cubicBezTo>
                      <a:pt x="67" y="292"/>
                      <a:pt x="72" y="304"/>
                      <a:pt x="79" y="316"/>
                    </a:cubicBezTo>
                    <a:lnTo>
                      <a:pt x="38" y="364"/>
                    </a:lnTo>
                    <a:lnTo>
                      <a:pt x="97" y="424"/>
                    </a:lnTo>
                    <a:lnTo>
                      <a:pt x="146" y="383"/>
                    </a:lnTo>
                    <a:cubicBezTo>
                      <a:pt x="157" y="390"/>
                      <a:pt x="170" y="395"/>
                      <a:pt x="183" y="398"/>
                    </a:cubicBezTo>
                    <a:lnTo>
                      <a:pt x="189" y="461"/>
                    </a:lnTo>
                    <a:lnTo>
                      <a:pt x="273" y="461"/>
                    </a:lnTo>
                    <a:lnTo>
                      <a:pt x="278" y="398"/>
                    </a:lnTo>
                    <a:cubicBezTo>
                      <a:pt x="291" y="395"/>
                      <a:pt x="304" y="390"/>
                      <a:pt x="316" y="383"/>
                    </a:cubicBezTo>
                    <a:lnTo>
                      <a:pt x="364" y="424"/>
                    </a:lnTo>
                    <a:lnTo>
                      <a:pt x="423" y="364"/>
                    </a:lnTo>
                    <a:lnTo>
                      <a:pt x="383" y="316"/>
                    </a:lnTo>
                    <a:cubicBezTo>
                      <a:pt x="389" y="304"/>
                      <a:pt x="395" y="292"/>
                      <a:pt x="398" y="278"/>
                    </a:cubicBezTo>
                    <a:lnTo>
                      <a:pt x="461" y="2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0"/>
        <p:cNvGrpSpPr/>
        <p:nvPr/>
      </p:nvGrpSpPr>
      <p:grpSpPr>
        <a:xfrm>
          <a:off x="0" y="0"/>
          <a:ext cx="0" cy="0"/>
          <a:chOff x="0" y="0"/>
          <a:chExt cx="0" cy="0"/>
        </a:xfrm>
      </p:grpSpPr>
      <p:sp>
        <p:nvSpPr>
          <p:cNvPr id="191" name="Google Shape;191;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2" name="Google Shape;192;p7"/>
          <p:cNvSpPr txBox="1">
            <a:spLocks noGrp="1"/>
          </p:cNvSpPr>
          <p:nvPr>
            <p:ph type="subTitle" idx="1"/>
          </p:nvPr>
        </p:nvSpPr>
        <p:spPr>
          <a:xfrm>
            <a:off x="1537050" y="1740625"/>
            <a:ext cx="6069900" cy="19020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La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193" name="Google Shape;193;p7"/>
          <p:cNvGrpSpPr/>
          <p:nvPr/>
        </p:nvGrpSpPr>
        <p:grpSpPr>
          <a:xfrm>
            <a:off x="235588" y="89843"/>
            <a:ext cx="8798960" cy="4391445"/>
            <a:chOff x="235588" y="89843"/>
            <a:chExt cx="8798960" cy="4391445"/>
          </a:xfrm>
        </p:grpSpPr>
        <p:grpSp>
          <p:nvGrpSpPr>
            <p:cNvPr id="194" name="Google Shape;194;p7"/>
            <p:cNvGrpSpPr/>
            <p:nvPr/>
          </p:nvGrpSpPr>
          <p:grpSpPr>
            <a:xfrm>
              <a:off x="309447" y="89843"/>
              <a:ext cx="551493" cy="579689"/>
              <a:chOff x="4592041" y="1871710"/>
              <a:chExt cx="414500" cy="435660"/>
            </a:xfrm>
          </p:grpSpPr>
          <p:sp>
            <p:nvSpPr>
              <p:cNvPr id="195" name="Google Shape;195;p7"/>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 name="Google Shape;196;p7"/>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 name="Google Shape;197;p7"/>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8" name="Google Shape;198;p7"/>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 name="Google Shape;199;p7"/>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 name="Google Shape;200;p7"/>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 name="Google Shape;201;p7"/>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2" name="Google Shape;202;p7"/>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 name="Google Shape;203;p7"/>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04" name="Google Shape;204;p7"/>
            <p:cNvGrpSpPr/>
            <p:nvPr/>
          </p:nvGrpSpPr>
          <p:grpSpPr>
            <a:xfrm>
              <a:off x="235588" y="2326626"/>
              <a:ext cx="150826" cy="125327"/>
              <a:chOff x="5999388" y="1257826"/>
              <a:chExt cx="150826" cy="125327"/>
            </a:xfrm>
          </p:grpSpPr>
          <p:sp>
            <p:nvSpPr>
              <p:cNvPr id="205" name="Google Shape;205;p7"/>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 name="Google Shape;206;p7"/>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07" name="Google Shape;207;p7"/>
            <p:cNvGrpSpPr/>
            <p:nvPr/>
          </p:nvGrpSpPr>
          <p:grpSpPr>
            <a:xfrm>
              <a:off x="8474614" y="145896"/>
              <a:ext cx="383304" cy="393613"/>
              <a:chOff x="7357364" y="1146334"/>
              <a:chExt cx="383304" cy="393613"/>
            </a:xfrm>
          </p:grpSpPr>
          <p:sp>
            <p:nvSpPr>
              <p:cNvPr id="208" name="Google Shape;208;p7"/>
              <p:cNvSpPr/>
              <p:nvPr/>
            </p:nvSpPr>
            <p:spPr>
              <a:xfrm>
                <a:off x="7357364" y="1196247"/>
                <a:ext cx="203452" cy="343699"/>
              </a:xfrm>
              <a:custGeom>
                <a:avLst/>
                <a:gdLst/>
                <a:ahLst/>
                <a:cxnLst/>
                <a:rect l="l" t="t" r="r" b="b"/>
                <a:pathLst>
                  <a:path w="750" h="1267" extrusionOk="0">
                    <a:moveTo>
                      <a:pt x="726" y="1267"/>
                    </a:moveTo>
                    <a:cubicBezTo>
                      <a:pt x="418" y="1267"/>
                      <a:pt x="144" y="1073"/>
                      <a:pt x="42" y="782"/>
                    </a:cubicBezTo>
                    <a:cubicBezTo>
                      <a:pt x="-55" y="507"/>
                      <a:pt x="22" y="202"/>
                      <a:pt x="238" y="5"/>
                    </a:cubicBezTo>
                    <a:cubicBezTo>
                      <a:pt x="245" y="-2"/>
                      <a:pt x="256" y="-1"/>
                      <a:pt x="263" y="6"/>
                    </a:cubicBezTo>
                    <a:cubicBezTo>
                      <a:pt x="269" y="13"/>
                      <a:pt x="269" y="25"/>
                      <a:pt x="262" y="31"/>
                    </a:cubicBezTo>
                    <a:cubicBezTo>
                      <a:pt x="56" y="218"/>
                      <a:pt x="-17" y="509"/>
                      <a:pt x="75" y="771"/>
                    </a:cubicBezTo>
                    <a:cubicBezTo>
                      <a:pt x="172" y="1047"/>
                      <a:pt x="433" y="1232"/>
                      <a:pt x="726" y="1232"/>
                    </a:cubicBezTo>
                    <a:cubicBezTo>
                      <a:pt x="728" y="1232"/>
                      <a:pt x="731" y="1232"/>
                      <a:pt x="733" y="1232"/>
                    </a:cubicBezTo>
                    <a:cubicBezTo>
                      <a:pt x="742" y="1232"/>
                      <a:pt x="750" y="1239"/>
                      <a:pt x="750" y="1249"/>
                    </a:cubicBezTo>
                    <a:cubicBezTo>
                      <a:pt x="750" y="1259"/>
                      <a:pt x="743" y="1267"/>
                      <a:pt x="733" y="1267"/>
                    </a:cubicBezTo>
                    <a:cubicBezTo>
                      <a:pt x="730" y="1267"/>
                      <a:pt x="728" y="1267"/>
                      <a:pt x="726" y="1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 name="Google Shape;209;p7"/>
              <p:cNvSpPr/>
              <p:nvPr/>
            </p:nvSpPr>
            <p:spPr>
              <a:xfrm>
                <a:off x="7613171" y="1400243"/>
                <a:ext cx="127497" cy="128853"/>
              </a:xfrm>
              <a:custGeom>
                <a:avLst/>
                <a:gdLst/>
                <a:ahLst/>
                <a:cxnLst/>
                <a:rect l="l" t="t" r="r" b="b"/>
                <a:pathLst>
                  <a:path w="470" h="475" extrusionOk="0">
                    <a:moveTo>
                      <a:pt x="18" y="475"/>
                    </a:moveTo>
                    <a:cubicBezTo>
                      <a:pt x="11" y="475"/>
                      <a:pt x="4" y="470"/>
                      <a:pt x="1" y="463"/>
                    </a:cubicBezTo>
                    <a:cubicBezTo>
                      <a:pt x="-2" y="454"/>
                      <a:pt x="3" y="444"/>
                      <a:pt x="12" y="440"/>
                    </a:cubicBezTo>
                    <a:cubicBezTo>
                      <a:pt x="213" y="370"/>
                      <a:pt x="367" y="214"/>
                      <a:pt x="436" y="12"/>
                    </a:cubicBezTo>
                    <a:cubicBezTo>
                      <a:pt x="439" y="3"/>
                      <a:pt x="449" y="-2"/>
                      <a:pt x="458" y="1"/>
                    </a:cubicBezTo>
                    <a:cubicBezTo>
                      <a:pt x="468" y="4"/>
                      <a:pt x="472" y="14"/>
                      <a:pt x="469" y="24"/>
                    </a:cubicBezTo>
                    <a:cubicBezTo>
                      <a:pt x="397" y="235"/>
                      <a:pt x="235" y="399"/>
                      <a:pt x="24" y="474"/>
                    </a:cubicBezTo>
                    <a:cubicBezTo>
                      <a:pt x="22" y="474"/>
                      <a:pt x="20" y="475"/>
                      <a:pt x="18" y="4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 name="Google Shape;210;p7"/>
              <p:cNvSpPr/>
              <p:nvPr/>
            </p:nvSpPr>
            <p:spPr>
              <a:xfrm>
                <a:off x="7485674" y="1146334"/>
                <a:ext cx="254451" cy="137805"/>
              </a:xfrm>
              <a:custGeom>
                <a:avLst/>
                <a:gdLst/>
                <a:ahLst/>
                <a:cxnLst/>
                <a:rect l="l" t="t" r="r" b="b"/>
                <a:pathLst>
                  <a:path w="938" h="508" extrusionOk="0">
                    <a:moveTo>
                      <a:pt x="920" y="508"/>
                    </a:moveTo>
                    <a:cubicBezTo>
                      <a:pt x="913" y="508"/>
                      <a:pt x="906" y="504"/>
                      <a:pt x="904" y="496"/>
                    </a:cubicBezTo>
                    <a:cubicBezTo>
                      <a:pt x="842" y="323"/>
                      <a:pt x="717" y="183"/>
                      <a:pt x="551" y="103"/>
                    </a:cubicBezTo>
                    <a:cubicBezTo>
                      <a:pt x="385" y="24"/>
                      <a:pt x="198" y="14"/>
                      <a:pt x="24" y="75"/>
                    </a:cubicBezTo>
                    <a:cubicBezTo>
                      <a:pt x="15" y="78"/>
                      <a:pt x="5" y="73"/>
                      <a:pt x="1" y="64"/>
                    </a:cubicBezTo>
                    <a:cubicBezTo>
                      <a:pt x="-2" y="55"/>
                      <a:pt x="3" y="45"/>
                      <a:pt x="12" y="42"/>
                    </a:cubicBezTo>
                    <a:cubicBezTo>
                      <a:pt x="195" y="-23"/>
                      <a:pt x="392" y="-12"/>
                      <a:pt x="566" y="72"/>
                    </a:cubicBezTo>
                    <a:cubicBezTo>
                      <a:pt x="741" y="155"/>
                      <a:pt x="873" y="302"/>
                      <a:pt x="937" y="485"/>
                    </a:cubicBezTo>
                    <a:cubicBezTo>
                      <a:pt x="940" y="494"/>
                      <a:pt x="935" y="504"/>
                      <a:pt x="926" y="507"/>
                    </a:cubicBezTo>
                    <a:cubicBezTo>
                      <a:pt x="924" y="508"/>
                      <a:pt x="922" y="508"/>
                      <a:pt x="920" y="5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 name="Google Shape;211;p7"/>
              <p:cNvSpPr/>
              <p:nvPr/>
            </p:nvSpPr>
            <p:spPr>
              <a:xfrm>
                <a:off x="7424096" y="1197875"/>
                <a:ext cx="304365" cy="319556"/>
              </a:xfrm>
              <a:custGeom>
                <a:avLst/>
                <a:gdLst/>
                <a:ahLst/>
                <a:cxnLst/>
                <a:rect l="l" t="t" r="r" b="b"/>
                <a:pathLst>
                  <a:path w="1122" h="1178" extrusionOk="0">
                    <a:moveTo>
                      <a:pt x="479" y="1178"/>
                    </a:moveTo>
                    <a:cubicBezTo>
                      <a:pt x="302" y="1178"/>
                      <a:pt x="129" y="1104"/>
                      <a:pt x="5" y="968"/>
                    </a:cubicBezTo>
                    <a:cubicBezTo>
                      <a:pt x="-2" y="960"/>
                      <a:pt x="-1" y="949"/>
                      <a:pt x="6" y="943"/>
                    </a:cubicBezTo>
                    <a:cubicBezTo>
                      <a:pt x="13" y="936"/>
                      <a:pt x="25" y="937"/>
                      <a:pt x="31" y="944"/>
                    </a:cubicBezTo>
                    <a:cubicBezTo>
                      <a:pt x="196" y="1125"/>
                      <a:pt x="451" y="1189"/>
                      <a:pt x="681" y="1108"/>
                    </a:cubicBezTo>
                    <a:cubicBezTo>
                      <a:pt x="834" y="1054"/>
                      <a:pt x="957" y="944"/>
                      <a:pt x="1027" y="798"/>
                    </a:cubicBezTo>
                    <a:cubicBezTo>
                      <a:pt x="1097" y="652"/>
                      <a:pt x="1106" y="487"/>
                      <a:pt x="1052" y="334"/>
                    </a:cubicBezTo>
                    <a:cubicBezTo>
                      <a:pt x="1008" y="210"/>
                      <a:pt x="928" y="106"/>
                      <a:pt x="819" y="33"/>
                    </a:cubicBezTo>
                    <a:cubicBezTo>
                      <a:pt x="811" y="27"/>
                      <a:pt x="809" y="16"/>
                      <a:pt x="815" y="8"/>
                    </a:cubicBezTo>
                    <a:cubicBezTo>
                      <a:pt x="820" y="0"/>
                      <a:pt x="831" y="-2"/>
                      <a:pt x="839" y="4"/>
                    </a:cubicBezTo>
                    <a:cubicBezTo>
                      <a:pt x="954" y="81"/>
                      <a:pt x="1039" y="191"/>
                      <a:pt x="1085" y="322"/>
                    </a:cubicBezTo>
                    <a:cubicBezTo>
                      <a:pt x="1142" y="484"/>
                      <a:pt x="1133" y="658"/>
                      <a:pt x="1059" y="813"/>
                    </a:cubicBezTo>
                    <a:cubicBezTo>
                      <a:pt x="985" y="968"/>
                      <a:pt x="855" y="1084"/>
                      <a:pt x="693" y="1141"/>
                    </a:cubicBezTo>
                    <a:cubicBezTo>
                      <a:pt x="623" y="1166"/>
                      <a:pt x="551" y="1178"/>
                      <a:pt x="479" y="11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 name="Google Shape;212;p7"/>
              <p:cNvSpPr/>
              <p:nvPr/>
            </p:nvSpPr>
            <p:spPr>
              <a:xfrm>
                <a:off x="7380150" y="1168849"/>
                <a:ext cx="221628" cy="235191"/>
              </a:xfrm>
              <a:custGeom>
                <a:avLst/>
                <a:gdLst/>
                <a:ahLst/>
                <a:cxnLst/>
                <a:rect l="l" t="t" r="r" b="b"/>
                <a:pathLst>
                  <a:path w="817" h="867" extrusionOk="0">
                    <a:moveTo>
                      <a:pt x="53" y="867"/>
                    </a:moveTo>
                    <a:cubicBezTo>
                      <a:pt x="46" y="867"/>
                      <a:pt x="39" y="863"/>
                      <a:pt x="36" y="856"/>
                    </a:cubicBezTo>
                    <a:cubicBezTo>
                      <a:pt x="-20" y="694"/>
                      <a:pt x="-11" y="520"/>
                      <a:pt x="63" y="365"/>
                    </a:cubicBezTo>
                    <a:cubicBezTo>
                      <a:pt x="137" y="211"/>
                      <a:pt x="267" y="94"/>
                      <a:pt x="429" y="37"/>
                    </a:cubicBezTo>
                    <a:cubicBezTo>
                      <a:pt x="550" y="-6"/>
                      <a:pt x="680" y="-11"/>
                      <a:pt x="804" y="21"/>
                    </a:cubicBezTo>
                    <a:cubicBezTo>
                      <a:pt x="813" y="24"/>
                      <a:pt x="819" y="33"/>
                      <a:pt x="816" y="43"/>
                    </a:cubicBezTo>
                    <a:cubicBezTo>
                      <a:pt x="814" y="52"/>
                      <a:pt x="804" y="58"/>
                      <a:pt x="795" y="55"/>
                    </a:cubicBezTo>
                    <a:cubicBezTo>
                      <a:pt x="678" y="25"/>
                      <a:pt x="555" y="30"/>
                      <a:pt x="440" y="70"/>
                    </a:cubicBezTo>
                    <a:cubicBezTo>
                      <a:pt x="288" y="124"/>
                      <a:pt x="165" y="234"/>
                      <a:pt x="95" y="380"/>
                    </a:cubicBezTo>
                    <a:cubicBezTo>
                      <a:pt x="25" y="526"/>
                      <a:pt x="16" y="691"/>
                      <a:pt x="70" y="844"/>
                    </a:cubicBezTo>
                    <a:cubicBezTo>
                      <a:pt x="73" y="853"/>
                      <a:pt x="68" y="863"/>
                      <a:pt x="59" y="866"/>
                    </a:cubicBezTo>
                    <a:cubicBezTo>
                      <a:pt x="57" y="867"/>
                      <a:pt x="55" y="867"/>
                      <a:pt x="53"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 name="Google Shape;213;p7"/>
              <p:cNvSpPr/>
              <p:nvPr/>
            </p:nvSpPr>
            <p:spPr>
              <a:xfrm>
                <a:off x="7484589" y="1233683"/>
                <a:ext cx="74328" cy="190703"/>
              </a:xfrm>
              <a:custGeom>
                <a:avLst/>
                <a:gdLst/>
                <a:ahLst/>
                <a:cxnLst/>
                <a:rect l="l" t="t" r="r" b="b"/>
                <a:pathLst>
                  <a:path w="274" h="703" extrusionOk="0">
                    <a:moveTo>
                      <a:pt x="40" y="703"/>
                    </a:moveTo>
                    <a:cubicBezTo>
                      <a:pt x="36" y="703"/>
                      <a:pt x="32" y="702"/>
                      <a:pt x="29" y="700"/>
                    </a:cubicBezTo>
                    <a:cubicBezTo>
                      <a:pt x="21" y="694"/>
                      <a:pt x="20" y="683"/>
                      <a:pt x="26" y="675"/>
                    </a:cubicBezTo>
                    <a:lnTo>
                      <a:pt x="235" y="402"/>
                    </a:lnTo>
                    <a:lnTo>
                      <a:pt x="3" y="27"/>
                    </a:lnTo>
                    <a:cubicBezTo>
                      <a:pt x="-2" y="19"/>
                      <a:pt x="1" y="8"/>
                      <a:pt x="9" y="3"/>
                    </a:cubicBezTo>
                    <a:cubicBezTo>
                      <a:pt x="17" y="-2"/>
                      <a:pt x="28" y="0"/>
                      <a:pt x="33" y="9"/>
                    </a:cubicBezTo>
                    <a:lnTo>
                      <a:pt x="272" y="394"/>
                    </a:lnTo>
                    <a:cubicBezTo>
                      <a:pt x="276" y="401"/>
                      <a:pt x="275" y="408"/>
                      <a:pt x="271" y="414"/>
                    </a:cubicBezTo>
                    <a:lnTo>
                      <a:pt x="54" y="696"/>
                    </a:lnTo>
                    <a:cubicBezTo>
                      <a:pt x="50" y="701"/>
                      <a:pt x="45" y="703"/>
                      <a:pt x="40" y="7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14" name="Google Shape;214;p7"/>
            <p:cNvGrpSpPr/>
            <p:nvPr/>
          </p:nvGrpSpPr>
          <p:grpSpPr>
            <a:xfrm>
              <a:off x="8511658" y="2210428"/>
              <a:ext cx="309248" cy="225697"/>
              <a:chOff x="4646295" y="3088628"/>
              <a:chExt cx="309248" cy="225697"/>
            </a:xfrm>
          </p:grpSpPr>
          <p:sp>
            <p:nvSpPr>
              <p:cNvPr id="215" name="Google Shape;215;p7"/>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 name="Google Shape;216;p7"/>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 name="Google Shape;217;p7"/>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 name="Google Shape;218;p7"/>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 name="Google Shape;219;p7"/>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20" name="Google Shape;220;p7"/>
            <p:cNvGrpSpPr/>
            <p:nvPr/>
          </p:nvGrpSpPr>
          <p:grpSpPr>
            <a:xfrm>
              <a:off x="8669137" y="4107047"/>
              <a:ext cx="365411" cy="374241"/>
              <a:chOff x="7940051" y="3528357"/>
              <a:chExt cx="235734" cy="241430"/>
            </a:xfrm>
          </p:grpSpPr>
          <p:sp>
            <p:nvSpPr>
              <p:cNvPr id="221" name="Google Shape;221;p7"/>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2" name="Google Shape;222;p7"/>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3" name="Google Shape;223;p7"/>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 name="Google Shape;224;p7"/>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5" name="Google Shape;225;p7"/>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226" name="Google Shape;226;p7"/>
          <p:cNvGrpSpPr/>
          <p:nvPr/>
        </p:nvGrpSpPr>
        <p:grpSpPr>
          <a:xfrm>
            <a:off x="169884" y="3988702"/>
            <a:ext cx="830628" cy="678718"/>
            <a:chOff x="7447696" y="3988702"/>
            <a:chExt cx="830628" cy="678718"/>
          </a:xfrm>
        </p:grpSpPr>
        <p:sp>
          <p:nvSpPr>
            <p:cNvPr id="227" name="Google Shape;227;p7"/>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 name="Google Shape;228;p7"/>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 name="Google Shape;229;p7"/>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0" name="Google Shape;230;p7"/>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1" name="Google Shape;231;p7"/>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 name="Google Shape;232;p7"/>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chemeClr val="accent5"/>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3" name="Google Shape;233;p7"/>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 name="Google Shape;234;p7"/>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7"/>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7"/>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 name="Google Shape;237;p7"/>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 name="Google Shape;238;p7"/>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 name="Google Shape;239;p7"/>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 name="Google Shape;240;p7"/>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 name="Google Shape;241;p7"/>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 name="Google Shape;242;p7"/>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 name="Google Shape;243;p7"/>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 name="Google Shape;244;p7"/>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 name="Google Shape;245;p7"/>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 name="Google Shape;246;p7"/>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 name="Google Shape;247;p7"/>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48" name="Google Shape;248;p7"/>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49"/>
        <p:cNvGrpSpPr/>
        <p:nvPr/>
      </p:nvGrpSpPr>
      <p:grpSpPr>
        <a:xfrm>
          <a:off x="0" y="0"/>
          <a:ext cx="0" cy="0"/>
          <a:chOff x="0" y="0"/>
          <a:chExt cx="0" cy="0"/>
        </a:xfrm>
      </p:grpSpPr>
      <p:sp>
        <p:nvSpPr>
          <p:cNvPr id="250" name="Google Shape;250;p8"/>
          <p:cNvSpPr txBox="1">
            <a:spLocks noGrp="1"/>
          </p:cNvSpPr>
          <p:nvPr>
            <p:ph type="title"/>
          </p:nvPr>
        </p:nvSpPr>
        <p:spPr>
          <a:xfrm>
            <a:off x="2192800" y="1642850"/>
            <a:ext cx="4758600" cy="185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251" name="Google Shape;251;p8"/>
          <p:cNvGrpSpPr/>
          <p:nvPr/>
        </p:nvGrpSpPr>
        <p:grpSpPr>
          <a:xfrm>
            <a:off x="104183" y="89843"/>
            <a:ext cx="8878007" cy="4391445"/>
            <a:chOff x="104183" y="89843"/>
            <a:chExt cx="8878007" cy="4391445"/>
          </a:xfrm>
        </p:grpSpPr>
        <p:grpSp>
          <p:nvGrpSpPr>
            <p:cNvPr id="252" name="Google Shape;252;p8"/>
            <p:cNvGrpSpPr/>
            <p:nvPr/>
          </p:nvGrpSpPr>
          <p:grpSpPr>
            <a:xfrm>
              <a:off x="8430697" y="89843"/>
              <a:ext cx="551493" cy="579689"/>
              <a:chOff x="4592041" y="1871710"/>
              <a:chExt cx="414500" cy="435660"/>
            </a:xfrm>
          </p:grpSpPr>
          <p:sp>
            <p:nvSpPr>
              <p:cNvPr id="253" name="Google Shape;253;p8"/>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 name="Google Shape;254;p8"/>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 name="Google Shape;255;p8"/>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 name="Google Shape;256;p8"/>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7" name="Google Shape;257;p8"/>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8" name="Google Shape;258;p8"/>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9" name="Google Shape;259;p8"/>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0" name="Google Shape;260;p8"/>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 name="Google Shape;261;p8"/>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62" name="Google Shape;262;p8"/>
            <p:cNvGrpSpPr/>
            <p:nvPr/>
          </p:nvGrpSpPr>
          <p:grpSpPr>
            <a:xfrm>
              <a:off x="104183" y="2553966"/>
              <a:ext cx="309248" cy="225697"/>
              <a:chOff x="4646295" y="3088628"/>
              <a:chExt cx="309248" cy="225697"/>
            </a:xfrm>
          </p:grpSpPr>
          <p:sp>
            <p:nvSpPr>
              <p:cNvPr id="263" name="Google Shape;263;p8"/>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 name="Google Shape;264;p8"/>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 name="Google Shape;265;p8"/>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 name="Google Shape;266;p8"/>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 name="Google Shape;267;p8"/>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68" name="Google Shape;268;p8"/>
            <p:cNvGrpSpPr/>
            <p:nvPr/>
          </p:nvGrpSpPr>
          <p:grpSpPr>
            <a:xfrm>
              <a:off x="261662" y="4107047"/>
              <a:ext cx="365411" cy="374241"/>
              <a:chOff x="7940051" y="3528357"/>
              <a:chExt cx="235734" cy="241430"/>
            </a:xfrm>
          </p:grpSpPr>
          <p:sp>
            <p:nvSpPr>
              <p:cNvPr id="269" name="Google Shape;269;p8"/>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 name="Google Shape;270;p8"/>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 name="Google Shape;271;p8"/>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2" name="Google Shape;272;p8"/>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3" name="Google Shape;273;p8"/>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74" name="Google Shape;274;p8"/>
            <p:cNvGrpSpPr/>
            <p:nvPr/>
          </p:nvGrpSpPr>
          <p:grpSpPr>
            <a:xfrm>
              <a:off x="8585438" y="2326626"/>
              <a:ext cx="150826" cy="125327"/>
              <a:chOff x="5999388" y="1257826"/>
              <a:chExt cx="150826" cy="125327"/>
            </a:xfrm>
          </p:grpSpPr>
          <p:sp>
            <p:nvSpPr>
              <p:cNvPr id="275" name="Google Shape;275;p8"/>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 name="Google Shape;276;p8"/>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277" name="Google Shape;277;p8"/>
          <p:cNvGrpSpPr/>
          <p:nvPr/>
        </p:nvGrpSpPr>
        <p:grpSpPr>
          <a:xfrm>
            <a:off x="383069" y="89850"/>
            <a:ext cx="8649786" cy="4577606"/>
            <a:chOff x="383069" y="89850"/>
            <a:chExt cx="8649786" cy="4577606"/>
          </a:xfrm>
        </p:grpSpPr>
        <p:grpSp>
          <p:nvGrpSpPr>
            <p:cNvPr id="278" name="Google Shape;278;p8"/>
            <p:cNvGrpSpPr/>
            <p:nvPr/>
          </p:nvGrpSpPr>
          <p:grpSpPr>
            <a:xfrm>
              <a:off x="8288886" y="3249250"/>
              <a:ext cx="743969" cy="1418206"/>
              <a:chOff x="4721437" y="3735065"/>
              <a:chExt cx="489099" cy="932355"/>
            </a:xfrm>
          </p:grpSpPr>
          <p:sp>
            <p:nvSpPr>
              <p:cNvPr id="279" name="Google Shape;279;p8"/>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 name="Google Shape;280;p8"/>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8"/>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 name="Google Shape;282;p8"/>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chemeClr val="l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 name="Google Shape;283;p8"/>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 name="Google Shape;284;p8"/>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 name="Google Shape;285;p8"/>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 name="Google Shape;286;p8"/>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8"/>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8"/>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8"/>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8"/>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8"/>
              <p:cNvSpPr/>
              <p:nvPr/>
            </p:nvSpPr>
            <p:spPr>
              <a:xfrm>
                <a:off x="4832386" y="4363598"/>
                <a:ext cx="353465" cy="41776"/>
              </a:xfrm>
              <a:custGeom>
                <a:avLst/>
                <a:gdLst/>
                <a:ahLst/>
                <a:cxnLst/>
                <a:rect l="l" t="t" r="r" b="b"/>
                <a:pathLst>
                  <a:path w="1303" h="154" extrusionOk="0">
                    <a:moveTo>
                      <a:pt x="0" y="154"/>
                    </a:moveTo>
                    <a:lnTo>
                      <a:pt x="1303" y="154"/>
                    </a:lnTo>
                    <a:lnTo>
                      <a:pt x="1303" y="0"/>
                    </a:lnTo>
                    <a:lnTo>
                      <a:pt x="0" y="0"/>
                    </a:lnTo>
                    <a:lnTo>
                      <a:pt x="0" y="154"/>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 name="Google Shape;292;p8"/>
              <p:cNvSpPr/>
              <p:nvPr/>
            </p:nvSpPr>
            <p:spPr>
              <a:xfrm>
                <a:off x="4918459" y="3800500"/>
                <a:ext cx="112025" cy="635000"/>
              </a:xfrm>
              <a:custGeom>
                <a:avLst/>
                <a:gdLst/>
                <a:ahLst/>
                <a:cxnLst/>
                <a:rect l="l" t="t" r="r" b="b"/>
                <a:pathLst>
                  <a:path w="4481" h="25400" extrusionOk="0">
                    <a:moveTo>
                      <a:pt x="899" y="0"/>
                    </a:moveTo>
                    <a:cubicBezTo>
                      <a:pt x="750" y="692"/>
                      <a:pt x="30" y="2578"/>
                      <a:pt x="3" y="4152"/>
                    </a:cubicBezTo>
                    <a:cubicBezTo>
                      <a:pt x="-24" y="5726"/>
                      <a:pt x="153" y="7517"/>
                      <a:pt x="736" y="9444"/>
                    </a:cubicBezTo>
                    <a:cubicBezTo>
                      <a:pt x="1320" y="11371"/>
                      <a:pt x="2880" y="13704"/>
                      <a:pt x="3504" y="15712"/>
                    </a:cubicBezTo>
                    <a:cubicBezTo>
                      <a:pt x="4128" y="17720"/>
                      <a:pt x="4467" y="19877"/>
                      <a:pt x="4481" y="21492"/>
                    </a:cubicBezTo>
                    <a:cubicBezTo>
                      <a:pt x="4495" y="23107"/>
                      <a:pt x="3735" y="24749"/>
                      <a:pt x="3586" y="25400"/>
                    </a:cubicBezTo>
                  </a:path>
                </a:pathLst>
              </a:custGeom>
              <a:noFill/>
              <a:ln w="9525" cap="rnd" cmpd="sng">
                <a:solidFill>
                  <a:schemeClr val="dk1"/>
                </a:solidFill>
                <a:prstDash val="solid"/>
                <a:round/>
                <a:headEnd type="none" w="med" len="med"/>
                <a:tailEnd type="none" w="med" len="med"/>
              </a:ln>
            </p:spPr>
          </p:sp>
          <p:sp>
            <p:nvSpPr>
              <p:cNvPr id="293" name="Google Shape;293;p8"/>
              <p:cNvSpPr/>
              <p:nvPr/>
            </p:nvSpPr>
            <p:spPr>
              <a:xfrm>
                <a:off x="4772000" y="3898200"/>
                <a:ext cx="158750" cy="118050"/>
              </a:xfrm>
              <a:custGeom>
                <a:avLst/>
                <a:gdLst/>
                <a:ahLst/>
                <a:cxnLst/>
                <a:rect l="l" t="t" r="r" b="b"/>
                <a:pathLst>
                  <a:path w="6350" h="4722" extrusionOk="0">
                    <a:moveTo>
                      <a:pt x="6350" y="4722"/>
                    </a:moveTo>
                    <a:cubicBezTo>
                      <a:pt x="5739" y="4437"/>
                      <a:pt x="3744" y="3799"/>
                      <a:pt x="2686" y="3012"/>
                    </a:cubicBezTo>
                    <a:cubicBezTo>
                      <a:pt x="1628" y="2225"/>
                      <a:pt x="448" y="502"/>
                      <a:pt x="0" y="0"/>
                    </a:cubicBezTo>
                  </a:path>
                </a:pathLst>
              </a:custGeom>
              <a:noFill/>
              <a:ln w="9525" cap="rnd" cmpd="sng">
                <a:solidFill>
                  <a:schemeClr val="dk1"/>
                </a:solidFill>
                <a:prstDash val="solid"/>
                <a:round/>
                <a:headEnd type="none" w="med" len="med"/>
                <a:tailEnd type="none" w="med" len="med"/>
              </a:ln>
            </p:spPr>
          </p:sp>
          <p:sp>
            <p:nvSpPr>
              <p:cNvPr id="294" name="Google Shape;294;p8"/>
              <p:cNvSpPr/>
              <p:nvPr/>
            </p:nvSpPr>
            <p:spPr>
              <a:xfrm>
                <a:off x="4957200" y="3975525"/>
                <a:ext cx="111950" cy="103800"/>
              </a:xfrm>
              <a:custGeom>
                <a:avLst/>
                <a:gdLst/>
                <a:ahLst/>
                <a:cxnLst/>
                <a:rect l="l" t="t" r="r" b="b"/>
                <a:pathLst>
                  <a:path w="4478" h="4152" extrusionOk="0">
                    <a:moveTo>
                      <a:pt x="0" y="4152"/>
                    </a:moveTo>
                    <a:cubicBezTo>
                      <a:pt x="746" y="3460"/>
                      <a:pt x="3732" y="692"/>
                      <a:pt x="4478" y="0"/>
                    </a:cubicBezTo>
                  </a:path>
                </a:pathLst>
              </a:custGeom>
              <a:noFill/>
              <a:ln w="9525" cap="rnd" cmpd="sng">
                <a:solidFill>
                  <a:schemeClr val="dk1"/>
                </a:solidFill>
                <a:prstDash val="solid"/>
                <a:round/>
                <a:headEnd type="none" w="med" len="med"/>
                <a:tailEnd type="none" w="med" len="med"/>
              </a:ln>
            </p:spPr>
          </p:sp>
          <p:sp>
            <p:nvSpPr>
              <p:cNvPr id="295" name="Google Shape;295;p8"/>
              <p:cNvSpPr/>
              <p:nvPr/>
            </p:nvSpPr>
            <p:spPr>
              <a:xfrm>
                <a:off x="5030475" y="4189250"/>
                <a:ext cx="144500" cy="120075"/>
              </a:xfrm>
              <a:custGeom>
                <a:avLst/>
                <a:gdLst/>
                <a:ahLst/>
                <a:cxnLst/>
                <a:rect l="l" t="t" r="r" b="b"/>
                <a:pathLst>
                  <a:path w="5780" h="4803" extrusionOk="0">
                    <a:moveTo>
                      <a:pt x="0" y="4803"/>
                    </a:moveTo>
                    <a:cubicBezTo>
                      <a:pt x="583" y="4233"/>
                      <a:pt x="2537" y="2185"/>
                      <a:pt x="3500" y="1384"/>
                    </a:cubicBezTo>
                    <a:cubicBezTo>
                      <a:pt x="4463" y="584"/>
                      <a:pt x="5400" y="231"/>
                      <a:pt x="5780" y="0"/>
                    </a:cubicBezTo>
                  </a:path>
                </a:pathLst>
              </a:custGeom>
              <a:noFill/>
              <a:ln w="9525" cap="rnd" cmpd="sng">
                <a:solidFill>
                  <a:schemeClr val="dk1"/>
                </a:solidFill>
                <a:prstDash val="solid"/>
                <a:round/>
                <a:headEnd type="none" w="med" len="med"/>
                <a:tailEnd type="none" w="med" len="med"/>
              </a:ln>
            </p:spPr>
          </p:sp>
          <p:sp>
            <p:nvSpPr>
              <p:cNvPr id="296" name="Google Shape;296;p8"/>
              <p:cNvSpPr/>
              <p:nvPr/>
            </p:nvSpPr>
            <p:spPr>
              <a:xfrm>
                <a:off x="4820856" y="4158700"/>
                <a:ext cx="189275" cy="48850"/>
              </a:xfrm>
              <a:custGeom>
                <a:avLst/>
                <a:gdLst/>
                <a:ahLst/>
                <a:cxnLst/>
                <a:rect l="l" t="t" r="r" b="b"/>
                <a:pathLst>
                  <a:path w="7571" h="1954" extrusionOk="0">
                    <a:moveTo>
                      <a:pt x="0" y="0"/>
                    </a:moveTo>
                    <a:cubicBezTo>
                      <a:pt x="1262" y="326"/>
                      <a:pt x="6309" y="1628"/>
                      <a:pt x="7571" y="1954"/>
                    </a:cubicBezTo>
                  </a:path>
                </a:pathLst>
              </a:custGeom>
              <a:noFill/>
              <a:ln w="9525" cap="rnd" cmpd="sng">
                <a:solidFill>
                  <a:schemeClr val="dk1"/>
                </a:solidFill>
                <a:prstDash val="solid"/>
                <a:round/>
                <a:headEnd type="none" w="med" len="med"/>
                <a:tailEnd type="none" w="med" len="med"/>
              </a:ln>
            </p:spPr>
          </p:sp>
        </p:grpSp>
        <p:grpSp>
          <p:nvGrpSpPr>
            <p:cNvPr id="297" name="Google Shape;297;p8"/>
            <p:cNvGrpSpPr/>
            <p:nvPr/>
          </p:nvGrpSpPr>
          <p:grpSpPr>
            <a:xfrm>
              <a:off x="383069" y="89850"/>
              <a:ext cx="506831" cy="572702"/>
              <a:chOff x="383069" y="89850"/>
              <a:chExt cx="506831" cy="572702"/>
            </a:xfrm>
          </p:grpSpPr>
          <p:sp>
            <p:nvSpPr>
              <p:cNvPr id="298" name="Google Shape;298;p8"/>
              <p:cNvSpPr/>
              <p:nvPr/>
            </p:nvSpPr>
            <p:spPr>
              <a:xfrm>
                <a:off x="383069" y="89850"/>
                <a:ext cx="506831" cy="572702"/>
              </a:xfrm>
              <a:custGeom>
                <a:avLst/>
                <a:gdLst/>
                <a:ahLst/>
                <a:cxnLst/>
                <a:rect l="l" t="t" r="r" b="b"/>
                <a:pathLst>
                  <a:path w="2309" h="2609" extrusionOk="0">
                    <a:moveTo>
                      <a:pt x="2066" y="0"/>
                    </a:moveTo>
                    <a:lnTo>
                      <a:pt x="244" y="0"/>
                    </a:lnTo>
                    <a:cubicBezTo>
                      <a:pt x="110" y="0"/>
                      <a:pt x="0" y="109"/>
                      <a:pt x="0" y="243"/>
                    </a:cubicBezTo>
                    <a:lnTo>
                      <a:pt x="0" y="1809"/>
                    </a:lnTo>
                    <a:cubicBezTo>
                      <a:pt x="0" y="1943"/>
                      <a:pt x="110" y="2051"/>
                      <a:pt x="244" y="2051"/>
                    </a:cubicBezTo>
                    <a:lnTo>
                      <a:pt x="1052" y="2051"/>
                    </a:lnTo>
                    <a:lnTo>
                      <a:pt x="1514" y="2609"/>
                    </a:lnTo>
                    <a:lnTo>
                      <a:pt x="1398" y="2051"/>
                    </a:lnTo>
                    <a:lnTo>
                      <a:pt x="2066" y="2051"/>
                    </a:lnTo>
                    <a:cubicBezTo>
                      <a:pt x="2200" y="2051"/>
                      <a:pt x="2309" y="1943"/>
                      <a:pt x="2309" y="1809"/>
                    </a:cubicBezTo>
                    <a:lnTo>
                      <a:pt x="2309" y="243"/>
                    </a:lnTo>
                    <a:cubicBezTo>
                      <a:pt x="2309" y="109"/>
                      <a:pt x="2200" y="0"/>
                      <a:pt x="2066" y="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8"/>
              <p:cNvSpPr/>
              <p:nvPr/>
            </p:nvSpPr>
            <p:spPr>
              <a:xfrm>
                <a:off x="468675" y="160532"/>
                <a:ext cx="199967" cy="199754"/>
              </a:xfrm>
              <a:custGeom>
                <a:avLst/>
                <a:gdLst/>
                <a:ahLst/>
                <a:cxnLst/>
                <a:rect l="l" t="t" r="r" b="b"/>
                <a:pathLst>
                  <a:path w="911" h="910" extrusionOk="0">
                    <a:moveTo>
                      <a:pt x="456" y="648"/>
                    </a:moveTo>
                    <a:cubicBezTo>
                      <a:pt x="349" y="648"/>
                      <a:pt x="263" y="561"/>
                      <a:pt x="263" y="455"/>
                    </a:cubicBezTo>
                    <a:cubicBezTo>
                      <a:pt x="263" y="349"/>
                      <a:pt x="349" y="262"/>
                      <a:pt x="456" y="262"/>
                    </a:cubicBezTo>
                    <a:cubicBezTo>
                      <a:pt x="562" y="262"/>
                      <a:pt x="648" y="349"/>
                      <a:pt x="648" y="455"/>
                    </a:cubicBezTo>
                    <a:cubicBezTo>
                      <a:pt x="648" y="561"/>
                      <a:pt x="562" y="648"/>
                      <a:pt x="456" y="648"/>
                    </a:cubicBezTo>
                    <a:moveTo>
                      <a:pt x="911" y="538"/>
                    </a:moveTo>
                    <a:lnTo>
                      <a:pt x="911" y="372"/>
                    </a:lnTo>
                    <a:lnTo>
                      <a:pt x="787" y="361"/>
                    </a:lnTo>
                    <a:cubicBezTo>
                      <a:pt x="779" y="335"/>
                      <a:pt x="769" y="310"/>
                      <a:pt x="756" y="287"/>
                    </a:cubicBezTo>
                    <a:lnTo>
                      <a:pt x="836" y="192"/>
                    </a:lnTo>
                    <a:lnTo>
                      <a:pt x="719" y="74"/>
                    </a:lnTo>
                    <a:lnTo>
                      <a:pt x="624" y="155"/>
                    </a:lnTo>
                    <a:cubicBezTo>
                      <a:pt x="600" y="142"/>
                      <a:pt x="575" y="131"/>
                      <a:pt x="549" y="124"/>
                    </a:cubicBezTo>
                    <a:lnTo>
                      <a:pt x="538" y="0"/>
                    </a:lnTo>
                    <a:lnTo>
                      <a:pt x="373" y="0"/>
                    </a:lnTo>
                    <a:lnTo>
                      <a:pt x="362" y="124"/>
                    </a:lnTo>
                    <a:cubicBezTo>
                      <a:pt x="336" y="131"/>
                      <a:pt x="311" y="142"/>
                      <a:pt x="287" y="155"/>
                    </a:cubicBezTo>
                    <a:lnTo>
                      <a:pt x="192" y="74"/>
                    </a:lnTo>
                    <a:lnTo>
                      <a:pt x="75" y="192"/>
                    </a:lnTo>
                    <a:lnTo>
                      <a:pt x="155" y="287"/>
                    </a:lnTo>
                    <a:cubicBezTo>
                      <a:pt x="142" y="310"/>
                      <a:pt x="132" y="335"/>
                      <a:pt x="124" y="361"/>
                    </a:cubicBezTo>
                    <a:lnTo>
                      <a:pt x="0" y="372"/>
                    </a:lnTo>
                    <a:lnTo>
                      <a:pt x="0" y="538"/>
                    </a:lnTo>
                    <a:lnTo>
                      <a:pt x="124" y="549"/>
                    </a:lnTo>
                    <a:cubicBezTo>
                      <a:pt x="132" y="575"/>
                      <a:pt x="142" y="600"/>
                      <a:pt x="155" y="623"/>
                    </a:cubicBezTo>
                    <a:lnTo>
                      <a:pt x="75" y="718"/>
                    </a:lnTo>
                    <a:lnTo>
                      <a:pt x="192" y="836"/>
                    </a:lnTo>
                    <a:lnTo>
                      <a:pt x="287" y="755"/>
                    </a:lnTo>
                    <a:cubicBezTo>
                      <a:pt x="311" y="768"/>
                      <a:pt x="336" y="779"/>
                      <a:pt x="362" y="786"/>
                    </a:cubicBezTo>
                    <a:lnTo>
                      <a:pt x="373" y="910"/>
                    </a:lnTo>
                    <a:lnTo>
                      <a:pt x="538" y="910"/>
                    </a:lnTo>
                    <a:lnTo>
                      <a:pt x="549" y="786"/>
                    </a:lnTo>
                    <a:cubicBezTo>
                      <a:pt x="575" y="779"/>
                      <a:pt x="600" y="768"/>
                      <a:pt x="624" y="755"/>
                    </a:cubicBezTo>
                    <a:lnTo>
                      <a:pt x="719" y="836"/>
                    </a:lnTo>
                    <a:lnTo>
                      <a:pt x="836" y="718"/>
                    </a:lnTo>
                    <a:lnTo>
                      <a:pt x="756" y="623"/>
                    </a:lnTo>
                    <a:cubicBezTo>
                      <a:pt x="769" y="600"/>
                      <a:pt x="779" y="575"/>
                      <a:pt x="787" y="549"/>
                    </a:cubicBezTo>
                    <a:lnTo>
                      <a:pt x="911" y="53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0" name="Google Shape;300;p8"/>
              <p:cNvSpPr/>
              <p:nvPr/>
            </p:nvSpPr>
            <p:spPr>
              <a:xfrm>
                <a:off x="646692" y="275775"/>
                <a:ext cx="142238" cy="142242"/>
              </a:xfrm>
              <a:custGeom>
                <a:avLst/>
                <a:gdLst/>
                <a:ahLst/>
                <a:cxnLst/>
                <a:rect l="l" t="t" r="r" b="b"/>
                <a:pathLst>
                  <a:path w="648" h="648" extrusionOk="0">
                    <a:moveTo>
                      <a:pt x="324" y="461"/>
                    </a:moveTo>
                    <a:cubicBezTo>
                      <a:pt x="249" y="461"/>
                      <a:pt x="187" y="400"/>
                      <a:pt x="187" y="324"/>
                    </a:cubicBezTo>
                    <a:cubicBezTo>
                      <a:pt x="187" y="248"/>
                      <a:pt x="249" y="187"/>
                      <a:pt x="324" y="187"/>
                    </a:cubicBezTo>
                    <a:cubicBezTo>
                      <a:pt x="400" y="187"/>
                      <a:pt x="462" y="248"/>
                      <a:pt x="462" y="324"/>
                    </a:cubicBezTo>
                    <a:cubicBezTo>
                      <a:pt x="462" y="400"/>
                      <a:pt x="400" y="461"/>
                      <a:pt x="324" y="461"/>
                    </a:cubicBezTo>
                    <a:moveTo>
                      <a:pt x="648" y="383"/>
                    </a:moveTo>
                    <a:lnTo>
                      <a:pt x="648" y="265"/>
                    </a:lnTo>
                    <a:lnTo>
                      <a:pt x="560" y="257"/>
                    </a:lnTo>
                    <a:cubicBezTo>
                      <a:pt x="555" y="239"/>
                      <a:pt x="547" y="221"/>
                      <a:pt x="538" y="204"/>
                    </a:cubicBezTo>
                    <a:lnTo>
                      <a:pt x="595" y="137"/>
                    </a:lnTo>
                    <a:lnTo>
                      <a:pt x="512" y="53"/>
                    </a:lnTo>
                    <a:lnTo>
                      <a:pt x="444" y="110"/>
                    </a:lnTo>
                    <a:cubicBezTo>
                      <a:pt x="427" y="101"/>
                      <a:pt x="410" y="94"/>
                      <a:pt x="391" y="88"/>
                    </a:cubicBezTo>
                    <a:lnTo>
                      <a:pt x="383" y="0"/>
                    </a:lnTo>
                    <a:lnTo>
                      <a:pt x="265" y="0"/>
                    </a:lnTo>
                    <a:lnTo>
                      <a:pt x="258" y="88"/>
                    </a:lnTo>
                    <a:cubicBezTo>
                      <a:pt x="239" y="94"/>
                      <a:pt x="221" y="101"/>
                      <a:pt x="205" y="110"/>
                    </a:cubicBezTo>
                    <a:lnTo>
                      <a:pt x="137" y="53"/>
                    </a:lnTo>
                    <a:lnTo>
                      <a:pt x="54" y="137"/>
                    </a:lnTo>
                    <a:lnTo>
                      <a:pt x="111" y="204"/>
                    </a:lnTo>
                    <a:cubicBezTo>
                      <a:pt x="101" y="221"/>
                      <a:pt x="94" y="239"/>
                      <a:pt x="89" y="257"/>
                    </a:cubicBezTo>
                    <a:lnTo>
                      <a:pt x="0" y="265"/>
                    </a:lnTo>
                    <a:lnTo>
                      <a:pt x="0" y="383"/>
                    </a:lnTo>
                    <a:lnTo>
                      <a:pt x="89" y="391"/>
                    </a:lnTo>
                    <a:cubicBezTo>
                      <a:pt x="94" y="409"/>
                      <a:pt x="101" y="427"/>
                      <a:pt x="111" y="444"/>
                    </a:cubicBezTo>
                    <a:lnTo>
                      <a:pt x="54" y="511"/>
                    </a:lnTo>
                    <a:lnTo>
                      <a:pt x="137" y="595"/>
                    </a:lnTo>
                    <a:lnTo>
                      <a:pt x="205" y="538"/>
                    </a:lnTo>
                    <a:cubicBezTo>
                      <a:pt x="221" y="547"/>
                      <a:pt x="239" y="554"/>
                      <a:pt x="258" y="560"/>
                    </a:cubicBezTo>
                    <a:lnTo>
                      <a:pt x="265" y="648"/>
                    </a:lnTo>
                    <a:lnTo>
                      <a:pt x="383" y="648"/>
                    </a:lnTo>
                    <a:lnTo>
                      <a:pt x="391" y="560"/>
                    </a:lnTo>
                    <a:cubicBezTo>
                      <a:pt x="410" y="554"/>
                      <a:pt x="427" y="547"/>
                      <a:pt x="444" y="538"/>
                    </a:cubicBezTo>
                    <a:lnTo>
                      <a:pt x="512" y="595"/>
                    </a:lnTo>
                    <a:lnTo>
                      <a:pt x="595" y="511"/>
                    </a:lnTo>
                    <a:lnTo>
                      <a:pt x="538" y="444"/>
                    </a:lnTo>
                    <a:cubicBezTo>
                      <a:pt x="547" y="427"/>
                      <a:pt x="555" y="409"/>
                      <a:pt x="560" y="391"/>
                    </a:cubicBezTo>
                    <a:lnTo>
                      <a:pt x="648" y="3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8"/>
              <p:cNvSpPr/>
              <p:nvPr/>
            </p:nvSpPr>
            <p:spPr>
              <a:xfrm>
                <a:off x="561086" y="360287"/>
                <a:ext cx="101191" cy="101194"/>
              </a:xfrm>
              <a:custGeom>
                <a:avLst/>
                <a:gdLst/>
                <a:ahLst/>
                <a:cxnLst/>
                <a:rect l="l" t="t" r="r" b="b"/>
                <a:pathLst>
                  <a:path w="461" h="461" extrusionOk="0">
                    <a:moveTo>
                      <a:pt x="231" y="328"/>
                    </a:moveTo>
                    <a:cubicBezTo>
                      <a:pt x="177" y="328"/>
                      <a:pt x="133" y="285"/>
                      <a:pt x="133" y="231"/>
                    </a:cubicBezTo>
                    <a:cubicBezTo>
                      <a:pt x="133" y="177"/>
                      <a:pt x="177" y="133"/>
                      <a:pt x="231" y="133"/>
                    </a:cubicBezTo>
                    <a:cubicBezTo>
                      <a:pt x="285" y="133"/>
                      <a:pt x="328" y="177"/>
                      <a:pt x="328" y="231"/>
                    </a:cubicBezTo>
                    <a:cubicBezTo>
                      <a:pt x="328" y="285"/>
                      <a:pt x="285" y="328"/>
                      <a:pt x="231" y="328"/>
                    </a:cubicBezTo>
                    <a:moveTo>
                      <a:pt x="461" y="273"/>
                    </a:moveTo>
                    <a:lnTo>
                      <a:pt x="461" y="189"/>
                    </a:lnTo>
                    <a:lnTo>
                      <a:pt x="398" y="183"/>
                    </a:lnTo>
                    <a:cubicBezTo>
                      <a:pt x="395" y="170"/>
                      <a:pt x="389" y="158"/>
                      <a:pt x="383" y="146"/>
                    </a:cubicBezTo>
                    <a:lnTo>
                      <a:pt x="423" y="98"/>
                    </a:lnTo>
                    <a:lnTo>
                      <a:pt x="364" y="38"/>
                    </a:lnTo>
                    <a:lnTo>
                      <a:pt x="316" y="79"/>
                    </a:lnTo>
                    <a:cubicBezTo>
                      <a:pt x="304" y="72"/>
                      <a:pt x="291" y="67"/>
                      <a:pt x="278" y="63"/>
                    </a:cubicBezTo>
                    <a:lnTo>
                      <a:pt x="273" y="0"/>
                    </a:lnTo>
                    <a:lnTo>
                      <a:pt x="189" y="0"/>
                    </a:lnTo>
                    <a:lnTo>
                      <a:pt x="183" y="63"/>
                    </a:lnTo>
                    <a:cubicBezTo>
                      <a:pt x="170" y="67"/>
                      <a:pt x="157" y="72"/>
                      <a:pt x="146" y="79"/>
                    </a:cubicBezTo>
                    <a:lnTo>
                      <a:pt x="97" y="38"/>
                    </a:lnTo>
                    <a:lnTo>
                      <a:pt x="38" y="98"/>
                    </a:lnTo>
                    <a:lnTo>
                      <a:pt x="79" y="146"/>
                    </a:lnTo>
                    <a:cubicBezTo>
                      <a:pt x="72" y="158"/>
                      <a:pt x="67" y="170"/>
                      <a:pt x="63" y="183"/>
                    </a:cubicBezTo>
                    <a:lnTo>
                      <a:pt x="0" y="189"/>
                    </a:lnTo>
                    <a:lnTo>
                      <a:pt x="0" y="273"/>
                    </a:lnTo>
                    <a:lnTo>
                      <a:pt x="63" y="278"/>
                    </a:lnTo>
                    <a:cubicBezTo>
                      <a:pt x="67" y="292"/>
                      <a:pt x="72" y="304"/>
                      <a:pt x="79" y="316"/>
                    </a:cubicBezTo>
                    <a:lnTo>
                      <a:pt x="38" y="364"/>
                    </a:lnTo>
                    <a:lnTo>
                      <a:pt x="97" y="424"/>
                    </a:lnTo>
                    <a:lnTo>
                      <a:pt x="146" y="383"/>
                    </a:lnTo>
                    <a:cubicBezTo>
                      <a:pt x="157" y="390"/>
                      <a:pt x="170" y="395"/>
                      <a:pt x="183" y="398"/>
                    </a:cubicBezTo>
                    <a:lnTo>
                      <a:pt x="189" y="461"/>
                    </a:lnTo>
                    <a:lnTo>
                      <a:pt x="273" y="461"/>
                    </a:lnTo>
                    <a:lnTo>
                      <a:pt x="278" y="398"/>
                    </a:lnTo>
                    <a:cubicBezTo>
                      <a:pt x="291" y="395"/>
                      <a:pt x="304" y="390"/>
                      <a:pt x="316" y="383"/>
                    </a:cubicBezTo>
                    <a:lnTo>
                      <a:pt x="364" y="424"/>
                    </a:lnTo>
                    <a:lnTo>
                      <a:pt x="423" y="364"/>
                    </a:lnTo>
                    <a:lnTo>
                      <a:pt x="383" y="316"/>
                    </a:lnTo>
                    <a:cubicBezTo>
                      <a:pt x="389" y="304"/>
                      <a:pt x="395" y="292"/>
                      <a:pt x="398" y="278"/>
                    </a:cubicBezTo>
                    <a:lnTo>
                      <a:pt x="461" y="2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02" name="Google Shape;302;p8"/>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09"/>
        <p:cNvGrpSpPr/>
        <p:nvPr/>
      </p:nvGrpSpPr>
      <p:grpSpPr>
        <a:xfrm>
          <a:off x="0" y="0"/>
          <a:ext cx="0" cy="0"/>
          <a:chOff x="0" y="0"/>
          <a:chExt cx="0" cy="0"/>
        </a:xfrm>
      </p:grpSpPr>
      <p:sp>
        <p:nvSpPr>
          <p:cNvPr id="310" name="Google Shape;310;p11"/>
          <p:cNvSpPr txBox="1">
            <a:spLocks noGrp="1"/>
          </p:cNvSpPr>
          <p:nvPr>
            <p:ph type="title" hasCustomPrompt="1"/>
          </p:nvPr>
        </p:nvSpPr>
        <p:spPr>
          <a:xfrm>
            <a:off x="4623750" y="1654625"/>
            <a:ext cx="3804600" cy="1119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96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311" name="Google Shape;311;p11"/>
          <p:cNvSpPr txBox="1">
            <a:spLocks noGrp="1"/>
          </p:cNvSpPr>
          <p:nvPr>
            <p:ph type="subTitle" idx="1"/>
          </p:nvPr>
        </p:nvSpPr>
        <p:spPr>
          <a:xfrm>
            <a:off x="4623750" y="2774100"/>
            <a:ext cx="38046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12" name="Google Shape;312;p11"/>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80"/>
        <p:cNvGrpSpPr/>
        <p:nvPr/>
      </p:nvGrpSpPr>
      <p:grpSpPr>
        <a:xfrm>
          <a:off x="0" y="0"/>
          <a:ext cx="0" cy="0"/>
          <a:chOff x="0" y="0"/>
          <a:chExt cx="0" cy="0"/>
        </a:xfrm>
      </p:grpSpPr>
      <p:sp>
        <p:nvSpPr>
          <p:cNvPr id="381" name="Google Shape;381;p14"/>
          <p:cNvSpPr txBox="1">
            <a:spLocks noGrp="1"/>
          </p:cNvSpPr>
          <p:nvPr>
            <p:ph type="title"/>
          </p:nvPr>
        </p:nvSpPr>
        <p:spPr>
          <a:xfrm>
            <a:off x="713364" y="3089875"/>
            <a:ext cx="4269900" cy="554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82" name="Google Shape;382;p14"/>
          <p:cNvSpPr txBox="1">
            <a:spLocks noGrp="1"/>
          </p:cNvSpPr>
          <p:nvPr>
            <p:ph type="subTitle" idx="1"/>
          </p:nvPr>
        </p:nvSpPr>
        <p:spPr>
          <a:xfrm>
            <a:off x="713225" y="1063675"/>
            <a:ext cx="4269900" cy="202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6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383" name="Google Shape;383;p14"/>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84" name="Google Shape;384;p14"/>
          <p:cNvGrpSpPr/>
          <p:nvPr/>
        </p:nvGrpSpPr>
        <p:grpSpPr>
          <a:xfrm>
            <a:off x="169884" y="3988702"/>
            <a:ext cx="830628" cy="678718"/>
            <a:chOff x="7447696" y="3988702"/>
            <a:chExt cx="830628" cy="678718"/>
          </a:xfrm>
        </p:grpSpPr>
        <p:sp>
          <p:nvSpPr>
            <p:cNvPr id="385" name="Google Shape;385;p14"/>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6" name="Google Shape;386;p14"/>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7" name="Google Shape;387;p14"/>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 name="Google Shape;388;p14"/>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 name="Google Shape;389;p14"/>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0" name="Google Shape;390;p14"/>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chemeClr val="accent5"/>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 name="Google Shape;391;p14"/>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 name="Google Shape;392;p14"/>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 name="Google Shape;393;p14"/>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 name="Google Shape;394;p14"/>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5" name="Google Shape;395;p14"/>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 name="Google Shape;396;p14"/>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7" name="Google Shape;397;p14"/>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 name="Google Shape;398;p14"/>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9" name="Google Shape;399;p14"/>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0" name="Google Shape;400;p14"/>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1" name="Google Shape;401;p14"/>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 name="Google Shape;402;p14"/>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 name="Google Shape;403;p14"/>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14"/>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 name="Google Shape;405;p14"/>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466"/>
        <p:cNvGrpSpPr/>
        <p:nvPr/>
      </p:nvGrpSpPr>
      <p:grpSpPr>
        <a:xfrm>
          <a:off x="0" y="0"/>
          <a:ext cx="0" cy="0"/>
          <a:chOff x="0" y="0"/>
          <a:chExt cx="0" cy="0"/>
        </a:xfrm>
      </p:grpSpPr>
      <p:sp>
        <p:nvSpPr>
          <p:cNvPr id="467" name="Google Shape;467;p16"/>
          <p:cNvSpPr txBox="1">
            <a:spLocks noGrp="1"/>
          </p:cNvSpPr>
          <p:nvPr>
            <p:ph type="title"/>
          </p:nvPr>
        </p:nvSpPr>
        <p:spPr>
          <a:xfrm>
            <a:off x="1143300" y="1414725"/>
            <a:ext cx="2575200" cy="1184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8" name="Google Shape;468;p16"/>
          <p:cNvSpPr txBox="1">
            <a:spLocks noGrp="1"/>
          </p:cNvSpPr>
          <p:nvPr>
            <p:ph type="subTitle" idx="1"/>
          </p:nvPr>
        </p:nvSpPr>
        <p:spPr>
          <a:xfrm>
            <a:off x="1143300" y="2598950"/>
            <a:ext cx="2575200" cy="11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69" name="Google Shape;469;p16"/>
          <p:cNvGrpSpPr/>
          <p:nvPr/>
        </p:nvGrpSpPr>
        <p:grpSpPr>
          <a:xfrm>
            <a:off x="80847" y="89843"/>
            <a:ext cx="8953701" cy="4391445"/>
            <a:chOff x="80847" y="89843"/>
            <a:chExt cx="8953701" cy="4391445"/>
          </a:xfrm>
        </p:grpSpPr>
        <p:grpSp>
          <p:nvGrpSpPr>
            <p:cNvPr id="470" name="Google Shape;470;p16"/>
            <p:cNvGrpSpPr/>
            <p:nvPr/>
          </p:nvGrpSpPr>
          <p:grpSpPr>
            <a:xfrm>
              <a:off x="80847" y="89843"/>
              <a:ext cx="551493" cy="579689"/>
              <a:chOff x="4592041" y="1871710"/>
              <a:chExt cx="414500" cy="435660"/>
            </a:xfrm>
          </p:grpSpPr>
          <p:sp>
            <p:nvSpPr>
              <p:cNvPr id="471" name="Google Shape;471;p16"/>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2" name="Google Shape;472;p16"/>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3" name="Google Shape;473;p16"/>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4" name="Google Shape;474;p16"/>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5" name="Google Shape;475;p16"/>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6" name="Google Shape;476;p16"/>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7" name="Google Shape;477;p16"/>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8" name="Google Shape;478;p16"/>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9" name="Google Shape;479;p16"/>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80" name="Google Shape;480;p16"/>
            <p:cNvGrpSpPr/>
            <p:nvPr/>
          </p:nvGrpSpPr>
          <p:grpSpPr>
            <a:xfrm>
              <a:off x="235588" y="2326626"/>
              <a:ext cx="150826" cy="125327"/>
              <a:chOff x="5999388" y="1257826"/>
              <a:chExt cx="150826" cy="125327"/>
            </a:xfrm>
          </p:grpSpPr>
          <p:sp>
            <p:nvSpPr>
              <p:cNvPr id="481" name="Google Shape;481;p16"/>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2" name="Google Shape;482;p16"/>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83" name="Google Shape;483;p16"/>
            <p:cNvGrpSpPr/>
            <p:nvPr/>
          </p:nvGrpSpPr>
          <p:grpSpPr>
            <a:xfrm>
              <a:off x="8474614" y="145896"/>
              <a:ext cx="383304" cy="393613"/>
              <a:chOff x="7357364" y="1146334"/>
              <a:chExt cx="383304" cy="393613"/>
            </a:xfrm>
          </p:grpSpPr>
          <p:sp>
            <p:nvSpPr>
              <p:cNvPr id="484" name="Google Shape;484;p16"/>
              <p:cNvSpPr/>
              <p:nvPr/>
            </p:nvSpPr>
            <p:spPr>
              <a:xfrm>
                <a:off x="7357364" y="1196247"/>
                <a:ext cx="203452" cy="343699"/>
              </a:xfrm>
              <a:custGeom>
                <a:avLst/>
                <a:gdLst/>
                <a:ahLst/>
                <a:cxnLst/>
                <a:rect l="l" t="t" r="r" b="b"/>
                <a:pathLst>
                  <a:path w="750" h="1267" extrusionOk="0">
                    <a:moveTo>
                      <a:pt x="726" y="1267"/>
                    </a:moveTo>
                    <a:cubicBezTo>
                      <a:pt x="418" y="1267"/>
                      <a:pt x="144" y="1073"/>
                      <a:pt x="42" y="782"/>
                    </a:cubicBezTo>
                    <a:cubicBezTo>
                      <a:pt x="-55" y="507"/>
                      <a:pt x="22" y="202"/>
                      <a:pt x="238" y="5"/>
                    </a:cubicBezTo>
                    <a:cubicBezTo>
                      <a:pt x="245" y="-2"/>
                      <a:pt x="256" y="-1"/>
                      <a:pt x="263" y="6"/>
                    </a:cubicBezTo>
                    <a:cubicBezTo>
                      <a:pt x="269" y="13"/>
                      <a:pt x="269" y="25"/>
                      <a:pt x="262" y="31"/>
                    </a:cubicBezTo>
                    <a:cubicBezTo>
                      <a:pt x="56" y="218"/>
                      <a:pt x="-17" y="509"/>
                      <a:pt x="75" y="771"/>
                    </a:cubicBezTo>
                    <a:cubicBezTo>
                      <a:pt x="172" y="1047"/>
                      <a:pt x="433" y="1232"/>
                      <a:pt x="726" y="1232"/>
                    </a:cubicBezTo>
                    <a:cubicBezTo>
                      <a:pt x="728" y="1232"/>
                      <a:pt x="731" y="1232"/>
                      <a:pt x="733" y="1232"/>
                    </a:cubicBezTo>
                    <a:cubicBezTo>
                      <a:pt x="742" y="1232"/>
                      <a:pt x="750" y="1239"/>
                      <a:pt x="750" y="1249"/>
                    </a:cubicBezTo>
                    <a:cubicBezTo>
                      <a:pt x="750" y="1259"/>
                      <a:pt x="743" y="1267"/>
                      <a:pt x="733" y="1267"/>
                    </a:cubicBezTo>
                    <a:cubicBezTo>
                      <a:pt x="730" y="1267"/>
                      <a:pt x="728" y="1267"/>
                      <a:pt x="726" y="1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5" name="Google Shape;485;p16"/>
              <p:cNvSpPr/>
              <p:nvPr/>
            </p:nvSpPr>
            <p:spPr>
              <a:xfrm>
                <a:off x="7613171" y="1400243"/>
                <a:ext cx="127497" cy="128853"/>
              </a:xfrm>
              <a:custGeom>
                <a:avLst/>
                <a:gdLst/>
                <a:ahLst/>
                <a:cxnLst/>
                <a:rect l="l" t="t" r="r" b="b"/>
                <a:pathLst>
                  <a:path w="470" h="475" extrusionOk="0">
                    <a:moveTo>
                      <a:pt x="18" y="475"/>
                    </a:moveTo>
                    <a:cubicBezTo>
                      <a:pt x="11" y="475"/>
                      <a:pt x="4" y="470"/>
                      <a:pt x="1" y="463"/>
                    </a:cubicBezTo>
                    <a:cubicBezTo>
                      <a:pt x="-2" y="454"/>
                      <a:pt x="3" y="444"/>
                      <a:pt x="12" y="440"/>
                    </a:cubicBezTo>
                    <a:cubicBezTo>
                      <a:pt x="213" y="370"/>
                      <a:pt x="367" y="214"/>
                      <a:pt x="436" y="12"/>
                    </a:cubicBezTo>
                    <a:cubicBezTo>
                      <a:pt x="439" y="3"/>
                      <a:pt x="449" y="-2"/>
                      <a:pt x="458" y="1"/>
                    </a:cubicBezTo>
                    <a:cubicBezTo>
                      <a:pt x="468" y="4"/>
                      <a:pt x="472" y="14"/>
                      <a:pt x="469" y="24"/>
                    </a:cubicBezTo>
                    <a:cubicBezTo>
                      <a:pt x="397" y="235"/>
                      <a:pt x="235" y="399"/>
                      <a:pt x="24" y="474"/>
                    </a:cubicBezTo>
                    <a:cubicBezTo>
                      <a:pt x="22" y="474"/>
                      <a:pt x="20" y="475"/>
                      <a:pt x="18" y="4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6" name="Google Shape;486;p16"/>
              <p:cNvSpPr/>
              <p:nvPr/>
            </p:nvSpPr>
            <p:spPr>
              <a:xfrm>
                <a:off x="7485674" y="1146334"/>
                <a:ext cx="254451" cy="137805"/>
              </a:xfrm>
              <a:custGeom>
                <a:avLst/>
                <a:gdLst/>
                <a:ahLst/>
                <a:cxnLst/>
                <a:rect l="l" t="t" r="r" b="b"/>
                <a:pathLst>
                  <a:path w="938" h="508" extrusionOk="0">
                    <a:moveTo>
                      <a:pt x="920" y="508"/>
                    </a:moveTo>
                    <a:cubicBezTo>
                      <a:pt x="913" y="508"/>
                      <a:pt x="906" y="504"/>
                      <a:pt x="904" y="496"/>
                    </a:cubicBezTo>
                    <a:cubicBezTo>
                      <a:pt x="842" y="323"/>
                      <a:pt x="717" y="183"/>
                      <a:pt x="551" y="103"/>
                    </a:cubicBezTo>
                    <a:cubicBezTo>
                      <a:pt x="385" y="24"/>
                      <a:pt x="198" y="14"/>
                      <a:pt x="24" y="75"/>
                    </a:cubicBezTo>
                    <a:cubicBezTo>
                      <a:pt x="15" y="78"/>
                      <a:pt x="5" y="73"/>
                      <a:pt x="1" y="64"/>
                    </a:cubicBezTo>
                    <a:cubicBezTo>
                      <a:pt x="-2" y="55"/>
                      <a:pt x="3" y="45"/>
                      <a:pt x="12" y="42"/>
                    </a:cubicBezTo>
                    <a:cubicBezTo>
                      <a:pt x="195" y="-23"/>
                      <a:pt x="392" y="-12"/>
                      <a:pt x="566" y="72"/>
                    </a:cubicBezTo>
                    <a:cubicBezTo>
                      <a:pt x="741" y="155"/>
                      <a:pt x="873" y="302"/>
                      <a:pt x="937" y="485"/>
                    </a:cubicBezTo>
                    <a:cubicBezTo>
                      <a:pt x="940" y="494"/>
                      <a:pt x="935" y="504"/>
                      <a:pt x="926" y="507"/>
                    </a:cubicBezTo>
                    <a:cubicBezTo>
                      <a:pt x="924" y="508"/>
                      <a:pt x="922" y="508"/>
                      <a:pt x="920" y="5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7" name="Google Shape;487;p16"/>
              <p:cNvSpPr/>
              <p:nvPr/>
            </p:nvSpPr>
            <p:spPr>
              <a:xfrm>
                <a:off x="7424096" y="1197875"/>
                <a:ext cx="304365" cy="319556"/>
              </a:xfrm>
              <a:custGeom>
                <a:avLst/>
                <a:gdLst/>
                <a:ahLst/>
                <a:cxnLst/>
                <a:rect l="l" t="t" r="r" b="b"/>
                <a:pathLst>
                  <a:path w="1122" h="1178" extrusionOk="0">
                    <a:moveTo>
                      <a:pt x="479" y="1178"/>
                    </a:moveTo>
                    <a:cubicBezTo>
                      <a:pt x="302" y="1178"/>
                      <a:pt x="129" y="1104"/>
                      <a:pt x="5" y="968"/>
                    </a:cubicBezTo>
                    <a:cubicBezTo>
                      <a:pt x="-2" y="960"/>
                      <a:pt x="-1" y="949"/>
                      <a:pt x="6" y="943"/>
                    </a:cubicBezTo>
                    <a:cubicBezTo>
                      <a:pt x="13" y="936"/>
                      <a:pt x="25" y="937"/>
                      <a:pt x="31" y="944"/>
                    </a:cubicBezTo>
                    <a:cubicBezTo>
                      <a:pt x="196" y="1125"/>
                      <a:pt x="451" y="1189"/>
                      <a:pt x="681" y="1108"/>
                    </a:cubicBezTo>
                    <a:cubicBezTo>
                      <a:pt x="834" y="1054"/>
                      <a:pt x="957" y="944"/>
                      <a:pt x="1027" y="798"/>
                    </a:cubicBezTo>
                    <a:cubicBezTo>
                      <a:pt x="1097" y="652"/>
                      <a:pt x="1106" y="487"/>
                      <a:pt x="1052" y="334"/>
                    </a:cubicBezTo>
                    <a:cubicBezTo>
                      <a:pt x="1008" y="210"/>
                      <a:pt x="928" y="106"/>
                      <a:pt x="819" y="33"/>
                    </a:cubicBezTo>
                    <a:cubicBezTo>
                      <a:pt x="811" y="27"/>
                      <a:pt x="809" y="16"/>
                      <a:pt x="815" y="8"/>
                    </a:cubicBezTo>
                    <a:cubicBezTo>
                      <a:pt x="820" y="0"/>
                      <a:pt x="831" y="-2"/>
                      <a:pt x="839" y="4"/>
                    </a:cubicBezTo>
                    <a:cubicBezTo>
                      <a:pt x="954" y="81"/>
                      <a:pt x="1039" y="191"/>
                      <a:pt x="1085" y="322"/>
                    </a:cubicBezTo>
                    <a:cubicBezTo>
                      <a:pt x="1142" y="484"/>
                      <a:pt x="1133" y="658"/>
                      <a:pt x="1059" y="813"/>
                    </a:cubicBezTo>
                    <a:cubicBezTo>
                      <a:pt x="985" y="968"/>
                      <a:pt x="855" y="1084"/>
                      <a:pt x="693" y="1141"/>
                    </a:cubicBezTo>
                    <a:cubicBezTo>
                      <a:pt x="623" y="1166"/>
                      <a:pt x="551" y="1178"/>
                      <a:pt x="479" y="11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8" name="Google Shape;488;p16"/>
              <p:cNvSpPr/>
              <p:nvPr/>
            </p:nvSpPr>
            <p:spPr>
              <a:xfrm>
                <a:off x="7380150" y="1168849"/>
                <a:ext cx="221628" cy="235191"/>
              </a:xfrm>
              <a:custGeom>
                <a:avLst/>
                <a:gdLst/>
                <a:ahLst/>
                <a:cxnLst/>
                <a:rect l="l" t="t" r="r" b="b"/>
                <a:pathLst>
                  <a:path w="817" h="867" extrusionOk="0">
                    <a:moveTo>
                      <a:pt x="53" y="867"/>
                    </a:moveTo>
                    <a:cubicBezTo>
                      <a:pt x="46" y="867"/>
                      <a:pt x="39" y="863"/>
                      <a:pt x="36" y="856"/>
                    </a:cubicBezTo>
                    <a:cubicBezTo>
                      <a:pt x="-20" y="694"/>
                      <a:pt x="-11" y="520"/>
                      <a:pt x="63" y="365"/>
                    </a:cubicBezTo>
                    <a:cubicBezTo>
                      <a:pt x="137" y="211"/>
                      <a:pt x="267" y="94"/>
                      <a:pt x="429" y="37"/>
                    </a:cubicBezTo>
                    <a:cubicBezTo>
                      <a:pt x="550" y="-6"/>
                      <a:pt x="680" y="-11"/>
                      <a:pt x="804" y="21"/>
                    </a:cubicBezTo>
                    <a:cubicBezTo>
                      <a:pt x="813" y="24"/>
                      <a:pt x="819" y="33"/>
                      <a:pt x="816" y="43"/>
                    </a:cubicBezTo>
                    <a:cubicBezTo>
                      <a:pt x="814" y="52"/>
                      <a:pt x="804" y="58"/>
                      <a:pt x="795" y="55"/>
                    </a:cubicBezTo>
                    <a:cubicBezTo>
                      <a:pt x="678" y="25"/>
                      <a:pt x="555" y="30"/>
                      <a:pt x="440" y="70"/>
                    </a:cubicBezTo>
                    <a:cubicBezTo>
                      <a:pt x="288" y="124"/>
                      <a:pt x="165" y="234"/>
                      <a:pt x="95" y="380"/>
                    </a:cubicBezTo>
                    <a:cubicBezTo>
                      <a:pt x="25" y="526"/>
                      <a:pt x="16" y="691"/>
                      <a:pt x="70" y="844"/>
                    </a:cubicBezTo>
                    <a:cubicBezTo>
                      <a:pt x="73" y="853"/>
                      <a:pt x="68" y="863"/>
                      <a:pt x="59" y="866"/>
                    </a:cubicBezTo>
                    <a:cubicBezTo>
                      <a:pt x="57" y="867"/>
                      <a:pt x="55" y="867"/>
                      <a:pt x="53"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9" name="Google Shape;489;p16"/>
              <p:cNvSpPr/>
              <p:nvPr/>
            </p:nvSpPr>
            <p:spPr>
              <a:xfrm>
                <a:off x="7484589" y="1233683"/>
                <a:ext cx="74328" cy="190703"/>
              </a:xfrm>
              <a:custGeom>
                <a:avLst/>
                <a:gdLst/>
                <a:ahLst/>
                <a:cxnLst/>
                <a:rect l="l" t="t" r="r" b="b"/>
                <a:pathLst>
                  <a:path w="274" h="703" extrusionOk="0">
                    <a:moveTo>
                      <a:pt x="40" y="703"/>
                    </a:moveTo>
                    <a:cubicBezTo>
                      <a:pt x="36" y="703"/>
                      <a:pt x="32" y="702"/>
                      <a:pt x="29" y="700"/>
                    </a:cubicBezTo>
                    <a:cubicBezTo>
                      <a:pt x="21" y="694"/>
                      <a:pt x="20" y="683"/>
                      <a:pt x="26" y="675"/>
                    </a:cubicBezTo>
                    <a:lnTo>
                      <a:pt x="235" y="402"/>
                    </a:lnTo>
                    <a:lnTo>
                      <a:pt x="3" y="27"/>
                    </a:lnTo>
                    <a:cubicBezTo>
                      <a:pt x="-2" y="19"/>
                      <a:pt x="1" y="8"/>
                      <a:pt x="9" y="3"/>
                    </a:cubicBezTo>
                    <a:cubicBezTo>
                      <a:pt x="17" y="-2"/>
                      <a:pt x="28" y="0"/>
                      <a:pt x="33" y="9"/>
                    </a:cubicBezTo>
                    <a:lnTo>
                      <a:pt x="272" y="394"/>
                    </a:lnTo>
                    <a:cubicBezTo>
                      <a:pt x="276" y="401"/>
                      <a:pt x="275" y="408"/>
                      <a:pt x="271" y="414"/>
                    </a:cubicBezTo>
                    <a:lnTo>
                      <a:pt x="54" y="696"/>
                    </a:lnTo>
                    <a:cubicBezTo>
                      <a:pt x="50" y="701"/>
                      <a:pt x="45" y="703"/>
                      <a:pt x="40" y="7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90" name="Google Shape;490;p16"/>
            <p:cNvGrpSpPr/>
            <p:nvPr/>
          </p:nvGrpSpPr>
          <p:grpSpPr>
            <a:xfrm>
              <a:off x="8511658" y="2210428"/>
              <a:ext cx="309248" cy="225697"/>
              <a:chOff x="4646295" y="3088628"/>
              <a:chExt cx="309248" cy="225697"/>
            </a:xfrm>
          </p:grpSpPr>
          <p:sp>
            <p:nvSpPr>
              <p:cNvPr id="491" name="Google Shape;491;p16"/>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2" name="Google Shape;492;p16"/>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3" name="Google Shape;493;p16"/>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4" name="Google Shape;494;p16"/>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5" name="Google Shape;495;p16"/>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96" name="Google Shape;496;p16"/>
            <p:cNvGrpSpPr/>
            <p:nvPr/>
          </p:nvGrpSpPr>
          <p:grpSpPr>
            <a:xfrm>
              <a:off x="8669137" y="4107047"/>
              <a:ext cx="365411" cy="374241"/>
              <a:chOff x="7940051" y="3528357"/>
              <a:chExt cx="235734" cy="241430"/>
            </a:xfrm>
          </p:grpSpPr>
          <p:sp>
            <p:nvSpPr>
              <p:cNvPr id="497" name="Google Shape;497;p16"/>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8" name="Google Shape;498;p16"/>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9" name="Google Shape;499;p16"/>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0" name="Google Shape;500;p16"/>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1" name="Google Shape;501;p16"/>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502" name="Google Shape;502;p16"/>
          <p:cNvGrpSpPr/>
          <p:nvPr/>
        </p:nvGrpSpPr>
        <p:grpSpPr>
          <a:xfrm>
            <a:off x="169884" y="3988702"/>
            <a:ext cx="830628" cy="678718"/>
            <a:chOff x="7447696" y="3988702"/>
            <a:chExt cx="830628" cy="678718"/>
          </a:xfrm>
        </p:grpSpPr>
        <p:sp>
          <p:nvSpPr>
            <p:cNvPr id="503" name="Google Shape;503;p16"/>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4" name="Google Shape;504;p16"/>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5" name="Google Shape;505;p16"/>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6" name="Google Shape;506;p16"/>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7" name="Google Shape;507;p16"/>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8" name="Google Shape;508;p16"/>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chemeClr val="accent5"/>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9" name="Google Shape;509;p16"/>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0" name="Google Shape;510;p16"/>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1" name="Google Shape;511;p16"/>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2" name="Google Shape;512;p16"/>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3" name="Google Shape;513;p16"/>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4" name="Google Shape;514;p16"/>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5" name="Google Shape;515;p16"/>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6" name="Google Shape;516;p16"/>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7" name="Google Shape;517;p16"/>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8" name="Google Shape;518;p16"/>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9" name="Google Shape;519;p16"/>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0" name="Google Shape;520;p16"/>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1" name="Google Shape;521;p16"/>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16"/>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16"/>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24" name="Google Shape;524;p16"/>
          <p:cNvSpPr/>
          <p:nvPr/>
        </p:nvSpPr>
        <p:spPr>
          <a:xfrm>
            <a:off x="-37675" y="4667425"/>
            <a:ext cx="9219362"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1pPr>
            <a:lvl2pPr lvl="1"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2pPr>
            <a:lvl3pPr lvl="2"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3pPr>
            <a:lvl4pPr lvl="3"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4pPr>
            <a:lvl5pPr lvl="4"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5pPr>
            <a:lvl6pPr lvl="5"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6pPr>
            <a:lvl7pPr lvl="6"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7pPr>
            <a:lvl8pPr lvl="7"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8pPr>
            <a:lvl9pPr lvl="8" rtl="0">
              <a:spcBef>
                <a:spcPts val="0"/>
              </a:spcBef>
              <a:spcAft>
                <a:spcPts val="0"/>
              </a:spcAft>
              <a:buClr>
                <a:schemeClr val="dk1"/>
              </a:buClr>
              <a:buSzPts val="3500"/>
              <a:buFont typeface="Days One"/>
              <a:buNone/>
              <a:defRPr sz="3500" b="1">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rtl="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7" r:id="rId6"/>
    <p:sldLayoutId id="2147483658" r:id="rId7"/>
    <p:sldLayoutId id="2147483660" r:id="rId8"/>
    <p:sldLayoutId id="2147483662" r:id="rId9"/>
    <p:sldLayoutId id="2147483664" r:id="rId10"/>
    <p:sldLayoutId id="2147483666" r:id="rId11"/>
    <p:sldLayoutId id="2147483667" r:id="rId12"/>
    <p:sldLayoutId id="2147483668" r:id="rId13"/>
    <p:sldLayoutId id="2147483669" r:id="rId14"/>
    <p:sldLayoutId id="2147483671" r:id="rId15"/>
    <p:sldLayoutId id="2147483673" r:id="rId16"/>
    <p:sldLayoutId id="214748367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www.scribbr.com/statistics/statistical-test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www.scribbr.com/statistics/null-and-alternative-hypotheses/" TargetMode="External"/><Relationship Id="rId4" Type="http://schemas.openxmlformats.org/officeDocument/2006/relationships/hyperlink" Target="https://www.scribbr.com/statistics/hypothesis-test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ribbr.com/statistics/standard-error/"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32"/>
          <p:cNvSpPr txBox="1">
            <a:spLocks noGrp="1"/>
          </p:cNvSpPr>
          <p:nvPr>
            <p:ph type="ctrTitle"/>
          </p:nvPr>
        </p:nvSpPr>
        <p:spPr>
          <a:xfrm>
            <a:off x="226336" y="534754"/>
            <a:ext cx="4714015" cy="1049545"/>
          </a:xfrm>
          <a:prstGeom prst="rect">
            <a:avLst/>
          </a:prstGeom>
        </p:spPr>
        <p:txBody>
          <a:bodyPr spcFirstLastPara="1" wrap="square" lIns="91425" tIns="91425" rIns="91425" bIns="91425" anchor="b" anchorCtr="0">
            <a:noAutofit/>
          </a:bodyPr>
          <a:lstStyle/>
          <a:p>
            <a:r>
              <a:rPr lang="en-US" sz="3500" b="1">
                <a:latin typeface="Times New Roman"/>
              </a:rPr>
              <a:t>Data Scientists Income </a:t>
            </a:r>
            <a:r>
              <a:rPr lang="en-US" sz="3500" b="1" err="1">
                <a:latin typeface="Times New Roman"/>
              </a:rPr>
              <a:t>Analysis:T-Test</a:t>
            </a:r>
            <a:endParaRPr lang="en-US" sz="3500" b="1">
              <a:latin typeface="Times New Roman"/>
            </a:endParaRPr>
          </a:p>
        </p:txBody>
      </p:sp>
      <p:sp>
        <p:nvSpPr>
          <p:cNvPr id="1078" name="Google Shape;1078;p32"/>
          <p:cNvSpPr txBox="1">
            <a:spLocks noGrp="1"/>
          </p:cNvSpPr>
          <p:nvPr>
            <p:ph type="subTitle" idx="1"/>
          </p:nvPr>
        </p:nvSpPr>
        <p:spPr>
          <a:xfrm>
            <a:off x="324124" y="3657600"/>
            <a:ext cx="3014181" cy="594234"/>
          </a:xfrm>
          <a:prstGeom prst="rect">
            <a:avLst/>
          </a:prstGeom>
        </p:spPr>
        <p:txBody>
          <a:bodyPr spcFirstLastPara="1" wrap="square" lIns="91425" tIns="91425" rIns="91425" bIns="91425" anchor="t" anchorCtr="0">
            <a:noAutofit/>
          </a:bodyPr>
          <a:lstStyle/>
          <a:p>
            <a:pPr marL="0" indent="0">
              <a:lnSpc>
                <a:spcPct val="114999"/>
              </a:lnSpc>
            </a:pPr>
            <a:r>
              <a:rPr lang="en-US" sz="1500" dirty="0">
                <a:latin typeface="Times New Roman"/>
              </a:rPr>
              <a:t>Urlana Suresh Kumar</a:t>
            </a:r>
            <a:br>
              <a:rPr lang="en-US" sz="1500" dirty="0">
                <a:latin typeface="Times New Roman"/>
              </a:rPr>
            </a:br>
            <a:endParaRPr lang="en-US" sz="1500" dirty="0">
              <a:latin typeface="Times New Roman"/>
            </a:endParaRPr>
          </a:p>
        </p:txBody>
      </p:sp>
      <p:grpSp>
        <p:nvGrpSpPr>
          <p:cNvPr id="1079" name="Google Shape;1079;p32"/>
          <p:cNvGrpSpPr/>
          <p:nvPr/>
        </p:nvGrpSpPr>
        <p:grpSpPr>
          <a:xfrm>
            <a:off x="4592041" y="539502"/>
            <a:ext cx="3710160" cy="4189225"/>
            <a:chOff x="4592041" y="539502"/>
            <a:chExt cx="3710160" cy="4189225"/>
          </a:xfrm>
        </p:grpSpPr>
        <p:sp>
          <p:nvSpPr>
            <p:cNvPr id="1080" name="Google Shape;1080;p32"/>
            <p:cNvSpPr/>
            <p:nvPr/>
          </p:nvSpPr>
          <p:spPr>
            <a:xfrm>
              <a:off x="4660130" y="669441"/>
              <a:ext cx="3642071" cy="3994722"/>
            </a:xfrm>
            <a:custGeom>
              <a:avLst/>
              <a:gdLst/>
              <a:ahLst/>
              <a:cxnLst/>
              <a:rect l="l" t="t" r="r" b="b"/>
              <a:pathLst>
                <a:path w="13426" h="14726" extrusionOk="0">
                  <a:moveTo>
                    <a:pt x="12596" y="7787"/>
                  </a:moveTo>
                  <a:cubicBezTo>
                    <a:pt x="12594" y="5089"/>
                    <a:pt x="13000" y="4375"/>
                    <a:pt x="11539" y="2096"/>
                  </a:cubicBezTo>
                  <a:cubicBezTo>
                    <a:pt x="10078" y="-184"/>
                    <a:pt x="6491" y="-688"/>
                    <a:pt x="3780" y="1002"/>
                  </a:cubicBezTo>
                  <a:cubicBezTo>
                    <a:pt x="1070" y="2693"/>
                    <a:pt x="339" y="4866"/>
                    <a:pt x="339" y="4866"/>
                  </a:cubicBezTo>
                  <a:cubicBezTo>
                    <a:pt x="339" y="4866"/>
                    <a:pt x="-643" y="7406"/>
                    <a:pt x="738" y="9964"/>
                  </a:cubicBezTo>
                  <a:cubicBezTo>
                    <a:pt x="2002" y="12303"/>
                    <a:pt x="4491" y="13632"/>
                    <a:pt x="6650" y="14726"/>
                  </a:cubicBezTo>
                  <a:lnTo>
                    <a:pt x="12172" y="14726"/>
                  </a:lnTo>
                  <a:cubicBezTo>
                    <a:pt x="12498" y="14452"/>
                    <a:pt x="12783" y="14118"/>
                    <a:pt x="13016" y="13728"/>
                  </a:cubicBezTo>
                  <a:cubicBezTo>
                    <a:pt x="14140" y="11836"/>
                    <a:pt x="12598" y="10486"/>
                    <a:pt x="12596" y="778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1" name="Google Shape;1081;p32"/>
            <p:cNvSpPr/>
            <p:nvPr/>
          </p:nvSpPr>
          <p:spPr>
            <a:xfrm>
              <a:off x="6677562" y="2931834"/>
              <a:ext cx="405277" cy="275882"/>
            </a:xfrm>
            <a:custGeom>
              <a:avLst/>
              <a:gdLst/>
              <a:ahLst/>
              <a:cxnLst/>
              <a:rect l="l" t="t" r="r" b="b"/>
              <a:pathLst>
                <a:path w="1494" h="1017" extrusionOk="0">
                  <a:moveTo>
                    <a:pt x="15" y="994"/>
                  </a:moveTo>
                  <a:cubicBezTo>
                    <a:pt x="-140" y="967"/>
                    <a:pt x="962" y="0"/>
                    <a:pt x="962" y="0"/>
                  </a:cubicBezTo>
                  <a:lnTo>
                    <a:pt x="1494" y="358"/>
                  </a:lnTo>
                  <a:cubicBezTo>
                    <a:pt x="1494" y="358"/>
                    <a:pt x="589" y="995"/>
                    <a:pt x="447" y="1013"/>
                  </a:cubicBezTo>
                  <a:cubicBezTo>
                    <a:pt x="305" y="1030"/>
                    <a:pt x="15" y="994"/>
                    <a:pt x="15" y="99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2" name="Google Shape;1082;p32"/>
            <p:cNvSpPr/>
            <p:nvPr/>
          </p:nvSpPr>
          <p:spPr>
            <a:xfrm>
              <a:off x="6677562" y="2931834"/>
              <a:ext cx="405277" cy="275882"/>
            </a:xfrm>
            <a:custGeom>
              <a:avLst/>
              <a:gdLst/>
              <a:ahLst/>
              <a:cxnLst/>
              <a:rect l="l" t="t" r="r" b="b"/>
              <a:pathLst>
                <a:path w="1494" h="1017" extrusionOk="0">
                  <a:moveTo>
                    <a:pt x="15" y="994"/>
                  </a:moveTo>
                  <a:cubicBezTo>
                    <a:pt x="-140" y="967"/>
                    <a:pt x="962" y="0"/>
                    <a:pt x="962" y="0"/>
                  </a:cubicBezTo>
                  <a:lnTo>
                    <a:pt x="1494" y="358"/>
                  </a:lnTo>
                  <a:cubicBezTo>
                    <a:pt x="1494" y="358"/>
                    <a:pt x="589" y="995"/>
                    <a:pt x="447" y="1013"/>
                  </a:cubicBezTo>
                  <a:cubicBezTo>
                    <a:pt x="305" y="1030"/>
                    <a:pt x="15" y="994"/>
                    <a:pt x="15" y="994"/>
                  </a:cubicBezTo>
                  <a:close/>
                </a:path>
              </a:pathLst>
            </a:custGeom>
            <a:solidFill>
              <a:srgbClr val="CD7A6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3" name="Google Shape;1083;p32"/>
            <p:cNvSpPr/>
            <p:nvPr/>
          </p:nvSpPr>
          <p:spPr>
            <a:xfrm>
              <a:off x="6591569" y="3355829"/>
              <a:ext cx="897904" cy="1207423"/>
            </a:xfrm>
            <a:custGeom>
              <a:avLst/>
              <a:gdLst/>
              <a:ahLst/>
              <a:cxnLst/>
              <a:rect l="l" t="t" r="r" b="b"/>
              <a:pathLst>
                <a:path w="3310" h="4451" extrusionOk="0">
                  <a:moveTo>
                    <a:pt x="854" y="1734"/>
                  </a:moveTo>
                  <a:cubicBezTo>
                    <a:pt x="702" y="1889"/>
                    <a:pt x="1439" y="4323"/>
                    <a:pt x="1439" y="4323"/>
                  </a:cubicBezTo>
                  <a:cubicBezTo>
                    <a:pt x="1358" y="4392"/>
                    <a:pt x="1240" y="4426"/>
                    <a:pt x="1127" y="4440"/>
                  </a:cubicBezTo>
                  <a:cubicBezTo>
                    <a:pt x="965" y="4462"/>
                    <a:pt x="817" y="4445"/>
                    <a:pt x="817" y="4445"/>
                  </a:cubicBezTo>
                  <a:cubicBezTo>
                    <a:pt x="817" y="4445"/>
                    <a:pt x="-240" y="1883"/>
                    <a:pt x="51" y="1247"/>
                  </a:cubicBezTo>
                  <a:cubicBezTo>
                    <a:pt x="342" y="613"/>
                    <a:pt x="2146" y="322"/>
                    <a:pt x="2146" y="322"/>
                  </a:cubicBezTo>
                  <a:lnTo>
                    <a:pt x="2222" y="131"/>
                  </a:lnTo>
                  <a:lnTo>
                    <a:pt x="3156" y="0"/>
                  </a:lnTo>
                  <a:lnTo>
                    <a:pt x="3310" y="1143"/>
                  </a:lnTo>
                  <a:cubicBezTo>
                    <a:pt x="3310" y="1143"/>
                    <a:pt x="3157" y="1157"/>
                    <a:pt x="2926" y="1187"/>
                  </a:cubicBezTo>
                  <a:cubicBezTo>
                    <a:pt x="2309" y="1265"/>
                    <a:pt x="1133" y="1450"/>
                    <a:pt x="854" y="1734"/>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4" name="Google Shape;1084;p32"/>
            <p:cNvSpPr/>
            <p:nvPr/>
          </p:nvSpPr>
          <p:spPr>
            <a:xfrm>
              <a:off x="6661286" y="4458271"/>
              <a:ext cx="359704" cy="249297"/>
            </a:xfrm>
            <a:custGeom>
              <a:avLst/>
              <a:gdLst/>
              <a:ahLst/>
              <a:cxnLst/>
              <a:rect l="l" t="t" r="r" b="b"/>
              <a:pathLst>
                <a:path w="1326" h="919" extrusionOk="0">
                  <a:moveTo>
                    <a:pt x="1033" y="0"/>
                  </a:moveTo>
                  <a:lnTo>
                    <a:pt x="1326" y="771"/>
                  </a:lnTo>
                  <a:cubicBezTo>
                    <a:pt x="1326" y="771"/>
                    <a:pt x="1375" y="970"/>
                    <a:pt x="488" y="907"/>
                  </a:cubicBezTo>
                  <a:lnTo>
                    <a:pt x="0" y="865"/>
                  </a:lnTo>
                  <a:lnTo>
                    <a:pt x="103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5" name="Google Shape;1085;p32"/>
            <p:cNvSpPr/>
            <p:nvPr/>
          </p:nvSpPr>
          <p:spPr>
            <a:xfrm>
              <a:off x="6661286" y="4458271"/>
              <a:ext cx="359704" cy="249297"/>
            </a:xfrm>
            <a:custGeom>
              <a:avLst/>
              <a:gdLst/>
              <a:ahLst/>
              <a:cxnLst/>
              <a:rect l="l" t="t" r="r" b="b"/>
              <a:pathLst>
                <a:path w="1326" h="919" extrusionOk="0">
                  <a:moveTo>
                    <a:pt x="1033" y="0"/>
                  </a:moveTo>
                  <a:lnTo>
                    <a:pt x="1326" y="771"/>
                  </a:lnTo>
                  <a:cubicBezTo>
                    <a:pt x="1326" y="771"/>
                    <a:pt x="1375" y="970"/>
                    <a:pt x="488" y="907"/>
                  </a:cubicBezTo>
                  <a:lnTo>
                    <a:pt x="0" y="865"/>
                  </a:lnTo>
                  <a:lnTo>
                    <a:pt x="1033" y="0"/>
                  </a:lnTo>
                  <a:close/>
                </a:path>
              </a:pathLst>
            </a:custGeom>
            <a:solidFill>
              <a:srgbClr val="192D35">
                <a:alpha val="278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6" name="Google Shape;1086;p32"/>
            <p:cNvSpPr/>
            <p:nvPr/>
          </p:nvSpPr>
          <p:spPr>
            <a:xfrm>
              <a:off x="6661286" y="4458271"/>
              <a:ext cx="359704" cy="249297"/>
            </a:xfrm>
            <a:custGeom>
              <a:avLst/>
              <a:gdLst/>
              <a:ahLst/>
              <a:cxnLst/>
              <a:rect l="l" t="t" r="r" b="b"/>
              <a:pathLst>
                <a:path w="1326" h="919" extrusionOk="0">
                  <a:moveTo>
                    <a:pt x="1033" y="0"/>
                  </a:moveTo>
                  <a:lnTo>
                    <a:pt x="1326" y="771"/>
                  </a:lnTo>
                  <a:cubicBezTo>
                    <a:pt x="1326" y="771"/>
                    <a:pt x="1375" y="970"/>
                    <a:pt x="488" y="907"/>
                  </a:cubicBezTo>
                  <a:lnTo>
                    <a:pt x="0" y="865"/>
                  </a:lnTo>
                  <a:lnTo>
                    <a:pt x="1033"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7" name="Google Shape;1087;p32"/>
            <p:cNvSpPr/>
            <p:nvPr/>
          </p:nvSpPr>
          <p:spPr>
            <a:xfrm>
              <a:off x="6851175" y="3710922"/>
              <a:ext cx="860468" cy="136720"/>
            </a:xfrm>
            <a:custGeom>
              <a:avLst/>
              <a:gdLst/>
              <a:ahLst/>
              <a:cxnLst/>
              <a:rect l="l" t="t" r="r" b="b"/>
              <a:pathLst>
                <a:path w="3172" h="504" extrusionOk="0">
                  <a:moveTo>
                    <a:pt x="3172" y="214"/>
                  </a:moveTo>
                  <a:lnTo>
                    <a:pt x="3172" y="504"/>
                  </a:lnTo>
                  <a:lnTo>
                    <a:pt x="0" y="504"/>
                  </a:lnTo>
                  <a:lnTo>
                    <a:pt x="0" y="214"/>
                  </a:lnTo>
                  <a:cubicBezTo>
                    <a:pt x="0" y="95"/>
                    <a:pt x="95" y="0"/>
                    <a:pt x="214" y="0"/>
                  </a:cubicBezTo>
                  <a:lnTo>
                    <a:pt x="2958" y="0"/>
                  </a:lnTo>
                  <a:cubicBezTo>
                    <a:pt x="3057" y="0"/>
                    <a:pt x="3140" y="66"/>
                    <a:pt x="3164" y="157"/>
                  </a:cubicBezTo>
                  <a:cubicBezTo>
                    <a:pt x="3169" y="175"/>
                    <a:pt x="3172" y="194"/>
                    <a:pt x="3172" y="214"/>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8" name="Google Shape;1088;p32"/>
            <p:cNvSpPr/>
            <p:nvPr/>
          </p:nvSpPr>
          <p:spPr>
            <a:xfrm>
              <a:off x="6851175" y="3710922"/>
              <a:ext cx="860468" cy="136720"/>
            </a:xfrm>
            <a:custGeom>
              <a:avLst/>
              <a:gdLst/>
              <a:ahLst/>
              <a:cxnLst/>
              <a:rect l="l" t="t" r="r" b="b"/>
              <a:pathLst>
                <a:path w="3172" h="504" extrusionOk="0">
                  <a:moveTo>
                    <a:pt x="3172" y="214"/>
                  </a:moveTo>
                  <a:lnTo>
                    <a:pt x="3172" y="504"/>
                  </a:lnTo>
                  <a:lnTo>
                    <a:pt x="0" y="504"/>
                  </a:lnTo>
                  <a:lnTo>
                    <a:pt x="0" y="214"/>
                  </a:lnTo>
                  <a:cubicBezTo>
                    <a:pt x="0" y="95"/>
                    <a:pt x="95" y="0"/>
                    <a:pt x="214" y="0"/>
                  </a:cubicBezTo>
                  <a:lnTo>
                    <a:pt x="2958" y="0"/>
                  </a:lnTo>
                  <a:cubicBezTo>
                    <a:pt x="3057" y="0"/>
                    <a:pt x="3140" y="66"/>
                    <a:pt x="3164" y="157"/>
                  </a:cubicBezTo>
                  <a:cubicBezTo>
                    <a:pt x="3169" y="175"/>
                    <a:pt x="3172" y="194"/>
                    <a:pt x="3172" y="214"/>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89" name="Google Shape;1089;p32"/>
            <p:cNvGrpSpPr/>
            <p:nvPr/>
          </p:nvGrpSpPr>
          <p:grpSpPr>
            <a:xfrm>
              <a:off x="7940051" y="3528357"/>
              <a:ext cx="235734" cy="241430"/>
              <a:chOff x="7940051" y="3528357"/>
              <a:chExt cx="235734" cy="241430"/>
            </a:xfrm>
          </p:grpSpPr>
          <p:sp>
            <p:nvSpPr>
              <p:cNvPr id="1090" name="Google Shape;1090;p32"/>
              <p:cNvSpPr/>
              <p:nvPr/>
            </p:nvSpPr>
            <p:spPr>
              <a:xfrm>
                <a:off x="7940051" y="3528628"/>
                <a:ext cx="235734" cy="241159"/>
              </a:xfrm>
              <a:custGeom>
                <a:avLst/>
                <a:gdLst/>
                <a:ahLst/>
                <a:cxnLst/>
                <a:rect l="l" t="t" r="r" b="b"/>
                <a:pathLst>
                  <a:path w="869" h="889" extrusionOk="0">
                    <a:moveTo>
                      <a:pt x="115" y="824"/>
                    </a:moveTo>
                    <a:lnTo>
                      <a:pt x="510" y="853"/>
                    </a:lnTo>
                    <a:lnTo>
                      <a:pt x="833" y="622"/>
                    </a:lnTo>
                    <a:lnTo>
                      <a:pt x="806" y="66"/>
                    </a:lnTo>
                    <a:lnTo>
                      <a:pt x="369" y="36"/>
                    </a:lnTo>
                    <a:lnTo>
                      <a:pt x="37" y="264"/>
                    </a:lnTo>
                    <a:lnTo>
                      <a:pt x="115" y="824"/>
                    </a:lnTo>
                    <a:moveTo>
                      <a:pt x="515" y="889"/>
                    </a:moveTo>
                    <a:cubicBezTo>
                      <a:pt x="514" y="889"/>
                      <a:pt x="514" y="889"/>
                      <a:pt x="513" y="889"/>
                    </a:cubicBezTo>
                    <a:lnTo>
                      <a:pt x="98" y="858"/>
                    </a:lnTo>
                    <a:cubicBezTo>
                      <a:pt x="90" y="858"/>
                      <a:pt x="83" y="851"/>
                      <a:pt x="82" y="843"/>
                    </a:cubicBezTo>
                    <a:lnTo>
                      <a:pt x="0" y="258"/>
                    </a:lnTo>
                    <a:cubicBezTo>
                      <a:pt x="-1" y="252"/>
                      <a:pt x="2" y="245"/>
                      <a:pt x="8" y="241"/>
                    </a:cubicBezTo>
                    <a:lnTo>
                      <a:pt x="354" y="3"/>
                    </a:lnTo>
                    <a:cubicBezTo>
                      <a:pt x="357" y="1"/>
                      <a:pt x="361" y="0"/>
                      <a:pt x="365" y="0"/>
                    </a:cubicBezTo>
                    <a:lnTo>
                      <a:pt x="824" y="32"/>
                    </a:lnTo>
                    <a:cubicBezTo>
                      <a:pt x="833" y="33"/>
                      <a:pt x="840" y="40"/>
                      <a:pt x="840" y="49"/>
                    </a:cubicBezTo>
                    <a:lnTo>
                      <a:pt x="869" y="629"/>
                    </a:lnTo>
                    <a:cubicBezTo>
                      <a:pt x="869" y="635"/>
                      <a:pt x="866" y="641"/>
                      <a:pt x="862" y="645"/>
                    </a:cubicBezTo>
                    <a:lnTo>
                      <a:pt x="525" y="885"/>
                    </a:lnTo>
                    <a:cubicBezTo>
                      <a:pt x="522" y="888"/>
                      <a:pt x="518" y="889"/>
                      <a:pt x="515" y="8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1" name="Google Shape;1091;p32"/>
              <p:cNvSpPr/>
              <p:nvPr/>
            </p:nvSpPr>
            <p:spPr>
              <a:xfrm>
                <a:off x="7962024" y="3686507"/>
                <a:ext cx="213761" cy="74871"/>
              </a:xfrm>
              <a:custGeom>
                <a:avLst/>
                <a:gdLst/>
                <a:ahLst/>
                <a:cxnLst/>
                <a:rect l="l" t="t" r="r" b="b"/>
                <a:pathLst>
                  <a:path w="788" h="276" extrusionOk="0">
                    <a:moveTo>
                      <a:pt x="18" y="276"/>
                    </a:moveTo>
                    <a:cubicBezTo>
                      <a:pt x="13" y="276"/>
                      <a:pt x="7" y="274"/>
                      <a:pt x="4" y="269"/>
                    </a:cubicBezTo>
                    <a:cubicBezTo>
                      <a:pt x="-2" y="261"/>
                      <a:pt x="0" y="250"/>
                      <a:pt x="8" y="244"/>
                    </a:cubicBezTo>
                    <a:lnTo>
                      <a:pt x="343" y="3"/>
                    </a:lnTo>
                    <a:cubicBezTo>
                      <a:pt x="347" y="1"/>
                      <a:pt x="351" y="-1"/>
                      <a:pt x="355" y="0"/>
                    </a:cubicBezTo>
                    <a:lnTo>
                      <a:pt x="772" y="31"/>
                    </a:lnTo>
                    <a:cubicBezTo>
                      <a:pt x="781" y="31"/>
                      <a:pt x="789" y="40"/>
                      <a:pt x="788" y="50"/>
                    </a:cubicBezTo>
                    <a:cubicBezTo>
                      <a:pt x="787" y="59"/>
                      <a:pt x="779" y="67"/>
                      <a:pt x="769" y="66"/>
                    </a:cubicBezTo>
                    <a:lnTo>
                      <a:pt x="359" y="35"/>
                    </a:lnTo>
                    <a:lnTo>
                      <a:pt x="28" y="273"/>
                    </a:lnTo>
                    <a:cubicBezTo>
                      <a:pt x="25" y="275"/>
                      <a:pt x="22" y="276"/>
                      <a:pt x="1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2" name="Google Shape;1092;p32"/>
              <p:cNvSpPr/>
              <p:nvPr/>
            </p:nvSpPr>
            <p:spPr>
              <a:xfrm>
                <a:off x="8033910" y="3528357"/>
                <a:ext cx="28755" cy="167645"/>
              </a:xfrm>
              <a:custGeom>
                <a:avLst/>
                <a:gdLst/>
                <a:ahLst/>
                <a:cxnLst/>
                <a:rect l="l" t="t" r="r" b="b"/>
                <a:pathLst>
                  <a:path w="106" h="618" extrusionOk="0">
                    <a:moveTo>
                      <a:pt x="88" y="618"/>
                    </a:moveTo>
                    <a:cubicBezTo>
                      <a:pt x="80" y="618"/>
                      <a:pt x="72" y="611"/>
                      <a:pt x="71" y="602"/>
                    </a:cubicBezTo>
                    <a:lnTo>
                      <a:pt x="0" y="21"/>
                    </a:lnTo>
                    <a:cubicBezTo>
                      <a:pt x="-1" y="11"/>
                      <a:pt x="6" y="2"/>
                      <a:pt x="16" y="1"/>
                    </a:cubicBezTo>
                    <a:cubicBezTo>
                      <a:pt x="25" y="0"/>
                      <a:pt x="34" y="7"/>
                      <a:pt x="35" y="17"/>
                    </a:cubicBezTo>
                    <a:lnTo>
                      <a:pt x="106" y="598"/>
                    </a:lnTo>
                    <a:cubicBezTo>
                      <a:pt x="107" y="608"/>
                      <a:pt x="100" y="617"/>
                      <a:pt x="91" y="618"/>
                    </a:cubicBezTo>
                    <a:cubicBezTo>
                      <a:pt x="90" y="618"/>
                      <a:pt x="89" y="618"/>
                      <a:pt x="88" y="6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3" name="Google Shape;1093;p32"/>
              <p:cNvSpPr/>
              <p:nvPr/>
            </p:nvSpPr>
            <p:spPr>
              <a:xfrm>
                <a:off x="7940051" y="3537309"/>
                <a:ext cx="227867" cy="80025"/>
              </a:xfrm>
              <a:custGeom>
                <a:avLst/>
                <a:gdLst/>
                <a:ahLst/>
                <a:cxnLst/>
                <a:rect l="l" t="t" r="r" b="b"/>
                <a:pathLst>
                  <a:path w="840" h="295" extrusionOk="0">
                    <a:moveTo>
                      <a:pt x="475" y="295"/>
                    </a:moveTo>
                    <a:cubicBezTo>
                      <a:pt x="475" y="295"/>
                      <a:pt x="474" y="295"/>
                      <a:pt x="473" y="295"/>
                    </a:cubicBezTo>
                    <a:lnTo>
                      <a:pt x="16" y="242"/>
                    </a:lnTo>
                    <a:cubicBezTo>
                      <a:pt x="6" y="240"/>
                      <a:pt x="-1" y="232"/>
                      <a:pt x="0" y="222"/>
                    </a:cubicBezTo>
                    <a:cubicBezTo>
                      <a:pt x="1" y="212"/>
                      <a:pt x="10" y="205"/>
                      <a:pt x="20" y="206"/>
                    </a:cubicBezTo>
                    <a:lnTo>
                      <a:pt x="470" y="259"/>
                    </a:lnTo>
                    <a:lnTo>
                      <a:pt x="812" y="4"/>
                    </a:lnTo>
                    <a:cubicBezTo>
                      <a:pt x="820" y="-2"/>
                      <a:pt x="831" y="-1"/>
                      <a:pt x="837" y="7"/>
                    </a:cubicBezTo>
                    <a:cubicBezTo>
                      <a:pt x="843" y="15"/>
                      <a:pt x="841" y="26"/>
                      <a:pt x="833" y="32"/>
                    </a:cubicBezTo>
                    <a:lnTo>
                      <a:pt x="486" y="291"/>
                    </a:lnTo>
                    <a:cubicBezTo>
                      <a:pt x="483" y="293"/>
                      <a:pt x="479" y="295"/>
                      <a:pt x="475" y="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4" name="Google Shape;1094;p32"/>
              <p:cNvSpPr/>
              <p:nvPr/>
            </p:nvSpPr>
            <p:spPr>
              <a:xfrm>
                <a:off x="8064292" y="3607297"/>
                <a:ext cx="20074" cy="162491"/>
              </a:xfrm>
              <a:custGeom>
                <a:avLst/>
                <a:gdLst/>
                <a:ahLst/>
                <a:cxnLst/>
                <a:rect l="l" t="t" r="r" b="b"/>
                <a:pathLst>
                  <a:path w="74" h="599" extrusionOk="0">
                    <a:moveTo>
                      <a:pt x="57" y="599"/>
                    </a:moveTo>
                    <a:cubicBezTo>
                      <a:pt x="47" y="599"/>
                      <a:pt x="40" y="592"/>
                      <a:pt x="39" y="582"/>
                    </a:cubicBezTo>
                    <a:lnTo>
                      <a:pt x="0" y="20"/>
                    </a:lnTo>
                    <a:cubicBezTo>
                      <a:pt x="-1" y="11"/>
                      <a:pt x="6" y="2"/>
                      <a:pt x="16" y="1"/>
                    </a:cubicBezTo>
                    <a:cubicBezTo>
                      <a:pt x="25" y="0"/>
                      <a:pt x="34" y="8"/>
                      <a:pt x="35" y="18"/>
                    </a:cubicBezTo>
                    <a:lnTo>
                      <a:pt x="74" y="580"/>
                    </a:lnTo>
                    <a:cubicBezTo>
                      <a:pt x="75" y="589"/>
                      <a:pt x="68" y="598"/>
                      <a:pt x="58" y="599"/>
                    </a:cubicBezTo>
                    <a:cubicBezTo>
                      <a:pt x="57" y="599"/>
                      <a:pt x="57" y="599"/>
                      <a:pt x="57" y="5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095" name="Google Shape;1095;p32"/>
            <p:cNvSpPr/>
            <p:nvPr/>
          </p:nvSpPr>
          <p:spPr>
            <a:xfrm>
              <a:off x="6781187" y="3245965"/>
              <a:ext cx="443255" cy="1421455"/>
            </a:xfrm>
            <a:custGeom>
              <a:avLst/>
              <a:gdLst/>
              <a:ahLst/>
              <a:cxnLst/>
              <a:rect l="l" t="t" r="r" b="b"/>
              <a:pathLst>
                <a:path w="1634" h="5240" extrusionOk="0">
                  <a:moveTo>
                    <a:pt x="0" y="0"/>
                  </a:moveTo>
                  <a:lnTo>
                    <a:pt x="1421" y="5240"/>
                  </a:lnTo>
                  <a:lnTo>
                    <a:pt x="1634" y="5240"/>
                  </a:lnTo>
                  <a:lnTo>
                    <a:pt x="213" y="0"/>
                  </a:lnTo>
                  <a:lnTo>
                    <a:pt x="0" y="0"/>
                  </a:lnTo>
                  <a:close/>
                </a:path>
              </a:pathLst>
            </a:custGeom>
            <a:solidFill>
              <a:srgbClr val="76767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6" name="Google Shape;1096;p32"/>
            <p:cNvSpPr/>
            <p:nvPr/>
          </p:nvSpPr>
          <p:spPr>
            <a:xfrm>
              <a:off x="6781187" y="3245965"/>
              <a:ext cx="443255" cy="1421455"/>
            </a:xfrm>
            <a:custGeom>
              <a:avLst/>
              <a:gdLst/>
              <a:ahLst/>
              <a:cxnLst/>
              <a:rect l="l" t="t" r="r" b="b"/>
              <a:pathLst>
                <a:path w="1634" h="5240" extrusionOk="0">
                  <a:moveTo>
                    <a:pt x="0" y="0"/>
                  </a:moveTo>
                  <a:lnTo>
                    <a:pt x="1421" y="5240"/>
                  </a:lnTo>
                  <a:lnTo>
                    <a:pt x="1634" y="5240"/>
                  </a:lnTo>
                  <a:lnTo>
                    <a:pt x="213" y="0"/>
                  </a:lnTo>
                  <a:lnTo>
                    <a:pt x="0" y="0"/>
                  </a:lnTo>
                  <a:close/>
                </a:path>
              </a:pathLst>
            </a:custGeom>
            <a:solidFill>
              <a:schemeClr val="accent4"/>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7" name="Google Shape;1097;p32"/>
            <p:cNvSpPr/>
            <p:nvPr/>
          </p:nvSpPr>
          <p:spPr>
            <a:xfrm>
              <a:off x="6918721" y="4264313"/>
              <a:ext cx="730801" cy="59679"/>
            </a:xfrm>
            <a:custGeom>
              <a:avLst/>
              <a:gdLst/>
              <a:ahLst/>
              <a:cxnLst/>
              <a:rect l="l" t="t" r="r" b="b"/>
              <a:pathLst>
                <a:path w="2694" h="220" extrusionOk="0">
                  <a:moveTo>
                    <a:pt x="2694" y="220"/>
                  </a:moveTo>
                  <a:lnTo>
                    <a:pt x="0" y="220"/>
                  </a:lnTo>
                  <a:lnTo>
                    <a:pt x="0" y="0"/>
                  </a:lnTo>
                  <a:lnTo>
                    <a:pt x="2694" y="0"/>
                  </a:lnTo>
                  <a:lnTo>
                    <a:pt x="2694" y="220"/>
                  </a:lnTo>
                  <a:close/>
                </a:path>
              </a:pathLst>
            </a:custGeom>
            <a:solidFill>
              <a:schemeClr val="accent4"/>
            </a:solidFill>
            <a:ln w="9525" cap="flat" cmpd="sng">
              <a:solidFill>
                <a:schemeClr val="dk1"/>
              </a:solidFill>
              <a:prstDash val="solid"/>
              <a:bevel/>
              <a:headEnd type="none" w="sm" len="sm"/>
              <a:tailEnd type="none" w="sm" len="sm"/>
            </a:ln>
          </p:spPr>
          <p:txBody>
            <a:bodyPr spcFirstLastPara="1" wrap="square" lIns="92875" tIns="31300" rIns="92875" bIns="31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8" name="Google Shape;1098;p32"/>
            <p:cNvSpPr/>
            <p:nvPr/>
          </p:nvSpPr>
          <p:spPr>
            <a:xfrm>
              <a:off x="6803974" y="2754423"/>
              <a:ext cx="1241060" cy="1912996"/>
            </a:xfrm>
            <a:custGeom>
              <a:avLst/>
              <a:gdLst/>
              <a:ahLst/>
              <a:cxnLst/>
              <a:rect l="l" t="t" r="r" b="b"/>
              <a:pathLst>
                <a:path w="4575" h="7052" extrusionOk="0">
                  <a:moveTo>
                    <a:pt x="4553" y="634"/>
                  </a:moveTo>
                  <a:lnTo>
                    <a:pt x="2813" y="7052"/>
                  </a:lnTo>
                  <a:lnTo>
                    <a:pt x="2601" y="7052"/>
                  </a:lnTo>
                  <a:lnTo>
                    <a:pt x="4341" y="634"/>
                  </a:lnTo>
                  <a:cubicBezTo>
                    <a:pt x="4405" y="398"/>
                    <a:pt x="4258" y="205"/>
                    <a:pt x="4013" y="205"/>
                  </a:cubicBezTo>
                  <a:lnTo>
                    <a:pt x="2513" y="205"/>
                  </a:lnTo>
                  <a:cubicBezTo>
                    <a:pt x="2268" y="205"/>
                    <a:pt x="2017" y="398"/>
                    <a:pt x="1952" y="634"/>
                  </a:cubicBezTo>
                  <a:lnTo>
                    <a:pt x="212" y="7052"/>
                  </a:lnTo>
                  <a:lnTo>
                    <a:pt x="0" y="7052"/>
                  </a:lnTo>
                  <a:lnTo>
                    <a:pt x="1740" y="634"/>
                  </a:lnTo>
                  <a:cubicBezTo>
                    <a:pt x="1835" y="284"/>
                    <a:pt x="2206" y="0"/>
                    <a:pt x="2569" y="0"/>
                  </a:cubicBezTo>
                  <a:lnTo>
                    <a:pt x="4068" y="0"/>
                  </a:lnTo>
                  <a:cubicBezTo>
                    <a:pt x="4431" y="0"/>
                    <a:pt x="4648" y="284"/>
                    <a:pt x="4553" y="634"/>
                  </a:cubicBezTo>
                  <a:close/>
                </a:path>
              </a:pathLst>
            </a:custGeom>
            <a:solidFill>
              <a:srgbClr val="76767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9" name="Google Shape;1099;p32"/>
            <p:cNvSpPr/>
            <p:nvPr/>
          </p:nvSpPr>
          <p:spPr>
            <a:xfrm>
              <a:off x="6803974" y="2754423"/>
              <a:ext cx="1241060" cy="1912996"/>
            </a:xfrm>
            <a:custGeom>
              <a:avLst/>
              <a:gdLst/>
              <a:ahLst/>
              <a:cxnLst/>
              <a:rect l="l" t="t" r="r" b="b"/>
              <a:pathLst>
                <a:path w="4575" h="7052" extrusionOk="0">
                  <a:moveTo>
                    <a:pt x="4553" y="634"/>
                  </a:moveTo>
                  <a:lnTo>
                    <a:pt x="2813" y="7052"/>
                  </a:lnTo>
                  <a:lnTo>
                    <a:pt x="2601" y="7052"/>
                  </a:lnTo>
                  <a:lnTo>
                    <a:pt x="4341" y="634"/>
                  </a:lnTo>
                  <a:cubicBezTo>
                    <a:pt x="4405" y="398"/>
                    <a:pt x="4258" y="205"/>
                    <a:pt x="4013" y="205"/>
                  </a:cubicBezTo>
                  <a:lnTo>
                    <a:pt x="2513" y="205"/>
                  </a:lnTo>
                  <a:cubicBezTo>
                    <a:pt x="2268" y="205"/>
                    <a:pt x="2017" y="398"/>
                    <a:pt x="1952" y="634"/>
                  </a:cubicBezTo>
                  <a:lnTo>
                    <a:pt x="212" y="7052"/>
                  </a:lnTo>
                  <a:lnTo>
                    <a:pt x="0" y="7052"/>
                  </a:lnTo>
                  <a:lnTo>
                    <a:pt x="1740" y="634"/>
                  </a:lnTo>
                  <a:cubicBezTo>
                    <a:pt x="1835" y="284"/>
                    <a:pt x="2206" y="0"/>
                    <a:pt x="2569" y="0"/>
                  </a:cubicBezTo>
                  <a:lnTo>
                    <a:pt x="4068" y="0"/>
                  </a:lnTo>
                  <a:cubicBezTo>
                    <a:pt x="4431" y="0"/>
                    <a:pt x="4648" y="284"/>
                    <a:pt x="4553" y="634"/>
                  </a:cubicBezTo>
                  <a:close/>
                </a:path>
              </a:pathLst>
            </a:custGeom>
            <a:solidFill>
              <a:schemeClr val="accent4"/>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0" name="Google Shape;1100;p32"/>
            <p:cNvSpPr/>
            <p:nvPr/>
          </p:nvSpPr>
          <p:spPr>
            <a:xfrm>
              <a:off x="7125157" y="2862389"/>
              <a:ext cx="923674" cy="561529"/>
            </a:xfrm>
            <a:custGeom>
              <a:avLst/>
              <a:gdLst/>
              <a:ahLst/>
              <a:cxnLst/>
              <a:rect l="l" t="t" r="r" b="b"/>
              <a:pathLst>
                <a:path w="3405" h="2070" extrusionOk="0">
                  <a:moveTo>
                    <a:pt x="3397" y="238"/>
                  </a:moveTo>
                  <a:lnTo>
                    <a:pt x="2965" y="1832"/>
                  </a:lnTo>
                  <a:cubicBezTo>
                    <a:pt x="2930" y="1964"/>
                    <a:pt x="2790" y="2070"/>
                    <a:pt x="2654" y="2070"/>
                  </a:cubicBezTo>
                  <a:lnTo>
                    <a:pt x="190" y="2070"/>
                  </a:lnTo>
                  <a:cubicBezTo>
                    <a:pt x="54" y="2070"/>
                    <a:pt x="-27" y="1964"/>
                    <a:pt x="8" y="1832"/>
                  </a:cubicBezTo>
                  <a:lnTo>
                    <a:pt x="440" y="238"/>
                  </a:lnTo>
                  <a:cubicBezTo>
                    <a:pt x="476" y="107"/>
                    <a:pt x="615" y="0"/>
                    <a:pt x="751" y="0"/>
                  </a:cubicBezTo>
                  <a:lnTo>
                    <a:pt x="3215" y="0"/>
                  </a:lnTo>
                  <a:cubicBezTo>
                    <a:pt x="3351" y="0"/>
                    <a:pt x="3433" y="107"/>
                    <a:pt x="3397" y="238"/>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1" name="Google Shape;1101;p32"/>
            <p:cNvSpPr/>
            <p:nvPr/>
          </p:nvSpPr>
          <p:spPr>
            <a:xfrm>
              <a:off x="7125157" y="2862389"/>
              <a:ext cx="923674" cy="561529"/>
            </a:xfrm>
            <a:custGeom>
              <a:avLst/>
              <a:gdLst/>
              <a:ahLst/>
              <a:cxnLst/>
              <a:rect l="l" t="t" r="r" b="b"/>
              <a:pathLst>
                <a:path w="3405" h="2070" extrusionOk="0">
                  <a:moveTo>
                    <a:pt x="3397" y="238"/>
                  </a:moveTo>
                  <a:lnTo>
                    <a:pt x="2965" y="1832"/>
                  </a:lnTo>
                  <a:cubicBezTo>
                    <a:pt x="2930" y="1964"/>
                    <a:pt x="2790" y="2070"/>
                    <a:pt x="2654" y="2070"/>
                  </a:cubicBezTo>
                  <a:lnTo>
                    <a:pt x="190" y="2070"/>
                  </a:lnTo>
                  <a:cubicBezTo>
                    <a:pt x="54" y="2070"/>
                    <a:pt x="-27" y="1964"/>
                    <a:pt x="8" y="1832"/>
                  </a:cubicBezTo>
                  <a:lnTo>
                    <a:pt x="440" y="238"/>
                  </a:lnTo>
                  <a:cubicBezTo>
                    <a:pt x="476" y="107"/>
                    <a:pt x="615" y="0"/>
                    <a:pt x="751" y="0"/>
                  </a:cubicBezTo>
                  <a:lnTo>
                    <a:pt x="2025" y="0"/>
                  </a:lnTo>
                  <a:cubicBezTo>
                    <a:pt x="2576" y="566"/>
                    <a:pt x="2506" y="1605"/>
                    <a:pt x="2470" y="1919"/>
                  </a:cubicBezTo>
                  <a:cubicBezTo>
                    <a:pt x="2583" y="1892"/>
                    <a:pt x="2686" y="1799"/>
                    <a:pt x="2716" y="1689"/>
                  </a:cubicBezTo>
                  <a:lnTo>
                    <a:pt x="3148" y="95"/>
                  </a:lnTo>
                  <a:cubicBezTo>
                    <a:pt x="3157" y="61"/>
                    <a:pt x="3158" y="29"/>
                    <a:pt x="3153" y="0"/>
                  </a:cubicBezTo>
                  <a:lnTo>
                    <a:pt x="3215" y="0"/>
                  </a:lnTo>
                  <a:cubicBezTo>
                    <a:pt x="3351" y="0"/>
                    <a:pt x="3433" y="107"/>
                    <a:pt x="3397" y="238"/>
                  </a:cubicBez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2" name="Google Shape;1102;p32"/>
            <p:cNvSpPr/>
            <p:nvPr/>
          </p:nvSpPr>
          <p:spPr>
            <a:xfrm>
              <a:off x="7125157" y="2862389"/>
              <a:ext cx="923674" cy="561529"/>
            </a:xfrm>
            <a:custGeom>
              <a:avLst/>
              <a:gdLst/>
              <a:ahLst/>
              <a:cxnLst/>
              <a:rect l="l" t="t" r="r" b="b"/>
              <a:pathLst>
                <a:path w="3405" h="2070" extrusionOk="0">
                  <a:moveTo>
                    <a:pt x="3397" y="238"/>
                  </a:moveTo>
                  <a:lnTo>
                    <a:pt x="2965" y="1832"/>
                  </a:lnTo>
                  <a:cubicBezTo>
                    <a:pt x="2930" y="1964"/>
                    <a:pt x="2790" y="2070"/>
                    <a:pt x="2654" y="2070"/>
                  </a:cubicBezTo>
                  <a:lnTo>
                    <a:pt x="190" y="2070"/>
                  </a:lnTo>
                  <a:cubicBezTo>
                    <a:pt x="54" y="2070"/>
                    <a:pt x="-27" y="1964"/>
                    <a:pt x="8" y="1832"/>
                  </a:cubicBezTo>
                  <a:lnTo>
                    <a:pt x="440" y="238"/>
                  </a:lnTo>
                  <a:cubicBezTo>
                    <a:pt x="476" y="107"/>
                    <a:pt x="615" y="0"/>
                    <a:pt x="751" y="0"/>
                  </a:cubicBezTo>
                  <a:lnTo>
                    <a:pt x="3215" y="0"/>
                  </a:lnTo>
                  <a:cubicBezTo>
                    <a:pt x="3351" y="0"/>
                    <a:pt x="3433" y="107"/>
                    <a:pt x="3397" y="238"/>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3" name="Google Shape;1103;p32"/>
            <p:cNvSpPr/>
            <p:nvPr/>
          </p:nvSpPr>
          <p:spPr>
            <a:xfrm>
              <a:off x="7653861" y="3861477"/>
              <a:ext cx="276153" cy="805943"/>
            </a:xfrm>
            <a:custGeom>
              <a:avLst/>
              <a:gdLst/>
              <a:ahLst/>
              <a:cxnLst/>
              <a:rect l="l" t="t" r="r" b="b"/>
              <a:pathLst>
                <a:path w="1018" h="2971" extrusionOk="0">
                  <a:moveTo>
                    <a:pt x="0" y="0"/>
                  </a:moveTo>
                  <a:lnTo>
                    <a:pt x="805" y="2971"/>
                  </a:lnTo>
                  <a:lnTo>
                    <a:pt x="1018" y="2971"/>
                  </a:lnTo>
                  <a:lnTo>
                    <a:pt x="212" y="0"/>
                  </a:lnTo>
                  <a:lnTo>
                    <a:pt x="0" y="0"/>
                  </a:lnTo>
                  <a:close/>
                </a:path>
              </a:pathLst>
            </a:custGeom>
            <a:solidFill>
              <a:srgbClr val="76767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4" name="Google Shape;1104;p32"/>
            <p:cNvSpPr/>
            <p:nvPr/>
          </p:nvSpPr>
          <p:spPr>
            <a:xfrm>
              <a:off x="7653861" y="3861477"/>
              <a:ext cx="276153" cy="805943"/>
            </a:xfrm>
            <a:custGeom>
              <a:avLst/>
              <a:gdLst/>
              <a:ahLst/>
              <a:cxnLst/>
              <a:rect l="l" t="t" r="r" b="b"/>
              <a:pathLst>
                <a:path w="1018" h="2971" extrusionOk="0">
                  <a:moveTo>
                    <a:pt x="0" y="0"/>
                  </a:moveTo>
                  <a:lnTo>
                    <a:pt x="805" y="2971"/>
                  </a:lnTo>
                  <a:lnTo>
                    <a:pt x="1018" y="2971"/>
                  </a:lnTo>
                  <a:lnTo>
                    <a:pt x="212" y="0"/>
                  </a:lnTo>
                  <a:lnTo>
                    <a:pt x="0" y="0"/>
                  </a:lnTo>
                  <a:close/>
                </a:path>
              </a:pathLst>
            </a:custGeom>
            <a:solidFill>
              <a:schemeClr val="accent4"/>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5" name="Google Shape;1105;p32"/>
            <p:cNvSpPr/>
            <p:nvPr/>
          </p:nvSpPr>
          <p:spPr>
            <a:xfrm>
              <a:off x="6851175" y="3710922"/>
              <a:ext cx="858298" cy="136720"/>
            </a:xfrm>
            <a:custGeom>
              <a:avLst/>
              <a:gdLst/>
              <a:ahLst/>
              <a:cxnLst/>
              <a:rect l="l" t="t" r="r" b="b"/>
              <a:pathLst>
                <a:path w="3164" h="504" extrusionOk="0">
                  <a:moveTo>
                    <a:pt x="3164" y="157"/>
                  </a:moveTo>
                  <a:cubicBezTo>
                    <a:pt x="3062" y="278"/>
                    <a:pt x="2878" y="401"/>
                    <a:pt x="2561" y="504"/>
                  </a:cubicBezTo>
                  <a:lnTo>
                    <a:pt x="0" y="504"/>
                  </a:lnTo>
                  <a:lnTo>
                    <a:pt x="0" y="214"/>
                  </a:lnTo>
                  <a:cubicBezTo>
                    <a:pt x="0" y="95"/>
                    <a:pt x="95" y="0"/>
                    <a:pt x="214" y="0"/>
                  </a:cubicBezTo>
                  <a:lnTo>
                    <a:pt x="2958" y="0"/>
                  </a:lnTo>
                  <a:cubicBezTo>
                    <a:pt x="3057" y="0"/>
                    <a:pt x="3140" y="66"/>
                    <a:pt x="3164" y="157"/>
                  </a:cubicBezTo>
                  <a:close/>
                </a:path>
              </a:pathLst>
            </a:custGeom>
            <a:solidFill>
              <a:srgbClr val="192D35">
                <a:alpha val="278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6" name="Google Shape;1106;p32"/>
            <p:cNvSpPr/>
            <p:nvPr/>
          </p:nvSpPr>
          <p:spPr>
            <a:xfrm>
              <a:off x="6812925" y="3823499"/>
              <a:ext cx="944291" cy="74057"/>
            </a:xfrm>
            <a:custGeom>
              <a:avLst/>
              <a:gdLst/>
              <a:ahLst/>
              <a:cxnLst/>
              <a:rect l="l" t="t" r="r" b="b"/>
              <a:pathLst>
                <a:path w="3481" h="273" extrusionOk="0">
                  <a:moveTo>
                    <a:pt x="3421" y="273"/>
                  </a:moveTo>
                  <a:lnTo>
                    <a:pt x="61" y="273"/>
                  </a:lnTo>
                  <a:cubicBezTo>
                    <a:pt x="27" y="273"/>
                    <a:pt x="0" y="246"/>
                    <a:pt x="0" y="213"/>
                  </a:cubicBezTo>
                  <a:lnTo>
                    <a:pt x="0" y="60"/>
                  </a:lnTo>
                  <a:cubicBezTo>
                    <a:pt x="0" y="27"/>
                    <a:pt x="27" y="0"/>
                    <a:pt x="61" y="0"/>
                  </a:cubicBezTo>
                  <a:lnTo>
                    <a:pt x="3421" y="0"/>
                  </a:lnTo>
                  <a:cubicBezTo>
                    <a:pt x="3454" y="0"/>
                    <a:pt x="3481" y="27"/>
                    <a:pt x="3481" y="60"/>
                  </a:cubicBezTo>
                  <a:lnTo>
                    <a:pt x="3481" y="213"/>
                  </a:lnTo>
                  <a:cubicBezTo>
                    <a:pt x="3481" y="246"/>
                    <a:pt x="3454" y="273"/>
                    <a:pt x="3421" y="273"/>
                  </a:cubicBezTo>
                  <a:close/>
                </a:path>
              </a:pathLst>
            </a:custGeom>
            <a:solidFill>
              <a:srgbClr val="9A9A9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7" name="Google Shape;1107;p32"/>
            <p:cNvSpPr/>
            <p:nvPr/>
          </p:nvSpPr>
          <p:spPr>
            <a:xfrm>
              <a:off x="6812925" y="3823499"/>
              <a:ext cx="944291" cy="74057"/>
            </a:xfrm>
            <a:custGeom>
              <a:avLst/>
              <a:gdLst/>
              <a:ahLst/>
              <a:cxnLst/>
              <a:rect l="l" t="t" r="r" b="b"/>
              <a:pathLst>
                <a:path w="3481" h="273" extrusionOk="0">
                  <a:moveTo>
                    <a:pt x="3421" y="273"/>
                  </a:moveTo>
                  <a:lnTo>
                    <a:pt x="61" y="273"/>
                  </a:lnTo>
                  <a:cubicBezTo>
                    <a:pt x="27" y="273"/>
                    <a:pt x="0" y="246"/>
                    <a:pt x="0" y="213"/>
                  </a:cubicBezTo>
                  <a:lnTo>
                    <a:pt x="0" y="60"/>
                  </a:lnTo>
                  <a:cubicBezTo>
                    <a:pt x="0" y="27"/>
                    <a:pt x="27" y="0"/>
                    <a:pt x="61" y="0"/>
                  </a:cubicBezTo>
                  <a:lnTo>
                    <a:pt x="3421" y="0"/>
                  </a:lnTo>
                  <a:cubicBezTo>
                    <a:pt x="3454" y="0"/>
                    <a:pt x="3481" y="27"/>
                    <a:pt x="3481" y="60"/>
                  </a:cubicBezTo>
                  <a:lnTo>
                    <a:pt x="3481" y="213"/>
                  </a:lnTo>
                  <a:cubicBezTo>
                    <a:pt x="3481" y="246"/>
                    <a:pt x="3454" y="273"/>
                    <a:pt x="3421" y="273"/>
                  </a:cubicBezTo>
                  <a:close/>
                </a:path>
              </a:pathLst>
            </a:custGeom>
            <a:solidFill>
              <a:schemeClr val="accent5"/>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8" name="Google Shape;1108;p32"/>
            <p:cNvSpPr/>
            <p:nvPr/>
          </p:nvSpPr>
          <p:spPr>
            <a:xfrm>
              <a:off x="6591569" y="3355829"/>
              <a:ext cx="897904" cy="1207423"/>
            </a:xfrm>
            <a:custGeom>
              <a:avLst/>
              <a:gdLst/>
              <a:ahLst/>
              <a:cxnLst/>
              <a:rect l="l" t="t" r="r" b="b"/>
              <a:pathLst>
                <a:path w="3310" h="4451" extrusionOk="0">
                  <a:moveTo>
                    <a:pt x="854" y="1734"/>
                  </a:moveTo>
                  <a:cubicBezTo>
                    <a:pt x="702" y="1889"/>
                    <a:pt x="1439" y="4323"/>
                    <a:pt x="1439" y="4323"/>
                  </a:cubicBezTo>
                  <a:cubicBezTo>
                    <a:pt x="1358" y="4392"/>
                    <a:pt x="1240" y="4426"/>
                    <a:pt x="1127" y="4440"/>
                  </a:cubicBezTo>
                  <a:cubicBezTo>
                    <a:pt x="965" y="4462"/>
                    <a:pt x="817" y="4445"/>
                    <a:pt x="817" y="4445"/>
                  </a:cubicBezTo>
                  <a:cubicBezTo>
                    <a:pt x="817" y="4445"/>
                    <a:pt x="-240" y="1883"/>
                    <a:pt x="51" y="1247"/>
                  </a:cubicBezTo>
                  <a:cubicBezTo>
                    <a:pt x="342" y="613"/>
                    <a:pt x="2146" y="322"/>
                    <a:pt x="2146" y="322"/>
                  </a:cubicBezTo>
                  <a:lnTo>
                    <a:pt x="2222" y="131"/>
                  </a:lnTo>
                  <a:lnTo>
                    <a:pt x="3156" y="0"/>
                  </a:lnTo>
                  <a:lnTo>
                    <a:pt x="3310" y="1143"/>
                  </a:lnTo>
                  <a:cubicBezTo>
                    <a:pt x="3310" y="1143"/>
                    <a:pt x="3157" y="1157"/>
                    <a:pt x="2926" y="1187"/>
                  </a:cubicBezTo>
                  <a:cubicBezTo>
                    <a:pt x="2309" y="1265"/>
                    <a:pt x="1133" y="1450"/>
                    <a:pt x="854" y="17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9" name="Google Shape;1109;p32"/>
            <p:cNvSpPr/>
            <p:nvPr/>
          </p:nvSpPr>
          <p:spPr>
            <a:xfrm>
              <a:off x="6734257" y="3091070"/>
              <a:ext cx="96030" cy="89519"/>
            </a:xfrm>
            <a:custGeom>
              <a:avLst/>
              <a:gdLst/>
              <a:ahLst/>
              <a:cxnLst/>
              <a:rect l="l" t="t" r="r" b="b"/>
              <a:pathLst>
                <a:path w="354" h="330" extrusionOk="0">
                  <a:moveTo>
                    <a:pt x="0" y="0"/>
                  </a:moveTo>
                  <a:cubicBezTo>
                    <a:pt x="0" y="0"/>
                    <a:pt x="231" y="58"/>
                    <a:pt x="302" y="107"/>
                  </a:cubicBezTo>
                  <a:cubicBezTo>
                    <a:pt x="372" y="156"/>
                    <a:pt x="352" y="330"/>
                    <a:pt x="352" y="330"/>
                  </a:cubicBezTo>
                  <a:cubicBezTo>
                    <a:pt x="352" y="330"/>
                    <a:pt x="44" y="242"/>
                    <a:pt x="0" y="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0" name="Google Shape;1110;p32"/>
            <p:cNvSpPr/>
            <p:nvPr/>
          </p:nvSpPr>
          <p:spPr>
            <a:xfrm>
              <a:off x="6734257" y="3091070"/>
              <a:ext cx="96030" cy="89519"/>
            </a:xfrm>
            <a:custGeom>
              <a:avLst/>
              <a:gdLst/>
              <a:ahLst/>
              <a:cxnLst/>
              <a:rect l="l" t="t" r="r" b="b"/>
              <a:pathLst>
                <a:path w="354" h="330" extrusionOk="0">
                  <a:moveTo>
                    <a:pt x="0" y="0"/>
                  </a:moveTo>
                  <a:cubicBezTo>
                    <a:pt x="0" y="0"/>
                    <a:pt x="231" y="58"/>
                    <a:pt x="302" y="107"/>
                  </a:cubicBezTo>
                  <a:cubicBezTo>
                    <a:pt x="372" y="156"/>
                    <a:pt x="352" y="330"/>
                    <a:pt x="352" y="330"/>
                  </a:cubicBezTo>
                  <a:cubicBezTo>
                    <a:pt x="352" y="330"/>
                    <a:pt x="44" y="242"/>
                    <a:pt x="0" y="0"/>
                  </a:cubicBezTo>
                  <a:close/>
                </a:path>
              </a:pathLst>
            </a:custGeom>
            <a:solidFill>
              <a:srgbClr val="CD7A6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1" name="Google Shape;1111;p32"/>
            <p:cNvSpPr/>
            <p:nvPr/>
          </p:nvSpPr>
          <p:spPr>
            <a:xfrm>
              <a:off x="6694109" y="2960046"/>
              <a:ext cx="130210" cy="234377"/>
            </a:xfrm>
            <a:custGeom>
              <a:avLst/>
              <a:gdLst/>
              <a:ahLst/>
              <a:cxnLst/>
              <a:rect l="l" t="t" r="r" b="b"/>
              <a:pathLst>
                <a:path w="480" h="864" extrusionOk="0">
                  <a:moveTo>
                    <a:pt x="0" y="41"/>
                  </a:moveTo>
                  <a:lnTo>
                    <a:pt x="429" y="864"/>
                  </a:lnTo>
                  <a:lnTo>
                    <a:pt x="480" y="864"/>
                  </a:lnTo>
                  <a:lnTo>
                    <a:pt x="72" y="0"/>
                  </a:lnTo>
                  <a:lnTo>
                    <a:pt x="0" y="4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2" name="Google Shape;1112;p32"/>
            <p:cNvSpPr/>
            <p:nvPr/>
          </p:nvSpPr>
          <p:spPr>
            <a:xfrm>
              <a:off x="6635786" y="3080490"/>
              <a:ext cx="201011" cy="131023"/>
            </a:xfrm>
            <a:custGeom>
              <a:avLst/>
              <a:gdLst/>
              <a:ahLst/>
              <a:cxnLst/>
              <a:rect l="l" t="t" r="r" b="b"/>
              <a:pathLst>
                <a:path w="741" h="483" extrusionOk="0">
                  <a:moveTo>
                    <a:pt x="602" y="192"/>
                  </a:moveTo>
                  <a:cubicBezTo>
                    <a:pt x="602" y="192"/>
                    <a:pt x="331" y="0"/>
                    <a:pt x="265" y="0"/>
                  </a:cubicBezTo>
                  <a:cubicBezTo>
                    <a:pt x="199" y="0"/>
                    <a:pt x="0" y="234"/>
                    <a:pt x="0" y="352"/>
                  </a:cubicBezTo>
                  <a:cubicBezTo>
                    <a:pt x="0" y="469"/>
                    <a:pt x="433" y="534"/>
                    <a:pt x="518" y="435"/>
                  </a:cubicBezTo>
                  <a:cubicBezTo>
                    <a:pt x="560" y="385"/>
                    <a:pt x="476" y="265"/>
                    <a:pt x="476" y="265"/>
                  </a:cubicBezTo>
                  <a:cubicBezTo>
                    <a:pt x="476" y="265"/>
                    <a:pt x="602" y="395"/>
                    <a:pt x="638" y="415"/>
                  </a:cubicBezTo>
                  <a:cubicBezTo>
                    <a:pt x="674" y="435"/>
                    <a:pt x="741" y="409"/>
                    <a:pt x="741" y="409"/>
                  </a:cubicBezTo>
                  <a:cubicBezTo>
                    <a:pt x="741" y="409"/>
                    <a:pt x="650" y="265"/>
                    <a:pt x="602" y="192"/>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3" name="Google Shape;1113;p32"/>
            <p:cNvSpPr/>
            <p:nvPr/>
          </p:nvSpPr>
          <p:spPr>
            <a:xfrm>
              <a:off x="6635786" y="3080490"/>
              <a:ext cx="201011" cy="131023"/>
            </a:xfrm>
            <a:custGeom>
              <a:avLst/>
              <a:gdLst/>
              <a:ahLst/>
              <a:cxnLst/>
              <a:rect l="l" t="t" r="r" b="b"/>
              <a:pathLst>
                <a:path w="741" h="483" extrusionOk="0">
                  <a:moveTo>
                    <a:pt x="602" y="192"/>
                  </a:moveTo>
                  <a:cubicBezTo>
                    <a:pt x="602" y="192"/>
                    <a:pt x="331" y="0"/>
                    <a:pt x="265" y="0"/>
                  </a:cubicBezTo>
                  <a:cubicBezTo>
                    <a:pt x="199" y="0"/>
                    <a:pt x="0" y="234"/>
                    <a:pt x="0" y="352"/>
                  </a:cubicBezTo>
                  <a:cubicBezTo>
                    <a:pt x="0" y="469"/>
                    <a:pt x="433" y="534"/>
                    <a:pt x="518" y="435"/>
                  </a:cubicBezTo>
                  <a:cubicBezTo>
                    <a:pt x="560" y="385"/>
                    <a:pt x="476" y="265"/>
                    <a:pt x="476" y="265"/>
                  </a:cubicBezTo>
                  <a:cubicBezTo>
                    <a:pt x="476" y="265"/>
                    <a:pt x="602" y="395"/>
                    <a:pt x="638" y="415"/>
                  </a:cubicBezTo>
                  <a:cubicBezTo>
                    <a:pt x="674" y="435"/>
                    <a:pt x="741" y="409"/>
                    <a:pt x="741" y="409"/>
                  </a:cubicBezTo>
                  <a:cubicBezTo>
                    <a:pt x="741" y="409"/>
                    <a:pt x="650" y="265"/>
                    <a:pt x="602" y="192"/>
                  </a:cubicBezTo>
                  <a:close/>
                </a:path>
              </a:pathLst>
            </a:custGeom>
            <a:solidFill>
              <a:srgbClr val="CD7A6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4" name="Google Shape;1114;p32"/>
            <p:cNvSpPr/>
            <p:nvPr/>
          </p:nvSpPr>
          <p:spPr>
            <a:xfrm>
              <a:off x="6703604" y="3152377"/>
              <a:ext cx="61307" cy="53440"/>
            </a:xfrm>
            <a:custGeom>
              <a:avLst/>
              <a:gdLst/>
              <a:ahLst/>
              <a:cxnLst/>
              <a:rect l="l" t="t" r="r" b="b"/>
              <a:pathLst>
                <a:path w="226" h="197" extrusionOk="0">
                  <a:moveTo>
                    <a:pt x="226" y="197"/>
                  </a:moveTo>
                  <a:cubicBezTo>
                    <a:pt x="226" y="197"/>
                    <a:pt x="123" y="64"/>
                    <a:pt x="0" y="0"/>
                  </a:cubicBezTo>
                  <a:lnTo>
                    <a:pt x="226" y="197"/>
                  </a:lnTo>
                  <a:close/>
                </a:path>
              </a:pathLst>
            </a:custGeom>
            <a:noFill/>
            <a:ln w="9525" cap="flat" cmpd="sng">
              <a:solidFill>
                <a:schemeClr val="dk1"/>
              </a:solidFill>
              <a:prstDash val="solid"/>
              <a:bevel/>
              <a:headEnd type="none" w="sm" len="sm"/>
              <a:tailEnd type="none" w="sm" len="sm"/>
            </a:ln>
          </p:spPr>
          <p:txBody>
            <a:bodyPr spcFirstLastPara="1" wrap="square" lIns="92875" tIns="23025" rIns="92875"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5" name="Google Shape;1115;p32"/>
            <p:cNvSpPr/>
            <p:nvPr/>
          </p:nvSpPr>
          <p:spPr>
            <a:xfrm>
              <a:off x="6722321" y="3125250"/>
              <a:ext cx="42589" cy="27127"/>
            </a:xfrm>
            <a:custGeom>
              <a:avLst/>
              <a:gdLst/>
              <a:ahLst/>
              <a:cxnLst/>
              <a:rect l="l" t="t" r="r" b="b"/>
              <a:pathLst>
                <a:path w="157" h="100" extrusionOk="0">
                  <a:moveTo>
                    <a:pt x="157" y="100"/>
                  </a:moveTo>
                  <a:cubicBezTo>
                    <a:pt x="157" y="100"/>
                    <a:pt x="63" y="18"/>
                    <a:pt x="0" y="0"/>
                  </a:cubicBezTo>
                  <a:lnTo>
                    <a:pt x="157" y="10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6" name="Google Shape;1116;p32"/>
            <p:cNvSpPr/>
            <p:nvPr/>
          </p:nvSpPr>
          <p:spPr>
            <a:xfrm>
              <a:off x="6684886" y="3180589"/>
              <a:ext cx="51270" cy="30925"/>
            </a:xfrm>
            <a:custGeom>
              <a:avLst/>
              <a:gdLst/>
              <a:ahLst/>
              <a:cxnLst/>
              <a:rect l="l" t="t" r="r" b="b"/>
              <a:pathLst>
                <a:path w="189" h="114" extrusionOk="0">
                  <a:moveTo>
                    <a:pt x="0" y="0"/>
                  </a:moveTo>
                  <a:cubicBezTo>
                    <a:pt x="0" y="0"/>
                    <a:pt x="152" y="80"/>
                    <a:pt x="189" y="114"/>
                  </a:cubicBez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7" name="Google Shape;1117;p32"/>
            <p:cNvSpPr/>
            <p:nvPr/>
          </p:nvSpPr>
          <p:spPr>
            <a:xfrm>
              <a:off x="6825675" y="2817358"/>
              <a:ext cx="336646" cy="303009"/>
            </a:xfrm>
            <a:custGeom>
              <a:avLst/>
              <a:gdLst/>
              <a:ahLst/>
              <a:cxnLst/>
              <a:rect l="l" t="t" r="r" b="b"/>
              <a:pathLst>
                <a:path w="1241" h="1117" extrusionOk="0">
                  <a:moveTo>
                    <a:pt x="762" y="0"/>
                  </a:moveTo>
                  <a:cubicBezTo>
                    <a:pt x="623" y="97"/>
                    <a:pt x="0" y="737"/>
                    <a:pt x="0" y="737"/>
                  </a:cubicBezTo>
                  <a:cubicBezTo>
                    <a:pt x="0" y="737"/>
                    <a:pt x="292" y="1069"/>
                    <a:pt x="548" y="1117"/>
                  </a:cubicBezTo>
                  <a:lnTo>
                    <a:pt x="1241" y="780"/>
                  </a:lnTo>
                  <a:lnTo>
                    <a:pt x="762" y="0"/>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8" name="Google Shape;1118;p32"/>
            <p:cNvSpPr/>
            <p:nvPr/>
          </p:nvSpPr>
          <p:spPr>
            <a:xfrm>
              <a:off x="6825675" y="2817358"/>
              <a:ext cx="336646" cy="303009"/>
            </a:xfrm>
            <a:custGeom>
              <a:avLst/>
              <a:gdLst/>
              <a:ahLst/>
              <a:cxnLst/>
              <a:rect l="l" t="t" r="r" b="b"/>
              <a:pathLst>
                <a:path w="1241" h="1117" extrusionOk="0">
                  <a:moveTo>
                    <a:pt x="762" y="0"/>
                  </a:moveTo>
                  <a:cubicBezTo>
                    <a:pt x="623" y="97"/>
                    <a:pt x="0" y="737"/>
                    <a:pt x="0" y="737"/>
                  </a:cubicBezTo>
                  <a:cubicBezTo>
                    <a:pt x="0" y="737"/>
                    <a:pt x="292" y="1069"/>
                    <a:pt x="548" y="1117"/>
                  </a:cubicBezTo>
                  <a:lnTo>
                    <a:pt x="1241" y="780"/>
                  </a:lnTo>
                  <a:lnTo>
                    <a:pt x="762" y="0"/>
                  </a:lnTo>
                  <a:close/>
                </a:path>
              </a:pathLst>
            </a:custGeom>
            <a:noFill/>
            <a:ln w="9525" cap="flat" cmpd="sng">
              <a:solidFill>
                <a:srgbClr val="192D35"/>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9" name="Google Shape;1119;p32"/>
            <p:cNvSpPr/>
            <p:nvPr/>
          </p:nvSpPr>
          <p:spPr>
            <a:xfrm>
              <a:off x="6825675" y="2817358"/>
              <a:ext cx="336646" cy="303009"/>
            </a:xfrm>
            <a:custGeom>
              <a:avLst/>
              <a:gdLst/>
              <a:ahLst/>
              <a:cxnLst/>
              <a:rect l="l" t="t" r="r" b="b"/>
              <a:pathLst>
                <a:path w="1241" h="1117" extrusionOk="0">
                  <a:moveTo>
                    <a:pt x="762" y="0"/>
                  </a:moveTo>
                  <a:cubicBezTo>
                    <a:pt x="623" y="97"/>
                    <a:pt x="0" y="737"/>
                    <a:pt x="0" y="737"/>
                  </a:cubicBezTo>
                  <a:cubicBezTo>
                    <a:pt x="0" y="737"/>
                    <a:pt x="292" y="1069"/>
                    <a:pt x="548" y="1117"/>
                  </a:cubicBezTo>
                  <a:lnTo>
                    <a:pt x="1241" y="780"/>
                  </a:lnTo>
                  <a:lnTo>
                    <a:pt x="762" y="0"/>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0" name="Google Shape;1120;p32"/>
            <p:cNvSpPr/>
            <p:nvPr/>
          </p:nvSpPr>
          <p:spPr>
            <a:xfrm>
              <a:off x="6825675" y="2817358"/>
              <a:ext cx="336646" cy="303009"/>
            </a:xfrm>
            <a:custGeom>
              <a:avLst/>
              <a:gdLst/>
              <a:ahLst/>
              <a:cxnLst/>
              <a:rect l="l" t="t" r="r" b="b"/>
              <a:pathLst>
                <a:path w="1241" h="1117" extrusionOk="0">
                  <a:moveTo>
                    <a:pt x="762" y="0"/>
                  </a:moveTo>
                  <a:cubicBezTo>
                    <a:pt x="623" y="97"/>
                    <a:pt x="0" y="737"/>
                    <a:pt x="0" y="737"/>
                  </a:cubicBezTo>
                  <a:cubicBezTo>
                    <a:pt x="0" y="737"/>
                    <a:pt x="292" y="1069"/>
                    <a:pt x="548" y="1117"/>
                  </a:cubicBezTo>
                  <a:lnTo>
                    <a:pt x="1241" y="780"/>
                  </a:lnTo>
                  <a:lnTo>
                    <a:pt x="762" y="0"/>
                  </a:ln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1" name="Google Shape;1121;p32"/>
            <p:cNvSpPr/>
            <p:nvPr/>
          </p:nvSpPr>
          <p:spPr>
            <a:xfrm>
              <a:off x="6507747" y="4510626"/>
              <a:ext cx="410974" cy="218101"/>
            </a:xfrm>
            <a:custGeom>
              <a:avLst/>
              <a:gdLst/>
              <a:ahLst/>
              <a:cxnLst/>
              <a:rect l="l" t="t" r="r" b="b"/>
              <a:pathLst>
                <a:path w="1515" h="804" extrusionOk="0">
                  <a:moveTo>
                    <a:pt x="1487" y="177"/>
                  </a:moveTo>
                  <a:cubicBezTo>
                    <a:pt x="1487" y="177"/>
                    <a:pt x="1550" y="477"/>
                    <a:pt x="1487" y="700"/>
                  </a:cubicBezTo>
                  <a:cubicBezTo>
                    <a:pt x="1487" y="700"/>
                    <a:pt x="552" y="847"/>
                    <a:pt x="343" y="791"/>
                  </a:cubicBezTo>
                  <a:cubicBezTo>
                    <a:pt x="133" y="735"/>
                    <a:pt x="7" y="631"/>
                    <a:pt x="0" y="578"/>
                  </a:cubicBezTo>
                  <a:cubicBezTo>
                    <a:pt x="0" y="578"/>
                    <a:pt x="8" y="435"/>
                    <a:pt x="217" y="393"/>
                  </a:cubicBezTo>
                  <a:cubicBezTo>
                    <a:pt x="426" y="352"/>
                    <a:pt x="844" y="324"/>
                    <a:pt x="1008" y="86"/>
                  </a:cubicBezTo>
                  <a:cubicBezTo>
                    <a:pt x="1173" y="-151"/>
                    <a:pt x="1487" y="177"/>
                    <a:pt x="1487" y="177"/>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2" name="Google Shape;1122;p32"/>
            <p:cNvSpPr/>
            <p:nvPr/>
          </p:nvSpPr>
          <p:spPr>
            <a:xfrm>
              <a:off x="6507747" y="4510626"/>
              <a:ext cx="410974" cy="218101"/>
            </a:xfrm>
            <a:custGeom>
              <a:avLst/>
              <a:gdLst/>
              <a:ahLst/>
              <a:cxnLst/>
              <a:rect l="l" t="t" r="r" b="b"/>
              <a:pathLst>
                <a:path w="1515" h="804" extrusionOk="0">
                  <a:moveTo>
                    <a:pt x="1487" y="177"/>
                  </a:moveTo>
                  <a:cubicBezTo>
                    <a:pt x="1487" y="177"/>
                    <a:pt x="1550" y="477"/>
                    <a:pt x="1487" y="700"/>
                  </a:cubicBezTo>
                  <a:cubicBezTo>
                    <a:pt x="1487" y="700"/>
                    <a:pt x="552" y="847"/>
                    <a:pt x="343" y="791"/>
                  </a:cubicBezTo>
                  <a:cubicBezTo>
                    <a:pt x="133" y="735"/>
                    <a:pt x="7" y="631"/>
                    <a:pt x="0" y="578"/>
                  </a:cubicBezTo>
                  <a:cubicBezTo>
                    <a:pt x="0" y="578"/>
                    <a:pt x="8" y="435"/>
                    <a:pt x="217" y="393"/>
                  </a:cubicBezTo>
                  <a:cubicBezTo>
                    <a:pt x="426" y="352"/>
                    <a:pt x="844" y="324"/>
                    <a:pt x="1008" y="86"/>
                  </a:cubicBezTo>
                  <a:cubicBezTo>
                    <a:pt x="1173" y="-151"/>
                    <a:pt x="1487" y="177"/>
                    <a:pt x="1487" y="177"/>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3" name="Google Shape;1123;p32"/>
            <p:cNvSpPr/>
            <p:nvPr/>
          </p:nvSpPr>
          <p:spPr>
            <a:xfrm>
              <a:off x="6723949" y="3337383"/>
              <a:ext cx="979556" cy="1257879"/>
            </a:xfrm>
            <a:custGeom>
              <a:avLst/>
              <a:gdLst/>
              <a:ahLst/>
              <a:cxnLst/>
              <a:rect l="l" t="t" r="r" b="b"/>
              <a:pathLst>
                <a:path w="3611" h="4637" extrusionOk="0">
                  <a:moveTo>
                    <a:pt x="1924" y="169"/>
                  </a:moveTo>
                  <a:cubicBezTo>
                    <a:pt x="2223" y="-257"/>
                    <a:pt x="3597" y="256"/>
                    <a:pt x="3597" y="256"/>
                  </a:cubicBezTo>
                  <a:cubicBezTo>
                    <a:pt x="3597" y="256"/>
                    <a:pt x="3728" y="1281"/>
                    <a:pt x="3181" y="1554"/>
                  </a:cubicBezTo>
                  <a:cubicBezTo>
                    <a:pt x="2634" y="1828"/>
                    <a:pt x="1845" y="1813"/>
                    <a:pt x="1632" y="2035"/>
                  </a:cubicBezTo>
                  <a:lnTo>
                    <a:pt x="764" y="4596"/>
                  </a:lnTo>
                  <a:cubicBezTo>
                    <a:pt x="764" y="4596"/>
                    <a:pt x="453" y="4726"/>
                    <a:pt x="0" y="4521"/>
                  </a:cubicBezTo>
                  <a:cubicBezTo>
                    <a:pt x="0" y="4521"/>
                    <a:pt x="551" y="2587"/>
                    <a:pt x="712" y="1901"/>
                  </a:cubicBezTo>
                  <a:cubicBezTo>
                    <a:pt x="872" y="1223"/>
                    <a:pt x="1907" y="761"/>
                    <a:pt x="1907" y="761"/>
                  </a:cubicBezTo>
                  <a:cubicBezTo>
                    <a:pt x="1907" y="761"/>
                    <a:pt x="1820" y="663"/>
                    <a:pt x="1788" y="547"/>
                  </a:cubicBezTo>
                  <a:lnTo>
                    <a:pt x="1924" y="169"/>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24" name="Google Shape;1124;p32"/>
            <p:cNvSpPr/>
            <p:nvPr/>
          </p:nvSpPr>
          <p:spPr>
            <a:xfrm>
              <a:off x="7585501" y="3649343"/>
              <a:ext cx="37707" cy="29568"/>
            </a:xfrm>
            <a:custGeom>
              <a:avLst/>
              <a:gdLst/>
              <a:ahLst/>
              <a:cxnLst/>
              <a:rect l="l" t="t" r="r" b="b"/>
              <a:pathLst>
                <a:path w="139" h="109" extrusionOk="0">
                  <a:moveTo>
                    <a:pt x="139" y="0"/>
                  </a:moveTo>
                  <a:cubicBezTo>
                    <a:pt x="95" y="39"/>
                    <a:pt x="49" y="75"/>
                    <a:pt x="0" y="109"/>
                  </a:cubicBezTo>
                  <a:lnTo>
                    <a:pt x="139" y="0"/>
                  </a:lnTo>
                  <a:close/>
                </a:path>
              </a:pathLst>
            </a:custGeom>
            <a:noFill/>
            <a:ln w="9525" cap="flat" cmpd="sng">
              <a:solidFill>
                <a:schemeClr val="accent4"/>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5" name="Google Shape;1125;p32"/>
            <p:cNvSpPr/>
            <p:nvPr/>
          </p:nvSpPr>
          <p:spPr>
            <a:xfrm>
              <a:off x="7567598" y="3423918"/>
              <a:ext cx="108508" cy="101726"/>
            </a:xfrm>
            <a:custGeom>
              <a:avLst/>
              <a:gdLst/>
              <a:ahLst/>
              <a:cxnLst/>
              <a:rect l="l" t="t" r="r" b="b"/>
              <a:pathLst>
                <a:path w="400" h="375" extrusionOk="0">
                  <a:moveTo>
                    <a:pt x="5" y="0"/>
                  </a:moveTo>
                  <a:cubicBezTo>
                    <a:pt x="5" y="0"/>
                    <a:pt x="-24" y="188"/>
                    <a:pt x="60" y="262"/>
                  </a:cubicBezTo>
                  <a:cubicBezTo>
                    <a:pt x="143" y="337"/>
                    <a:pt x="400" y="375"/>
                    <a:pt x="400" y="375"/>
                  </a:cubicBezTo>
                  <a:lnTo>
                    <a:pt x="5"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6" name="Google Shape;1126;p32"/>
            <p:cNvSpPr/>
            <p:nvPr/>
          </p:nvSpPr>
          <p:spPr>
            <a:xfrm>
              <a:off x="7224441" y="3426359"/>
              <a:ext cx="38792" cy="68631"/>
            </a:xfrm>
            <a:custGeom>
              <a:avLst/>
              <a:gdLst/>
              <a:ahLst/>
              <a:cxnLst/>
              <a:rect l="l" t="t" r="r" b="b"/>
              <a:pathLst>
                <a:path w="143" h="253" extrusionOk="0">
                  <a:moveTo>
                    <a:pt x="143" y="0"/>
                  </a:moveTo>
                  <a:cubicBezTo>
                    <a:pt x="143" y="0"/>
                    <a:pt x="155" y="188"/>
                    <a:pt x="79" y="179"/>
                  </a:cubicBezTo>
                  <a:cubicBezTo>
                    <a:pt x="3" y="170"/>
                    <a:pt x="0" y="253"/>
                    <a:pt x="0" y="253"/>
                  </a:cubicBezTo>
                  <a:lnTo>
                    <a:pt x="143" y="0"/>
                  </a:lnTo>
                  <a:close/>
                </a:path>
              </a:pathLst>
            </a:custGeom>
            <a:noFill/>
            <a:ln w="9525" cap="flat" cmpd="sng">
              <a:solidFill>
                <a:schemeClr val="accent4"/>
              </a:solidFill>
              <a:prstDash val="solid"/>
              <a:bevel/>
              <a:headEnd type="none" w="sm" len="sm"/>
              <a:tailEnd type="none" w="sm" len="sm"/>
            </a:ln>
          </p:spPr>
          <p:txBody>
            <a:bodyPr spcFirstLastPara="1" wrap="square" lIns="92875" tIns="43200" rIns="92875"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7" name="Google Shape;1127;p32"/>
            <p:cNvSpPr/>
            <p:nvPr/>
          </p:nvSpPr>
          <p:spPr>
            <a:xfrm>
              <a:off x="7032383" y="2721057"/>
              <a:ext cx="667324" cy="711812"/>
            </a:xfrm>
            <a:custGeom>
              <a:avLst/>
              <a:gdLst/>
              <a:ahLst/>
              <a:cxnLst/>
              <a:rect l="l" t="t" r="r" b="b"/>
              <a:pathLst>
                <a:path w="2460" h="2624" extrusionOk="0">
                  <a:moveTo>
                    <a:pt x="18" y="499"/>
                  </a:moveTo>
                  <a:cubicBezTo>
                    <a:pt x="6" y="449"/>
                    <a:pt x="0" y="400"/>
                    <a:pt x="0" y="355"/>
                  </a:cubicBezTo>
                  <a:cubicBezTo>
                    <a:pt x="0" y="355"/>
                    <a:pt x="424" y="-2"/>
                    <a:pt x="968" y="0"/>
                  </a:cubicBezTo>
                  <a:cubicBezTo>
                    <a:pt x="1617" y="2"/>
                    <a:pt x="2014" y="206"/>
                    <a:pt x="2173" y="490"/>
                  </a:cubicBezTo>
                  <a:cubicBezTo>
                    <a:pt x="2424" y="939"/>
                    <a:pt x="2460" y="2528"/>
                    <a:pt x="2460" y="2528"/>
                  </a:cubicBezTo>
                  <a:cubicBezTo>
                    <a:pt x="2460" y="2528"/>
                    <a:pt x="831" y="2779"/>
                    <a:pt x="597" y="2471"/>
                  </a:cubicBezTo>
                  <a:cubicBezTo>
                    <a:pt x="557" y="2418"/>
                    <a:pt x="588" y="2039"/>
                    <a:pt x="588" y="2039"/>
                  </a:cubicBezTo>
                  <a:cubicBezTo>
                    <a:pt x="588" y="2039"/>
                    <a:pt x="406" y="1561"/>
                    <a:pt x="367" y="1190"/>
                  </a:cubicBezTo>
                  <a:cubicBezTo>
                    <a:pt x="367" y="1190"/>
                    <a:pt x="297" y="1095"/>
                    <a:pt x="218" y="960"/>
                  </a:cubicBezTo>
                  <a:cubicBezTo>
                    <a:pt x="166" y="871"/>
                    <a:pt x="110" y="765"/>
                    <a:pt x="68" y="657"/>
                  </a:cubicBezTo>
                  <a:lnTo>
                    <a:pt x="18" y="499"/>
                  </a:lnTo>
                  <a:close/>
                </a:path>
              </a:pathLst>
            </a:custGeom>
            <a:solidFill>
              <a:srgbClr val="5BE3A8"/>
            </a:solidFill>
            <a:ln w="9525" cap="flat" cmpd="sng">
              <a:solidFill>
                <a:srgbClr val="192D35"/>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8" name="Google Shape;1128;p32"/>
            <p:cNvSpPr/>
            <p:nvPr/>
          </p:nvSpPr>
          <p:spPr>
            <a:xfrm>
              <a:off x="7032383" y="2721057"/>
              <a:ext cx="667324" cy="711812"/>
            </a:xfrm>
            <a:custGeom>
              <a:avLst/>
              <a:gdLst/>
              <a:ahLst/>
              <a:cxnLst/>
              <a:rect l="l" t="t" r="r" b="b"/>
              <a:pathLst>
                <a:path w="2460" h="2624" extrusionOk="0">
                  <a:moveTo>
                    <a:pt x="18" y="499"/>
                  </a:moveTo>
                  <a:cubicBezTo>
                    <a:pt x="6" y="449"/>
                    <a:pt x="0" y="400"/>
                    <a:pt x="0" y="355"/>
                  </a:cubicBezTo>
                  <a:cubicBezTo>
                    <a:pt x="0" y="355"/>
                    <a:pt x="424" y="-2"/>
                    <a:pt x="968" y="0"/>
                  </a:cubicBezTo>
                  <a:cubicBezTo>
                    <a:pt x="1617" y="2"/>
                    <a:pt x="2014" y="206"/>
                    <a:pt x="2173" y="490"/>
                  </a:cubicBezTo>
                  <a:cubicBezTo>
                    <a:pt x="2424" y="939"/>
                    <a:pt x="2460" y="2528"/>
                    <a:pt x="2460" y="2528"/>
                  </a:cubicBezTo>
                  <a:cubicBezTo>
                    <a:pt x="2460" y="2528"/>
                    <a:pt x="831" y="2779"/>
                    <a:pt x="597" y="2471"/>
                  </a:cubicBezTo>
                  <a:cubicBezTo>
                    <a:pt x="557" y="2418"/>
                    <a:pt x="588" y="2039"/>
                    <a:pt x="588" y="2039"/>
                  </a:cubicBezTo>
                  <a:cubicBezTo>
                    <a:pt x="588" y="2039"/>
                    <a:pt x="406" y="1561"/>
                    <a:pt x="367" y="1190"/>
                  </a:cubicBezTo>
                  <a:cubicBezTo>
                    <a:pt x="367" y="1190"/>
                    <a:pt x="297" y="1095"/>
                    <a:pt x="218" y="960"/>
                  </a:cubicBezTo>
                  <a:cubicBezTo>
                    <a:pt x="166" y="871"/>
                    <a:pt x="110" y="765"/>
                    <a:pt x="68" y="657"/>
                  </a:cubicBezTo>
                  <a:lnTo>
                    <a:pt x="18" y="499"/>
                  </a:ln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9" name="Google Shape;1129;p32"/>
            <p:cNvSpPr/>
            <p:nvPr/>
          </p:nvSpPr>
          <p:spPr>
            <a:xfrm>
              <a:off x="7206538" y="2960046"/>
              <a:ext cx="66732" cy="447867"/>
            </a:xfrm>
            <a:custGeom>
              <a:avLst/>
              <a:gdLst/>
              <a:ahLst/>
              <a:cxnLst/>
              <a:rect l="l" t="t" r="r" b="b"/>
              <a:pathLst>
                <a:path w="246" h="1651" extrusionOk="0">
                  <a:moveTo>
                    <a:pt x="0" y="0"/>
                  </a:moveTo>
                  <a:cubicBezTo>
                    <a:pt x="0" y="0"/>
                    <a:pt x="248" y="965"/>
                    <a:pt x="210" y="1177"/>
                  </a:cubicBezTo>
                  <a:cubicBezTo>
                    <a:pt x="191" y="1282"/>
                    <a:pt x="246" y="1391"/>
                    <a:pt x="246" y="1391"/>
                  </a:cubicBezTo>
                  <a:cubicBezTo>
                    <a:pt x="246" y="1391"/>
                    <a:pt x="133" y="1503"/>
                    <a:pt x="210" y="1651"/>
                  </a:cubicBezTo>
                  <a:lnTo>
                    <a:pt x="0" y="0"/>
                  </a:ln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0" name="Google Shape;1130;p32"/>
            <p:cNvSpPr/>
            <p:nvPr/>
          </p:nvSpPr>
          <p:spPr>
            <a:xfrm>
              <a:off x="7331593" y="3069910"/>
              <a:ext cx="139975" cy="106609"/>
            </a:xfrm>
            <a:custGeom>
              <a:avLst/>
              <a:gdLst/>
              <a:ahLst/>
              <a:cxnLst/>
              <a:rect l="l" t="t" r="r" b="b"/>
              <a:pathLst>
                <a:path w="516" h="393" extrusionOk="0">
                  <a:moveTo>
                    <a:pt x="198" y="393"/>
                  </a:moveTo>
                  <a:cubicBezTo>
                    <a:pt x="150" y="389"/>
                    <a:pt x="105" y="377"/>
                    <a:pt x="73" y="354"/>
                  </a:cubicBezTo>
                  <a:lnTo>
                    <a:pt x="0" y="30"/>
                  </a:lnTo>
                  <a:cubicBezTo>
                    <a:pt x="0" y="30"/>
                    <a:pt x="227" y="56"/>
                    <a:pt x="437" y="0"/>
                  </a:cubicBezTo>
                  <a:lnTo>
                    <a:pt x="516" y="354"/>
                  </a:lnTo>
                  <a:cubicBezTo>
                    <a:pt x="516" y="354"/>
                    <a:pt x="457" y="371"/>
                    <a:pt x="380" y="383"/>
                  </a:cubicBezTo>
                  <a:lnTo>
                    <a:pt x="198" y="393"/>
                  </a:ln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1" name="Google Shape;1131;p32"/>
            <p:cNvSpPr/>
            <p:nvPr/>
          </p:nvSpPr>
          <p:spPr>
            <a:xfrm>
              <a:off x="7147401" y="2714275"/>
              <a:ext cx="265845" cy="303009"/>
            </a:xfrm>
            <a:custGeom>
              <a:avLst/>
              <a:gdLst/>
              <a:ahLst/>
              <a:cxnLst/>
              <a:rect l="l" t="t" r="r" b="b"/>
              <a:pathLst>
                <a:path w="980" h="1117" extrusionOk="0">
                  <a:moveTo>
                    <a:pt x="41" y="1031"/>
                  </a:moveTo>
                  <a:cubicBezTo>
                    <a:pt x="41" y="1031"/>
                    <a:pt x="-169" y="130"/>
                    <a:pt x="363" y="25"/>
                  </a:cubicBezTo>
                  <a:cubicBezTo>
                    <a:pt x="896" y="-80"/>
                    <a:pt x="1007" y="170"/>
                    <a:pt x="976" y="339"/>
                  </a:cubicBezTo>
                  <a:cubicBezTo>
                    <a:pt x="934" y="564"/>
                    <a:pt x="491" y="1117"/>
                    <a:pt x="491" y="1117"/>
                  </a:cubicBezTo>
                  <a:lnTo>
                    <a:pt x="218" y="906"/>
                  </a:lnTo>
                  <a:lnTo>
                    <a:pt x="41" y="1031"/>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2" name="Google Shape;1132;p32"/>
            <p:cNvSpPr/>
            <p:nvPr/>
          </p:nvSpPr>
          <p:spPr>
            <a:xfrm>
              <a:off x="7147401" y="2714275"/>
              <a:ext cx="265845" cy="303009"/>
            </a:xfrm>
            <a:custGeom>
              <a:avLst/>
              <a:gdLst/>
              <a:ahLst/>
              <a:cxnLst/>
              <a:rect l="l" t="t" r="r" b="b"/>
              <a:pathLst>
                <a:path w="980" h="1117" extrusionOk="0">
                  <a:moveTo>
                    <a:pt x="41" y="1031"/>
                  </a:moveTo>
                  <a:cubicBezTo>
                    <a:pt x="41" y="1031"/>
                    <a:pt x="-169" y="130"/>
                    <a:pt x="363" y="25"/>
                  </a:cubicBezTo>
                  <a:cubicBezTo>
                    <a:pt x="896" y="-80"/>
                    <a:pt x="1007" y="170"/>
                    <a:pt x="976" y="339"/>
                  </a:cubicBezTo>
                  <a:cubicBezTo>
                    <a:pt x="934" y="564"/>
                    <a:pt x="491" y="1117"/>
                    <a:pt x="491" y="1117"/>
                  </a:cubicBezTo>
                  <a:lnTo>
                    <a:pt x="218" y="906"/>
                  </a:lnTo>
                  <a:lnTo>
                    <a:pt x="41" y="1031"/>
                  </a:lnTo>
                  <a:close/>
                </a:path>
              </a:pathLst>
            </a:custGeom>
            <a:noFill/>
            <a:ln w="9525" cap="flat" cmpd="sng">
              <a:solidFill>
                <a:srgbClr val="192D35"/>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3" name="Google Shape;1133;p32"/>
            <p:cNvSpPr/>
            <p:nvPr/>
          </p:nvSpPr>
          <p:spPr>
            <a:xfrm>
              <a:off x="7147401" y="2714275"/>
              <a:ext cx="265845" cy="303009"/>
            </a:xfrm>
            <a:custGeom>
              <a:avLst/>
              <a:gdLst/>
              <a:ahLst/>
              <a:cxnLst/>
              <a:rect l="l" t="t" r="r" b="b"/>
              <a:pathLst>
                <a:path w="980" h="1117" extrusionOk="0">
                  <a:moveTo>
                    <a:pt x="41" y="1031"/>
                  </a:moveTo>
                  <a:cubicBezTo>
                    <a:pt x="41" y="1031"/>
                    <a:pt x="-169" y="130"/>
                    <a:pt x="363" y="25"/>
                  </a:cubicBezTo>
                  <a:cubicBezTo>
                    <a:pt x="896" y="-80"/>
                    <a:pt x="1007" y="170"/>
                    <a:pt x="976" y="339"/>
                  </a:cubicBezTo>
                  <a:cubicBezTo>
                    <a:pt x="934" y="564"/>
                    <a:pt x="491" y="1117"/>
                    <a:pt x="491" y="1117"/>
                  </a:cubicBezTo>
                  <a:lnTo>
                    <a:pt x="218" y="906"/>
                  </a:lnTo>
                  <a:lnTo>
                    <a:pt x="41" y="1031"/>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4" name="Google Shape;1134;p32"/>
            <p:cNvSpPr/>
            <p:nvPr/>
          </p:nvSpPr>
          <p:spPr>
            <a:xfrm>
              <a:off x="7147401" y="2714275"/>
              <a:ext cx="265845" cy="303009"/>
            </a:xfrm>
            <a:custGeom>
              <a:avLst/>
              <a:gdLst/>
              <a:ahLst/>
              <a:cxnLst/>
              <a:rect l="l" t="t" r="r" b="b"/>
              <a:pathLst>
                <a:path w="980" h="1117" extrusionOk="0">
                  <a:moveTo>
                    <a:pt x="41" y="1031"/>
                  </a:moveTo>
                  <a:cubicBezTo>
                    <a:pt x="41" y="1031"/>
                    <a:pt x="-169" y="130"/>
                    <a:pt x="363" y="25"/>
                  </a:cubicBezTo>
                  <a:cubicBezTo>
                    <a:pt x="896" y="-80"/>
                    <a:pt x="1007" y="170"/>
                    <a:pt x="976" y="339"/>
                  </a:cubicBezTo>
                  <a:cubicBezTo>
                    <a:pt x="934" y="564"/>
                    <a:pt x="491" y="1117"/>
                    <a:pt x="491" y="1117"/>
                  </a:cubicBezTo>
                  <a:lnTo>
                    <a:pt x="218" y="906"/>
                  </a:lnTo>
                  <a:lnTo>
                    <a:pt x="41" y="1031"/>
                  </a:ln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5" name="Google Shape;1135;p32"/>
            <p:cNvSpPr/>
            <p:nvPr/>
          </p:nvSpPr>
          <p:spPr>
            <a:xfrm>
              <a:off x="6772778" y="4080120"/>
              <a:ext cx="85721" cy="310333"/>
            </a:xfrm>
            <a:custGeom>
              <a:avLst/>
              <a:gdLst/>
              <a:ahLst/>
              <a:cxnLst/>
              <a:rect l="l" t="t" r="r" b="b"/>
              <a:pathLst>
                <a:path w="316" h="1144" extrusionOk="0">
                  <a:moveTo>
                    <a:pt x="316" y="0"/>
                  </a:moveTo>
                  <a:lnTo>
                    <a:pt x="0" y="1144"/>
                  </a:lnTo>
                  <a:lnTo>
                    <a:pt x="316"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6" name="Google Shape;1136;p32"/>
            <p:cNvSpPr/>
            <p:nvPr/>
          </p:nvSpPr>
          <p:spPr>
            <a:xfrm>
              <a:off x="7519312" y="3170552"/>
              <a:ext cx="196128" cy="73243"/>
            </a:xfrm>
            <a:custGeom>
              <a:avLst/>
              <a:gdLst/>
              <a:ahLst/>
              <a:cxnLst/>
              <a:rect l="l" t="t" r="r" b="b"/>
              <a:pathLst>
                <a:path w="723" h="270" extrusionOk="0">
                  <a:moveTo>
                    <a:pt x="0" y="53"/>
                  </a:moveTo>
                  <a:cubicBezTo>
                    <a:pt x="0" y="53"/>
                    <a:pt x="142" y="291"/>
                    <a:pt x="723" y="269"/>
                  </a:cubicBezTo>
                  <a:cubicBezTo>
                    <a:pt x="723" y="269"/>
                    <a:pt x="563" y="88"/>
                    <a:pt x="326" y="23"/>
                  </a:cubicBezTo>
                  <a:cubicBezTo>
                    <a:pt x="89" y="-41"/>
                    <a:pt x="0" y="53"/>
                    <a:pt x="0" y="53"/>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7" name="Google Shape;1137;p32"/>
            <p:cNvSpPr/>
            <p:nvPr/>
          </p:nvSpPr>
          <p:spPr>
            <a:xfrm>
              <a:off x="7519312" y="3170552"/>
              <a:ext cx="196128" cy="73243"/>
            </a:xfrm>
            <a:custGeom>
              <a:avLst/>
              <a:gdLst/>
              <a:ahLst/>
              <a:cxnLst/>
              <a:rect l="l" t="t" r="r" b="b"/>
              <a:pathLst>
                <a:path w="723" h="270" extrusionOk="0">
                  <a:moveTo>
                    <a:pt x="0" y="53"/>
                  </a:moveTo>
                  <a:cubicBezTo>
                    <a:pt x="0" y="53"/>
                    <a:pt x="142" y="291"/>
                    <a:pt x="723" y="269"/>
                  </a:cubicBezTo>
                  <a:cubicBezTo>
                    <a:pt x="723" y="269"/>
                    <a:pt x="563" y="88"/>
                    <a:pt x="326" y="23"/>
                  </a:cubicBezTo>
                  <a:cubicBezTo>
                    <a:pt x="89" y="-41"/>
                    <a:pt x="0" y="53"/>
                    <a:pt x="0" y="53"/>
                  </a:cubicBezTo>
                  <a:close/>
                </a:path>
              </a:pathLst>
            </a:custGeom>
            <a:noFill/>
            <a:ln w="9525" cap="flat" cmpd="sng">
              <a:solidFill>
                <a:srgbClr val="192D35"/>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8" name="Google Shape;1138;p32"/>
            <p:cNvSpPr/>
            <p:nvPr/>
          </p:nvSpPr>
          <p:spPr>
            <a:xfrm>
              <a:off x="6907870" y="3028949"/>
              <a:ext cx="789124" cy="388459"/>
            </a:xfrm>
            <a:custGeom>
              <a:avLst/>
              <a:gdLst/>
              <a:ahLst/>
              <a:cxnLst/>
              <a:rect l="l" t="t" r="r" b="b"/>
              <a:pathLst>
                <a:path w="2909" h="1432" extrusionOk="0">
                  <a:moveTo>
                    <a:pt x="0" y="671"/>
                  </a:moveTo>
                  <a:cubicBezTo>
                    <a:pt x="0" y="671"/>
                    <a:pt x="135" y="462"/>
                    <a:pt x="259" y="420"/>
                  </a:cubicBezTo>
                  <a:cubicBezTo>
                    <a:pt x="382" y="378"/>
                    <a:pt x="745" y="375"/>
                    <a:pt x="801" y="373"/>
                  </a:cubicBezTo>
                  <a:cubicBezTo>
                    <a:pt x="856" y="372"/>
                    <a:pt x="1854" y="625"/>
                    <a:pt x="2321" y="781"/>
                  </a:cubicBezTo>
                  <a:lnTo>
                    <a:pt x="2280" y="0"/>
                  </a:lnTo>
                  <a:lnTo>
                    <a:pt x="2909" y="50"/>
                  </a:lnTo>
                  <a:cubicBezTo>
                    <a:pt x="2909" y="50"/>
                    <a:pt x="2883" y="1003"/>
                    <a:pt x="2786" y="1255"/>
                  </a:cubicBezTo>
                  <a:cubicBezTo>
                    <a:pt x="2688" y="1507"/>
                    <a:pt x="2548" y="1446"/>
                    <a:pt x="2309" y="1343"/>
                  </a:cubicBezTo>
                  <a:cubicBezTo>
                    <a:pt x="1370" y="938"/>
                    <a:pt x="819" y="656"/>
                    <a:pt x="768" y="671"/>
                  </a:cubicBezTo>
                  <a:cubicBezTo>
                    <a:pt x="717" y="686"/>
                    <a:pt x="0" y="671"/>
                    <a:pt x="0" y="671"/>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9" name="Google Shape;1139;p32"/>
            <p:cNvSpPr/>
            <p:nvPr/>
          </p:nvSpPr>
          <p:spPr>
            <a:xfrm>
              <a:off x="6907870" y="3028949"/>
              <a:ext cx="789124" cy="388459"/>
            </a:xfrm>
            <a:custGeom>
              <a:avLst/>
              <a:gdLst/>
              <a:ahLst/>
              <a:cxnLst/>
              <a:rect l="l" t="t" r="r" b="b"/>
              <a:pathLst>
                <a:path w="2909" h="1432" extrusionOk="0">
                  <a:moveTo>
                    <a:pt x="0" y="671"/>
                  </a:moveTo>
                  <a:cubicBezTo>
                    <a:pt x="0" y="671"/>
                    <a:pt x="135" y="462"/>
                    <a:pt x="259" y="420"/>
                  </a:cubicBezTo>
                  <a:cubicBezTo>
                    <a:pt x="382" y="378"/>
                    <a:pt x="745" y="375"/>
                    <a:pt x="801" y="373"/>
                  </a:cubicBezTo>
                  <a:cubicBezTo>
                    <a:pt x="856" y="372"/>
                    <a:pt x="1854" y="625"/>
                    <a:pt x="2321" y="781"/>
                  </a:cubicBezTo>
                  <a:lnTo>
                    <a:pt x="2280" y="0"/>
                  </a:lnTo>
                  <a:lnTo>
                    <a:pt x="2909" y="50"/>
                  </a:lnTo>
                  <a:cubicBezTo>
                    <a:pt x="2909" y="50"/>
                    <a:pt x="2883" y="1003"/>
                    <a:pt x="2786" y="1255"/>
                  </a:cubicBezTo>
                  <a:cubicBezTo>
                    <a:pt x="2688" y="1507"/>
                    <a:pt x="2548" y="1446"/>
                    <a:pt x="2309" y="1343"/>
                  </a:cubicBezTo>
                  <a:cubicBezTo>
                    <a:pt x="1370" y="938"/>
                    <a:pt x="819" y="656"/>
                    <a:pt x="768" y="671"/>
                  </a:cubicBezTo>
                  <a:cubicBezTo>
                    <a:pt x="717" y="686"/>
                    <a:pt x="0" y="671"/>
                    <a:pt x="0" y="671"/>
                  </a:cubicBezTo>
                  <a:close/>
                </a:path>
              </a:pathLst>
            </a:custGeom>
            <a:solidFill>
              <a:srgbClr val="CD7A6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0" name="Google Shape;1140;p32"/>
            <p:cNvSpPr/>
            <p:nvPr/>
          </p:nvSpPr>
          <p:spPr>
            <a:xfrm>
              <a:off x="7478892" y="2806236"/>
              <a:ext cx="242787" cy="437287"/>
            </a:xfrm>
            <a:custGeom>
              <a:avLst/>
              <a:gdLst/>
              <a:ahLst/>
              <a:cxnLst/>
              <a:rect l="l" t="t" r="r" b="b"/>
              <a:pathLst>
                <a:path w="895" h="1612" extrusionOk="0">
                  <a:moveTo>
                    <a:pt x="18" y="368"/>
                  </a:moveTo>
                  <a:cubicBezTo>
                    <a:pt x="2" y="436"/>
                    <a:pt x="-4" y="505"/>
                    <a:pt x="3" y="566"/>
                  </a:cubicBezTo>
                  <a:cubicBezTo>
                    <a:pt x="31" y="810"/>
                    <a:pt x="149" y="1396"/>
                    <a:pt x="149" y="1396"/>
                  </a:cubicBezTo>
                  <a:cubicBezTo>
                    <a:pt x="149" y="1396"/>
                    <a:pt x="736" y="1480"/>
                    <a:pt x="872" y="1612"/>
                  </a:cubicBezTo>
                  <a:cubicBezTo>
                    <a:pt x="872" y="1612"/>
                    <a:pt x="968" y="835"/>
                    <a:pt x="772" y="442"/>
                  </a:cubicBezTo>
                  <a:cubicBezTo>
                    <a:pt x="575" y="49"/>
                    <a:pt x="371" y="5"/>
                    <a:pt x="371" y="5"/>
                  </a:cubicBezTo>
                  <a:cubicBezTo>
                    <a:pt x="242" y="-27"/>
                    <a:pt x="126" y="93"/>
                    <a:pt x="59" y="247"/>
                  </a:cubicBezTo>
                  <a:lnTo>
                    <a:pt x="18" y="368"/>
                  </a:lnTo>
                  <a:close/>
                </a:path>
              </a:pathLst>
            </a:custGeom>
            <a:solidFill>
              <a:srgbClr val="5BE3A8"/>
            </a:solidFill>
            <a:ln w="9525" cap="flat" cmpd="sng">
              <a:solidFill>
                <a:srgbClr val="192D35"/>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1" name="Google Shape;1141;p32"/>
            <p:cNvSpPr/>
            <p:nvPr/>
          </p:nvSpPr>
          <p:spPr>
            <a:xfrm>
              <a:off x="7478892" y="2806236"/>
              <a:ext cx="242787" cy="437287"/>
            </a:xfrm>
            <a:custGeom>
              <a:avLst/>
              <a:gdLst/>
              <a:ahLst/>
              <a:cxnLst/>
              <a:rect l="l" t="t" r="r" b="b"/>
              <a:pathLst>
                <a:path w="895" h="1612" extrusionOk="0">
                  <a:moveTo>
                    <a:pt x="18" y="368"/>
                  </a:moveTo>
                  <a:cubicBezTo>
                    <a:pt x="2" y="436"/>
                    <a:pt x="-4" y="505"/>
                    <a:pt x="3" y="566"/>
                  </a:cubicBezTo>
                  <a:cubicBezTo>
                    <a:pt x="31" y="810"/>
                    <a:pt x="149" y="1396"/>
                    <a:pt x="149" y="1396"/>
                  </a:cubicBezTo>
                  <a:cubicBezTo>
                    <a:pt x="149" y="1396"/>
                    <a:pt x="736" y="1480"/>
                    <a:pt x="872" y="1612"/>
                  </a:cubicBezTo>
                  <a:cubicBezTo>
                    <a:pt x="872" y="1612"/>
                    <a:pt x="968" y="835"/>
                    <a:pt x="772" y="442"/>
                  </a:cubicBezTo>
                  <a:cubicBezTo>
                    <a:pt x="575" y="49"/>
                    <a:pt x="371" y="5"/>
                    <a:pt x="371" y="5"/>
                  </a:cubicBezTo>
                  <a:cubicBezTo>
                    <a:pt x="242" y="-27"/>
                    <a:pt x="126" y="93"/>
                    <a:pt x="59" y="247"/>
                  </a:cubicBezTo>
                  <a:lnTo>
                    <a:pt x="18" y="368"/>
                  </a:ln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2" name="Google Shape;1142;p32"/>
            <p:cNvSpPr/>
            <p:nvPr/>
          </p:nvSpPr>
          <p:spPr>
            <a:xfrm>
              <a:off x="7016920" y="2987716"/>
              <a:ext cx="81381" cy="41233"/>
            </a:xfrm>
            <a:custGeom>
              <a:avLst/>
              <a:gdLst/>
              <a:ahLst/>
              <a:cxnLst/>
              <a:rect l="l" t="t" r="r" b="b"/>
              <a:pathLst>
                <a:path w="300" h="152" extrusionOk="0">
                  <a:moveTo>
                    <a:pt x="0" y="0"/>
                  </a:moveTo>
                  <a:cubicBezTo>
                    <a:pt x="0" y="0"/>
                    <a:pt x="115" y="104"/>
                    <a:pt x="300" y="152"/>
                  </a:cubicBez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6825" rIns="92875" bIns="6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3" name="Google Shape;1143;p32"/>
            <p:cNvSpPr/>
            <p:nvPr/>
          </p:nvSpPr>
          <p:spPr>
            <a:xfrm>
              <a:off x="7519312" y="2987716"/>
              <a:ext cx="130210" cy="132651"/>
            </a:xfrm>
            <a:custGeom>
              <a:avLst/>
              <a:gdLst/>
              <a:ahLst/>
              <a:cxnLst/>
              <a:rect l="l" t="t" r="r" b="b"/>
              <a:pathLst>
                <a:path w="480" h="489" extrusionOk="0">
                  <a:moveTo>
                    <a:pt x="0" y="0"/>
                  </a:moveTo>
                  <a:cubicBezTo>
                    <a:pt x="0" y="0"/>
                    <a:pt x="213" y="400"/>
                    <a:pt x="480" y="489"/>
                  </a:cubicBez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4" name="Google Shape;1144;p32"/>
            <p:cNvSpPr/>
            <p:nvPr/>
          </p:nvSpPr>
          <p:spPr>
            <a:xfrm>
              <a:off x="7147401" y="3823499"/>
              <a:ext cx="14920" cy="37164"/>
            </a:xfrm>
            <a:custGeom>
              <a:avLst/>
              <a:gdLst/>
              <a:ahLst/>
              <a:cxnLst/>
              <a:rect l="l" t="t" r="r" b="b"/>
              <a:pathLst>
                <a:path w="55" h="137" extrusionOk="0">
                  <a:moveTo>
                    <a:pt x="0" y="0"/>
                  </a:moveTo>
                  <a:cubicBezTo>
                    <a:pt x="0" y="0"/>
                    <a:pt x="39" y="30"/>
                    <a:pt x="55" y="137"/>
                  </a:cubicBez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1425" rIns="92875" bIns="1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5" name="Google Shape;1145;p32"/>
            <p:cNvSpPr/>
            <p:nvPr/>
          </p:nvSpPr>
          <p:spPr>
            <a:xfrm>
              <a:off x="7108067" y="3860663"/>
              <a:ext cx="46658" cy="26856"/>
            </a:xfrm>
            <a:custGeom>
              <a:avLst/>
              <a:gdLst/>
              <a:ahLst/>
              <a:cxnLst/>
              <a:rect l="l" t="t" r="r" b="b"/>
              <a:pathLst>
                <a:path w="172" h="99" extrusionOk="0">
                  <a:moveTo>
                    <a:pt x="0" y="0"/>
                  </a:moveTo>
                  <a:cubicBezTo>
                    <a:pt x="0" y="0"/>
                    <a:pt x="108" y="6"/>
                    <a:pt x="172" y="99"/>
                  </a:cubicBez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6" name="Google Shape;1146;p32"/>
            <p:cNvSpPr/>
            <p:nvPr/>
          </p:nvSpPr>
          <p:spPr>
            <a:xfrm>
              <a:off x="6791495" y="3748900"/>
              <a:ext cx="24957" cy="59408"/>
            </a:xfrm>
            <a:custGeom>
              <a:avLst/>
              <a:gdLst/>
              <a:ahLst/>
              <a:cxnLst/>
              <a:rect l="l" t="t" r="r" b="b"/>
              <a:pathLst>
                <a:path w="92" h="219" extrusionOk="0">
                  <a:moveTo>
                    <a:pt x="0" y="0"/>
                  </a:moveTo>
                  <a:cubicBezTo>
                    <a:pt x="0" y="0"/>
                    <a:pt x="113" y="57"/>
                    <a:pt x="89" y="219"/>
                  </a:cubicBez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30950" rIns="92875" bIns="30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7" name="Google Shape;1147;p32"/>
            <p:cNvSpPr/>
            <p:nvPr/>
          </p:nvSpPr>
          <p:spPr>
            <a:xfrm>
              <a:off x="6759214" y="3786606"/>
              <a:ext cx="44760" cy="47201"/>
            </a:xfrm>
            <a:custGeom>
              <a:avLst/>
              <a:gdLst/>
              <a:ahLst/>
              <a:cxnLst/>
              <a:rect l="l" t="t" r="r" b="b"/>
              <a:pathLst>
                <a:path w="165" h="174" extrusionOk="0">
                  <a:moveTo>
                    <a:pt x="0" y="0"/>
                  </a:moveTo>
                  <a:cubicBezTo>
                    <a:pt x="0" y="0"/>
                    <a:pt x="154" y="91"/>
                    <a:pt x="165" y="174"/>
                  </a:cubicBez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14750" rIns="92875"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8" name="Google Shape;1148;p32"/>
            <p:cNvSpPr/>
            <p:nvPr/>
          </p:nvSpPr>
          <p:spPr>
            <a:xfrm>
              <a:off x="7243973" y="3519134"/>
              <a:ext cx="113933" cy="5697"/>
            </a:xfrm>
            <a:custGeom>
              <a:avLst/>
              <a:gdLst/>
              <a:ahLst/>
              <a:cxnLst/>
              <a:rect l="l" t="t" r="r" b="b"/>
              <a:pathLst>
                <a:path w="420" h="21" extrusionOk="0">
                  <a:moveTo>
                    <a:pt x="0" y="0"/>
                  </a:moveTo>
                  <a:cubicBezTo>
                    <a:pt x="0" y="0"/>
                    <a:pt x="343" y="48"/>
                    <a:pt x="420" y="0"/>
                  </a:cubicBez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9" name="Google Shape;1149;p32"/>
            <p:cNvSpPr/>
            <p:nvPr/>
          </p:nvSpPr>
          <p:spPr>
            <a:xfrm>
              <a:off x="7162321" y="2699084"/>
              <a:ext cx="189075" cy="250382"/>
            </a:xfrm>
            <a:custGeom>
              <a:avLst/>
              <a:gdLst/>
              <a:ahLst/>
              <a:cxnLst/>
              <a:rect l="l" t="t" r="r" b="b"/>
              <a:pathLst>
                <a:path w="697" h="923" extrusionOk="0">
                  <a:moveTo>
                    <a:pt x="163" y="923"/>
                  </a:moveTo>
                  <a:cubicBezTo>
                    <a:pt x="163" y="923"/>
                    <a:pt x="119" y="819"/>
                    <a:pt x="127" y="661"/>
                  </a:cubicBezTo>
                  <a:cubicBezTo>
                    <a:pt x="128" y="632"/>
                    <a:pt x="131" y="602"/>
                    <a:pt x="136" y="571"/>
                  </a:cubicBezTo>
                  <a:lnTo>
                    <a:pt x="77" y="476"/>
                  </a:lnTo>
                  <a:lnTo>
                    <a:pt x="0" y="355"/>
                  </a:lnTo>
                  <a:lnTo>
                    <a:pt x="89" y="0"/>
                  </a:lnTo>
                  <a:cubicBezTo>
                    <a:pt x="89" y="0"/>
                    <a:pt x="652" y="109"/>
                    <a:pt x="695" y="266"/>
                  </a:cubicBezTo>
                  <a:cubicBezTo>
                    <a:pt x="738" y="424"/>
                    <a:pt x="163" y="923"/>
                    <a:pt x="163" y="923"/>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0" name="Google Shape;1150;p32"/>
            <p:cNvSpPr/>
            <p:nvPr/>
          </p:nvSpPr>
          <p:spPr>
            <a:xfrm>
              <a:off x="7162321" y="2699084"/>
              <a:ext cx="189075" cy="250382"/>
            </a:xfrm>
            <a:custGeom>
              <a:avLst/>
              <a:gdLst/>
              <a:ahLst/>
              <a:cxnLst/>
              <a:rect l="l" t="t" r="r" b="b"/>
              <a:pathLst>
                <a:path w="697" h="923" extrusionOk="0">
                  <a:moveTo>
                    <a:pt x="163" y="923"/>
                  </a:moveTo>
                  <a:cubicBezTo>
                    <a:pt x="163" y="923"/>
                    <a:pt x="119" y="819"/>
                    <a:pt x="127" y="661"/>
                  </a:cubicBezTo>
                  <a:cubicBezTo>
                    <a:pt x="128" y="632"/>
                    <a:pt x="131" y="602"/>
                    <a:pt x="136" y="571"/>
                  </a:cubicBezTo>
                  <a:lnTo>
                    <a:pt x="77" y="476"/>
                  </a:lnTo>
                  <a:lnTo>
                    <a:pt x="0" y="355"/>
                  </a:lnTo>
                  <a:lnTo>
                    <a:pt x="89" y="0"/>
                  </a:lnTo>
                  <a:cubicBezTo>
                    <a:pt x="89" y="0"/>
                    <a:pt x="652" y="109"/>
                    <a:pt x="695" y="266"/>
                  </a:cubicBezTo>
                  <a:cubicBezTo>
                    <a:pt x="738" y="424"/>
                    <a:pt x="163" y="923"/>
                    <a:pt x="163" y="923"/>
                  </a:cubicBezTo>
                  <a:close/>
                </a:path>
              </a:pathLst>
            </a:custGeom>
            <a:solidFill>
              <a:srgbClr val="CD7A6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1" name="Google Shape;1151;p32"/>
            <p:cNvSpPr/>
            <p:nvPr/>
          </p:nvSpPr>
          <p:spPr>
            <a:xfrm>
              <a:off x="6295072" y="3201476"/>
              <a:ext cx="803230" cy="58052"/>
            </a:xfrm>
            <a:custGeom>
              <a:avLst/>
              <a:gdLst/>
              <a:ahLst/>
              <a:cxnLst/>
              <a:rect l="l" t="t" r="r" b="b"/>
              <a:pathLst>
                <a:path w="2961" h="214" extrusionOk="0">
                  <a:moveTo>
                    <a:pt x="2903" y="214"/>
                  </a:moveTo>
                  <a:lnTo>
                    <a:pt x="58" y="214"/>
                  </a:lnTo>
                  <a:cubicBezTo>
                    <a:pt x="26" y="214"/>
                    <a:pt x="0" y="188"/>
                    <a:pt x="0" y="156"/>
                  </a:cubicBezTo>
                  <a:lnTo>
                    <a:pt x="0" y="57"/>
                  </a:lnTo>
                  <a:cubicBezTo>
                    <a:pt x="0" y="25"/>
                    <a:pt x="26" y="0"/>
                    <a:pt x="58" y="0"/>
                  </a:cubicBezTo>
                  <a:lnTo>
                    <a:pt x="2903" y="0"/>
                  </a:lnTo>
                  <a:cubicBezTo>
                    <a:pt x="2935" y="0"/>
                    <a:pt x="2961" y="25"/>
                    <a:pt x="2961" y="57"/>
                  </a:cubicBezTo>
                  <a:lnTo>
                    <a:pt x="2961" y="156"/>
                  </a:lnTo>
                  <a:cubicBezTo>
                    <a:pt x="2961" y="188"/>
                    <a:pt x="2935" y="214"/>
                    <a:pt x="2903" y="214"/>
                  </a:cubicBezTo>
                  <a:close/>
                </a:path>
              </a:pathLst>
            </a:custGeom>
            <a:solidFill>
              <a:srgbClr val="5BE3A8"/>
            </a:solidFill>
            <a:ln>
              <a:noFill/>
            </a:ln>
          </p:spPr>
          <p:txBody>
            <a:bodyPr spcFirstLastPara="1" wrap="square" lIns="90000" tIns="32025" rIns="90000"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2" name="Google Shape;1152;p32"/>
            <p:cNvSpPr/>
            <p:nvPr/>
          </p:nvSpPr>
          <p:spPr>
            <a:xfrm>
              <a:off x="6295072" y="3201476"/>
              <a:ext cx="803230" cy="58052"/>
            </a:xfrm>
            <a:custGeom>
              <a:avLst/>
              <a:gdLst/>
              <a:ahLst/>
              <a:cxnLst/>
              <a:rect l="l" t="t" r="r" b="b"/>
              <a:pathLst>
                <a:path w="2961" h="214" extrusionOk="0">
                  <a:moveTo>
                    <a:pt x="2903" y="214"/>
                  </a:moveTo>
                  <a:lnTo>
                    <a:pt x="58" y="214"/>
                  </a:lnTo>
                  <a:cubicBezTo>
                    <a:pt x="26" y="214"/>
                    <a:pt x="0" y="188"/>
                    <a:pt x="0" y="156"/>
                  </a:cubicBezTo>
                  <a:lnTo>
                    <a:pt x="0" y="57"/>
                  </a:lnTo>
                  <a:cubicBezTo>
                    <a:pt x="0" y="25"/>
                    <a:pt x="26" y="0"/>
                    <a:pt x="58" y="0"/>
                  </a:cubicBezTo>
                  <a:lnTo>
                    <a:pt x="2903" y="0"/>
                  </a:lnTo>
                  <a:cubicBezTo>
                    <a:pt x="2935" y="0"/>
                    <a:pt x="2961" y="25"/>
                    <a:pt x="2961" y="57"/>
                  </a:cubicBezTo>
                  <a:lnTo>
                    <a:pt x="2961" y="156"/>
                  </a:lnTo>
                  <a:cubicBezTo>
                    <a:pt x="2961" y="188"/>
                    <a:pt x="2935" y="214"/>
                    <a:pt x="2903" y="214"/>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29150" rIns="92875"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3" name="Google Shape;1153;p32"/>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4" name="Google Shape;1154;p32"/>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55" name="Google Shape;1155;p32"/>
            <p:cNvSpPr/>
            <p:nvPr/>
          </p:nvSpPr>
          <p:spPr>
            <a:xfrm>
              <a:off x="7447696" y="4093684"/>
              <a:ext cx="341529" cy="573736"/>
            </a:xfrm>
            <a:custGeom>
              <a:avLst/>
              <a:gdLst/>
              <a:ahLst/>
              <a:cxnLst/>
              <a:rect l="l" t="t" r="r" b="b"/>
              <a:pathLst>
                <a:path w="1259" h="2115" extrusionOk="0">
                  <a:moveTo>
                    <a:pt x="1117" y="0"/>
                  </a:moveTo>
                  <a:cubicBezTo>
                    <a:pt x="1117" y="0"/>
                    <a:pt x="680" y="258"/>
                    <a:pt x="370" y="776"/>
                  </a:cubicBezTo>
                  <a:cubicBezTo>
                    <a:pt x="59" y="1295"/>
                    <a:pt x="-187" y="2024"/>
                    <a:pt x="195" y="2115"/>
                  </a:cubicBezTo>
                  <a:lnTo>
                    <a:pt x="559" y="2102"/>
                  </a:lnTo>
                  <a:lnTo>
                    <a:pt x="1259" y="1861"/>
                  </a:lnTo>
                  <a:lnTo>
                    <a:pt x="1185" y="1719"/>
                  </a:lnTo>
                  <a:cubicBezTo>
                    <a:pt x="1185" y="1719"/>
                    <a:pt x="572" y="2044"/>
                    <a:pt x="468" y="2044"/>
                  </a:cubicBezTo>
                  <a:cubicBezTo>
                    <a:pt x="363" y="2044"/>
                    <a:pt x="227" y="2070"/>
                    <a:pt x="169" y="2028"/>
                  </a:cubicBezTo>
                  <a:cubicBezTo>
                    <a:pt x="111" y="1986"/>
                    <a:pt x="371" y="1043"/>
                    <a:pt x="925" y="729"/>
                  </a:cubicBezTo>
                  <a:cubicBezTo>
                    <a:pt x="1479" y="415"/>
                    <a:pt x="1117" y="0"/>
                    <a:pt x="1117"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6" name="Google Shape;1156;p32"/>
            <p:cNvSpPr/>
            <p:nvPr/>
          </p:nvSpPr>
          <p:spPr>
            <a:xfrm>
              <a:off x="7858670" y="3954251"/>
              <a:ext cx="134007" cy="55068"/>
            </a:xfrm>
            <a:custGeom>
              <a:avLst/>
              <a:gdLst/>
              <a:ahLst/>
              <a:cxnLst/>
              <a:rect l="l" t="t" r="r" b="b"/>
              <a:pathLst>
                <a:path w="494" h="203" extrusionOk="0">
                  <a:moveTo>
                    <a:pt x="0" y="174"/>
                  </a:moveTo>
                  <a:cubicBezTo>
                    <a:pt x="0" y="174"/>
                    <a:pt x="0" y="22"/>
                    <a:pt x="231" y="1"/>
                  </a:cubicBezTo>
                  <a:cubicBezTo>
                    <a:pt x="461" y="-19"/>
                    <a:pt x="494" y="203"/>
                    <a:pt x="494" y="203"/>
                  </a:cubicBezTo>
                  <a:lnTo>
                    <a:pt x="415" y="203"/>
                  </a:lnTo>
                  <a:cubicBezTo>
                    <a:pt x="415" y="203"/>
                    <a:pt x="416" y="70"/>
                    <a:pt x="247" y="59"/>
                  </a:cubicBezTo>
                  <a:cubicBezTo>
                    <a:pt x="78" y="49"/>
                    <a:pt x="84" y="203"/>
                    <a:pt x="84" y="203"/>
                  </a:cubicBezTo>
                  <a:lnTo>
                    <a:pt x="0" y="174"/>
                  </a:lnTo>
                  <a:close/>
                </a:path>
              </a:pathLst>
            </a:custGeom>
            <a:solidFill>
              <a:schemeClr val="accent3"/>
            </a:solidFill>
            <a:ln>
              <a:noFill/>
            </a:ln>
          </p:spPr>
          <p:txBody>
            <a:bodyPr spcFirstLastPara="1" wrap="square" lIns="90000" tIns="28075" rIns="9000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7" name="Google Shape;1157;p32"/>
            <p:cNvSpPr/>
            <p:nvPr/>
          </p:nvSpPr>
          <p:spPr>
            <a:xfrm>
              <a:off x="7858670" y="3954251"/>
              <a:ext cx="134007" cy="55068"/>
            </a:xfrm>
            <a:custGeom>
              <a:avLst/>
              <a:gdLst/>
              <a:ahLst/>
              <a:cxnLst/>
              <a:rect l="l" t="t" r="r" b="b"/>
              <a:pathLst>
                <a:path w="494" h="203" extrusionOk="0">
                  <a:moveTo>
                    <a:pt x="0" y="174"/>
                  </a:moveTo>
                  <a:cubicBezTo>
                    <a:pt x="0" y="174"/>
                    <a:pt x="0" y="22"/>
                    <a:pt x="231" y="1"/>
                  </a:cubicBezTo>
                  <a:cubicBezTo>
                    <a:pt x="461" y="-19"/>
                    <a:pt x="494" y="203"/>
                    <a:pt x="494" y="203"/>
                  </a:cubicBezTo>
                  <a:lnTo>
                    <a:pt x="415" y="203"/>
                  </a:lnTo>
                  <a:cubicBezTo>
                    <a:pt x="415" y="203"/>
                    <a:pt x="416" y="70"/>
                    <a:pt x="247" y="59"/>
                  </a:cubicBezTo>
                  <a:cubicBezTo>
                    <a:pt x="78" y="49"/>
                    <a:pt x="84" y="203"/>
                    <a:pt x="84" y="203"/>
                  </a:cubicBezTo>
                  <a:lnTo>
                    <a:pt x="0" y="174"/>
                  </a:lnTo>
                  <a:close/>
                </a:path>
              </a:pathLst>
            </a:custGeom>
            <a:noFill/>
            <a:ln w="9525" cap="flat" cmpd="sng">
              <a:solidFill>
                <a:schemeClr val="dk1"/>
              </a:solidFill>
              <a:prstDash val="solid"/>
              <a:bevel/>
              <a:headEnd type="none" w="sm" len="sm"/>
              <a:tailEnd type="none" w="sm" len="sm"/>
            </a:ln>
          </p:spPr>
          <p:txBody>
            <a:bodyPr spcFirstLastPara="1" wrap="square" lIns="92875" tIns="25200" rIns="92875" bIns="25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8" name="Google Shape;1158;p32"/>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9" name="Google Shape;1159;p32"/>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0" name="Google Shape;1160;p32"/>
            <p:cNvSpPr/>
            <p:nvPr/>
          </p:nvSpPr>
          <p:spPr>
            <a:xfrm>
              <a:off x="7661999" y="4009319"/>
              <a:ext cx="579433" cy="658101"/>
            </a:xfrm>
            <a:custGeom>
              <a:avLst/>
              <a:gdLst/>
              <a:ahLst/>
              <a:cxnLst/>
              <a:rect l="l" t="t" r="r" b="b"/>
              <a:pathLst>
                <a:path w="2136" h="2426" extrusionOk="0">
                  <a:moveTo>
                    <a:pt x="385" y="2426"/>
                  </a:moveTo>
                  <a:cubicBezTo>
                    <a:pt x="-102" y="2426"/>
                    <a:pt x="-10" y="242"/>
                    <a:pt x="46" y="133"/>
                  </a:cubicBezTo>
                  <a:cubicBezTo>
                    <a:pt x="102" y="24"/>
                    <a:pt x="1516" y="-30"/>
                    <a:pt x="1655" y="16"/>
                  </a:cubicBezTo>
                  <a:cubicBezTo>
                    <a:pt x="1794" y="62"/>
                    <a:pt x="2353" y="2240"/>
                    <a:pt x="2045" y="2413"/>
                  </a:cubicBezTo>
                  <a:lnTo>
                    <a:pt x="385" y="2426"/>
                  </a:lnTo>
                  <a:close/>
                </a:path>
              </a:pathLst>
            </a:custGeom>
            <a:solidFill>
              <a:schemeClr val="accent5"/>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1" name="Google Shape;1161;p32"/>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2" name="Google Shape;1162;p32"/>
            <p:cNvSpPr/>
            <p:nvPr/>
          </p:nvSpPr>
          <p:spPr>
            <a:xfrm>
              <a:off x="7674478" y="3988702"/>
              <a:ext cx="551492" cy="343428"/>
            </a:xfrm>
            <a:custGeom>
              <a:avLst/>
              <a:gdLst/>
              <a:ahLst/>
              <a:cxnLst/>
              <a:rect l="l" t="t" r="r" b="b"/>
              <a:pathLst>
                <a:path w="2033" h="1266" extrusionOk="0">
                  <a:moveTo>
                    <a:pt x="0" y="209"/>
                  </a:moveTo>
                  <a:cubicBezTo>
                    <a:pt x="176" y="246"/>
                    <a:pt x="278" y="962"/>
                    <a:pt x="515" y="1144"/>
                  </a:cubicBezTo>
                  <a:cubicBezTo>
                    <a:pt x="753" y="1326"/>
                    <a:pt x="1872" y="1286"/>
                    <a:pt x="1999" y="1144"/>
                  </a:cubicBezTo>
                  <a:cubicBezTo>
                    <a:pt x="2125" y="1001"/>
                    <a:pt x="1878" y="198"/>
                    <a:pt x="1698" y="76"/>
                  </a:cubicBezTo>
                  <a:cubicBezTo>
                    <a:pt x="1518" y="-47"/>
                    <a:pt x="1390" y="72"/>
                    <a:pt x="884" y="16"/>
                  </a:cubicBezTo>
                  <a:cubicBezTo>
                    <a:pt x="133" y="-68"/>
                    <a:pt x="0" y="209"/>
                    <a:pt x="0" y="209"/>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3" name="Google Shape;1163;p32"/>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4" name="Google Shape;1164;p32"/>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5" name="Google Shape;1165;p32"/>
            <p:cNvSpPr/>
            <p:nvPr/>
          </p:nvSpPr>
          <p:spPr>
            <a:xfrm>
              <a:off x="7967449" y="4155262"/>
              <a:ext cx="114476" cy="108237"/>
            </a:xfrm>
            <a:custGeom>
              <a:avLst/>
              <a:gdLst/>
              <a:ahLst/>
              <a:cxnLst/>
              <a:rect l="l" t="t" r="r" b="b"/>
              <a:pathLst>
                <a:path w="422" h="399" extrusionOk="0">
                  <a:moveTo>
                    <a:pt x="205" y="6"/>
                  </a:moveTo>
                  <a:lnTo>
                    <a:pt x="412" y="175"/>
                  </a:lnTo>
                  <a:cubicBezTo>
                    <a:pt x="424" y="185"/>
                    <a:pt x="426" y="204"/>
                    <a:pt x="415" y="215"/>
                  </a:cubicBezTo>
                  <a:lnTo>
                    <a:pt x="254" y="390"/>
                  </a:lnTo>
                  <a:cubicBezTo>
                    <a:pt x="243" y="401"/>
                    <a:pt x="226" y="401"/>
                    <a:pt x="214" y="391"/>
                  </a:cubicBezTo>
                  <a:lnTo>
                    <a:pt x="9" y="196"/>
                  </a:lnTo>
                  <a:cubicBezTo>
                    <a:pt x="-3" y="185"/>
                    <a:pt x="-3" y="166"/>
                    <a:pt x="9" y="155"/>
                  </a:cubicBezTo>
                  <a:lnTo>
                    <a:pt x="169" y="7"/>
                  </a:lnTo>
                  <a:cubicBezTo>
                    <a:pt x="179" y="-2"/>
                    <a:pt x="194" y="-3"/>
                    <a:pt x="205" y="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6" name="Google Shape;1166;p32"/>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7" name="Google Shape;1167;p32"/>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8" name="Google Shape;1168;p32"/>
            <p:cNvSpPr/>
            <p:nvPr/>
          </p:nvSpPr>
          <p:spPr>
            <a:xfrm>
              <a:off x="7834527" y="4386656"/>
              <a:ext cx="431048" cy="250925"/>
            </a:xfrm>
            <a:custGeom>
              <a:avLst/>
              <a:gdLst/>
              <a:ahLst/>
              <a:cxnLst/>
              <a:rect l="l" t="t" r="r" b="b"/>
              <a:pathLst>
                <a:path w="1589" h="925" extrusionOk="0">
                  <a:moveTo>
                    <a:pt x="11" y="42"/>
                  </a:moveTo>
                  <a:cubicBezTo>
                    <a:pt x="11" y="42"/>
                    <a:pt x="948" y="119"/>
                    <a:pt x="1409" y="0"/>
                  </a:cubicBezTo>
                  <a:cubicBezTo>
                    <a:pt x="1409" y="0"/>
                    <a:pt x="1499" y="63"/>
                    <a:pt x="1541" y="189"/>
                  </a:cubicBezTo>
                  <a:cubicBezTo>
                    <a:pt x="1582" y="314"/>
                    <a:pt x="1670" y="744"/>
                    <a:pt x="1409" y="854"/>
                  </a:cubicBezTo>
                  <a:cubicBezTo>
                    <a:pt x="1148" y="964"/>
                    <a:pt x="210" y="943"/>
                    <a:pt x="84" y="817"/>
                  </a:cubicBezTo>
                  <a:cubicBezTo>
                    <a:pt x="-42" y="692"/>
                    <a:pt x="11" y="42"/>
                    <a:pt x="11" y="4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9" name="Google Shape;1169;p32"/>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0" name="Google Shape;1170;p32"/>
            <p:cNvSpPr/>
            <p:nvPr/>
          </p:nvSpPr>
          <p:spPr>
            <a:xfrm>
              <a:off x="7837511" y="4386656"/>
              <a:ext cx="440814" cy="112035"/>
            </a:xfrm>
            <a:custGeom>
              <a:avLst/>
              <a:gdLst/>
              <a:ahLst/>
              <a:cxnLst/>
              <a:rect l="l" t="t" r="r" b="b"/>
              <a:pathLst>
                <a:path w="1625" h="413" extrusionOk="0">
                  <a:moveTo>
                    <a:pt x="0" y="42"/>
                  </a:moveTo>
                  <a:cubicBezTo>
                    <a:pt x="0" y="42"/>
                    <a:pt x="110" y="339"/>
                    <a:pt x="167" y="384"/>
                  </a:cubicBezTo>
                  <a:cubicBezTo>
                    <a:pt x="225" y="430"/>
                    <a:pt x="1443" y="430"/>
                    <a:pt x="1578" y="320"/>
                  </a:cubicBezTo>
                  <a:cubicBezTo>
                    <a:pt x="1713" y="210"/>
                    <a:pt x="1528" y="11"/>
                    <a:pt x="1398" y="0"/>
                  </a:cubicBezTo>
                  <a:cubicBezTo>
                    <a:pt x="1398" y="0"/>
                    <a:pt x="545" y="100"/>
                    <a:pt x="0" y="4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1" name="Google Shape;1171;p32"/>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2" name="Google Shape;1172;p32"/>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73" name="Google Shape;1173;p32"/>
            <p:cNvSpPr/>
            <p:nvPr/>
          </p:nvSpPr>
          <p:spPr>
            <a:xfrm>
              <a:off x="7640569" y="4380959"/>
              <a:ext cx="115832" cy="217559"/>
            </a:xfrm>
            <a:custGeom>
              <a:avLst/>
              <a:gdLst/>
              <a:ahLst/>
              <a:cxnLst/>
              <a:rect l="l" t="t" r="r" b="b"/>
              <a:pathLst>
                <a:path w="427" h="802" extrusionOk="0">
                  <a:moveTo>
                    <a:pt x="333" y="0"/>
                  </a:moveTo>
                  <a:cubicBezTo>
                    <a:pt x="333" y="0"/>
                    <a:pt x="364" y="624"/>
                    <a:pt x="427" y="765"/>
                  </a:cubicBezTo>
                  <a:cubicBezTo>
                    <a:pt x="427" y="765"/>
                    <a:pt x="284" y="849"/>
                    <a:pt x="125" y="765"/>
                  </a:cubicBezTo>
                  <a:cubicBezTo>
                    <a:pt x="-34" y="681"/>
                    <a:pt x="-8" y="144"/>
                    <a:pt x="24" y="146"/>
                  </a:cubicBezTo>
                  <a:cubicBezTo>
                    <a:pt x="55" y="147"/>
                    <a:pt x="333" y="0"/>
                    <a:pt x="333"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4" name="Google Shape;1174;p32"/>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5" name="Google Shape;1175;p32"/>
            <p:cNvSpPr/>
            <p:nvPr/>
          </p:nvSpPr>
          <p:spPr>
            <a:xfrm>
              <a:off x="7625921" y="4380959"/>
              <a:ext cx="104981" cy="78940"/>
            </a:xfrm>
            <a:custGeom>
              <a:avLst/>
              <a:gdLst/>
              <a:ahLst/>
              <a:cxnLst/>
              <a:rect l="l" t="t" r="r" b="b"/>
              <a:pathLst>
                <a:path w="387" h="291" extrusionOk="0">
                  <a:moveTo>
                    <a:pt x="387" y="0"/>
                  </a:moveTo>
                  <a:lnTo>
                    <a:pt x="151" y="47"/>
                  </a:lnTo>
                  <a:cubicBezTo>
                    <a:pt x="151" y="47"/>
                    <a:pt x="-74" y="220"/>
                    <a:pt x="25" y="278"/>
                  </a:cubicBezTo>
                  <a:cubicBezTo>
                    <a:pt x="125" y="335"/>
                    <a:pt x="382" y="194"/>
                    <a:pt x="387" y="0"/>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6" name="Google Shape;1176;p32"/>
            <p:cNvSpPr/>
            <p:nvPr/>
          </p:nvSpPr>
          <p:spPr>
            <a:xfrm>
              <a:off x="6960225" y="2406926"/>
              <a:ext cx="361060" cy="453563"/>
            </a:xfrm>
            <a:custGeom>
              <a:avLst/>
              <a:gdLst/>
              <a:ahLst/>
              <a:cxnLst/>
              <a:rect l="l" t="t" r="r" b="b"/>
              <a:pathLst>
                <a:path w="1331" h="1672" extrusionOk="0">
                  <a:moveTo>
                    <a:pt x="1262" y="1109"/>
                  </a:moveTo>
                  <a:cubicBezTo>
                    <a:pt x="1436" y="649"/>
                    <a:pt x="1321" y="-131"/>
                    <a:pt x="474" y="19"/>
                  </a:cubicBezTo>
                  <a:cubicBezTo>
                    <a:pt x="-24" y="107"/>
                    <a:pt x="-82" y="707"/>
                    <a:pt x="84" y="974"/>
                  </a:cubicBezTo>
                  <a:cubicBezTo>
                    <a:pt x="251" y="1240"/>
                    <a:pt x="74" y="1249"/>
                    <a:pt x="324" y="1447"/>
                  </a:cubicBezTo>
                  <a:cubicBezTo>
                    <a:pt x="425" y="1527"/>
                    <a:pt x="506" y="1663"/>
                    <a:pt x="627" y="1671"/>
                  </a:cubicBezTo>
                  <a:cubicBezTo>
                    <a:pt x="770" y="1682"/>
                    <a:pt x="954" y="1546"/>
                    <a:pt x="1091" y="1399"/>
                  </a:cubicBezTo>
                  <a:lnTo>
                    <a:pt x="1262" y="1109"/>
                  </a:lnTo>
                  <a:close/>
                </a:path>
              </a:pathLst>
            </a:custGeom>
            <a:solidFill>
              <a:srgbClr val="CD7A6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7" name="Google Shape;1177;p32"/>
            <p:cNvSpPr/>
            <p:nvPr/>
          </p:nvSpPr>
          <p:spPr>
            <a:xfrm>
              <a:off x="6905157" y="2326630"/>
              <a:ext cx="464686" cy="396325"/>
            </a:xfrm>
            <a:custGeom>
              <a:avLst/>
              <a:gdLst/>
              <a:ahLst/>
              <a:cxnLst/>
              <a:rect l="l" t="t" r="r" b="b"/>
              <a:pathLst>
                <a:path w="1713" h="1461" extrusionOk="0">
                  <a:moveTo>
                    <a:pt x="943" y="798"/>
                  </a:moveTo>
                  <a:cubicBezTo>
                    <a:pt x="943" y="798"/>
                    <a:pt x="811" y="1141"/>
                    <a:pt x="487" y="1133"/>
                  </a:cubicBezTo>
                  <a:cubicBezTo>
                    <a:pt x="487" y="1133"/>
                    <a:pt x="599" y="1048"/>
                    <a:pt x="631" y="966"/>
                  </a:cubicBezTo>
                  <a:cubicBezTo>
                    <a:pt x="631" y="966"/>
                    <a:pt x="381" y="1213"/>
                    <a:pt x="131" y="1087"/>
                  </a:cubicBezTo>
                  <a:cubicBezTo>
                    <a:pt x="-119" y="962"/>
                    <a:pt x="3" y="378"/>
                    <a:pt x="387" y="147"/>
                  </a:cubicBezTo>
                  <a:cubicBezTo>
                    <a:pt x="771" y="-85"/>
                    <a:pt x="1161" y="-22"/>
                    <a:pt x="1294" y="198"/>
                  </a:cubicBezTo>
                  <a:cubicBezTo>
                    <a:pt x="1294" y="198"/>
                    <a:pt x="1562" y="173"/>
                    <a:pt x="1680" y="567"/>
                  </a:cubicBezTo>
                  <a:cubicBezTo>
                    <a:pt x="1786" y="919"/>
                    <a:pt x="1617" y="1455"/>
                    <a:pt x="1451" y="1461"/>
                  </a:cubicBezTo>
                  <a:cubicBezTo>
                    <a:pt x="1195" y="1471"/>
                    <a:pt x="1143" y="1192"/>
                    <a:pt x="1143" y="1192"/>
                  </a:cubicBezTo>
                  <a:cubicBezTo>
                    <a:pt x="1143" y="1192"/>
                    <a:pt x="990" y="1055"/>
                    <a:pt x="943" y="7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78" name="Google Shape;1178;p32"/>
            <p:cNvSpPr/>
            <p:nvPr/>
          </p:nvSpPr>
          <p:spPr>
            <a:xfrm>
              <a:off x="6905157" y="2326630"/>
              <a:ext cx="464686" cy="396325"/>
            </a:xfrm>
            <a:custGeom>
              <a:avLst/>
              <a:gdLst/>
              <a:ahLst/>
              <a:cxnLst/>
              <a:rect l="l" t="t" r="r" b="b"/>
              <a:pathLst>
                <a:path w="1713" h="1461" extrusionOk="0">
                  <a:moveTo>
                    <a:pt x="943" y="798"/>
                  </a:moveTo>
                  <a:cubicBezTo>
                    <a:pt x="943" y="798"/>
                    <a:pt x="811" y="1141"/>
                    <a:pt x="487" y="1133"/>
                  </a:cubicBezTo>
                  <a:cubicBezTo>
                    <a:pt x="487" y="1133"/>
                    <a:pt x="599" y="1048"/>
                    <a:pt x="631" y="966"/>
                  </a:cubicBezTo>
                  <a:cubicBezTo>
                    <a:pt x="631" y="966"/>
                    <a:pt x="381" y="1213"/>
                    <a:pt x="131" y="1087"/>
                  </a:cubicBezTo>
                  <a:cubicBezTo>
                    <a:pt x="-119" y="962"/>
                    <a:pt x="3" y="378"/>
                    <a:pt x="387" y="147"/>
                  </a:cubicBezTo>
                  <a:cubicBezTo>
                    <a:pt x="771" y="-85"/>
                    <a:pt x="1161" y="-22"/>
                    <a:pt x="1294" y="198"/>
                  </a:cubicBezTo>
                  <a:cubicBezTo>
                    <a:pt x="1294" y="198"/>
                    <a:pt x="1562" y="173"/>
                    <a:pt x="1680" y="567"/>
                  </a:cubicBezTo>
                  <a:cubicBezTo>
                    <a:pt x="1786" y="919"/>
                    <a:pt x="1617" y="1455"/>
                    <a:pt x="1451" y="1461"/>
                  </a:cubicBezTo>
                  <a:cubicBezTo>
                    <a:pt x="1195" y="1471"/>
                    <a:pt x="1143" y="1192"/>
                    <a:pt x="1143" y="1192"/>
                  </a:cubicBezTo>
                  <a:cubicBezTo>
                    <a:pt x="1143" y="1192"/>
                    <a:pt x="990" y="1055"/>
                    <a:pt x="943" y="798"/>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9" name="Google Shape;1179;p32"/>
            <p:cNvSpPr/>
            <p:nvPr/>
          </p:nvSpPr>
          <p:spPr>
            <a:xfrm>
              <a:off x="4899390" y="2352130"/>
              <a:ext cx="1092947" cy="1372626"/>
            </a:xfrm>
            <a:custGeom>
              <a:avLst/>
              <a:gdLst/>
              <a:ahLst/>
              <a:cxnLst/>
              <a:rect l="l" t="t" r="r" b="b"/>
              <a:pathLst>
                <a:path w="4029" h="5060" extrusionOk="0">
                  <a:moveTo>
                    <a:pt x="4029" y="4271"/>
                  </a:moveTo>
                  <a:lnTo>
                    <a:pt x="1187" y="5060"/>
                  </a:lnTo>
                  <a:lnTo>
                    <a:pt x="0" y="790"/>
                  </a:lnTo>
                  <a:lnTo>
                    <a:pt x="1177" y="463"/>
                  </a:lnTo>
                  <a:lnTo>
                    <a:pt x="2842" y="0"/>
                  </a:lnTo>
                  <a:lnTo>
                    <a:pt x="3919" y="3875"/>
                  </a:lnTo>
                  <a:lnTo>
                    <a:pt x="4029" y="4271"/>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0" name="Google Shape;1180;p32"/>
            <p:cNvSpPr/>
            <p:nvPr/>
          </p:nvSpPr>
          <p:spPr>
            <a:xfrm>
              <a:off x="4899390" y="2352130"/>
              <a:ext cx="1092947" cy="1372626"/>
            </a:xfrm>
            <a:custGeom>
              <a:avLst/>
              <a:gdLst/>
              <a:ahLst/>
              <a:cxnLst/>
              <a:rect l="l" t="t" r="r" b="b"/>
              <a:pathLst>
                <a:path w="4029" h="5060" extrusionOk="0">
                  <a:moveTo>
                    <a:pt x="4029" y="4271"/>
                  </a:moveTo>
                  <a:lnTo>
                    <a:pt x="1187" y="5060"/>
                  </a:lnTo>
                  <a:lnTo>
                    <a:pt x="0" y="790"/>
                  </a:lnTo>
                  <a:lnTo>
                    <a:pt x="1177" y="463"/>
                  </a:lnTo>
                  <a:lnTo>
                    <a:pt x="2842" y="0"/>
                  </a:lnTo>
                  <a:lnTo>
                    <a:pt x="3919" y="3875"/>
                  </a:lnTo>
                  <a:lnTo>
                    <a:pt x="4029" y="4271"/>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181" name="Google Shape;1181;p32"/>
            <p:cNvGrpSpPr/>
            <p:nvPr/>
          </p:nvGrpSpPr>
          <p:grpSpPr>
            <a:xfrm>
              <a:off x="4979143" y="2570502"/>
              <a:ext cx="861553" cy="1022688"/>
              <a:chOff x="4979143" y="2570502"/>
              <a:chExt cx="861553" cy="1022688"/>
            </a:xfrm>
          </p:grpSpPr>
          <p:sp>
            <p:nvSpPr>
              <p:cNvPr id="1182" name="Google Shape;1182;p32"/>
              <p:cNvSpPr/>
              <p:nvPr/>
            </p:nvSpPr>
            <p:spPr>
              <a:xfrm>
                <a:off x="4979143" y="2570502"/>
                <a:ext cx="200469" cy="55882"/>
              </a:xfrm>
              <a:custGeom>
                <a:avLst/>
                <a:gdLst/>
                <a:ahLst/>
                <a:cxnLst/>
                <a:rect l="l" t="t" r="r" b="b"/>
                <a:pathLst>
                  <a:path w="739" h="206" extrusionOk="0">
                    <a:moveTo>
                      <a:pt x="0" y="206"/>
                    </a:moveTo>
                    <a:lnTo>
                      <a:pt x="739" y="0"/>
                    </a:lnTo>
                    <a:lnTo>
                      <a:pt x="0" y="206"/>
                    </a:lnTo>
                    <a:close/>
                  </a:path>
                </a:pathLst>
              </a:custGeom>
              <a:noFill/>
              <a:ln w="12600" cap="flat" cmpd="sng">
                <a:solidFill>
                  <a:schemeClr val="dk1"/>
                </a:solidFill>
                <a:prstDash val="solid"/>
                <a:bevel/>
                <a:headEnd type="none" w="sm" len="sm"/>
                <a:tailEnd type="none" w="sm" len="sm"/>
              </a:ln>
            </p:spPr>
            <p:txBody>
              <a:bodyPr spcFirstLastPara="1" wrap="square" lIns="96100" tIns="23025" rIns="961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3" name="Google Shape;1183;p32"/>
              <p:cNvSpPr/>
              <p:nvPr/>
            </p:nvSpPr>
            <p:spPr>
              <a:xfrm>
                <a:off x="4989722" y="2626926"/>
                <a:ext cx="136449" cy="37978"/>
              </a:xfrm>
              <a:custGeom>
                <a:avLst/>
                <a:gdLst/>
                <a:ahLst/>
                <a:cxnLst/>
                <a:rect l="l" t="t" r="r" b="b"/>
                <a:pathLst>
                  <a:path w="503" h="140" extrusionOk="0">
                    <a:moveTo>
                      <a:pt x="0" y="140"/>
                    </a:moveTo>
                    <a:lnTo>
                      <a:pt x="503" y="0"/>
                    </a:lnTo>
                    <a:lnTo>
                      <a:pt x="0" y="14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4" name="Google Shape;1184;p32"/>
              <p:cNvSpPr/>
              <p:nvPr/>
            </p:nvSpPr>
            <p:spPr>
              <a:xfrm>
                <a:off x="5063779" y="2581895"/>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5" name="Google Shape;1185;p32"/>
              <p:cNvSpPr/>
              <p:nvPr/>
            </p:nvSpPr>
            <p:spPr>
              <a:xfrm>
                <a:off x="5074630" y="2620416"/>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6" name="Google Shape;1186;p32"/>
              <p:cNvSpPr/>
              <p:nvPr/>
            </p:nvSpPr>
            <p:spPr>
              <a:xfrm>
                <a:off x="5087108" y="2688776"/>
                <a:ext cx="492084" cy="136720"/>
              </a:xfrm>
              <a:custGeom>
                <a:avLst/>
                <a:gdLst/>
                <a:ahLst/>
                <a:cxnLst/>
                <a:rect l="l" t="t" r="r" b="b"/>
                <a:pathLst>
                  <a:path w="1814" h="504" extrusionOk="0">
                    <a:moveTo>
                      <a:pt x="0" y="504"/>
                    </a:moveTo>
                    <a:lnTo>
                      <a:pt x="1814" y="0"/>
                    </a:lnTo>
                    <a:lnTo>
                      <a:pt x="0" y="504"/>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7" name="Google Shape;1187;p32"/>
              <p:cNvSpPr/>
              <p:nvPr/>
            </p:nvSpPr>
            <p:spPr>
              <a:xfrm>
                <a:off x="5100943" y="2852894"/>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8" name="Google Shape;1188;p32"/>
              <p:cNvSpPr/>
              <p:nvPr/>
            </p:nvSpPr>
            <p:spPr>
              <a:xfrm>
                <a:off x="5185850" y="2829023"/>
                <a:ext cx="60222" cy="60222"/>
              </a:xfrm>
              <a:custGeom>
                <a:avLst/>
                <a:gdLst/>
                <a:ahLst/>
                <a:cxnLst/>
                <a:rect l="l" t="t" r="r" b="b"/>
                <a:pathLst>
                  <a:path w="222" h="222" extrusionOk="0">
                    <a:moveTo>
                      <a:pt x="222" y="174"/>
                    </a:moveTo>
                    <a:lnTo>
                      <a:pt x="49" y="222"/>
                    </a:lnTo>
                    <a:lnTo>
                      <a:pt x="0" y="49"/>
                    </a:lnTo>
                    <a:lnTo>
                      <a:pt x="174" y="0"/>
                    </a:lnTo>
                    <a:lnTo>
                      <a:pt x="222" y="174"/>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9" name="Google Shape;1189;p32"/>
              <p:cNvSpPr/>
              <p:nvPr/>
            </p:nvSpPr>
            <p:spPr>
              <a:xfrm>
                <a:off x="5271029" y="2805422"/>
                <a:ext cx="59951" cy="60222"/>
              </a:xfrm>
              <a:custGeom>
                <a:avLst/>
                <a:gdLst/>
                <a:ahLst/>
                <a:cxnLst/>
                <a:rect l="l" t="t" r="r" b="b"/>
                <a:pathLst>
                  <a:path w="221" h="222" extrusionOk="0">
                    <a:moveTo>
                      <a:pt x="221" y="173"/>
                    </a:moveTo>
                    <a:lnTo>
                      <a:pt x="48" y="222"/>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0" name="Google Shape;1190;p32"/>
              <p:cNvSpPr/>
              <p:nvPr/>
            </p:nvSpPr>
            <p:spPr>
              <a:xfrm>
                <a:off x="5356208" y="2781822"/>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1" name="Google Shape;1191;p32"/>
              <p:cNvSpPr/>
              <p:nvPr/>
            </p:nvSpPr>
            <p:spPr>
              <a:xfrm>
                <a:off x="5126171" y="2806507"/>
                <a:ext cx="577263" cy="160321"/>
              </a:xfrm>
              <a:custGeom>
                <a:avLst/>
                <a:gdLst/>
                <a:ahLst/>
                <a:cxnLst/>
                <a:rect l="l" t="t" r="r" b="b"/>
                <a:pathLst>
                  <a:path w="2128" h="591" extrusionOk="0">
                    <a:moveTo>
                      <a:pt x="0" y="591"/>
                    </a:moveTo>
                    <a:lnTo>
                      <a:pt x="2128"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2" name="Google Shape;1192;p32"/>
              <p:cNvSpPr/>
              <p:nvPr/>
            </p:nvSpPr>
            <p:spPr>
              <a:xfrm>
                <a:off x="5137022" y="2845027"/>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3" name="Google Shape;1193;p32"/>
              <p:cNvSpPr/>
              <p:nvPr/>
            </p:nvSpPr>
            <p:spPr>
              <a:xfrm>
                <a:off x="5149500" y="2913388"/>
                <a:ext cx="492084" cy="136991"/>
              </a:xfrm>
              <a:custGeom>
                <a:avLst/>
                <a:gdLst/>
                <a:ahLst/>
                <a:cxnLst/>
                <a:rect l="l" t="t" r="r" b="b"/>
                <a:pathLst>
                  <a:path w="1814" h="505" extrusionOk="0">
                    <a:moveTo>
                      <a:pt x="0" y="505"/>
                    </a:moveTo>
                    <a:lnTo>
                      <a:pt x="1814" y="0"/>
                    </a:lnTo>
                    <a:lnTo>
                      <a:pt x="0" y="505"/>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4" name="Google Shape;1194;p32"/>
              <p:cNvSpPr/>
              <p:nvPr/>
            </p:nvSpPr>
            <p:spPr>
              <a:xfrm>
                <a:off x="5163335" y="3077506"/>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5" name="Google Shape;1195;p32"/>
              <p:cNvSpPr/>
              <p:nvPr/>
            </p:nvSpPr>
            <p:spPr>
              <a:xfrm>
                <a:off x="5248242" y="3053905"/>
                <a:ext cx="60222" cy="59951"/>
              </a:xfrm>
              <a:custGeom>
                <a:avLst/>
                <a:gdLst/>
                <a:ahLst/>
                <a:cxnLst/>
                <a:rect l="l" t="t" r="r" b="b"/>
                <a:pathLst>
                  <a:path w="222" h="221" extrusionOk="0">
                    <a:moveTo>
                      <a:pt x="222" y="173"/>
                    </a:moveTo>
                    <a:lnTo>
                      <a:pt x="49" y="221"/>
                    </a:lnTo>
                    <a:lnTo>
                      <a:pt x="0" y="48"/>
                    </a:lnTo>
                    <a:lnTo>
                      <a:pt x="174" y="0"/>
                    </a:lnTo>
                    <a:lnTo>
                      <a:pt x="222"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6" name="Google Shape;1196;p32"/>
              <p:cNvSpPr/>
              <p:nvPr/>
            </p:nvSpPr>
            <p:spPr>
              <a:xfrm>
                <a:off x="5333421" y="3030034"/>
                <a:ext cx="59951" cy="60222"/>
              </a:xfrm>
              <a:custGeom>
                <a:avLst/>
                <a:gdLst/>
                <a:ahLst/>
                <a:cxnLst/>
                <a:rect l="l" t="t" r="r" b="b"/>
                <a:pathLst>
                  <a:path w="221" h="222" extrusionOk="0">
                    <a:moveTo>
                      <a:pt x="221" y="174"/>
                    </a:moveTo>
                    <a:lnTo>
                      <a:pt x="48" y="222"/>
                    </a:lnTo>
                    <a:lnTo>
                      <a:pt x="0" y="49"/>
                    </a:lnTo>
                    <a:lnTo>
                      <a:pt x="173" y="0"/>
                    </a:lnTo>
                    <a:lnTo>
                      <a:pt x="221" y="174"/>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7" name="Google Shape;1197;p32"/>
              <p:cNvSpPr/>
              <p:nvPr/>
            </p:nvSpPr>
            <p:spPr>
              <a:xfrm>
                <a:off x="5418600" y="3006433"/>
                <a:ext cx="59951" cy="60222"/>
              </a:xfrm>
              <a:custGeom>
                <a:avLst/>
                <a:gdLst/>
                <a:ahLst/>
                <a:cxnLst/>
                <a:rect l="l" t="t" r="r" b="b"/>
                <a:pathLst>
                  <a:path w="221" h="222" extrusionOk="0">
                    <a:moveTo>
                      <a:pt x="221" y="173"/>
                    </a:moveTo>
                    <a:lnTo>
                      <a:pt x="48" y="222"/>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8" name="Google Shape;1198;p32"/>
              <p:cNvSpPr/>
              <p:nvPr/>
            </p:nvSpPr>
            <p:spPr>
              <a:xfrm>
                <a:off x="5188834" y="3031119"/>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9" name="Google Shape;1199;p32"/>
              <p:cNvSpPr/>
              <p:nvPr/>
            </p:nvSpPr>
            <p:spPr>
              <a:xfrm>
                <a:off x="5199414" y="3069639"/>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0" name="Google Shape;1200;p32"/>
              <p:cNvSpPr/>
              <p:nvPr/>
            </p:nvSpPr>
            <p:spPr>
              <a:xfrm>
                <a:off x="5211892" y="3138271"/>
                <a:ext cx="492084" cy="136720"/>
              </a:xfrm>
              <a:custGeom>
                <a:avLst/>
                <a:gdLst/>
                <a:ahLst/>
                <a:cxnLst/>
                <a:rect l="l" t="t" r="r" b="b"/>
                <a:pathLst>
                  <a:path w="1814" h="504" extrusionOk="0">
                    <a:moveTo>
                      <a:pt x="0" y="504"/>
                    </a:moveTo>
                    <a:lnTo>
                      <a:pt x="1814" y="0"/>
                    </a:lnTo>
                    <a:lnTo>
                      <a:pt x="0" y="504"/>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1" name="Google Shape;1201;p32"/>
              <p:cNvSpPr/>
              <p:nvPr/>
            </p:nvSpPr>
            <p:spPr>
              <a:xfrm>
                <a:off x="5225727" y="3302118"/>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2" name="Google Shape;1202;p32"/>
              <p:cNvSpPr/>
              <p:nvPr/>
            </p:nvSpPr>
            <p:spPr>
              <a:xfrm>
                <a:off x="5310906" y="3278517"/>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3" name="Google Shape;1203;p32"/>
              <p:cNvSpPr/>
              <p:nvPr/>
            </p:nvSpPr>
            <p:spPr>
              <a:xfrm>
                <a:off x="5395813" y="3254917"/>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4" name="Google Shape;1204;p32"/>
              <p:cNvSpPr/>
              <p:nvPr/>
            </p:nvSpPr>
            <p:spPr>
              <a:xfrm>
                <a:off x="5480992" y="3231045"/>
                <a:ext cx="59951" cy="60222"/>
              </a:xfrm>
              <a:custGeom>
                <a:avLst/>
                <a:gdLst/>
                <a:ahLst/>
                <a:cxnLst/>
                <a:rect l="l" t="t" r="r" b="b"/>
                <a:pathLst>
                  <a:path w="221" h="222" extrusionOk="0">
                    <a:moveTo>
                      <a:pt x="221" y="174"/>
                    </a:moveTo>
                    <a:lnTo>
                      <a:pt x="48" y="222"/>
                    </a:lnTo>
                    <a:lnTo>
                      <a:pt x="0" y="49"/>
                    </a:lnTo>
                    <a:lnTo>
                      <a:pt x="173" y="0"/>
                    </a:lnTo>
                    <a:lnTo>
                      <a:pt x="221" y="174"/>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5" name="Google Shape;1205;p32"/>
              <p:cNvSpPr/>
              <p:nvPr/>
            </p:nvSpPr>
            <p:spPr>
              <a:xfrm>
                <a:off x="5252854" y="3262241"/>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6" name="Google Shape;1206;p32"/>
              <p:cNvSpPr/>
              <p:nvPr/>
            </p:nvSpPr>
            <p:spPr>
              <a:xfrm>
                <a:off x="5263705" y="3300761"/>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7" name="Google Shape;1207;p32"/>
              <p:cNvSpPr/>
              <p:nvPr/>
            </p:nvSpPr>
            <p:spPr>
              <a:xfrm>
                <a:off x="5276183" y="3369121"/>
                <a:ext cx="492084" cy="136720"/>
              </a:xfrm>
              <a:custGeom>
                <a:avLst/>
                <a:gdLst/>
                <a:ahLst/>
                <a:cxnLst/>
                <a:rect l="l" t="t" r="r" b="b"/>
                <a:pathLst>
                  <a:path w="1814" h="504" extrusionOk="0">
                    <a:moveTo>
                      <a:pt x="0" y="504"/>
                    </a:moveTo>
                    <a:lnTo>
                      <a:pt x="1814" y="0"/>
                    </a:lnTo>
                    <a:lnTo>
                      <a:pt x="0" y="504"/>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8" name="Google Shape;1208;p32"/>
              <p:cNvSpPr/>
              <p:nvPr/>
            </p:nvSpPr>
            <p:spPr>
              <a:xfrm>
                <a:off x="5290018" y="3533240"/>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9" name="Google Shape;1209;p32"/>
              <p:cNvSpPr/>
              <p:nvPr/>
            </p:nvSpPr>
            <p:spPr>
              <a:xfrm>
                <a:off x="5374925" y="3509368"/>
                <a:ext cx="60222" cy="60222"/>
              </a:xfrm>
              <a:custGeom>
                <a:avLst/>
                <a:gdLst/>
                <a:ahLst/>
                <a:cxnLst/>
                <a:rect l="l" t="t" r="r" b="b"/>
                <a:pathLst>
                  <a:path w="222" h="222" extrusionOk="0">
                    <a:moveTo>
                      <a:pt x="222" y="174"/>
                    </a:moveTo>
                    <a:lnTo>
                      <a:pt x="48" y="222"/>
                    </a:lnTo>
                    <a:lnTo>
                      <a:pt x="0" y="49"/>
                    </a:lnTo>
                    <a:lnTo>
                      <a:pt x="173" y="0"/>
                    </a:lnTo>
                    <a:lnTo>
                      <a:pt x="222" y="174"/>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0" name="Google Shape;1210;p32"/>
              <p:cNvSpPr/>
              <p:nvPr/>
            </p:nvSpPr>
            <p:spPr>
              <a:xfrm>
                <a:off x="5460104" y="3485768"/>
                <a:ext cx="59951" cy="60222"/>
              </a:xfrm>
              <a:custGeom>
                <a:avLst/>
                <a:gdLst/>
                <a:ahLst/>
                <a:cxnLst/>
                <a:rect l="l" t="t" r="r" b="b"/>
                <a:pathLst>
                  <a:path w="221" h="222" extrusionOk="0">
                    <a:moveTo>
                      <a:pt x="221" y="173"/>
                    </a:moveTo>
                    <a:lnTo>
                      <a:pt x="48" y="222"/>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1" name="Google Shape;1211;p32"/>
              <p:cNvSpPr/>
              <p:nvPr/>
            </p:nvSpPr>
            <p:spPr>
              <a:xfrm>
                <a:off x="5545011" y="3462167"/>
                <a:ext cx="60222" cy="59951"/>
              </a:xfrm>
              <a:custGeom>
                <a:avLst/>
                <a:gdLst/>
                <a:ahLst/>
                <a:cxnLst/>
                <a:rect l="l" t="t" r="r" b="b"/>
                <a:pathLst>
                  <a:path w="222" h="221" extrusionOk="0">
                    <a:moveTo>
                      <a:pt x="222" y="173"/>
                    </a:moveTo>
                    <a:lnTo>
                      <a:pt x="49" y="221"/>
                    </a:lnTo>
                    <a:lnTo>
                      <a:pt x="0" y="48"/>
                    </a:lnTo>
                    <a:lnTo>
                      <a:pt x="174" y="0"/>
                    </a:lnTo>
                    <a:lnTo>
                      <a:pt x="222"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212" name="Google Shape;1212;p32"/>
            <p:cNvSpPr/>
            <p:nvPr/>
          </p:nvSpPr>
          <p:spPr>
            <a:xfrm>
              <a:off x="5218674" y="2352130"/>
              <a:ext cx="743822" cy="1089963"/>
            </a:xfrm>
            <a:custGeom>
              <a:avLst/>
              <a:gdLst/>
              <a:ahLst/>
              <a:cxnLst/>
              <a:rect l="l" t="t" r="r" b="b"/>
              <a:pathLst>
                <a:path w="2742" h="4018" extrusionOk="0">
                  <a:moveTo>
                    <a:pt x="2742" y="3875"/>
                  </a:moveTo>
                  <a:lnTo>
                    <a:pt x="545" y="4018"/>
                  </a:lnTo>
                  <a:lnTo>
                    <a:pt x="0" y="463"/>
                  </a:lnTo>
                  <a:lnTo>
                    <a:pt x="1665" y="0"/>
                  </a:lnTo>
                  <a:lnTo>
                    <a:pt x="2742" y="3875"/>
                  </a:lnTo>
                  <a:close/>
                </a:path>
              </a:pathLst>
            </a:custGeom>
            <a:solidFill>
              <a:srgbClr val="192D35">
                <a:alpha val="278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13" name="Google Shape;1213;p32"/>
            <p:cNvSpPr/>
            <p:nvPr/>
          </p:nvSpPr>
          <p:spPr>
            <a:xfrm>
              <a:off x="5661115" y="2607937"/>
              <a:ext cx="862367" cy="1242417"/>
            </a:xfrm>
            <a:custGeom>
              <a:avLst/>
              <a:gdLst/>
              <a:ahLst/>
              <a:cxnLst/>
              <a:rect l="l" t="t" r="r" b="b"/>
              <a:pathLst>
                <a:path w="3179" h="4580" extrusionOk="0">
                  <a:moveTo>
                    <a:pt x="3179" y="154"/>
                  </a:moveTo>
                  <a:lnTo>
                    <a:pt x="2945" y="4580"/>
                  </a:lnTo>
                  <a:lnTo>
                    <a:pt x="0" y="4425"/>
                  </a:lnTo>
                  <a:lnTo>
                    <a:pt x="25" y="3957"/>
                  </a:lnTo>
                  <a:lnTo>
                    <a:pt x="232" y="0"/>
                  </a:lnTo>
                  <a:lnTo>
                    <a:pt x="2087" y="97"/>
                  </a:lnTo>
                  <a:lnTo>
                    <a:pt x="3179" y="15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4" name="Google Shape;1214;p32"/>
            <p:cNvSpPr/>
            <p:nvPr/>
          </p:nvSpPr>
          <p:spPr>
            <a:xfrm>
              <a:off x="5667896" y="2607937"/>
              <a:ext cx="606017" cy="1073415"/>
            </a:xfrm>
            <a:custGeom>
              <a:avLst/>
              <a:gdLst/>
              <a:ahLst/>
              <a:cxnLst/>
              <a:rect l="l" t="t" r="r" b="b"/>
              <a:pathLst>
                <a:path w="2234" h="3957" extrusionOk="0">
                  <a:moveTo>
                    <a:pt x="2234" y="2748"/>
                  </a:moveTo>
                  <a:lnTo>
                    <a:pt x="1570" y="2802"/>
                  </a:lnTo>
                  <a:lnTo>
                    <a:pt x="1764" y="3638"/>
                  </a:lnTo>
                  <a:lnTo>
                    <a:pt x="0" y="3957"/>
                  </a:lnTo>
                  <a:lnTo>
                    <a:pt x="207" y="0"/>
                  </a:lnTo>
                  <a:lnTo>
                    <a:pt x="2062" y="97"/>
                  </a:lnTo>
                  <a:lnTo>
                    <a:pt x="2234" y="2748"/>
                  </a:lnTo>
                  <a:close/>
                </a:path>
              </a:pathLst>
            </a:custGeom>
            <a:solidFill>
              <a:srgbClr val="192D35">
                <a:alpha val="278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15" name="Google Shape;1215;p32"/>
            <p:cNvSpPr/>
            <p:nvPr/>
          </p:nvSpPr>
          <p:spPr>
            <a:xfrm>
              <a:off x="5661115" y="2607937"/>
              <a:ext cx="862367" cy="1242417"/>
            </a:xfrm>
            <a:custGeom>
              <a:avLst/>
              <a:gdLst/>
              <a:ahLst/>
              <a:cxnLst/>
              <a:rect l="l" t="t" r="r" b="b"/>
              <a:pathLst>
                <a:path w="3179" h="4580" extrusionOk="0">
                  <a:moveTo>
                    <a:pt x="3179" y="154"/>
                  </a:moveTo>
                  <a:lnTo>
                    <a:pt x="2945" y="4580"/>
                  </a:lnTo>
                  <a:lnTo>
                    <a:pt x="0" y="4425"/>
                  </a:lnTo>
                  <a:lnTo>
                    <a:pt x="25" y="3957"/>
                  </a:lnTo>
                  <a:lnTo>
                    <a:pt x="232" y="0"/>
                  </a:lnTo>
                  <a:lnTo>
                    <a:pt x="2087" y="97"/>
                  </a:lnTo>
                  <a:lnTo>
                    <a:pt x="3179" y="15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216" name="Google Shape;1216;p32"/>
            <p:cNvGrpSpPr/>
            <p:nvPr/>
          </p:nvGrpSpPr>
          <p:grpSpPr>
            <a:xfrm>
              <a:off x="6288561" y="539502"/>
              <a:ext cx="267472" cy="260148"/>
              <a:chOff x="6288561" y="539502"/>
              <a:chExt cx="267472" cy="260148"/>
            </a:xfrm>
          </p:grpSpPr>
          <p:sp>
            <p:nvSpPr>
              <p:cNvPr id="1217" name="Google Shape;1217;p32"/>
              <p:cNvSpPr/>
              <p:nvPr/>
            </p:nvSpPr>
            <p:spPr>
              <a:xfrm>
                <a:off x="6296428" y="539502"/>
                <a:ext cx="110407" cy="260148"/>
              </a:xfrm>
              <a:custGeom>
                <a:avLst/>
                <a:gdLst/>
                <a:ahLst/>
                <a:cxnLst/>
                <a:rect l="l" t="t" r="r" b="b"/>
                <a:pathLst>
                  <a:path w="407" h="959" extrusionOk="0">
                    <a:moveTo>
                      <a:pt x="38" y="959"/>
                    </a:moveTo>
                    <a:cubicBezTo>
                      <a:pt x="19" y="959"/>
                      <a:pt x="12" y="937"/>
                      <a:pt x="0" y="893"/>
                    </a:cubicBezTo>
                    <a:cubicBezTo>
                      <a:pt x="-2" y="883"/>
                      <a:pt x="4" y="874"/>
                      <a:pt x="13" y="871"/>
                    </a:cubicBezTo>
                    <a:cubicBezTo>
                      <a:pt x="23" y="869"/>
                      <a:pt x="32" y="875"/>
                      <a:pt x="35" y="884"/>
                    </a:cubicBezTo>
                    <a:cubicBezTo>
                      <a:pt x="35" y="885"/>
                      <a:pt x="35" y="885"/>
                      <a:pt x="35" y="886"/>
                    </a:cubicBezTo>
                    <a:cubicBezTo>
                      <a:pt x="38" y="862"/>
                      <a:pt x="41" y="832"/>
                      <a:pt x="44" y="801"/>
                    </a:cubicBezTo>
                    <a:cubicBezTo>
                      <a:pt x="56" y="681"/>
                      <a:pt x="74" y="500"/>
                      <a:pt x="118" y="301"/>
                    </a:cubicBezTo>
                    <a:cubicBezTo>
                      <a:pt x="157" y="123"/>
                      <a:pt x="214" y="23"/>
                      <a:pt x="286" y="3"/>
                    </a:cubicBezTo>
                    <a:cubicBezTo>
                      <a:pt x="350" y="-13"/>
                      <a:pt x="400" y="38"/>
                      <a:pt x="402" y="40"/>
                    </a:cubicBezTo>
                    <a:cubicBezTo>
                      <a:pt x="408" y="47"/>
                      <a:pt x="408" y="58"/>
                      <a:pt x="401" y="65"/>
                    </a:cubicBezTo>
                    <a:cubicBezTo>
                      <a:pt x="394" y="71"/>
                      <a:pt x="382" y="71"/>
                      <a:pt x="376" y="64"/>
                    </a:cubicBezTo>
                    <a:cubicBezTo>
                      <a:pt x="375" y="63"/>
                      <a:pt x="339" y="25"/>
                      <a:pt x="295" y="37"/>
                    </a:cubicBezTo>
                    <a:cubicBezTo>
                      <a:pt x="255" y="48"/>
                      <a:pt x="197" y="104"/>
                      <a:pt x="152" y="308"/>
                    </a:cubicBezTo>
                    <a:cubicBezTo>
                      <a:pt x="109" y="506"/>
                      <a:pt x="91" y="685"/>
                      <a:pt x="79" y="804"/>
                    </a:cubicBezTo>
                    <a:cubicBezTo>
                      <a:pt x="66" y="934"/>
                      <a:pt x="64" y="957"/>
                      <a:pt x="40" y="959"/>
                    </a:cubicBezTo>
                    <a:cubicBezTo>
                      <a:pt x="39" y="959"/>
                      <a:pt x="39" y="959"/>
                      <a:pt x="38" y="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18" name="Google Shape;1218;p32"/>
              <p:cNvSpPr/>
              <p:nvPr/>
            </p:nvSpPr>
            <p:spPr>
              <a:xfrm>
                <a:off x="6288561" y="625224"/>
                <a:ext cx="88977" cy="42318"/>
              </a:xfrm>
              <a:custGeom>
                <a:avLst/>
                <a:gdLst/>
                <a:ahLst/>
                <a:cxnLst/>
                <a:rect l="l" t="t" r="r" b="b"/>
                <a:pathLst>
                  <a:path w="328" h="156" extrusionOk="0">
                    <a:moveTo>
                      <a:pt x="17" y="156"/>
                    </a:moveTo>
                    <a:cubicBezTo>
                      <a:pt x="10" y="156"/>
                      <a:pt x="4" y="152"/>
                      <a:pt x="1" y="145"/>
                    </a:cubicBezTo>
                    <a:cubicBezTo>
                      <a:pt x="-3" y="136"/>
                      <a:pt x="1" y="125"/>
                      <a:pt x="10" y="122"/>
                    </a:cubicBezTo>
                    <a:lnTo>
                      <a:pt x="303" y="2"/>
                    </a:lnTo>
                    <a:cubicBezTo>
                      <a:pt x="313" y="-2"/>
                      <a:pt x="323" y="2"/>
                      <a:pt x="326" y="11"/>
                    </a:cubicBezTo>
                    <a:cubicBezTo>
                      <a:pt x="330" y="20"/>
                      <a:pt x="326" y="31"/>
                      <a:pt x="317" y="34"/>
                    </a:cubicBezTo>
                    <a:lnTo>
                      <a:pt x="24" y="154"/>
                    </a:lnTo>
                    <a:cubicBezTo>
                      <a:pt x="22" y="155"/>
                      <a:pt x="19" y="156"/>
                      <a:pt x="17" y="156"/>
                    </a:cubicBezTo>
                    <a:close/>
                  </a:path>
                </a:pathLst>
              </a:custGeom>
              <a:solidFill>
                <a:schemeClr val="dk1"/>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19" name="Google Shape;1219;p32"/>
              <p:cNvSpPr/>
              <p:nvPr/>
            </p:nvSpPr>
            <p:spPr>
              <a:xfrm>
                <a:off x="6418499" y="586161"/>
                <a:ext cx="48829" cy="149741"/>
              </a:xfrm>
              <a:custGeom>
                <a:avLst/>
                <a:gdLst/>
                <a:ahLst/>
                <a:cxnLst/>
                <a:rect l="l" t="t" r="r" b="b"/>
                <a:pathLst>
                  <a:path w="180" h="552" extrusionOk="0">
                    <a:moveTo>
                      <a:pt x="162" y="552"/>
                    </a:moveTo>
                    <a:cubicBezTo>
                      <a:pt x="159" y="552"/>
                      <a:pt x="156" y="551"/>
                      <a:pt x="153" y="549"/>
                    </a:cubicBezTo>
                    <a:cubicBezTo>
                      <a:pt x="-122" y="389"/>
                      <a:pt x="56" y="14"/>
                      <a:pt x="58" y="10"/>
                    </a:cubicBezTo>
                    <a:cubicBezTo>
                      <a:pt x="62" y="1"/>
                      <a:pt x="72" y="-2"/>
                      <a:pt x="81" y="2"/>
                    </a:cubicBezTo>
                    <a:cubicBezTo>
                      <a:pt x="90" y="6"/>
                      <a:pt x="94" y="17"/>
                      <a:pt x="89" y="26"/>
                    </a:cubicBezTo>
                    <a:cubicBezTo>
                      <a:pt x="89" y="27"/>
                      <a:pt x="47" y="115"/>
                      <a:pt x="36" y="221"/>
                    </a:cubicBezTo>
                    <a:cubicBezTo>
                      <a:pt x="23" y="359"/>
                      <a:pt x="68" y="459"/>
                      <a:pt x="171" y="519"/>
                    </a:cubicBezTo>
                    <a:cubicBezTo>
                      <a:pt x="180" y="524"/>
                      <a:pt x="182" y="534"/>
                      <a:pt x="178" y="543"/>
                    </a:cubicBezTo>
                    <a:cubicBezTo>
                      <a:pt x="174" y="549"/>
                      <a:pt x="168" y="552"/>
                      <a:pt x="162" y="5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20" name="Google Shape;1220;p32"/>
              <p:cNvSpPr/>
              <p:nvPr/>
            </p:nvSpPr>
            <p:spPr>
              <a:xfrm>
                <a:off x="6501237" y="558763"/>
                <a:ext cx="54797" cy="147300"/>
              </a:xfrm>
              <a:custGeom>
                <a:avLst/>
                <a:gdLst/>
                <a:ahLst/>
                <a:cxnLst/>
                <a:rect l="l" t="t" r="r" b="b"/>
                <a:pathLst>
                  <a:path w="202" h="543" extrusionOk="0">
                    <a:moveTo>
                      <a:pt x="126" y="543"/>
                    </a:moveTo>
                    <a:cubicBezTo>
                      <a:pt x="123" y="543"/>
                      <a:pt x="120" y="542"/>
                      <a:pt x="118" y="541"/>
                    </a:cubicBezTo>
                    <a:cubicBezTo>
                      <a:pt x="109" y="536"/>
                      <a:pt x="106" y="526"/>
                      <a:pt x="110" y="517"/>
                    </a:cubicBezTo>
                    <a:cubicBezTo>
                      <a:pt x="182" y="379"/>
                      <a:pt x="187" y="255"/>
                      <a:pt x="125" y="150"/>
                    </a:cubicBezTo>
                    <a:cubicBezTo>
                      <a:pt x="78" y="71"/>
                      <a:pt x="10" y="33"/>
                      <a:pt x="9" y="32"/>
                    </a:cubicBezTo>
                    <a:cubicBezTo>
                      <a:pt x="1" y="28"/>
                      <a:pt x="-2" y="17"/>
                      <a:pt x="2" y="9"/>
                    </a:cubicBezTo>
                    <a:cubicBezTo>
                      <a:pt x="7" y="0"/>
                      <a:pt x="18" y="-3"/>
                      <a:pt x="26" y="2"/>
                    </a:cubicBezTo>
                    <a:cubicBezTo>
                      <a:pt x="29" y="3"/>
                      <a:pt x="328" y="175"/>
                      <a:pt x="141" y="533"/>
                    </a:cubicBezTo>
                    <a:cubicBezTo>
                      <a:pt x="138" y="540"/>
                      <a:pt x="132" y="543"/>
                      <a:pt x="126" y="54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21" name="Google Shape;1221;p32"/>
              <p:cNvSpPr/>
              <p:nvPr/>
            </p:nvSpPr>
            <p:spPr>
              <a:xfrm>
                <a:off x="6447254" y="619527"/>
                <a:ext cx="65919" cy="50727"/>
              </a:xfrm>
              <a:custGeom>
                <a:avLst/>
                <a:gdLst/>
                <a:ahLst/>
                <a:cxnLst/>
                <a:rect l="l" t="t" r="r" b="b"/>
                <a:pathLst>
                  <a:path w="243" h="187" extrusionOk="0">
                    <a:moveTo>
                      <a:pt x="226" y="187"/>
                    </a:moveTo>
                    <a:cubicBezTo>
                      <a:pt x="222" y="187"/>
                      <a:pt x="219" y="185"/>
                      <a:pt x="215" y="183"/>
                    </a:cubicBezTo>
                    <a:lnTo>
                      <a:pt x="7" y="32"/>
                    </a:lnTo>
                    <a:cubicBezTo>
                      <a:pt x="-1" y="26"/>
                      <a:pt x="-2" y="15"/>
                      <a:pt x="3" y="7"/>
                    </a:cubicBezTo>
                    <a:cubicBezTo>
                      <a:pt x="9" y="-1"/>
                      <a:pt x="20" y="-2"/>
                      <a:pt x="28" y="3"/>
                    </a:cubicBezTo>
                    <a:lnTo>
                      <a:pt x="236" y="155"/>
                    </a:lnTo>
                    <a:cubicBezTo>
                      <a:pt x="244" y="160"/>
                      <a:pt x="246" y="171"/>
                      <a:pt x="240" y="179"/>
                    </a:cubicBezTo>
                    <a:cubicBezTo>
                      <a:pt x="237" y="184"/>
                      <a:pt x="231" y="187"/>
                      <a:pt x="226" y="187"/>
                    </a:cubicBezTo>
                    <a:close/>
                  </a:path>
                </a:pathLst>
              </a:custGeom>
              <a:solidFill>
                <a:schemeClr val="dk1"/>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22" name="Google Shape;1222;p32"/>
              <p:cNvSpPr/>
              <p:nvPr/>
            </p:nvSpPr>
            <p:spPr>
              <a:xfrm>
                <a:off x="6447525" y="601352"/>
                <a:ext cx="53440" cy="79753"/>
              </a:xfrm>
              <a:custGeom>
                <a:avLst/>
                <a:gdLst/>
                <a:ahLst/>
                <a:cxnLst/>
                <a:rect l="l" t="t" r="r" b="b"/>
                <a:pathLst>
                  <a:path w="197" h="294" extrusionOk="0">
                    <a:moveTo>
                      <a:pt x="17" y="294"/>
                    </a:moveTo>
                    <a:cubicBezTo>
                      <a:pt x="14" y="294"/>
                      <a:pt x="11" y="293"/>
                      <a:pt x="8" y="291"/>
                    </a:cubicBezTo>
                    <a:cubicBezTo>
                      <a:pt x="-1" y="286"/>
                      <a:pt x="-3" y="275"/>
                      <a:pt x="2" y="267"/>
                    </a:cubicBezTo>
                    <a:lnTo>
                      <a:pt x="164" y="9"/>
                    </a:lnTo>
                    <a:cubicBezTo>
                      <a:pt x="169" y="0"/>
                      <a:pt x="181" y="-2"/>
                      <a:pt x="190" y="3"/>
                    </a:cubicBezTo>
                    <a:cubicBezTo>
                      <a:pt x="198" y="8"/>
                      <a:pt x="200" y="19"/>
                      <a:pt x="195" y="27"/>
                    </a:cubicBezTo>
                    <a:lnTo>
                      <a:pt x="32" y="285"/>
                    </a:lnTo>
                    <a:cubicBezTo>
                      <a:pt x="29" y="291"/>
                      <a:pt x="23" y="294"/>
                      <a:pt x="17" y="2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223" name="Google Shape;1223;p32"/>
            <p:cNvGrpSpPr/>
            <p:nvPr/>
          </p:nvGrpSpPr>
          <p:grpSpPr>
            <a:xfrm>
              <a:off x="4646295" y="3088628"/>
              <a:ext cx="309248" cy="225697"/>
              <a:chOff x="4646295" y="3088628"/>
              <a:chExt cx="309248" cy="225697"/>
            </a:xfrm>
          </p:grpSpPr>
          <p:sp>
            <p:nvSpPr>
              <p:cNvPr id="1224" name="Google Shape;1224;p32"/>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25" name="Google Shape;1225;p32"/>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26" name="Google Shape;1226;p32"/>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27" name="Google Shape;1227;p32"/>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28" name="Google Shape;1228;p32"/>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229" name="Google Shape;1229;p32"/>
            <p:cNvGrpSpPr/>
            <p:nvPr/>
          </p:nvGrpSpPr>
          <p:grpSpPr>
            <a:xfrm>
              <a:off x="6729374" y="1039453"/>
              <a:ext cx="330949" cy="223527"/>
              <a:chOff x="6729374" y="1039453"/>
              <a:chExt cx="330949" cy="223527"/>
            </a:xfrm>
          </p:grpSpPr>
          <p:sp>
            <p:nvSpPr>
              <p:cNvPr id="1230" name="Google Shape;1230;p32"/>
              <p:cNvSpPr/>
              <p:nvPr/>
            </p:nvSpPr>
            <p:spPr>
              <a:xfrm>
                <a:off x="6729374" y="1039453"/>
                <a:ext cx="330949" cy="202367"/>
              </a:xfrm>
              <a:custGeom>
                <a:avLst/>
                <a:gdLst/>
                <a:ahLst/>
                <a:cxnLst/>
                <a:rect l="l" t="t" r="r" b="b"/>
                <a:pathLst>
                  <a:path w="1220" h="746" extrusionOk="0">
                    <a:moveTo>
                      <a:pt x="199" y="746"/>
                    </a:moveTo>
                    <a:cubicBezTo>
                      <a:pt x="197" y="746"/>
                      <a:pt x="196" y="746"/>
                      <a:pt x="194" y="745"/>
                    </a:cubicBezTo>
                    <a:cubicBezTo>
                      <a:pt x="187" y="743"/>
                      <a:pt x="181" y="736"/>
                      <a:pt x="181" y="728"/>
                    </a:cubicBezTo>
                    <a:lnTo>
                      <a:pt x="179" y="339"/>
                    </a:lnTo>
                    <a:lnTo>
                      <a:pt x="16" y="312"/>
                    </a:lnTo>
                    <a:cubicBezTo>
                      <a:pt x="6" y="311"/>
                      <a:pt x="-1" y="302"/>
                      <a:pt x="1" y="292"/>
                    </a:cubicBezTo>
                    <a:cubicBezTo>
                      <a:pt x="3" y="282"/>
                      <a:pt x="12" y="276"/>
                      <a:pt x="21" y="277"/>
                    </a:cubicBezTo>
                    <a:lnTo>
                      <a:pt x="199" y="307"/>
                    </a:lnTo>
                    <a:cubicBezTo>
                      <a:pt x="207" y="308"/>
                      <a:pt x="214" y="315"/>
                      <a:pt x="214" y="324"/>
                    </a:cubicBezTo>
                    <a:lnTo>
                      <a:pt x="216" y="660"/>
                    </a:lnTo>
                    <a:lnTo>
                      <a:pt x="573" y="9"/>
                    </a:lnTo>
                    <a:cubicBezTo>
                      <a:pt x="576" y="3"/>
                      <a:pt x="583" y="-1"/>
                      <a:pt x="591" y="0"/>
                    </a:cubicBezTo>
                    <a:lnTo>
                      <a:pt x="1205" y="101"/>
                    </a:lnTo>
                    <a:cubicBezTo>
                      <a:pt x="1215" y="103"/>
                      <a:pt x="1221" y="112"/>
                      <a:pt x="1220" y="122"/>
                    </a:cubicBezTo>
                    <a:cubicBezTo>
                      <a:pt x="1218" y="131"/>
                      <a:pt x="1209" y="138"/>
                      <a:pt x="1200" y="136"/>
                    </a:cubicBezTo>
                    <a:lnTo>
                      <a:pt x="598" y="37"/>
                    </a:lnTo>
                    <a:lnTo>
                      <a:pt x="214" y="737"/>
                    </a:lnTo>
                    <a:cubicBezTo>
                      <a:pt x="211" y="742"/>
                      <a:pt x="205" y="746"/>
                      <a:pt x="199" y="74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1" name="Google Shape;1231;p32"/>
              <p:cNvSpPr/>
              <p:nvPr/>
            </p:nvSpPr>
            <p:spPr>
              <a:xfrm>
                <a:off x="6902173" y="1123818"/>
                <a:ext cx="83009" cy="139162"/>
              </a:xfrm>
              <a:custGeom>
                <a:avLst/>
                <a:gdLst/>
                <a:ahLst/>
                <a:cxnLst/>
                <a:rect l="l" t="t" r="r" b="b"/>
                <a:pathLst>
                  <a:path w="306" h="513" extrusionOk="0">
                    <a:moveTo>
                      <a:pt x="289" y="513"/>
                    </a:moveTo>
                    <a:cubicBezTo>
                      <a:pt x="283" y="513"/>
                      <a:pt x="277" y="509"/>
                      <a:pt x="273" y="504"/>
                    </a:cubicBezTo>
                    <a:lnTo>
                      <a:pt x="3" y="27"/>
                    </a:lnTo>
                    <a:cubicBezTo>
                      <a:pt x="-2" y="18"/>
                      <a:pt x="1" y="7"/>
                      <a:pt x="10" y="2"/>
                    </a:cubicBezTo>
                    <a:cubicBezTo>
                      <a:pt x="18" y="-2"/>
                      <a:pt x="29" y="1"/>
                      <a:pt x="34" y="9"/>
                    </a:cubicBezTo>
                    <a:lnTo>
                      <a:pt x="304" y="486"/>
                    </a:lnTo>
                    <a:cubicBezTo>
                      <a:pt x="309" y="495"/>
                      <a:pt x="306" y="505"/>
                      <a:pt x="297" y="510"/>
                    </a:cubicBezTo>
                    <a:cubicBezTo>
                      <a:pt x="295" y="512"/>
                      <a:pt x="292" y="513"/>
                      <a:pt x="289" y="5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2" name="Google Shape;1232;p32"/>
              <p:cNvSpPr/>
              <p:nvPr/>
            </p:nvSpPr>
            <p:spPr>
              <a:xfrm>
                <a:off x="6863110" y="1139009"/>
                <a:ext cx="140789" cy="105253"/>
              </a:xfrm>
              <a:custGeom>
                <a:avLst/>
                <a:gdLst/>
                <a:ahLst/>
                <a:cxnLst/>
                <a:rect l="l" t="t" r="r" b="b"/>
                <a:pathLst>
                  <a:path w="519" h="388" extrusionOk="0">
                    <a:moveTo>
                      <a:pt x="18" y="388"/>
                    </a:moveTo>
                    <a:cubicBezTo>
                      <a:pt x="13" y="388"/>
                      <a:pt x="8" y="386"/>
                      <a:pt x="4" y="381"/>
                    </a:cubicBezTo>
                    <a:cubicBezTo>
                      <a:pt x="-2" y="373"/>
                      <a:pt x="0" y="362"/>
                      <a:pt x="8" y="356"/>
                    </a:cubicBezTo>
                    <a:lnTo>
                      <a:pt x="492" y="3"/>
                    </a:lnTo>
                    <a:cubicBezTo>
                      <a:pt x="500" y="-2"/>
                      <a:pt x="511" y="-1"/>
                      <a:pt x="516" y="7"/>
                    </a:cubicBezTo>
                    <a:cubicBezTo>
                      <a:pt x="522" y="15"/>
                      <a:pt x="520" y="26"/>
                      <a:pt x="513" y="32"/>
                    </a:cubicBezTo>
                    <a:lnTo>
                      <a:pt x="29" y="385"/>
                    </a:lnTo>
                    <a:cubicBezTo>
                      <a:pt x="26" y="387"/>
                      <a:pt x="22" y="388"/>
                      <a:pt x="18" y="3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233" name="Google Shape;1233;p32"/>
            <p:cNvGrpSpPr/>
            <p:nvPr/>
          </p:nvGrpSpPr>
          <p:grpSpPr>
            <a:xfrm>
              <a:off x="5999388" y="1257826"/>
              <a:ext cx="150826" cy="125327"/>
              <a:chOff x="5999388" y="1257826"/>
              <a:chExt cx="150826" cy="125327"/>
            </a:xfrm>
          </p:grpSpPr>
          <p:sp>
            <p:nvSpPr>
              <p:cNvPr id="1234" name="Google Shape;1234;p32"/>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5" name="Google Shape;1235;p32"/>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236" name="Google Shape;1236;p32"/>
            <p:cNvGrpSpPr/>
            <p:nvPr/>
          </p:nvGrpSpPr>
          <p:grpSpPr>
            <a:xfrm>
              <a:off x="7431963" y="1881747"/>
              <a:ext cx="365400" cy="282663"/>
              <a:chOff x="7431963" y="1881747"/>
              <a:chExt cx="365400" cy="282663"/>
            </a:xfrm>
          </p:grpSpPr>
          <p:sp>
            <p:nvSpPr>
              <p:cNvPr id="1237" name="Google Shape;1237;p32"/>
              <p:cNvSpPr/>
              <p:nvPr/>
            </p:nvSpPr>
            <p:spPr>
              <a:xfrm>
                <a:off x="7431963" y="1953634"/>
                <a:ext cx="82737" cy="210777"/>
              </a:xfrm>
              <a:custGeom>
                <a:avLst/>
                <a:gdLst/>
                <a:ahLst/>
                <a:cxnLst/>
                <a:rect l="l" t="t" r="r" b="b"/>
                <a:pathLst>
                  <a:path w="305" h="777" extrusionOk="0">
                    <a:moveTo>
                      <a:pt x="288" y="777"/>
                    </a:moveTo>
                    <a:cubicBezTo>
                      <a:pt x="283" y="777"/>
                      <a:pt x="278" y="775"/>
                      <a:pt x="275" y="771"/>
                    </a:cubicBezTo>
                    <a:lnTo>
                      <a:pt x="5" y="476"/>
                    </a:lnTo>
                    <a:cubicBezTo>
                      <a:pt x="0" y="471"/>
                      <a:pt x="-1" y="465"/>
                      <a:pt x="1" y="459"/>
                    </a:cubicBezTo>
                    <a:lnTo>
                      <a:pt x="124" y="13"/>
                    </a:lnTo>
                    <a:cubicBezTo>
                      <a:pt x="127" y="3"/>
                      <a:pt x="136" y="-2"/>
                      <a:pt x="146" y="0"/>
                    </a:cubicBezTo>
                    <a:cubicBezTo>
                      <a:pt x="155" y="3"/>
                      <a:pt x="161" y="13"/>
                      <a:pt x="158" y="22"/>
                    </a:cubicBezTo>
                    <a:lnTo>
                      <a:pt x="37" y="459"/>
                    </a:lnTo>
                    <a:lnTo>
                      <a:pt x="301" y="747"/>
                    </a:lnTo>
                    <a:cubicBezTo>
                      <a:pt x="307" y="754"/>
                      <a:pt x="307" y="766"/>
                      <a:pt x="300" y="772"/>
                    </a:cubicBezTo>
                    <a:cubicBezTo>
                      <a:pt x="296" y="775"/>
                      <a:pt x="292" y="777"/>
                      <a:pt x="288" y="7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8" name="Google Shape;1238;p32"/>
              <p:cNvSpPr/>
              <p:nvPr/>
            </p:nvSpPr>
            <p:spPr>
              <a:xfrm>
                <a:off x="7507376" y="2002734"/>
                <a:ext cx="93317" cy="79753"/>
              </a:xfrm>
              <a:custGeom>
                <a:avLst/>
                <a:gdLst/>
                <a:ahLst/>
                <a:cxnLst/>
                <a:rect l="l" t="t" r="r" b="b"/>
                <a:pathLst>
                  <a:path w="344" h="294" extrusionOk="0">
                    <a:moveTo>
                      <a:pt x="327" y="294"/>
                    </a:moveTo>
                    <a:cubicBezTo>
                      <a:pt x="323" y="294"/>
                      <a:pt x="319" y="293"/>
                      <a:pt x="316" y="290"/>
                    </a:cubicBezTo>
                    <a:lnTo>
                      <a:pt x="6" y="31"/>
                    </a:lnTo>
                    <a:cubicBezTo>
                      <a:pt x="-1" y="25"/>
                      <a:pt x="-2" y="14"/>
                      <a:pt x="4" y="6"/>
                    </a:cubicBezTo>
                    <a:cubicBezTo>
                      <a:pt x="10" y="-1"/>
                      <a:pt x="22" y="-2"/>
                      <a:pt x="29" y="4"/>
                    </a:cubicBezTo>
                    <a:lnTo>
                      <a:pt x="338" y="263"/>
                    </a:lnTo>
                    <a:cubicBezTo>
                      <a:pt x="346" y="269"/>
                      <a:pt x="347" y="280"/>
                      <a:pt x="340" y="288"/>
                    </a:cubicBezTo>
                    <a:cubicBezTo>
                      <a:pt x="337" y="292"/>
                      <a:pt x="332" y="294"/>
                      <a:pt x="327" y="2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9" name="Google Shape;1239;p32"/>
              <p:cNvSpPr/>
              <p:nvPr/>
            </p:nvSpPr>
            <p:spPr>
              <a:xfrm>
                <a:off x="7528806" y="1985644"/>
                <a:ext cx="45845" cy="98471"/>
              </a:xfrm>
              <a:custGeom>
                <a:avLst/>
                <a:gdLst/>
                <a:ahLst/>
                <a:cxnLst/>
                <a:rect l="l" t="t" r="r" b="b"/>
                <a:pathLst>
                  <a:path w="169" h="363" extrusionOk="0">
                    <a:moveTo>
                      <a:pt x="18" y="363"/>
                    </a:moveTo>
                    <a:cubicBezTo>
                      <a:pt x="16" y="363"/>
                      <a:pt x="13" y="363"/>
                      <a:pt x="11" y="362"/>
                    </a:cubicBezTo>
                    <a:cubicBezTo>
                      <a:pt x="2" y="358"/>
                      <a:pt x="-2" y="348"/>
                      <a:pt x="1" y="339"/>
                    </a:cubicBezTo>
                    <a:lnTo>
                      <a:pt x="135" y="10"/>
                    </a:lnTo>
                    <a:cubicBezTo>
                      <a:pt x="139" y="1"/>
                      <a:pt x="149" y="-3"/>
                      <a:pt x="158" y="1"/>
                    </a:cubicBezTo>
                    <a:cubicBezTo>
                      <a:pt x="167" y="4"/>
                      <a:pt x="172" y="15"/>
                      <a:pt x="168" y="24"/>
                    </a:cubicBezTo>
                    <a:lnTo>
                      <a:pt x="34" y="352"/>
                    </a:lnTo>
                    <a:cubicBezTo>
                      <a:pt x="31" y="359"/>
                      <a:pt x="25" y="363"/>
                      <a:pt x="18"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40" name="Google Shape;1240;p32"/>
              <p:cNvSpPr/>
              <p:nvPr/>
            </p:nvSpPr>
            <p:spPr>
              <a:xfrm>
                <a:off x="7613713" y="2063227"/>
                <a:ext cx="19803" cy="37978"/>
              </a:xfrm>
              <a:custGeom>
                <a:avLst/>
                <a:gdLst/>
                <a:ahLst/>
                <a:cxnLst/>
                <a:rect l="l" t="t" r="r" b="b"/>
                <a:pathLst>
                  <a:path w="73" h="140" extrusionOk="0">
                    <a:moveTo>
                      <a:pt x="18" y="140"/>
                    </a:moveTo>
                    <a:cubicBezTo>
                      <a:pt x="11" y="140"/>
                      <a:pt x="4" y="135"/>
                      <a:pt x="1" y="127"/>
                    </a:cubicBezTo>
                    <a:cubicBezTo>
                      <a:pt x="-1" y="118"/>
                      <a:pt x="4" y="108"/>
                      <a:pt x="13" y="106"/>
                    </a:cubicBezTo>
                    <a:cubicBezTo>
                      <a:pt x="31" y="100"/>
                      <a:pt x="39" y="51"/>
                      <a:pt x="38" y="18"/>
                    </a:cubicBezTo>
                    <a:cubicBezTo>
                      <a:pt x="38" y="8"/>
                      <a:pt x="45" y="0"/>
                      <a:pt x="55" y="0"/>
                    </a:cubicBezTo>
                    <a:cubicBezTo>
                      <a:pt x="65" y="-1"/>
                      <a:pt x="73" y="7"/>
                      <a:pt x="73" y="17"/>
                    </a:cubicBezTo>
                    <a:cubicBezTo>
                      <a:pt x="74" y="34"/>
                      <a:pt x="74" y="124"/>
                      <a:pt x="23" y="139"/>
                    </a:cubicBezTo>
                    <a:cubicBezTo>
                      <a:pt x="22" y="140"/>
                      <a:pt x="20" y="140"/>
                      <a:pt x="18" y="140"/>
                    </a:cubicBez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41" name="Google Shape;1241;p32"/>
              <p:cNvSpPr/>
              <p:nvPr/>
            </p:nvSpPr>
            <p:spPr>
              <a:xfrm>
                <a:off x="7634601" y="1975064"/>
                <a:ext cx="60222" cy="46930"/>
              </a:xfrm>
              <a:custGeom>
                <a:avLst/>
                <a:gdLst/>
                <a:ahLst/>
                <a:cxnLst/>
                <a:rect l="l" t="t" r="r" b="b"/>
                <a:pathLst>
                  <a:path w="222" h="173" extrusionOk="0">
                    <a:moveTo>
                      <a:pt x="204" y="173"/>
                    </a:moveTo>
                    <a:cubicBezTo>
                      <a:pt x="201" y="173"/>
                      <a:pt x="197" y="172"/>
                      <a:pt x="194" y="170"/>
                    </a:cubicBezTo>
                    <a:lnTo>
                      <a:pt x="8" y="31"/>
                    </a:lnTo>
                    <a:cubicBezTo>
                      <a:pt x="0" y="25"/>
                      <a:pt x="-2" y="14"/>
                      <a:pt x="4" y="6"/>
                    </a:cubicBezTo>
                    <a:cubicBezTo>
                      <a:pt x="10" y="-1"/>
                      <a:pt x="21" y="-3"/>
                      <a:pt x="29" y="3"/>
                    </a:cubicBezTo>
                    <a:lnTo>
                      <a:pt x="215" y="141"/>
                    </a:lnTo>
                    <a:cubicBezTo>
                      <a:pt x="223" y="147"/>
                      <a:pt x="224" y="158"/>
                      <a:pt x="219" y="166"/>
                    </a:cubicBezTo>
                    <a:cubicBezTo>
                      <a:pt x="215" y="171"/>
                      <a:pt x="210" y="173"/>
                      <a:pt x="204" y="173"/>
                    </a:cubicBezTo>
                    <a:close/>
                  </a:path>
                </a:pathLst>
              </a:custGeom>
              <a:solidFill>
                <a:schemeClr val="dk1"/>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42" name="Google Shape;1242;p32"/>
              <p:cNvSpPr/>
              <p:nvPr/>
            </p:nvSpPr>
            <p:spPr>
              <a:xfrm>
                <a:off x="7654133" y="1944139"/>
                <a:ext cx="59408" cy="189346"/>
              </a:xfrm>
              <a:custGeom>
                <a:avLst/>
                <a:gdLst/>
                <a:ahLst/>
                <a:cxnLst/>
                <a:rect l="l" t="t" r="r" b="b"/>
                <a:pathLst>
                  <a:path w="219" h="698" extrusionOk="0">
                    <a:moveTo>
                      <a:pt x="18" y="698"/>
                    </a:moveTo>
                    <a:cubicBezTo>
                      <a:pt x="16" y="698"/>
                      <a:pt x="14" y="698"/>
                      <a:pt x="13" y="697"/>
                    </a:cubicBezTo>
                    <a:cubicBezTo>
                      <a:pt x="3" y="694"/>
                      <a:pt x="-2" y="685"/>
                      <a:pt x="1" y="675"/>
                    </a:cubicBezTo>
                    <a:lnTo>
                      <a:pt x="185" y="12"/>
                    </a:lnTo>
                    <a:cubicBezTo>
                      <a:pt x="187" y="3"/>
                      <a:pt x="197" y="-3"/>
                      <a:pt x="207" y="0"/>
                    </a:cubicBezTo>
                    <a:cubicBezTo>
                      <a:pt x="216" y="3"/>
                      <a:pt x="221" y="12"/>
                      <a:pt x="219" y="22"/>
                    </a:cubicBezTo>
                    <a:lnTo>
                      <a:pt x="35" y="685"/>
                    </a:lnTo>
                    <a:cubicBezTo>
                      <a:pt x="32" y="693"/>
                      <a:pt x="25" y="698"/>
                      <a:pt x="18" y="6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43" name="Google Shape;1243;p32"/>
              <p:cNvSpPr/>
              <p:nvPr/>
            </p:nvSpPr>
            <p:spPr>
              <a:xfrm>
                <a:off x="7706488" y="1881747"/>
                <a:ext cx="90875" cy="201554"/>
              </a:xfrm>
              <a:custGeom>
                <a:avLst/>
                <a:gdLst/>
                <a:ahLst/>
                <a:cxnLst/>
                <a:rect l="l" t="t" r="r" b="b"/>
                <a:pathLst>
                  <a:path w="335" h="743" extrusionOk="0">
                    <a:moveTo>
                      <a:pt x="189" y="743"/>
                    </a:moveTo>
                    <a:cubicBezTo>
                      <a:pt x="188" y="743"/>
                      <a:pt x="186" y="743"/>
                      <a:pt x="184" y="742"/>
                    </a:cubicBezTo>
                    <a:cubicBezTo>
                      <a:pt x="175" y="739"/>
                      <a:pt x="170" y="729"/>
                      <a:pt x="173" y="720"/>
                    </a:cubicBezTo>
                    <a:lnTo>
                      <a:pt x="297" y="359"/>
                    </a:lnTo>
                    <a:lnTo>
                      <a:pt x="5" y="28"/>
                    </a:lnTo>
                    <a:cubicBezTo>
                      <a:pt x="-2" y="21"/>
                      <a:pt x="-1" y="10"/>
                      <a:pt x="6" y="4"/>
                    </a:cubicBezTo>
                    <a:cubicBezTo>
                      <a:pt x="13" y="-3"/>
                      <a:pt x="24" y="-2"/>
                      <a:pt x="31" y="5"/>
                    </a:cubicBezTo>
                    <a:lnTo>
                      <a:pt x="330" y="344"/>
                    </a:lnTo>
                    <a:cubicBezTo>
                      <a:pt x="334" y="348"/>
                      <a:pt x="336" y="355"/>
                      <a:pt x="334" y="361"/>
                    </a:cubicBezTo>
                    <a:lnTo>
                      <a:pt x="206" y="731"/>
                    </a:lnTo>
                    <a:cubicBezTo>
                      <a:pt x="204" y="739"/>
                      <a:pt x="197" y="743"/>
                      <a:pt x="189" y="74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244" name="Google Shape;1244;p32"/>
            <p:cNvGrpSpPr/>
            <p:nvPr/>
          </p:nvGrpSpPr>
          <p:grpSpPr>
            <a:xfrm>
              <a:off x="5471497" y="3902439"/>
              <a:ext cx="269371" cy="358890"/>
              <a:chOff x="5471497" y="3902439"/>
              <a:chExt cx="269371" cy="358890"/>
            </a:xfrm>
          </p:grpSpPr>
          <p:sp>
            <p:nvSpPr>
              <p:cNvPr id="1245" name="Google Shape;1245;p32"/>
              <p:cNvSpPr/>
              <p:nvPr/>
            </p:nvSpPr>
            <p:spPr>
              <a:xfrm>
                <a:off x="5471497" y="3902439"/>
                <a:ext cx="269371" cy="358890"/>
              </a:xfrm>
              <a:custGeom>
                <a:avLst/>
                <a:gdLst/>
                <a:ahLst/>
                <a:cxnLst/>
                <a:rect l="l" t="t" r="r" b="b"/>
                <a:pathLst>
                  <a:path w="993" h="1323" extrusionOk="0">
                    <a:moveTo>
                      <a:pt x="457" y="52"/>
                    </a:moveTo>
                    <a:lnTo>
                      <a:pt x="52" y="1258"/>
                    </a:lnTo>
                    <a:lnTo>
                      <a:pt x="949" y="601"/>
                    </a:lnTo>
                    <a:lnTo>
                      <a:pt x="457" y="52"/>
                    </a:lnTo>
                    <a:moveTo>
                      <a:pt x="17" y="1323"/>
                    </a:moveTo>
                    <a:cubicBezTo>
                      <a:pt x="13" y="1323"/>
                      <a:pt x="10" y="1322"/>
                      <a:pt x="7" y="1320"/>
                    </a:cubicBezTo>
                    <a:cubicBezTo>
                      <a:pt x="0" y="1315"/>
                      <a:pt x="-2" y="1307"/>
                      <a:pt x="0" y="1300"/>
                    </a:cubicBezTo>
                    <a:lnTo>
                      <a:pt x="433" y="12"/>
                    </a:lnTo>
                    <a:cubicBezTo>
                      <a:pt x="435" y="6"/>
                      <a:pt x="440" y="1"/>
                      <a:pt x="446" y="0"/>
                    </a:cubicBezTo>
                    <a:cubicBezTo>
                      <a:pt x="452" y="-1"/>
                      <a:pt x="459" y="1"/>
                      <a:pt x="463" y="6"/>
                    </a:cubicBezTo>
                    <a:lnTo>
                      <a:pt x="988" y="591"/>
                    </a:lnTo>
                    <a:cubicBezTo>
                      <a:pt x="991" y="595"/>
                      <a:pt x="993" y="600"/>
                      <a:pt x="992" y="605"/>
                    </a:cubicBezTo>
                    <a:cubicBezTo>
                      <a:pt x="992" y="610"/>
                      <a:pt x="989" y="614"/>
                      <a:pt x="985" y="617"/>
                    </a:cubicBezTo>
                    <a:lnTo>
                      <a:pt x="28" y="1320"/>
                    </a:lnTo>
                    <a:cubicBezTo>
                      <a:pt x="24" y="1322"/>
                      <a:pt x="21" y="1323"/>
                      <a:pt x="17" y="13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46" name="Google Shape;1246;p32"/>
              <p:cNvSpPr/>
              <p:nvPr/>
            </p:nvSpPr>
            <p:spPr>
              <a:xfrm>
                <a:off x="5666269" y="4024781"/>
                <a:ext cx="41504" cy="71615"/>
              </a:xfrm>
              <a:custGeom>
                <a:avLst/>
                <a:gdLst/>
                <a:ahLst/>
                <a:cxnLst/>
                <a:rect l="l" t="t" r="r" b="b"/>
                <a:pathLst>
                  <a:path w="153" h="264" extrusionOk="0">
                    <a:moveTo>
                      <a:pt x="128" y="264"/>
                    </a:moveTo>
                    <a:cubicBezTo>
                      <a:pt x="123" y="264"/>
                      <a:pt x="118" y="262"/>
                      <a:pt x="115" y="258"/>
                    </a:cubicBezTo>
                    <a:lnTo>
                      <a:pt x="4" y="131"/>
                    </a:lnTo>
                    <a:cubicBezTo>
                      <a:pt x="1" y="128"/>
                      <a:pt x="-1" y="123"/>
                      <a:pt x="0" y="118"/>
                    </a:cubicBezTo>
                    <a:cubicBezTo>
                      <a:pt x="0" y="114"/>
                      <a:pt x="2" y="109"/>
                      <a:pt x="6" y="106"/>
                    </a:cubicBezTo>
                    <a:lnTo>
                      <a:pt x="124" y="4"/>
                    </a:lnTo>
                    <a:cubicBezTo>
                      <a:pt x="131" y="-2"/>
                      <a:pt x="142" y="-2"/>
                      <a:pt x="149" y="6"/>
                    </a:cubicBezTo>
                    <a:cubicBezTo>
                      <a:pt x="155" y="13"/>
                      <a:pt x="154" y="24"/>
                      <a:pt x="147" y="31"/>
                    </a:cubicBezTo>
                    <a:lnTo>
                      <a:pt x="42" y="121"/>
                    </a:lnTo>
                    <a:lnTo>
                      <a:pt x="141" y="235"/>
                    </a:lnTo>
                    <a:cubicBezTo>
                      <a:pt x="148" y="242"/>
                      <a:pt x="147" y="253"/>
                      <a:pt x="140" y="260"/>
                    </a:cubicBezTo>
                    <a:cubicBezTo>
                      <a:pt x="136" y="263"/>
                      <a:pt x="132" y="264"/>
                      <a:pt x="12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247" name="Google Shape;1247;p32"/>
            <p:cNvGrpSpPr/>
            <p:nvPr/>
          </p:nvGrpSpPr>
          <p:grpSpPr>
            <a:xfrm>
              <a:off x="4592041" y="1871710"/>
              <a:ext cx="414500" cy="435660"/>
              <a:chOff x="4592041" y="1871710"/>
              <a:chExt cx="414500" cy="435660"/>
            </a:xfrm>
          </p:grpSpPr>
          <p:sp>
            <p:nvSpPr>
              <p:cNvPr id="1248" name="Google Shape;1248;p32"/>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49" name="Google Shape;1249;p32"/>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50" name="Google Shape;1250;p32"/>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51" name="Google Shape;1251;p32"/>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52" name="Google Shape;1252;p32"/>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53" name="Google Shape;1253;p32"/>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54" name="Google Shape;1254;p32"/>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55" name="Google Shape;1255;p32"/>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56" name="Google Shape;1256;p32"/>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257" name="Google Shape;1257;p32"/>
            <p:cNvGrpSpPr/>
            <p:nvPr/>
          </p:nvGrpSpPr>
          <p:grpSpPr>
            <a:xfrm>
              <a:off x="5470955" y="1758048"/>
              <a:ext cx="254994" cy="169001"/>
              <a:chOff x="5470955" y="1758048"/>
              <a:chExt cx="254994" cy="169001"/>
            </a:xfrm>
          </p:grpSpPr>
          <p:sp>
            <p:nvSpPr>
              <p:cNvPr id="1258" name="Google Shape;1258;p32"/>
              <p:cNvSpPr/>
              <p:nvPr/>
            </p:nvSpPr>
            <p:spPr>
              <a:xfrm>
                <a:off x="5470955" y="1863301"/>
                <a:ext cx="63748" cy="60764"/>
              </a:xfrm>
              <a:custGeom>
                <a:avLst/>
                <a:gdLst/>
                <a:ahLst/>
                <a:cxnLst/>
                <a:rect l="l" t="t" r="r" b="b"/>
                <a:pathLst>
                  <a:path w="235" h="224" extrusionOk="0">
                    <a:moveTo>
                      <a:pt x="217" y="224"/>
                    </a:moveTo>
                    <a:cubicBezTo>
                      <a:pt x="213" y="224"/>
                      <a:pt x="208" y="222"/>
                      <a:pt x="205" y="219"/>
                    </a:cubicBezTo>
                    <a:lnTo>
                      <a:pt x="6" y="30"/>
                    </a:lnTo>
                    <a:cubicBezTo>
                      <a:pt x="-2" y="23"/>
                      <a:pt x="-2" y="12"/>
                      <a:pt x="5" y="5"/>
                    </a:cubicBezTo>
                    <a:cubicBezTo>
                      <a:pt x="12" y="-2"/>
                      <a:pt x="23" y="-2"/>
                      <a:pt x="30" y="5"/>
                    </a:cubicBezTo>
                    <a:lnTo>
                      <a:pt x="229" y="193"/>
                    </a:lnTo>
                    <a:cubicBezTo>
                      <a:pt x="236" y="200"/>
                      <a:pt x="236" y="211"/>
                      <a:pt x="230" y="218"/>
                    </a:cubicBezTo>
                    <a:cubicBezTo>
                      <a:pt x="226" y="222"/>
                      <a:pt x="222" y="224"/>
                      <a:pt x="2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59" name="Google Shape;1259;p32"/>
              <p:cNvSpPr/>
              <p:nvPr/>
            </p:nvSpPr>
            <p:spPr>
              <a:xfrm>
                <a:off x="5658402" y="1792771"/>
                <a:ext cx="42318" cy="38792"/>
              </a:xfrm>
              <a:custGeom>
                <a:avLst/>
                <a:gdLst/>
                <a:ahLst/>
                <a:cxnLst/>
                <a:rect l="l" t="t" r="r" b="b"/>
                <a:pathLst>
                  <a:path w="156" h="143" extrusionOk="0">
                    <a:moveTo>
                      <a:pt x="138" y="143"/>
                    </a:moveTo>
                    <a:cubicBezTo>
                      <a:pt x="134" y="143"/>
                      <a:pt x="130" y="141"/>
                      <a:pt x="127" y="138"/>
                    </a:cubicBezTo>
                    <a:lnTo>
                      <a:pt x="5" y="31"/>
                    </a:lnTo>
                    <a:cubicBezTo>
                      <a:pt x="-2" y="24"/>
                      <a:pt x="-3" y="13"/>
                      <a:pt x="4" y="6"/>
                    </a:cubicBezTo>
                    <a:cubicBezTo>
                      <a:pt x="10" y="-1"/>
                      <a:pt x="21" y="-2"/>
                      <a:pt x="29" y="4"/>
                    </a:cubicBezTo>
                    <a:lnTo>
                      <a:pt x="150" y="112"/>
                    </a:lnTo>
                    <a:cubicBezTo>
                      <a:pt x="157" y="118"/>
                      <a:pt x="158" y="129"/>
                      <a:pt x="151" y="137"/>
                    </a:cubicBezTo>
                    <a:cubicBezTo>
                      <a:pt x="148" y="141"/>
                      <a:pt x="143" y="143"/>
                      <a:pt x="138" y="143"/>
                    </a:cubicBezTo>
                    <a:close/>
                  </a:path>
                </a:pathLst>
              </a:custGeom>
              <a:solidFill>
                <a:schemeClr val="dk1"/>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260" name="Google Shape;1260;p32"/>
              <p:cNvGrpSpPr/>
              <p:nvPr/>
            </p:nvGrpSpPr>
            <p:grpSpPr>
              <a:xfrm>
                <a:off x="5479907" y="1758048"/>
                <a:ext cx="246042" cy="169001"/>
                <a:chOff x="5479907" y="1758048"/>
                <a:chExt cx="246042" cy="169001"/>
              </a:xfrm>
            </p:grpSpPr>
            <p:sp>
              <p:nvSpPr>
                <p:cNvPr id="1261" name="Google Shape;1261;p32"/>
                <p:cNvSpPr/>
                <p:nvPr/>
              </p:nvSpPr>
              <p:spPr>
                <a:xfrm>
                  <a:off x="5479907" y="1850009"/>
                  <a:ext cx="54797" cy="77041"/>
                </a:xfrm>
                <a:custGeom>
                  <a:avLst/>
                  <a:gdLst/>
                  <a:ahLst/>
                  <a:cxnLst/>
                  <a:rect l="l" t="t" r="r" b="b"/>
                  <a:pathLst>
                    <a:path w="202" h="284" extrusionOk="0">
                      <a:moveTo>
                        <a:pt x="17" y="284"/>
                      </a:moveTo>
                      <a:cubicBezTo>
                        <a:pt x="14" y="284"/>
                        <a:pt x="10" y="283"/>
                        <a:pt x="7" y="281"/>
                      </a:cubicBezTo>
                      <a:cubicBezTo>
                        <a:pt x="-1" y="276"/>
                        <a:pt x="-3" y="265"/>
                        <a:pt x="2" y="257"/>
                      </a:cubicBezTo>
                      <a:lnTo>
                        <a:pt x="169" y="7"/>
                      </a:lnTo>
                      <a:cubicBezTo>
                        <a:pt x="175" y="-1"/>
                        <a:pt x="186" y="-3"/>
                        <a:pt x="194" y="2"/>
                      </a:cubicBezTo>
                      <a:cubicBezTo>
                        <a:pt x="202" y="8"/>
                        <a:pt x="204" y="19"/>
                        <a:pt x="199" y="27"/>
                      </a:cubicBezTo>
                      <a:lnTo>
                        <a:pt x="32" y="276"/>
                      </a:lnTo>
                      <a:cubicBezTo>
                        <a:pt x="28" y="281"/>
                        <a:pt x="23" y="284"/>
                        <a:pt x="17"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2" name="Google Shape;1262;p32"/>
                <p:cNvSpPr/>
                <p:nvPr/>
              </p:nvSpPr>
              <p:spPr>
                <a:xfrm>
                  <a:off x="5578106" y="1849195"/>
                  <a:ext cx="63748" cy="29568"/>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3" name="Google Shape;1263;p32"/>
                <p:cNvSpPr/>
                <p:nvPr/>
              </p:nvSpPr>
              <p:spPr>
                <a:xfrm>
                  <a:off x="5674678" y="1758048"/>
                  <a:ext cx="51270" cy="152182"/>
                </a:xfrm>
                <a:custGeom>
                  <a:avLst/>
                  <a:gdLst/>
                  <a:ahLst/>
                  <a:cxnLst/>
                  <a:rect l="l" t="t" r="r" b="b"/>
                  <a:pathLst>
                    <a:path w="189" h="561" extrusionOk="0">
                      <a:moveTo>
                        <a:pt x="18" y="561"/>
                      </a:moveTo>
                      <a:cubicBezTo>
                        <a:pt x="16" y="561"/>
                        <a:pt x="14" y="561"/>
                        <a:pt x="13" y="561"/>
                      </a:cubicBezTo>
                      <a:cubicBezTo>
                        <a:pt x="3" y="558"/>
                        <a:pt x="-2" y="548"/>
                        <a:pt x="1" y="539"/>
                      </a:cubicBezTo>
                      <a:lnTo>
                        <a:pt x="154" y="12"/>
                      </a:lnTo>
                      <a:cubicBezTo>
                        <a:pt x="157" y="2"/>
                        <a:pt x="167" y="-3"/>
                        <a:pt x="176" y="0"/>
                      </a:cubicBezTo>
                      <a:cubicBezTo>
                        <a:pt x="185" y="2"/>
                        <a:pt x="191" y="12"/>
                        <a:pt x="188" y="22"/>
                      </a:cubicBezTo>
                      <a:lnTo>
                        <a:pt x="35" y="549"/>
                      </a:lnTo>
                      <a:cubicBezTo>
                        <a:pt x="32" y="556"/>
                        <a:pt x="25" y="561"/>
                        <a:pt x="18" y="5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1264" name="Google Shape;1264;p32"/>
            <p:cNvSpPr/>
            <p:nvPr/>
          </p:nvSpPr>
          <p:spPr>
            <a:xfrm>
              <a:off x="7774859" y="2395263"/>
              <a:ext cx="122343" cy="128311"/>
            </a:xfrm>
            <a:custGeom>
              <a:avLst/>
              <a:gdLst/>
              <a:ahLst/>
              <a:cxnLst/>
              <a:rect l="l" t="t" r="r" b="b"/>
              <a:pathLst>
                <a:path w="451" h="473" extrusionOk="0">
                  <a:moveTo>
                    <a:pt x="353" y="473"/>
                  </a:moveTo>
                  <a:cubicBezTo>
                    <a:pt x="346" y="473"/>
                    <a:pt x="338" y="473"/>
                    <a:pt x="331" y="471"/>
                  </a:cubicBezTo>
                  <a:cubicBezTo>
                    <a:pt x="282" y="460"/>
                    <a:pt x="243" y="414"/>
                    <a:pt x="215" y="334"/>
                  </a:cubicBezTo>
                  <a:cubicBezTo>
                    <a:pt x="159" y="179"/>
                    <a:pt x="224" y="82"/>
                    <a:pt x="272" y="36"/>
                  </a:cubicBezTo>
                  <a:lnTo>
                    <a:pt x="36" y="36"/>
                  </a:lnTo>
                  <a:lnTo>
                    <a:pt x="44" y="420"/>
                  </a:lnTo>
                  <a:cubicBezTo>
                    <a:pt x="44" y="430"/>
                    <a:pt x="36" y="438"/>
                    <a:pt x="27" y="438"/>
                  </a:cubicBezTo>
                  <a:lnTo>
                    <a:pt x="26" y="438"/>
                  </a:lnTo>
                  <a:cubicBezTo>
                    <a:pt x="17" y="438"/>
                    <a:pt x="9" y="431"/>
                    <a:pt x="9" y="421"/>
                  </a:cubicBezTo>
                  <a:lnTo>
                    <a:pt x="0" y="18"/>
                  </a:lnTo>
                  <a:cubicBezTo>
                    <a:pt x="0" y="14"/>
                    <a:pt x="2" y="9"/>
                    <a:pt x="5" y="6"/>
                  </a:cubicBezTo>
                  <a:cubicBezTo>
                    <a:pt x="9" y="2"/>
                    <a:pt x="13" y="0"/>
                    <a:pt x="18" y="0"/>
                  </a:cubicBezTo>
                  <a:lnTo>
                    <a:pt x="322" y="0"/>
                  </a:lnTo>
                  <a:cubicBezTo>
                    <a:pt x="330" y="0"/>
                    <a:pt x="337" y="6"/>
                    <a:pt x="339" y="13"/>
                  </a:cubicBezTo>
                  <a:cubicBezTo>
                    <a:pt x="341" y="21"/>
                    <a:pt x="338" y="29"/>
                    <a:pt x="331" y="33"/>
                  </a:cubicBezTo>
                  <a:cubicBezTo>
                    <a:pt x="325" y="37"/>
                    <a:pt x="177" y="122"/>
                    <a:pt x="248" y="322"/>
                  </a:cubicBezTo>
                  <a:cubicBezTo>
                    <a:pt x="272" y="389"/>
                    <a:pt x="303" y="428"/>
                    <a:pt x="338" y="437"/>
                  </a:cubicBezTo>
                  <a:cubicBezTo>
                    <a:pt x="381" y="446"/>
                    <a:pt x="421" y="408"/>
                    <a:pt x="422" y="408"/>
                  </a:cubicBezTo>
                  <a:cubicBezTo>
                    <a:pt x="428" y="401"/>
                    <a:pt x="440" y="401"/>
                    <a:pt x="446" y="408"/>
                  </a:cubicBezTo>
                  <a:cubicBezTo>
                    <a:pt x="453" y="415"/>
                    <a:pt x="453" y="426"/>
                    <a:pt x="446" y="433"/>
                  </a:cubicBezTo>
                  <a:cubicBezTo>
                    <a:pt x="444" y="435"/>
                    <a:pt x="405" y="473"/>
                    <a:pt x="353" y="4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265" name="Google Shape;1265;p32"/>
            <p:cNvGrpSpPr/>
            <p:nvPr/>
          </p:nvGrpSpPr>
          <p:grpSpPr>
            <a:xfrm>
              <a:off x="6350953" y="2333955"/>
              <a:ext cx="155709" cy="146215"/>
              <a:chOff x="6350953" y="2333955"/>
              <a:chExt cx="155709" cy="146215"/>
            </a:xfrm>
          </p:grpSpPr>
          <p:sp>
            <p:nvSpPr>
              <p:cNvPr id="1266" name="Google Shape;1266;p32"/>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267" name="Google Shape;1267;p32"/>
              <p:cNvGrpSpPr/>
              <p:nvPr/>
            </p:nvGrpSpPr>
            <p:grpSpPr>
              <a:xfrm>
                <a:off x="6363703" y="2333955"/>
                <a:ext cx="142959" cy="141060"/>
                <a:chOff x="6363703" y="2333955"/>
                <a:chExt cx="142959" cy="141060"/>
              </a:xfrm>
            </p:grpSpPr>
            <p:sp>
              <p:nvSpPr>
                <p:cNvPr id="1268" name="Google Shape;1268;p32"/>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9" name="Google Shape;1269;p32"/>
                <p:cNvSpPr/>
                <p:nvPr/>
              </p:nvSpPr>
              <p:spPr>
                <a:xfrm>
                  <a:off x="6453765" y="2333955"/>
                  <a:ext cx="52898" cy="64562"/>
                </a:xfrm>
                <a:custGeom>
                  <a:avLst/>
                  <a:gdLst/>
                  <a:ahLst/>
                  <a:cxnLst/>
                  <a:rect l="l" t="t" r="r" b="b"/>
                  <a:pathLst>
                    <a:path w="195" h="238" extrusionOk="0">
                      <a:moveTo>
                        <a:pt x="177" y="238"/>
                      </a:moveTo>
                      <a:lnTo>
                        <a:pt x="17" y="238"/>
                      </a:lnTo>
                      <a:cubicBezTo>
                        <a:pt x="10" y="238"/>
                        <a:pt x="3" y="233"/>
                        <a:pt x="1" y="226"/>
                      </a:cubicBezTo>
                      <a:cubicBezTo>
                        <a:pt x="-2" y="219"/>
                        <a:pt x="1" y="211"/>
                        <a:pt x="6" y="206"/>
                      </a:cubicBezTo>
                      <a:cubicBezTo>
                        <a:pt x="35" y="183"/>
                        <a:pt x="107" y="114"/>
                        <a:pt x="97" y="68"/>
                      </a:cubicBezTo>
                      <a:cubicBezTo>
                        <a:pt x="95" y="53"/>
                        <a:pt x="89" y="44"/>
                        <a:pt x="80" y="39"/>
                      </a:cubicBezTo>
                      <a:cubicBezTo>
                        <a:pt x="67" y="32"/>
                        <a:pt x="48" y="36"/>
                        <a:pt x="42" y="38"/>
                      </a:cubicBezTo>
                      <a:cubicBezTo>
                        <a:pt x="33" y="42"/>
                        <a:pt x="23" y="37"/>
                        <a:pt x="19" y="28"/>
                      </a:cubicBezTo>
                      <a:cubicBezTo>
                        <a:pt x="16" y="19"/>
                        <a:pt x="20" y="9"/>
                        <a:pt x="29" y="5"/>
                      </a:cubicBezTo>
                      <a:cubicBezTo>
                        <a:pt x="33" y="4"/>
                        <a:pt x="67" y="-8"/>
                        <a:pt x="97" y="8"/>
                      </a:cubicBezTo>
                      <a:cubicBezTo>
                        <a:pt x="115" y="18"/>
                        <a:pt x="127" y="36"/>
                        <a:pt x="132" y="61"/>
                      </a:cubicBezTo>
                      <a:cubicBezTo>
                        <a:pt x="142" y="112"/>
                        <a:pt x="98" y="168"/>
                        <a:pt x="63" y="202"/>
                      </a:cubicBezTo>
                      <a:lnTo>
                        <a:pt x="177" y="202"/>
                      </a:lnTo>
                      <a:cubicBezTo>
                        <a:pt x="187" y="202"/>
                        <a:pt x="195" y="210"/>
                        <a:pt x="195" y="220"/>
                      </a:cubicBezTo>
                      <a:cubicBezTo>
                        <a:pt x="195" y="230"/>
                        <a:pt x="187" y="238"/>
                        <a:pt x="177"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1270" name="Google Shape;1270;p32"/>
            <p:cNvGrpSpPr/>
            <p:nvPr/>
          </p:nvGrpSpPr>
          <p:grpSpPr>
            <a:xfrm>
              <a:off x="5164691" y="911685"/>
              <a:ext cx="562342" cy="563157"/>
              <a:chOff x="5164691" y="911685"/>
              <a:chExt cx="562342" cy="563157"/>
            </a:xfrm>
          </p:grpSpPr>
          <p:sp>
            <p:nvSpPr>
              <p:cNvPr id="1271" name="Google Shape;1271;p32"/>
              <p:cNvSpPr/>
              <p:nvPr/>
            </p:nvSpPr>
            <p:spPr>
              <a:xfrm>
                <a:off x="5164691" y="943424"/>
                <a:ext cx="155438" cy="232207"/>
              </a:xfrm>
              <a:custGeom>
                <a:avLst/>
                <a:gdLst/>
                <a:ahLst/>
                <a:cxnLst/>
                <a:rect l="l" t="t" r="r" b="b"/>
                <a:pathLst>
                  <a:path w="573" h="856" extrusionOk="0">
                    <a:moveTo>
                      <a:pt x="18" y="856"/>
                    </a:moveTo>
                    <a:cubicBezTo>
                      <a:pt x="17" y="856"/>
                      <a:pt x="17" y="856"/>
                      <a:pt x="16" y="856"/>
                    </a:cubicBezTo>
                    <a:cubicBezTo>
                      <a:pt x="7" y="855"/>
                      <a:pt x="-1" y="847"/>
                      <a:pt x="0" y="837"/>
                    </a:cubicBezTo>
                    <a:cubicBezTo>
                      <a:pt x="28" y="482"/>
                      <a:pt x="233" y="170"/>
                      <a:pt x="547" y="2"/>
                    </a:cubicBezTo>
                    <a:cubicBezTo>
                      <a:pt x="556" y="-2"/>
                      <a:pt x="566" y="1"/>
                      <a:pt x="571" y="9"/>
                    </a:cubicBezTo>
                    <a:cubicBezTo>
                      <a:pt x="576" y="18"/>
                      <a:pt x="572" y="29"/>
                      <a:pt x="564" y="33"/>
                    </a:cubicBezTo>
                    <a:cubicBezTo>
                      <a:pt x="260" y="195"/>
                      <a:pt x="63" y="497"/>
                      <a:pt x="35" y="840"/>
                    </a:cubicBezTo>
                    <a:cubicBezTo>
                      <a:pt x="34" y="849"/>
                      <a:pt x="27" y="856"/>
                      <a:pt x="18" y="8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2" name="Google Shape;1272;p32"/>
              <p:cNvSpPr/>
              <p:nvPr/>
            </p:nvSpPr>
            <p:spPr>
              <a:xfrm>
                <a:off x="5207281" y="1337308"/>
                <a:ext cx="178767" cy="129938"/>
              </a:xfrm>
              <a:custGeom>
                <a:avLst/>
                <a:gdLst/>
                <a:ahLst/>
                <a:cxnLst/>
                <a:rect l="l" t="t" r="r" b="b"/>
                <a:pathLst>
                  <a:path w="659" h="479" extrusionOk="0">
                    <a:moveTo>
                      <a:pt x="641" y="479"/>
                    </a:moveTo>
                    <a:cubicBezTo>
                      <a:pt x="640" y="479"/>
                      <a:pt x="638" y="479"/>
                      <a:pt x="637" y="479"/>
                    </a:cubicBezTo>
                    <a:cubicBezTo>
                      <a:pt x="374" y="416"/>
                      <a:pt x="150" y="256"/>
                      <a:pt x="3" y="28"/>
                    </a:cubicBezTo>
                    <a:cubicBezTo>
                      <a:pt x="-2" y="19"/>
                      <a:pt x="0" y="8"/>
                      <a:pt x="9" y="3"/>
                    </a:cubicBezTo>
                    <a:cubicBezTo>
                      <a:pt x="17" y="-2"/>
                      <a:pt x="28" y="0"/>
                      <a:pt x="33" y="9"/>
                    </a:cubicBezTo>
                    <a:cubicBezTo>
                      <a:pt x="174" y="229"/>
                      <a:pt x="392" y="384"/>
                      <a:pt x="645" y="445"/>
                    </a:cubicBezTo>
                    <a:cubicBezTo>
                      <a:pt x="654" y="447"/>
                      <a:pt x="660" y="456"/>
                      <a:pt x="658" y="466"/>
                    </a:cubicBezTo>
                    <a:cubicBezTo>
                      <a:pt x="656" y="474"/>
                      <a:pt x="649" y="479"/>
                      <a:pt x="641" y="47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3" name="Google Shape;1273;p32"/>
              <p:cNvSpPr/>
              <p:nvPr/>
            </p:nvSpPr>
            <p:spPr>
              <a:xfrm>
                <a:off x="5419142" y="1210082"/>
                <a:ext cx="307891" cy="264760"/>
              </a:xfrm>
              <a:custGeom>
                <a:avLst/>
                <a:gdLst/>
                <a:ahLst/>
                <a:cxnLst/>
                <a:rect l="l" t="t" r="r" b="b"/>
                <a:pathLst>
                  <a:path w="1135" h="976" extrusionOk="0">
                    <a:moveTo>
                      <a:pt x="100" y="976"/>
                    </a:moveTo>
                    <a:cubicBezTo>
                      <a:pt x="72" y="976"/>
                      <a:pt x="44" y="975"/>
                      <a:pt x="16" y="973"/>
                    </a:cubicBezTo>
                    <a:cubicBezTo>
                      <a:pt x="6" y="972"/>
                      <a:pt x="-1" y="964"/>
                      <a:pt x="0" y="954"/>
                    </a:cubicBezTo>
                    <a:cubicBezTo>
                      <a:pt x="0" y="944"/>
                      <a:pt x="9" y="937"/>
                      <a:pt x="19" y="938"/>
                    </a:cubicBezTo>
                    <a:cubicBezTo>
                      <a:pt x="286" y="959"/>
                      <a:pt x="546" y="875"/>
                      <a:pt x="750" y="701"/>
                    </a:cubicBezTo>
                    <a:cubicBezTo>
                      <a:pt x="954" y="527"/>
                      <a:pt x="1078" y="284"/>
                      <a:pt x="1100" y="17"/>
                    </a:cubicBezTo>
                    <a:cubicBezTo>
                      <a:pt x="1101" y="7"/>
                      <a:pt x="1109" y="0"/>
                      <a:pt x="1119" y="0"/>
                    </a:cubicBezTo>
                    <a:cubicBezTo>
                      <a:pt x="1128" y="1"/>
                      <a:pt x="1136" y="10"/>
                      <a:pt x="1135" y="19"/>
                    </a:cubicBezTo>
                    <a:cubicBezTo>
                      <a:pt x="1113" y="296"/>
                      <a:pt x="984" y="548"/>
                      <a:pt x="773" y="728"/>
                    </a:cubicBezTo>
                    <a:cubicBezTo>
                      <a:pt x="583" y="890"/>
                      <a:pt x="347" y="976"/>
                      <a:pt x="100" y="9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4" name="Google Shape;1274;p32"/>
              <p:cNvSpPr/>
              <p:nvPr/>
            </p:nvSpPr>
            <p:spPr>
              <a:xfrm>
                <a:off x="5463088" y="911685"/>
                <a:ext cx="262318" cy="248212"/>
              </a:xfrm>
              <a:custGeom>
                <a:avLst/>
                <a:gdLst/>
                <a:ahLst/>
                <a:cxnLst/>
                <a:rect l="l" t="t" r="r" b="b"/>
                <a:pathLst>
                  <a:path w="967" h="915" extrusionOk="0">
                    <a:moveTo>
                      <a:pt x="949" y="915"/>
                    </a:moveTo>
                    <a:cubicBezTo>
                      <a:pt x="941" y="915"/>
                      <a:pt x="933" y="909"/>
                      <a:pt x="932" y="900"/>
                    </a:cubicBezTo>
                    <a:cubicBezTo>
                      <a:pt x="869" y="436"/>
                      <a:pt x="484" y="73"/>
                      <a:pt x="16" y="35"/>
                    </a:cubicBezTo>
                    <a:cubicBezTo>
                      <a:pt x="7" y="35"/>
                      <a:pt x="0" y="26"/>
                      <a:pt x="0" y="16"/>
                    </a:cubicBezTo>
                    <a:cubicBezTo>
                      <a:pt x="1" y="7"/>
                      <a:pt x="10" y="0"/>
                      <a:pt x="19" y="0"/>
                    </a:cubicBezTo>
                    <a:cubicBezTo>
                      <a:pt x="503" y="39"/>
                      <a:pt x="901" y="415"/>
                      <a:pt x="967" y="895"/>
                    </a:cubicBezTo>
                    <a:cubicBezTo>
                      <a:pt x="968" y="905"/>
                      <a:pt x="961" y="914"/>
                      <a:pt x="952" y="915"/>
                    </a:cubicBezTo>
                    <a:cubicBezTo>
                      <a:pt x="951" y="915"/>
                      <a:pt x="950" y="915"/>
                      <a:pt x="949" y="9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5" name="Google Shape;1275;p32"/>
              <p:cNvSpPr/>
              <p:nvPr/>
            </p:nvSpPr>
            <p:spPr>
              <a:xfrm>
                <a:off x="5196430" y="1168578"/>
                <a:ext cx="374081" cy="273711"/>
              </a:xfrm>
              <a:custGeom>
                <a:avLst/>
                <a:gdLst/>
                <a:ahLst/>
                <a:cxnLst/>
                <a:rect l="l" t="t" r="r" b="b"/>
                <a:pathLst>
                  <a:path w="1379" h="1009" extrusionOk="0">
                    <a:moveTo>
                      <a:pt x="920" y="1009"/>
                    </a:moveTo>
                    <a:cubicBezTo>
                      <a:pt x="896" y="1009"/>
                      <a:pt x="871" y="1008"/>
                      <a:pt x="846" y="1006"/>
                    </a:cubicBezTo>
                    <a:cubicBezTo>
                      <a:pt x="602" y="987"/>
                      <a:pt x="379" y="873"/>
                      <a:pt x="220" y="686"/>
                    </a:cubicBezTo>
                    <a:cubicBezTo>
                      <a:pt x="60" y="499"/>
                      <a:pt x="-17" y="261"/>
                      <a:pt x="3" y="16"/>
                    </a:cubicBezTo>
                    <a:cubicBezTo>
                      <a:pt x="4" y="7"/>
                      <a:pt x="12" y="0"/>
                      <a:pt x="22" y="0"/>
                    </a:cubicBezTo>
                    <a:cubicBezTo>
                      <a:pt x="32" y="1"/>
                      <a:pt x="39" y="10"/>
                      <a:pt x="38" y="19"/>
                    </a:cubicBezTo>
                    <a:cubicBezTo>
                      <a:pt x="19" y="255"/>
                      <a:pt x="93" y="483"/>
                      <a:pt x="247" y="663"/>
                    </a:cubicBezTo>
                    <a:cubicBezTo>
                      <a:pt x="400" y="843"/>
                      <a:pt x="614" y="952"/>
                      <a:pt x="849" y="971"/>
                    </a:cubicBezTo>
                    <a:cubicBezTo>
                      <a:pt x="1025" y="985"/>
                      <a:pt x="1199" y="947"/>
                      <a:pt x="1352" y="861"/>
                    </a:cubicBezTo>
                    <a:cubicBezTo>
                      <a:pt x="1360" y="856"/>
                      <a:pt x="1371" y="859"/>
                      <a:pt x="1376" y="868"/>
                    </a:cubicBezTo>
                    <a:cubicBezTo>
                      <a:pt x="1381" y="876"/>
                      <a:pt x="1378" y="887"/>
                      <a:pt x="1369" y="892"/>
                    </a:cubicBezTo>
                    <a:cubicBezTo>
                      <a:pt x="1231" y="969"/>
                      <a:pt x="1078" y="1009"/>
                      <a:pt x="920" y="10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6" name="Google Shape;1276;p32"/>
              <p:cNvSpPr/>
              <p:nvPr/>
            </p:nvSpPr>
            <p:spPr>
              <a:xfrm>
                <a:off x="5212706" y="943424"/>
                <a:ext cx="482589" cy="417213"/>
              </a:xfrm>
              <a:custGeom>
                <a:avLst/>
                <a:gdLst/>
                <a:ahLst/>
                <a:cxnLst/>
                <a:rect l="l" t="t" r="r" b="b"/>
                <a:pathLst>
                  <a:path w="1779" h="1538" extrusionOk="0">
                    <a:moveTo>
                      <a:pt x="1532" y="1538"/>
                    </a:moveTo>
                    <a:cubicBezTo>
                      <a:pt x="1528" y="1538"/>
                      <a:pt x="1524" y="1536"/>
                      <a:pt x="1521" y="1533"/>
                    </a:cubicBezTo>
                    <a:cubicBezTo>
                      <a:pt x="1513" y="1527"/>
                      <a:pt x="1513" y="1516"/>
                      <a:pt x="1519" y="1508"/>
                    </a:cubicBezTo>
                    <a:cubicBezTo>
                      <a:pt x="1649" y="1363"/>
                      <a:pt x="1725" y="1184"/>
                      <a:pt x="1741" y="990"/>
                    </a:cubicBezTo>
                    <a:cubicBezTo>
                      <a:pt x="1780" y="504"/>
                      <a:pt x="1416" y="77"/>
                      <a:pt x="930" y="38"/>
                    </a:cubicBezTo>
                    <a:cubicBezTo>
                      <a:pt x="542" y="7"/>
                      <a:pt x="174" y="239"/>
                      <a:pt x="34" y="601"/>
                    </a:cubicBezTo>
                    <a:cubicBezTo>
                      <a:pt x="31" y="611"/>
                      <a:pt x="21" y="615"/>
                      <a:pt x="12" y="612"/>
                    </a:cubicBezTo>
                    <a:cubicBezTo>
                      <a:pt x="2" y="608"/>
                      <a:pt x="-2" y="598"/>
                      <a:pt x="1" y="589"/>
                    </a:cubicBezTo>
                    <a:cubicBezTo>
                      <a:pt x="147" y="212"/>
                      <a:pt x="530" y="-29"/>
                      <a:pt x="933" y="3"/>
                    </a:cubicBezTo>
                    <a:cubicBezTo>
                      <a:pt x="1177" y="23"/>
                      <a:pt x="1400" y="136"/>
                      <a:pt x="1559" y="323"/>
                    </a:cubicBezTo>
                    <a:cubicBezTo>
                      <a:pt x="1719" y="510"/>
                      <a:pt x="1796" y="748"/>
                      <a:pt x="1776" y="993"/>
                    </a:cubicBezTo>
                    <a:cubicBezTo>
                      <a:pt x="1760" y="1195"/>
                      <a:pt x="1680" y="1381"/>
                      <a:pt x="1545" y="1532"/>
                    </a:cubicBezTo>
                    <a:cubicBezTo>
                      <a:pt x="1542" y="1536"/>
                      <a:pt x="1537" y="1538"/>
                      <a:pt x="1532" y="15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7" name="Google Shape;1277;p32"/>
              <p:cNvSpPr/>
              <p:nvPr/>
            </p:nvSpPr>
            <p:spPr>
              <a:xfrm>
                <a:off x="5416972" y="1012055"/>
                <a:ext cx="169001" cy="185549"/>
              </a:xfrm>
              <a:custGeom>
                <a:avLst/>
                <a:gdLst/>
                <a:ahLst/>
                <a:cxnLst/>
                <a:rect l="l" t="t" r="r" b="b"/>
                <a:pathLst>
                  <a:path w="623" h="684" extrusionOk="0">
                    <a:moveTo>
                      <a:pt x="107" y="684"/>
                    </a:moveTo>
                    <a:cubicBezTo>
                      <a:pt x="103" y="684"/>
                      <a:pt x="100" y="683"/>
                      <a:pt x="97" y="682"/>
                    </a:cubicBezTo>
                    <a:cubicBezTo>
                      <a:pt x="93" y="679"/>
                      <a:pt x="90" y="674"/>
                      <a:pt x="89" y="669"/>
                    </a:cubicBezTo>
                    <a:lnTo>
                      <a:pt x="0" y="20"/>
                    </a:lnTo>
                    <a:cubicBezTo>
                      <a:pt x="-1" y="10"/>
                      <a:pt x="6" y="2"/>
                      <a:pt x="16" y="0"/>
                    </a:cubicBezTo>
                    <a:cubicBezTo>
                      <a:pt x="25" y="-1"/>
                      <a:pt x="34" y="6"/>
                      <a:pt x="35" y="15"/>
                    </a:cubicBezTo>
                    <a:lnTo>
                      <a:pt x="121" y="644"/>
                    </a:lnTo>
                    <a:lnTo>
                      <a:pt x="600" y="495"/>
                    </a:lnTo>
                    <a:cubicBezTo>
                      <a:pt x="610" y="492"/>
                      <a:pt x="619" y="497"/>
                      <a:pt x="622" y="506"/>
                    </a:cubicBezTo>
                    <a:cubicBezTo>
                      <a:pt x="625" y="516"/>
                      <a:pt x="620" y="526"/>
                      <a:pt x="611" y="528"/>
                    </a:cubicBezTo>
                    <a:lnTo>
                      <a:pt x="112" y="683"/>
                    </a:lnTo>
                    <a:cubicBezTo>
                      <a:pt x="110" y="684"/>
                      <a:pt x="108" y="684"/>
                      <a:pt x="107" y="6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278" name="Google Shape;1278;p32"/>
            <p:cNvGrpSpPr/>
            <p:nvPr/>
          </p:nvGrpSpPr>
          <p:grpSpPr>
            <a:xfrm>
              <a:off x="7357364" y="1146334"/>
              <a:ext cx="383304" cy="393613"/>
              <a:chOff x="7357364" y="1146334"/>
              <a:chExt cx="383304" cy="393613"/>
            </a:xfrm>
          </p:grpSpPr>
          <p:sp>
            <p:nvSpPr>
              <p:cNvPr id="1279" name="Google Shape;1279;p32"/>
              <p:cNvSpPr/>
              <p:nvPr/>
            </p:nvSpPr>
            <p:spPr>
              <a:xfrm>
                <a:off x="7357364" y="1196247"/>
                <a:ext cx="203452" cy="343699"/>
              </a:xfrm>
              <a:custGeom>
                <a:avLst/>
                <a:gdLst/>
                <a:ahLst/>
                <a:cxnLst/>
                <a:rect l="l" t="t" r="r" b="b"/>
                <a:pathLst>
                  <a:path w="750" h="1267" extrusionOk="0">
                    <a:moveTo>
                      <a:pt x="726" y="1267"/>
                    </a:moveTo>
                    <a:cubicBezTo>
                      <a:pt x="418" y="1267"/>
                      <a:pt x="144" y="1073"/>
                      <a:pt x="42" y="782"/>
                    </a:cubicBezTo>
                    <a:cubicBezTo>
                      <a:pt x="-55" y="507"/>
                      <a:pt x="22" y="202"/>
                      <a:pt x="238" y="5"/>
                    </a:cubicBezTo>
                    <a:cubicBezTo>
                      <a:pt x="245" y="-2"/>
                      <a:pt x="256" y="-1"/>
                      <a:pt x="263" y="6"/>
                    </a:cubicBezTo>
                    <a:cubicBezTo>
                      <a:pt x="269" y="13"/>
                      <a:pt x="269" y="25"/>
                      <a:pt x="262" y="31"/>
                    </a:cubicBezTo>
                    <a:cubicBezTo>
                      <a:pt x="56" y="218"/>
                      <a:pt x="-17" y="509"/>
                      <a:pt x="75" y="771"/>
                    </a:cubicBezTo>
                    <a:cubicBezTo>
                      <a:pt x="172" y="1047"/>
                      <a:pt x="433" y="1232"/>
                      <a:pt x="726" y="1232"/>
                    </a:cubicBezTo>
                    <a:cubicBezTo>
                      <a:pt x="728" y="1232"/>
                      <a:pt x="731" y="1232"/>
                      <a:pt x="733" y="1232"/>
                    </a:cubicBezTo>
                    <a:cubicBezTo>
                      <a:pt x="742" y="1232"/>
                      <a:pt x="750" y="1239"/>
                      <a:pt x="750" y="1249"/>
                    </a:cubicBezTo>
                    <a:cubicBezTo>
                      <a:pt x="750" y="1259"/>
                      <a:pt x="743" y="1267"/>
                      <a:pt x="733" y="1267"/>
                    </a:cubicBezTo>
                    <a:cubicBezTo>
                      <a:pt x="730" y="1267"/>
                      <a:pt x="728" y="1267"/>
                      <a:pt x="726" y="1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0" name="Google Shape;1280;p32"/>
              <p:cNvSpPr/>
              <p:nvPr/>
            </p:nvSpPr>
            <p:spPr>
              <a:xfrm>
                <a:off x="7613171" y="1400243"/>
                <a:ext cx="127497" cy="128853"/>
              </a:xfrm>
              <a:custGeom>
                <a:avLst/>
                <a:gdLst/>
                <a:ahLst/>
                <a:cxnLst/>
                <a:rect l="l" t="t" r="r" b="b"/>
                <a:pathLst>
                  <a:path w="470" h="475" extrusionOk="0">
                    <a:moveTo>
                      <a:pt x="18" y="475"/>
                    </a:moveTo>
                    <a:cubicBezTo>
                      <a:pt x="11" y="475"/>
                      <a:pt x="4" y="470"/>
                      <a:pt x="1" y="463"/>
                    </a:cubicBezTo>
                    <a:cubicBezTo>
                      <a:pt x="-2" y="454"/>
                      <a:pt x="3" y="444"/>
                      <a:pt x="12" y="440"/>
                    </a:cubicBezTo>
                    <a:cubicBezTo>
                      <a:pt x="213" y="370"/>
                      <a:pt x="367" y="214"/>
                      <a:pt x="436" y="12"/>
                    </a:cubicBezTo>
                    <a:cubicBezTo>
                      <a:pt x="439" y="3"/>
                      <a:pt x="449" y="-2"/>
                      <a:pt x="458" y="1"/>
                    </a:cubicBezTo>
                    <a:cubicBezTo>
                      <a:pt x="468" y="4"/>
                      <a:pt x="472" y="14"/>
                      <a:pt x="469" y="24"/>
                    </a:cubicBezTo>
                    <a:cubicBezTo>
                      <a:pt x="397" y="235"/>
                      <a:pt x="235" y="399"/>
                      <a:pt x="24" y="474"/>
                    </a:cubicBezTo>
                    <a:cubicBezTo>
                      <a:pt x="22" y="474"/>
                      <a:pt x="20" y="475"/>
                      <a:pt x="18" y="4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1" name="Google Shape;1281;p32"/>
              <p:cNvSpPr/>
              <p:nvPr/>
            </p:nvSpPr>
            <p:spPr>
              <a:xfrm>
                <a:off x="7485674" y="1146334"/>
                <a:ext cx="254451" cy="137805"/>
              </a:xfrm>
              <a:custGeom>
                <a:avLst/>
                <a:gdLst/>
                <a:ahLst/>
                <a:cxnLst/>
                <a:rect l="l" t="t" r="r" b="b"/>
                <a:pathLst>
                  <a:path w="938" h="508" extrusionOk="0">
                    <a:moveTo>
                      <a:pt x="920" y="508"/>
                    </a:moveTo>
                    <a:cubicBezTo>
                      <a:pt x="913" y="508"/>
                      <a:pt x="906" y="504"/>
                      <a:pt x="904" y="496"/>
                    </a:cubicBezTo>
                    <a:cubicBezTo>
                      <a:pt x="842" y="323"/>
                      <a:pt x="717" y="183"/>
                      <a:pt x="551" y="103"/>
                    </a:cubicBezTo>
                    <a:cubicBezTo>
                      <a:pt x="385" y="24"/>
                      <a:pt x="198" y="14"/>
                      <a:pt x="24" y="75"/>
                    </a:cubicBezTo>
                    <a:cubicBezTo>
                      <a:pt x="15" y="78"/>
                      <a:pt x="5" y="73"/>
                      <a:pt x="1" y="64"/>
                    </a:cubicBezTo>
                    <a:cubicBezTo>
                      <a:pt x="-2" y="55"/>
                      <a:pt x="3" y="45"/>
                      <a:pt x="12" y="42"/>
                    </a:cubicBezTo>
                    <a:cubicBezTo>
                      <a:pt x="195" y="-23"/>
                      <a:pt x="392" y="-12"/>
                      <a:pt x="566" y="72"/>
                    </a:cubicBezTo>
                    <a:cubicBezTo>
                      <a:pt x="741" y="155"/>
                      <a:pt x="873" y="302"/>
                      <a:pt x="937" y="485"/>
                    </a:cubicBezTo>
                    <a:cubicBezTo>
                      <a:pt x="940" y="494"/>
                      <a:pt x="935" y="504"/>
                      <a:pt x="926" y="507"/>
                    </a:cubicBezTo>
                    <a:cubicBezTo>
                      <a:pt x="924" y="508"/>
                      <a:pt x="922" y="508"/>
                      <a:pt x="920" y="5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2" name="Google Shape;1282;p32"/>
              <p:cNvSpPr/>
              <p:nvPr/>
            </p:nvSpPr>
            <p:spPr>
              <a:xfrm>
                <a:off x="7424096" y="1197875"/>
                <a:ext cx="304365" cy="319556"/>
              </a:xfrm>
              <a:custGeom>
                <a:avLst/>
                <a:gdLst/>
                <a:ahLst/>
                <a:cxnLst/>
                <a:rect l="l" t="t" r="r" b="b"/>
                <a:pathLst>
                  <a:path w="1122" h="1178" extrusionOk="0">
                    <a:moveTo>
                      <a:pt x="479" y="1178"/>
                    </a:moveTo>
                    <a:cubicBezTo>
                      <a:pt x="302" y="1178"/>
                      <a:pt x="129" y="1104"/>
                      <a:pt x="5" y="968"/>
                    </a:cubicBezTo>
                    <a:cubicBezTo>
                      <a:pt x="-2" y="960"/>
                      <a:pt x="-1" y="949"/>
                      <a:pt x="6" y="943"/>
                    </a:cubicBezTo>
                    <a:cubicBezTo>
                      <a:pt x="13" y="936"/>
                      <a:pt x="25" y="937"/>
                      <a:pt x="31" y="944"/>
                    </a:cubicBezTo>
                    <a:cubicBezTo>
                      <a:pt x="196" y="1125"/>
                      <a:pt x="451" y="1189"/>
                      <a:pt x="681" y="1108"/>
                    </a:cubicBezTo>
                    <a:cubicBezTo>
                      <a:pt x="834" y="1054"/>
                      <a:pt x="957" y="944"/>
                      <a:pt x="1027" y="798"/>
                    </a:cubicBezTo>
                    <a:cubicBezTo>
                      <a:pt x="1097" y="652"/>
                      <a:pt x="1106" y="487"/>
                      <a:pt x="1052" y="334"/>
                    </a:cubicBezTo>
                    <a:cubicBezTo>
                      <a:pt x="1008" y="210"/>
                      <a:pt x="928" y="106"/>
                      <a:pt x="819" y="33"/>
                    </a:cubicBezTo>
                    <a:cubicBezTo>
                      <a:pt x="811" y="27"/>
                      <a:pt x="809" y="16"/>
                      <a:pt x="815" y="8"/>
                    </a:cubicBezTo>
                    <a:cubicBezTo>
                      <a:pt x="820" y="0"/>
                      <a:pt x="831" y="-2"/>
                      <a:pt x="839" y="4"/>
                    </a:cubicBezTo>
                    <a:cubicBezTo>
                      <a:pt x="954" y="81"/>
                      <a:pt x="1039" y="191"/>
                      <a:pt x="1085" y="322"/>
                    </a:cubicBezTo>
                    <a:cubicBezTo>
                      <a:pt x="1142" y="484"/>
                      <a:pt x="1133" y="658"/>
                      <a:pt x="1059" y="813"/>
                    </a:cubicBezTo>
                    <a:cubicBezTo>
                      <a:pt x="985" y="968"/>
                      <a:pt x="855" y="1084"/>
                      <a:pt x="693" y="1141"/>
                    </a:cubicBezTo>
                    <a:cubicBezTo>
                      <a:pt x="623" y="1166"/>
                      <a:pt x="551" y="1178"/>
                      <a:pt x="479" y="11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3" name="Google Shape;1283;p32"/>
              <p:cNvSpPr/>
              <p:nvPr/>
            </p:nvSpPr>
            <p:spPr>
              <a:xfrm>
                <a:off x="7380150" y="1168849"/>
                <a:ext cx="221628" cy="235191"/>
              </a:xfrm>
              <a:custGeom>
                <a:avLst/>
                <a:gdLst/>
                <a:ahLst/>
                <a:cxnLst/>
                <a:rect l="l" t="t" r="r" b="b"/>
                <a:pathLst>
                  <a:path w="817" h="867" extrusionOk="0">
                    <a:moveTo>
                      <a:pt x="53" y="867"/>
                    </a:moveTo>
                    <a:cubicBezTo>
                      <a:pt x="46" y="867"/>
                      <a:pt x="39" y="863"/>
                      <a:pt x="36" y="856"/>
                    </a:cubicBezTo>
                    <a:cubicBezTo>
                      <a:pt x="-20" y="694"/>
                      <a:pt x="-11" y="520"/>
                      <a:pt x="63" y="365"/>
                    </a:cubicBezTo>
                    <a:cubicBezTo>
                      <a:pt x="137" y="211"/>
                      <a:pt x="267" y="94"/>
                      <a:pt x="429" y="37"/>
                    </a:cubicBezTo>
                    <a:cubicBezTo>
                      <a:pt x="550" y="-6"/>
                      <a:pt x="680" y="-11"/>
                      <a:pt x="804" y="21"/>
                    </a:cubicBezTo>
                    <a:cubicBezTo>
                      <a:pt x="813" y="24"/>
                      <a:pt x="819" y="33"/>
                      <a:pt x="816" y="43"/>
                    </a:cubicBezTo>
                    <a:cubicBezTo>
                      <a:pt x="814" y="52"/>
                      <a:pt x="804" y="58"/>
                      <a:pt x="795" y="55"/>
                    </a:cubicBezTo>
                    <a:cubicBezTo>
                      <a:pt x="678" y="25"/>
                      <a:pt x="555" y="30"/>
                      <a:pt x="440" y="70"/>
                    </a:cubicBezTo>
                    <a:cubicBezTo>
                      <a:pt x="288" y="124"/>
                      <a:pt x="165" y="234"/>
                      <a:pt x="95" y="380"/>
                    </a:cubicBezTo>
                    <a:cubicBezTo>
                      <a:pt x="25" y="526"/>
                      <a:pt x="16" y="691"/>
                      <a:pt x="70" y="844"/>
                    </a:cubicBezTo>
                    <a:cubicBezTo>
                      <a:pt x="73" y="853"/>
                      <a:pt x="68" y="863"/>
                      <a:pt x="59" y="866"/>
                    </a:cubicBezTo>
                    <a:cubicBezTo>
                      <a:pt x="57" y="867"/>
                      <a:pt x="55" y="867"/>
                      <a:pt x="53"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4" name="Google Shape;1284;p32"/>
              <p:cNvSpPr/>
              <p:nvPr/>
            </p:nvSpPr>
            <p:spPr>
              <a:xfrm>
                <a:off x="7484589" y="1233683"/>
                <a:ext cx="74328" cy="190703"/>
              </a:xfrm>
              <a:custGeom>
                <a:avLst/>
                <a:gdLst/>
                <a:ahLst/>
                <a:cxnLst/>
                <a:rect l="l" t="t" r="r" b="b"/>
                <a:pathLst>
                  <a:path w="274" h="703" extrusionOk="0">
                    <a:moveTo>
                      <a:pt x="40" y="703"/>
                    </a:moveTo>
                    <a:cubicBezTo>
                      <a:pt x="36" y="703"/>
                      <a:pt x="32" y="702"/>
                      <a:pt x="29" y="700"/>
                    </a:cubicBezTo>
                    <a:cubicBezTo>
                      <a:pt x="21" y="694"/>
                      <a:pt x="20" y="683"/>
                      <a:pt x="26" y="675"/>
                    </a:cubicBezTo>
                    <a:lnTo>
                      <a:pt x="235" y="402"/>
                    </a:lnTo>
                    <a:lnTo>
                      <a:pt x="3" y="27"/>
                    </a:lnTo>
                    <a:cubicBezTo>
                      <a:pt x="-2" y="19"/>
                      <a:pt x="1" y="8"/>
                      <a:pt x="9" y="3"/>
                    </a:cubicBezTo>
                    <a:cubicBezTo>
                      <a:pt x="17" y="-2"/>
                      <a:pt x="28" y="0"/>
                      <a:pt x="33" y="9"/>
                    </a:cubicBezTo>
                    <a:lnTo>
                      <a:pt x="272" y="394"/>
                    </a:lnTo>
                    <a:cubicBezTo>
                      <a:pt x="276" y="401"/>
                      <a:pt x="275" y="408"/>
                      <a:pt x="271" y="414"/>
                    </a:cubicBezTo>
                    <a:lnTo>
                      <a:pt x="54" y="696"/>
                    </a:lnTo>
                    <a:cubicBezTo>
                      <a:pt x="50" y="701"/>
                      <a:pt x="45" y="703"/>
                      <a:pt x="40" y="7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285" name="Google Shape;1285;p32"/>
            <p:cNvGrpSpPr/>
            <p:nvPr/>
          </p:nvGrpSpPr>
          <p:grpSpPr>
            <a:xfrm>
              <a:off x="6192803" y="4044584"/>
              <a:ext cx="317657" cy="317386"/>
              <a:chOff x="6192803" y="4044584"/>
              <a:chExt cx="317657" cy="317386"/>
            </a:xfrm>
          </p:grpSpPr>
          <p:sp>
            <p:nvSpPr>
              <p:cNvPr id="1286" name="Google Shape;1286;p32"/>
              <p:cNvSpPr/>
              <p:nvPr/>
            </p:nvSpPr>
            <p:spPr>
              <a:xfrm>
                <a:off x="6192803" y="4071169"/>
                <a:ext cx="77312" cy="136720"/>
              </a:xfrm>
              <a:custGeom>
                <a:avLst/>
                <a:gdLst/>
                <a:ahLst/>
                <a:cxnLst/>
                <a:rect l="l" t="t" r="r" b="b"/>
                <a:pathLst>
                  <a:path w="285" h="504" extrusionOk="0">
                    <a:moveTo>
                      <a:pt x="18" y="504"/>
                    </a:moveTo>
                    <a:cubicBezTo>
                      <a:pt x="8" y="504"/>
                      <a:pt x="0" y="496"/>
                      <a:pt x="0" y="487"/>
                    </a:cubicBezTo>
                    <a:cubicBezTo>
                      <a:pt x="0" y="293"/>
                      <a:pt x="96" y="111"/>
                      <a:pt x="257" y="2"/>
                    </a:cubicBezTo>
                    <a:cubicBezTo>
                      <a:pt x="265" y="-3"/>
                      <a:pt x="276" y="-1"/>
                      <a:pt x="281" y="7"/>
                    </a:cubicBezTo>
                    <a:cubicBezTo>
                      <a:pt x="287" y="15"/>
                      <a:pt x="285" y="26"/>
                      <a:pt x="277" y="31"/>
                    </a:cubicBezTo>
                    <a:cubicBezTo>
                      <a:pt x="126" y="134"/>
                      <a:pt x="35" y="304"/>
                      <a:pt x="35" y="487"/>
                    </a:cubicBezTo>
                    <a:cubicBezTo>
                      <a:pt x="35" y="496"/>
                      <a:pt x="27" y="504"/>
                      <a:pt x="18" y="5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7" name="Google Shape;1287;p32"/>
              <p:cNvSpPr/>
              <p:nvPr/>
            </p:nvSpPr>
            <p:spPr>
              <a:xfrm>
                <a:off x="6201213" y="4248037"/>
                <a:ext cx="266930" cy="113933"/>
              </a:xfrm>
              <a:custGeom>
                <a:avLst/>
                <a:gdLst/>
                <a:ahLst/>
                <a:cxnLst/>
                <a:rect l="l" t="t" r="r" b="b"/>
                <a:pathLst>
                  <a:path w="984" h="420" extrusionOk="0">
                    <a:moveTo>
                      <a:pt x="554" y="420"/>
                    </a:moveTo>
                    <a:cubicBezTo>
                      <a:pt x="303" y="420"/>
                      <a:pt x="81" y="260"/>
                      <a:pt x="0" y="23"/>
                    </a:cubicBezTo>
                    <a:cubicBezTo>
                      <a:pt x="-3" y="14"/>
                      <a:pt x="2" y="4"/>
                      <a:pt x="11" y="1"/>
                    </a:cubicBezTo>
                    <a:cubicBezTo>
                      <a:pt x="20" y="-2"/>
                      <a:pt x="30" y="3"/>
                      <a:pt x="33" y="12"/>
                    </a:cubicBezTo>
                    <a:cubicBezTo>
                      <a:pt x="109" y="235"/>
                      <a:pt x="318" y="385"/>
                      <a:pt x="554" y="385"/>
                    </a:cubicBezTo>
                    <a:cubicBezTo>
                      <a:pt x="706" y="385"/>
                      <a:pt x="848" y="324"/>
                      <a:pt x="953" y="214"/>
                    </a:cubicBezTo>
                    <a:cubicBezTo>
                      <a:pt x="959" y="206"/>
                      <a:pt x="970" y="206"/>
                      <a:pt x="978" y="213"/>
                    </a:cubicBezTo>
                    <a:cubicBezTo>
                      <a:pt x="985" y="220"/>
                      <a:pt x="985" y="231"/>
                      <a:pt x="978" y="238"/>
                    </a:cubicBezTo>
                    <a:cubicBezTo>
                      <a:pt x="867" y="355"/>
                      <a:pt x="716" y="420"/>
                      <a:pt x="554" y="4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8" name="Google Shape;1288;p32"/>
              <p:cNvSpPr/>
              <p:nvPr/>
            </p:nvSpPr>
            <p:spPr>
              <a:xfrm>
                <a:off x="6346613" y="4044584"/>
                <a:ext cx="163847" cy="163305"/>
              </a:xfrm>
              <a:custGeom>
                <a:avLst/>
                <a:gdLst/>
                <a:ahLst/>
                <a:cxnLst/>
                <a:rect l="l" t="t" r="r" b="b"/>
                <a:pathLst>
                  <a:path w="604" h="602" extrusionOk="0">
                    <a:moveTo>
                      <a:pt x="587" y="602"/>
                    </a:moveTo>
                    <a:cubicBezTo>
                      <a:pt x="577" y="602"/>
                      <a:pt x="569" y="594"/>
                      <a:pt x="569" y="585"/>
                    </a:cubicBezTo>
                    <a:cubicBezTo>
                      <a:pt x="569" y="282"/>
                      <a:pt x="321" y="35"/>
                      <a:pt x="18" y="35"/>
                    </a:cubicBezTo>
                    <a:cubicBezTo>
                      <a:pt x="8" y="35"/>
                      <a:pt x="0" y="27"/>
                      <a:pt x="0" y="17"/>
                    </a:cubicBezTo>
                    <a:cubicBezTo>
                      <a:pt x="0" y="8"/>
                      <a:pt x="8" y="0"/>
                      <a:pt x="18" y="0"/>
                    </a:cubicBezTo>
                    <a:cubicBezTo>
                      <a:pt x="341" y="0"/>
                      <a:pt x="604" y="262"/>
                      <a:pt x="604" y="585"/>
                    </a:cubicBezTo>
                    <a:cubicBezTo>
                      <a:pt x="604" y="594"/>
                      <a:pt x="596" y="602"/>
                      <a:pt x="587" y="6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9" name="Google Shape;1289;p32"/>
              <p:cNvSpPr/>
              <p:nvPr/>
            </p:nvSpPr>
            <p:spPr>
              <a:xfrm>
                <a:off x="6210978" y="4198394"/>
                <a:ext cx="145401" cy="145401"/>
              </a:xfrm>
              <a:custGeom>
                <a:avLst/>
                <a:gdLst/>
                <a:ahLst/>
                <a:cxnLst/>
                <a:rect l="l" t="t" r="r" b="b"/>
                <a:pathLst>
                  <a:path w="536" h="536" extrusionOk="0">
                    <a:moveTo>
                      <a:pt x="518" y="536"/>
                    </a:moveTo>
                    <a:cubicBezTo>
                      <a:pt x="232" y="536"/>
                      <a:pt x="0" y="304"/>
                      <a:pt x="0" y="18"/>
                    </a:cubicBezTo>
                    <a:cubicBezTo>
                      <a:pt x="0" y="8"/>
                      <a:pt x="8" y="0"/>
                      <a:pt x="17" y="0"/>
                    </a:cubicBezTo>
                    <a:cubicBezTo>
                      <a:pt x="27" y="0"/>
                      <a:pt x="35" y="8"/>
                      <a:pt x="35" y="18"/>
                    </a:cubicBezTo>
                    <a:cubicBezTo>
                      <a:pt x="35" y="284"/>
                      <a:pt x="252" y="501"/>
                      <a:pt x="518" y="501"/>
                    </a:cubicBezTo>
                    <a:cubicBezTo>
                      <a:pt x="528" y="501"/>
                      <a:pt x="536" y="509"/>
                      <a:pt x="536" y="518"/>
                    </a:cubicBezTo>
                    <a:cubicBezTo>
                      <a:pt x="536" y="528"/>
                      <a:pt x="528" y="536"/>
                      <a:pt x="518" y="5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90" name="Google Shape;1290;p32"/>
              <p:cNvSpPr/>
              <p:nvPr/>
            </p:nvSpPr>
            <p:spPr>
              <a:xfrm>
                <a:off x="6241089" y="4062488"/>
                <a:ext cx="250925" cy="264217"/>
              </a:xfrm>
              <a:custGeom>
                <a:avLst/>
                <a:gdLst/>
                <a:ahLst/>
                <a:cxnLst/>
                <a:rect l="l" t="t" r="r" b="b"/>
                <a:pathLst>
                  <a:path w="925" h="974" extrusionOk="0">
                    <a:moveTo>
                      <a:pt x="651" y="974"/>
                    </a:moveTo>
                    <a:cubicBezTo>
                      <a:pt x="644" y="974"/>
                      <a:pt x="638" y="971"/>
                      <a:pt x="635" y="965"/>
                    </a:cubicBezTo>
                    <a:cubicBezTo>
                      <a:pt x="630" y="956"/>
                      <a:pt x="634" y="946"/>
                      <a:pt x="642" y="941"/>
                    </a:cubicBezTo>
                    <a:cubicBezTo>
                      <a:pt x="795" y="856"/>
                      <a:pt x="890" y="694"/>
                      <a:pt x="890" y="519"/>
                    </a:cubicBezTo>
                    <a:cubicBezTo>
                      <a:pt x="890" y="252"/>
                      <a:pt x="673" y="36"/>
                      <a:pt x="407" y="36"/>
                    </a:cubicBezTo>
                    <a:cubicBezTo>
                      <a:pt x="260" y="36"/>
                      <a:pt x="123" y="101"/>
                      <a:pt x="31" y="216"/>
                    </a:cubicBezTo>
                    <a:cubicBezTo>
                      <a:pt x="25" y="223"/>
                      <a:pt x="14" y="224"/>
                      <a:pt x="6" y="218"/>
                    </a:cubicBezTo>
                    <a:cubicBezTo>
                      <a:pt x="-1" y="212"/>
                      <a:pt x="-3" y="201"/>
                      <a:pt x="4" y="194"/>
                    </a:cubicBezTo>
                    <a:cubicBezTo>
                      <a:pt x="102" y="71"/>
                      <a:pt x="250" y="0"/>
                      <a:pt x="407" y="0"/>
                    </a:cubicBezTo>
                    <a:cubicBezTo>
                      <a:pt x="693" y="0"/>
                      <a:pt x="925" y="233"/>
                      <a:pt x="925" y="519"/>
                    </a:cubicBezTo>
                    <a:cubicBezTo>
                      <a:pt x="925" y="707"/>
                      <a:pt x="823" y="880"/>
                      <a:pt x="659" y="972"/>
                    </a:cubicBezTo>
                    <a:cubicBezTo>
                      <a:pt x="656" y="973"/>
                      <a:pt x="654" y="974"/>
                      <a:pt x="651" y="9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91" name="Google Shape;1291;p32"/>
              <p:cNvSpPr/>
              <p:nvPr/>
            </p:nvSpPr>
            <p:spPr>
              <a:xfrm>
                <a:off x="6317316" y="4122981"/>
                <a:ext cx="39063" cy="177411"/>
              </a:xfrm>
              <a:custGeom>
                <a:avLst/>
                <a:gdLst/>
                <a:ahLst/>
                <a:cxnLst/>
                <a:rect l="l" t="t" r="r" b="b"/>
                <a:pathLst>
                  <a:path w="144" h="654" extrusionOk="0">
                    <a:moveTo>
                      <a:pt x="48" y="654"/>
                    </a:moveTo>
                    <a:cubicBezTo>
                      <a:pt x="47" y="654"/>
                      <a:pt x="46" y="654"/>
                      <a:pt x="44" y="653"/>
                    </a:cubicBezTo>
                    <a:cubicBezTo>
                      <a:pt x="35" y="651"/>
                      <a:pt x="29" y="642"/>
                      <a:pt x="31" y="632"/>
                    </a:cubicBezTo>
                    <a:lnTo>
                      <a:pt x="108" y="297"/>
                    </a:lnTo>
                    <a:lnTo>
                      <a:pt x="1" y="24"/>
                    </a:lnTo>
                    <a:cubicBezTo>
                      <a:pt x="-2" y="15"/>
                      <a:pt x="2" y="5"/>
                      <a:pt x="11" y="1"/>
                    </a:cubicBezTo>
                    <a:cubicBezTo>
                      <a:pt x="20" y="-2"/>
                      <a:pt x="30" y="2"/>
                      <a:pt x="34" y="11"/>
                    </a:cubicBezTo>
                    <a:lnTo>
                      <a:pt x="142" y="289"/>
                    </a:lnTo>
                    <a:cubicBezTo>
                      <a:pt x="144" y="293"/>
                      <a:pt x="144" y="296"/>
                      <a:pt x="143" y="300"/>
                    </a:cubicBezTo>
                    <a:lnTo>
                      <a:pt x="66" y="640"/>
                    </a:lnTo>
                    <a:cubicBezTo>
                      <a:pt x="64" y="648"/>
                      <a:pt x="56" y="654"/>
                      <a:pt x="48" y="6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292" name="Google Shape;1292;p32"/>
            <p:cNvSpPr/>
            <p:nvPr/>
          </p:nvSpPr>
          <p:spPr>
            <a:xfrm>
              <a:off x="5824148" y="2826852"/>
              <a:ext cx="598150" cy="31196"/>
            </a:xfrm>
            <a:custGeom>
              <a:avLst/>
              <a:gdLst/>
              <a:ahLst/>
              <a:cxnLst/>
              <a:rect l="l" t="t" r="r" b="b"/>
              <a:pathLst>
                <a:path w="2205" h="115" extrusionOk="0">
                  <a:moveTo>
                    <a:pt x="0" y="0"/>
                  </a:moveTo>
                  <a:lnTo>
                    <a:pt x="2205" y="115"/>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3" name="Google Shape;1293;p32"/>
            <p:cNvSpPr/>
            <p:nvPr/>
          </p:nvSpPr>
          <p:spPr>
            <a:xfrm>
              <a:off x="5821978" y="2866729"/>
              <a:ext cx="598150" cy="31467"/>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4" name="Google Shape;1294;p32"/>
            <p:cNvSpPr/>
            <p:nvPr/>
          </p:nvSpPr>
          <p:spPr>
            <a:xfrm>
              <a:off x="5819536" y="2913116"/>
              <a:ext cx="510259" cy="26856"/>
            </a:xfrm>
            <a:custGeom>
              <a:avLst/>
              <a:gdLst/>
              <a:ahLst/>
              <a:cxnLst/>
              <a:rect l="l" t="t" r="r" b="b"/>
              <a:pathLst>
                <a:path w="1881" h="99" extrusionOk="0">
                  <a:moveTo>
                    <a:pt x="0" y="0"/>
                  </a:moveTo>
                  <a:lnTo>
                    <a:pt x="1881" y="99"/>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5" name="Google Shape;1295;p32"/>
            <p:cNvSpPr/>
            <p:nvPr/>
          </p:nvSpPr>
          <p:spPr>
            <a:xfrm>
              <a:off x="5817366" y="2955706"/>
              <a:ext cx="51270" cy="51270"/>
            </a:xfrm>
            <a:custGeom>
              <a:avLst/>
              <a:gdLst/>
              <a:ahLst/>
              <a:cxnLst/>
              <a:rect l="l" t="t" r="r" b="b"/>
              <a:pathLst>
                <a:path w="189" h="189" extrusionOk="0">
                  <a:moveTo>
                    <a:pt x="180" y="189"/>
                  </a:moveTo>
                  <a:lnTo>
                    <a:pt x="0" y="180"/>
                  </a:lnTo>
                  <a:lnTo>
                    <a:pt x="10"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6" name="Google Shape;1296;p32"/>
            <p:cNvSpPr/>
            <p:nvPr/>
          </p:nvSpPr>
          <p:spPr>
            <a:xfrm>
              <a:off x="5905529" y="2960317"/>
              <a:ext cx="51270" cy="51270"/>
            </a:xfrm>
            <a:custGeom>
              <a:avLst/>
              <a:gdLst/>
              <a:ahLst/>
              <a:cxnLst/>
              <a:rect l="l" t="t" r="r" b="b"/>
              <a:pathLst>
                <a:path w="189" h="189" extrusionOk="0">
                  <a:moveTo>
                    <a:pt x="180" y="189"/>
                  </a:moveTo>
                  <a:lnTo>
                    <a:pt x="0" y="180"/>
                  </a:lnTo>
                  <a:lnTo>
                    <a:pt x="10"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7" name="Google Shape;1297;p32"/>
            <p:cNvSpPr/>
            <p:nvPr/>
          </p:nvSpPr>
          <p:spPr>
            <a:xfrm>
              <a:off x="5993691" y="2964929"/>
              <a:ext cx="51270" cy="51270"/>
            </a:xfrm>
            <a:custGeom>
              <a:avLst/>
              <a:gdLst/>
              <a:ahLst/>
              <a:cxnLst/>
              <a:rect l="l" t="t" r="r" b="b"/>
              <a:pathLst>
                <a:path w="189" h="189" extrusionOk="0">
                  <a:moveTo>
                    <a:pt x="180" y="189"/>
                  </a:moveTo>
                  <a:lnTo>
                    <a:pt x="0" y="180"/>
                  </a:lnTo>
                  <a:lnTo>
                    <a:pt x="10"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8" name="Google Shape;1298;p32"/>
            <p:cNvSpPr/>
            <p:nvPr/>
          </p:nvSpPr>
          <p:spPr>
            <a:xfrm>
              <a:off x="6081854" y="2969540"/>
              <a:ext cx="51270" cy="51270"/>
            </a:xfrm>
            <a:custGeom>
              <a:avLst/>
              <a:gdLst/>
              <a:ahLst/>
              <a:cxnLst/>
              <a:rect l="l" t="t" r="r" b="b"/>
              <a:pathLst>
                <a:path w="189" h="189" extrusionOk="0">
                  <a:moveTo>
                    <a:pt x="180" y="189"/>
                  </a:moveTo>
                  <a:lnTo>
                    <a:pt x="0" y="180"/>
                  </a:lnTo>
                  <a:lnTo>
                    <a:pt x="10"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9" name="Google Shape;1299;p32"/>
            <p:cNvSpPr/>
            <p:nvPr/>
          </p:nvSpPr>
          <p:spPr>
            <a:xfrm>
              <a:off x="5811941" y="3059602"/>
              <a:ext cx="598150" cy="31467"/>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0" name="Google Shape;1300;p32"/>
            <p:cNvSpPr/>
            <p:nvPr/>
          </p:nvSpPr>
          <p:spPr>
            <a:xfrm>
              <a:off x="5809770" y="3099479"/>
              <a:ext cx="598150" cy="31467"/>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1" name="Google Shape;1301;p32"/>
            <p:cNvSpPr/>
            <p:nvPr/>
          </p:nvSpPr>
          <p:spPr>
            <a:xfrm>
              <a:off x="5807329" y="3146137"/>
              <a:ext cx="510259" cy="26856"/>
            </a:xfrm>
            <a:custGeom>
              <a:avLst/>
              <a:gdLst/>
              <a:ahLst/>
              <a:cxnLst/>
              <a:rect l="l" t="t" r="r" b="b"/>
              <a:pathLst>
                <a:path w="1881" h="99" extrusionOk="0">
                  <a:moveTo>
                    <a:pt x="0" y="0"/>
                  </a:moveTo>
                  <a:lnTo>
                    <a:pt x="1881" y="99"/>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2" name="Google Shape;1302;p32"/>
            <p:cNvSpPr/>
            <p:nvPr/>
          </p:nvSpPr>
          <p:spPr>
            <a:xfrm>
              <a:off x="5805159" y="3188727"/>
              <a:ext cx="51270" cy="50999"/>
            </a:xfrm>
            <a:custGeom>
              <a:avLst/>
              <a:gdLst/>
              <a:ahLst/>
              <a:cxnLst/>
              <a:rect l="l" t="t" r="r" b="b"/>
              <a:pathLst>
                <a:path w="189" h="188" extrusionOk="0">
                  <a:moveTo>
                    <a:pt x="180" y="188"/>
                  </a:moveTo>
                  <a:lnTo>
                    <a:pt x="0" y="179"/>
                  </a:lnTo>
                  <a:lnTo>
                    <a:pt x="10" y="0"/>
                  </a:lnTo>
                  <a:lnTo>
                    <a:pt x="189" y="9"/>
                  </a:lnTo>
                  <a:lnTo>
                    <a:pt x="180"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3" name="Google Shape;1303;p32"/>
            <p:cNvSpPr/>
            <p:nvPr/>
          </p:nvSpPr>
          <p:spPr>
            <a:xfrm>
              <a:off x="5893322" y="3193338"/>
              <a:ext cx="51270" cy="51270"/>
            </a:xfrm>
            <a:custGeom>
              <a:avLst/>
              <a:gdLst/>
              <a:ahLst/>
              <a:cxnLst/>
              <a:rect l="l" t="t" r="r" b="b"/>
              <a:pathLst>
                <a:path w="189" h="189" extrusionOk="0">
                  <a:moveTo>
                    <a:pt x="180" y="189"/>
                  </a:moveTo>
                  <a:lnTo>
                    <a:pt x="0" y="179"/>
                  </a:lnTo>
                  <a:lnTo>
                    <a:pt x="10"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4" name="Google Shape;1304;p32"/>
            <p:cNvSpPr/>
            <p:nvPr/>
          </p:nvSpPr>
          <p:spPr>
            <a:xfrm>
              <a:off x="5981484" y="3197950"/>
              <a:ext cx="51270" cy="51270"/>
            </a:xfrm>
            <a:custGeom>
              <a:avLst/>
              <a:gdLst/>
              <a:ahLst/>
              <a:cxnLst/>
              <a:rect l="l" t="t" r="r" b="b"/>
              <a:pathLst>
                <a:path w="189" h="189" extrusionOk="0">
                  <a:moveTo>
                    <a:pt x="180" y="189"/>
                  </a:moveTo>
                  <a:lnTo>
                    <a:pt x="0" y="179"/>
                  </a:lnTo>
                  <a:lnTo>
                    <a:pt x="10"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5" name="Google Shape;1305;p32"/>
            <p:cNvSpPr/>
            <p:nvPr/>
          </p:nvSpPr>
          <p:spPr>
            <a:xfrm>
              <a:off x="6069647" y="3202562"/>
              <a:ext cx="51270" cy="51270"/>
            </a:xfrm>
            <a:custGeom>
              <a:avLst/>
              <a:gdLst/>
              <a:ahLst/>
              <a:cxnLst/>
              <a:rect l="l" t="t" r="r" b="b"/>
              <a:pathLst>
                <a:path w="189" h="189" extrusionOk="0">
                  <a:moveTo>
                    <a:pt x="180" y="189"/>
                  </a:moveTo>
                  <a:lnTo>
                    <a:pt x="0" y="179"/>
                  </a:lnTo>
                  <a:lnTo>
                    <a:pt x="10"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6" name="Google Shape;1306;p32"/>
            <p:cNvSpPr/>
            <p:nvPr/>
          </p:nvSpPr>
          <p:spPr>
            <a:xfrm>
              <a:off x="5799734" y="3292352"/>
              <a:ext cx="598150" cy="31467"/>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7" name="Google Shape;1307;p32"/>
            <p:cNvSpPr/>
            <p:nvPr/>
          </p:nvSpPr>
          <p:spPr>
            <a:xfrm>
              <a:off x="5797563" y="3332229"/>
              <a:ext cx="598150" cy="31467"/>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8" name="Google Shape;1308;p32"/>
            <p:cNvSpPr/>
            <p:nvPr/>
          </p:nvSpPr>
          <p:spPr>
            <a:xfrm>
              <a:off x="5795122" y="3378887"/>
              <a:ext cx="510259" cy="26856"/>
            </a:xfrm>
            <a:custGeom>
              <a:avLst/>
              <a:gdLst/>
              <a:ahLst/>
              <a:cxnLst/>
              <a:rect l="l" t="t" r="r" b="b"/>
              <a:pathLst>
                <a:path w="1881" h="99" extrusionOk="0">
                  <a:moveTo>
                    <a:pt x="0" y="0"/>
                  </a:moveTo>
                  <a:lnTo>
                    <a:pt x="1881" y="99"/>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9" name="Google Shape;1309;p32"/>
            <p:cNvSpPr/>
            <p:nvPr/>
          </p:nvSpPr>
          <p:spPr>
            <a:xfrm>
              <a:off x="5792952" y="3421477"/>
              <a:ext cx="51270" cy="51270"/>
            </a:xfrm>
            <a:custGeom>
              <a:avLst/>
              <a:gdLst/>
              <a:ahLst/>
              <a:cxnLst/>
              <a:rect l="l" t="t" r="r" b="b"/>
              <a:pathLst>
                <a:path w="189" h="189" extrusionOk="0">
                  <a:moveTo>
                    <a:pt x="180" y="189"/>
                  </a:moveTo>
                  <a:lnTo>
                    <a:pt x="0" y="179"/>
                  </a:lnTo>
                  <a:lnTo>
                    <a:pt x="9"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0" name="Google Shape;1310;p32"/>
            <p:cNvSpPr/>
            <p:nvPr/>
          </p:nvSpPr>
          <p:spPr>
            <a:xfrm>
              <a:off x="5881114" y="3426088"/>
              <a:ext cx="51270" cy="51270"/>
            </a:xfrm>
            <a:custGeom>
              <a:avLst/>
              <a:gdLst/>
              <a:ahLst/>
              <a:cxnLst/>
              <a:rect l="l" t="t" r="r" b="b"/>
              <a:pathLst>
                <a:path w="189" h="189" extrusionOk="0">
                  <a:moveTo>
                    <a:pt x="180" y="189"/>
                  </a:moveTo>
                  <a:lnTo>
                    <a:pt x="0" y="179"/>
                  </a:lnTo>
                  <a:lnTo>
                    <a:pt x="9"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1" name="Google Shape;1311;p32"/>
            <p:cNvSpPr/>
            <p:nvPr/>
          </p:nvSpPr>
          <p:spPr>
            <a:xfrm>
              <a:off x="5969277" y="3430700"/>
              <a:ext cx="51270" cy="51270"/>
            </a:xfrm>
            <a:custGeom>
              <a:avLst/>
              <a:gdLst/>
              <a:ahLst/>
              <a:cxnLst/>
              <a:rect l="l" t="t" r="r" b="b"/>
              <a:pathLst>
                <a:path w="189" h="189" extrusionOk="0">
                  <a:moveTo>
                    <a:pt x="180" y="189"/>
                  </a:moveTo>
                  <a:lnTo>
                    <a:pt x="0" y="179"/>
                  </a:lnTo>
                  <a:lnTo>
                    <a:pt x="9"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2" name="Google Shape;1312;p32"/>
            <p:cNvSpPr/>
            <p:nvPr/>
          </p:nvSpPr>
          <p:spPr>
            <a:xfrm>
              <a:off x="6057440" y="3435311"/>
              <a:ext cx="51270" cy="51270"/>
            </a:xfrm>
            <a:custGeom>
              <a:avLst/>
              <a:gdLst/>
              <a:ahLst/>
              <a:cxnLst/>
              <a:rect l="l" t="t" r="r" b="b"/>
              <a:pathLst>
                <a:path w="189" h="189" extrusionOk="0">
                  <a:moveTo>
                    <a:pt x="180" y="189"/>
                  </a:moveTo>
                  <a:lnTo>
                    <a:pt x="0" y="180"/>
                  </a:lnTo>
                  <a:lnTo>
                    <a:pt x="9"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3" name="Google Shape;1313;p32"/>
            <p:cNvSpPr/>
            <p:nvPr/>
          </p:nvSpPr>
          <p:spPr>
            <a:xfrm>
              <a:off x="5787255" y="3531884"/>
              <a:ext cx="597879" cy="31467"/>
            </a:xfrm>
            <a:custGeom>
              <a:avLst/>
              <a:gdLst/>
              <a:ahLst/>
              <a:cxnLst/>
              <a:rect l="l" t="t" r="r" b="b"/>
              <a:pathLst>
                <a:path w="2204" h="116" extrusionOk="0">
                  <a:moveTo>
                    <a:pt x="0" y="0"/>
                  </a:moveTo>
                  <a:lnTo>
                    <a:pt x="2204"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4" name="Google Shape;1314;p32"/>
            <p:cNvSpPr/>
            <p:nvPr/>
          </p:nvSpPr>
          <p:spPr>
            <a:xfrm>
              <a:off x="5785085" y="3571760"/>
              <a:ext cx="598150" cy="31467"/>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5" name="Google Shape;1315;p32"/>
            <p:cNvSpPr/>
            <p:nvPr/>
          </p:nvSpPr>
          <p:spPr>
            <a:xfrm>
              <a:off x="5782644" y="3618419"/>
              <a:ext cx="509988" cy="26856"/>
            </a:xfrm>
            <a:custGeom>
              <a:avLst/>
              <a:gdLst/>
              <a:ahLst/>
              <a:cxnLst/>
              <a:rect l="l" t="t" r="r" b="b"/>
              <a:pathLst>
                <a:path w="1880" h="99" extrusionOk="0">
                  <a:moveTo>
                    <a:pt x="0" y="0"/>
                  </a:moveTo>
                  <a:lnTo>
                    <a:pt x="1880" y="99"/>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6" name="Google Shape;1316;p32"/>
            <p:cNvSpPr/>
            <p:nvPr/>
          </p:nvSpPr>
          <p:spPr>
            <a:xfrm>
              <a:off x="5780473" y="3661008"/>
              <a:ext cx="51270" cy="50999"/>
            </a:xfrm>
            <a:custGeom>
              <a:avLst/>
              <a:gdLst/>
              <a:ahLst/>
              <a:cxnLst/>
              <a:rect l="l" t="t" r="r" b="b"/>
              <a:pathLst>
                <a:path w="189" h="188" extrusionOk="0">
                  <a:moveTo>
                    <a:pt x="179" y="188"/>
                  </a:moveTo>
                  <a:lnTo>
                    <a:pt x="0" y="178"/>
                  </a:lnTo>
                  <a:lnTo>
                    <a:pt x="9" y="0"/>
                  </a:lnTo>
                  <a:lnTo>
                    <a:pt x="189" y="9"/>
                  </a:lnTo>
                  <a:lnTo>
                    <a:pt x="179"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7" name="Google Shape;1317;p32"/>
            <p:cNvSpPr/>
            <p:nvPr/>
          </p:nvSpPr>
          <p:spPr>
            <a:xfrm>
              <a:off x="5868636" y="3665620"/>
              <a:ext cx="51270" cy="50999"/>
            </a:xfrm>
            <a:custGeom>
              <a:avLst/>
              <a:gdLst/>
              <a:ahLst/>
              <a:cxnLst/>
              <a:rect l="l" t="t" r="r" b="b"/>
              <a:pathLst>
                <a:path w="189" h="188" extrusionOk="0">
                  <a:moveTo>
                    <a:pt x="179" y="188"/>
                  </a:moveTo>
                  <a:lnTo>
                    <a:pt x="0" y="178"/>
                  </a:lnTo>
                  <a:lnTo>
                    <a:pt x="9" y="0"/>
                  </a:lnTo>
                  <a:lnTo>
                    <a:pt x="189" y="9"/>
                  </a:lnTo>
                  <a:lnTo>
                    <a:pt x="179"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8" name="Google Shape;1318;p32"/>
            <p:cNvSpPr/>
            <p:nvPr/>
          </p:nvSpPr>
          <p:spPr>
            <a:xfrm>
              <a:off x="5956799" y="3670231"/>
              <a:ext cx="51270" cy="50999"/>
            </a:xfrm>
            <a:custGeom>
              <a:avLst/>
              <a:gdLst/>
              <a:ahLst/>
              <a:cxnLst/>
              <a:rect l="l" t="t" r="r" b="b"/>
              <a:pathLst>
                <a:path w="189" h="188" extrusionOk="0">
                  <a:moveTo>
                    <a:pt x="179" y="188"/>
                  </a:moveTo>
                  <a:lnTo>
                    <a:pt x="0" y="178"/>
                  </a:lnTo>
                  <a:lnTo>
                    <a:pt x="9" y="0"/>
                  </a:lnTo>
                  <a:lnTo>
                    <a:pt x="189" y="9"/>
                  </a:lnTo>
                  <a:lnTo>
                    <a:pt x="179"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9" name="Google Shape;1319;p32"/>
            <p:cNvSpPr/>
            <p:nvPr/>
          </p:nvSpPr>
          <p:spPr>
            <a:xfrm>
              <a:off x="6044961" y="3674843"/>
              <a:ext cx="51270" cy="50999"/>
            </a:xfrm>
            <a:custGeom>
              <a:avLst/>
              <a:gdLst/>
              <a:ahLst/>
              <a:cxnLst/>
              <a:rect l="l" t="t" r="r" b="b"/>
              <a:pathLst>
                <a:path w="189" h="188" extrusionOk="0">
                  <a:moveTo>
                    <a:pt x="179" y="188"/>
                  </a:moveTo>
                  <a:lnTo>
                    <a:pt x="0" y="178"/>
                  </a:lnTo>
                  <a:lnTo>
                    <a:pt x="9" y="0"/>
                  </a:lnTo>
                  <a:lnTo>
                    <a:pt x="189" y="9"/>
                  </a:lnTo>
                  <a:lnTo>
                    <a:pt x="179"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0" name="Google Shape;1320;p32"/>
            <p:cNvSpPr/>
            <p:nvPr/>
          </p:nvSpPr>
          <p:spPr>
            <a:xfrm>
              <a:off x="5748464" y="3164041"/>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rgbClr val="192D35"/>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1" name="Google Shape;1321;p32"/>
            <p:cNvSpPr/>
            <p:nvPr/>
          </p:nvSpPr>
          <p:spPr>
            <a:xfrm>
              <a:off x="6481163" y="1612647"/>
              <a:ext cx="626362" cy="707743"/>
            </a:xfrm>
            <a:custGeom>
              <a:avLst/>
              <a:gdLst/>
              <a:ahLst/>
              <a:cxnLst/>
              <a:rect l="l" t="t" r="r" b="b"/>
              <a:pathLst>
                <a:path w="2309" h="2609" extrusionOk="0">
                  <a:moveTo>
                    <a:pt x="2066" y="0"/>
                  </a:moveTo>
                  <a:lnTo>
                    <a:pt x="244" y="0"/>
                  </a:lnTo>
                  <a:cubicBezTo>
                    <a:pt x="110" y="0"/>
                    <a:pt x="0" y="109"/>
                    <a:pt x="0" y="243"/>
                  </a:cubicBezTo>
                  <a:lnTo>
                    <a:pt x="0" y="1809"/>
                  </a:lnTo>
                  <a:cubicBezTo>
                    <a:pt x="0" y="1943"/>
                    <a:pt x="110" y="2051"/>
                    <a:pt x="244" y="2051"/>
                  </a:cubicBezTo>
                  <a:lnTo>
                    <a:pt x="1052" y="2051"/>
                  </a:lnTo>
                  <a:lnTo>
                    <a:pt x="1514" y="2609"/>
                  </a:lnTo>
                  <a:lnTo>
                    <a:pt x="1398" y="2051"/>
                  </a:lnTo>
                  <a:lnTo>
                    <a:pt x="2066" y="2051"/>
                  </a:lnTo>
                  <a:cubicBezTo>
                    <a:pt x="2200" y="2051"/>
                    <a:pt x="2309" y="1943"/>
                    <a:pt x="2309" y="1809"/>
                  </a:cubicBezTo>
                  <a:lnTo>
                    <a:pt x="2309" y="243"/>
                  </a:lnTo>
                  <a:cubicBezTo>
                    <a:pt x="2309" y="109"/>
                    <a:pt x="2200" y="0"/>
                    <a:pt x="2066" y="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2" name="Google Shape;1322;p32"/>
            <p:cNvSpPr/>
            <p:nvPr/>
          </p:nvSpPr>
          <p:spPr>
            <a:xfrm>
              <a:off x="6481163" y="1612647"/>
              <a:ext cx="626362" cy="707743"/>
            </a:xfrm>
            <a:custGeom>
              <a:avLst/>
              <a:gdLst/>
              <a:ahLst/>
              <a:cxnLst/>
              <a:rect l="l" t="t" r="r" b="b"/>
              <a:pathLst>
                <a:path w="2309" h="2609" extrusionOk="0">
                  <a:moveTo>
                    <a:pt x="2066" y="0"/>
                  </a:moveTo>
                  <a:lnTo>
                    <a:pt x="244" y="0"/>
                  </a:lnTo>
                  <a:cubicBezTo>
                    <a:pt x="110" y="0"/>
                    <a:pt x="0" y="109"/>
                    <a:pt x="0" y="243"/>
                  </a:cubicBezTo>
                  <a:lnTo>
                    <a:pt x="0" y="1809"/>
                  </a:lnTo>
                  <a:cubicBezTo>
                    <a:pt x="0" y="1943"/>
                    <a:pt x="110" y="2051"/>
                    <a:pt x="244" y="2051"/>
                  </a:cubicBezTo>
                  <a:lnTo>
                    <a:pt x="1052" y="2051"/>
                  </a:lnTo>
                  <a:lnTo>
                    <a:pt x="1514" y="2609"/>
                  </a:lnTo>
                  <a:lnTo>
                    <a:pt x="1398" y="2051"/>
                  </a:lnTo>
                  <a:lnTo>
                    <a:pt x="2066" y="2051"/>
                  </a:lnTo>
                  <a:cubicBezTo>
                    <a:pt x="2200" y="2051"/>
                    <a:pt x="2309" y="1943"/>
                    <a:pt x="2309" y="1809"/>
                  </a:cubicBezTo>
                  <a:lnTo>
                    <a:pt x="2309" y="243"/>
                  </a:lnTo>
                  <a:cubicBezTo>
                    <a:pt x="2309" y="109"/>
                    <a:pt x="2200" y="0"/>
                    <a:pt x="2066" y="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3" name="Google Shape;1323;p32"/>
            <p:cNvSpPr/>
            <p:nvPr/>
          </p:nvSpPr>
          <p:spPr>
            <a:xfrm>
              <a:off x="6586958" y="1699996"/>
              <a:ext cx="247127" cy="246856"/>
            </a:xfrm>
            <a:custGeom>
              <a:avLst/>
              <a:gdLst/>
              <a:ahLst/>
              <a:cxnLst/>
              <a:rect l="l" t="t" r="r" b="b"/>
              <a:pathLst>
                <a:path w="911" h="910" extrusionOk="0">
                  <a:moveTo>
                    <a:pt x="456" y="648"/>
                  </a:moveTo>
                  <a:cubicBezTo>
                    <a:pt x="349" y="648"/>
                    <a:pt x="263" y="561"/>
                    <a:pt x="263" y="455"/>
                  </a:cubicBezTo>
                  <a:cubicBezTo>
                    <a:pt x="263" y="349"/>
                    <a:pt x="349" y="262"/>
                    <a:pt x="456" y="262"/>
                  </a:cubicBezTo>
                  <a:cubicBezTo>
                    <a:pt x="562" y="262"/>
                    <a:pt x="648" y="349"/>
                    <a:pt x="648" y="455"/>
                  </a:cubicBezTo>
                  <a:cubicBezTo>
                    <a:pt x="648" y="561"/>
                    <a:pt x="562" y="648"/>
                    <a:pt x="456" y="648"/>
                  </a:cubicBezTo>
                  <a:moveTo>
                    <a:pt x="911" y="538"/>
                  </a:moveTo>
                  <a:lnTo>
                    <a:pt x="911" y="372"/>
                  </a:lnTo>
                  <a:lnTo>
                    <a:pt x="787" y="361"/>
                  </a:lnTo>
                  <a:cubicBezTo>
                    <a:pt x="779" y="335"/>
                    <a:pt x="769" y="310"/>
                    <a:pt x="756" y="287"/>
                  </a:cubicBezTo>
                  <a:lnTo>
                    <a:pt x="836" y="192"/>
                  </a:lnTo>
                  <a:lnTo>
                    <a:pt x="719" y="74"/>
                  </a:lnTo>
                  <a:lnTo>
                    <a:pt x="624" y="155"/>
                  </a:lnTo>
                  <a:cubicBezTo>
                    <a:pt x="600" y="142"/>
                    <a:pt x="575" y="131"/>
                    <a:pt x="549" y="124"/>
                  </a:cubicBezTo>
                  <a:lnTo>
                    <a:pt x="538" y="0"/>
                  </a:lnTo>
                  <a:lnTo>
                    <a:pt x="373" y="0"/>
                  </a:lnTo>
                  <a:lnTo>
                    <a:pt x="362" y="124"/>
                  </a:lnTo>
                  <a:cubicBezTo>
                    <a:pt x="336" y="131"/>
                    <a:pt x="311" y="142"/>
                    <a:pt x="287" y="155"/>
                  </a:cubicBezTo>
                  <a:lnTo>
                    <a:pt x="192" y="74"/>
                  </a:lnTo>
                  <a:lnTo>
                    <a:pt x="75" y="192"/>
                  </a:lnTo>
                  <a:lnTo>
                    <a:pt x="155" y="287"/>
                  </a:lnTo>
                  <a:cubicBezTo>
                    <a:pt x="142" y="310"/>
                    <a:pt x="132" y="335"/>
                    <a:pt x="124" y="361"/>
                  </a:cubicBezTo>
                  <a:lnTo>
                    <a:pt x="0" y="372"/>
                  </a:lnTo>
                  <a:lnTo>
                    <a:pt x="0" y="538"/>
                  </a:lnTo>
                  <a:lnTo>
                    <a:pt x="124" y="549"/>
                  </a:lnTo>
                  <a:cubicBezTo>
                    <a:pt x="132" y="575"/>
                    <a:pt x="142" y="600"/>
                    <a:pt x="155" y="623"/>
                  </a:cubicBezTo>
                  <a:lnTo>
                    <a:pt x="75" y="718"/>
                  </a:lnTo>
                  <a:lnTo>
                    <a:pt x="192" y="836"/>
                  </a:lnTo>
                  <a:lnTo>
                    <a:pt x="287" y="755"/>
                  </a:lnTo>
                  <a:cubicBezTo>
                    <a:pt x="311" y="768"/>
                    <a:pt x="336" y="779"/>
                    <a:pt x="362" y="786"/>
                  </a:cubicBezTo>
                  <a:lnTo>
                    <a:pt x="373" y="910"/>
                  </a:lnTo>
                  <a:lnTo>
                    <a:pt x="538" y="910"/>
                  </a:lnTo>
                  <a:lnTo>
                    <a:pt x="549" y="786"/>
                  </a:lnTo>
                  <a:cubicBezTo>
                    <a:pt x="575" y="779"/>
                    <a:pt x="600" y="768"/>
                    <a:pt x="624" y="755"/>
                  </a:cubicBezTo>
                  <a:lnTo>
                    <a:pt x="719" y="836"/>
                  </a:lnTo>
                  <a:lnTo>
                    <a:pt x="836" y="718"/>
                  </a:lnTo>
                  <a:lnTo>
                    <a:pt x="756" y="623"/>
                  </a:lnTo>
                  <a:cubicBezTo>
                    <a:pt x="769" y="600"/>
                    <a:pt x="779" y="575"/>
                    <a:pt x="787" y="549"/>
                  </a:cubicBezTo>
                  <a:lnTo>
                    <a:pt x="911" y="53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4" name="Google Shape;1324;p32"/>
            <p:cNvSpPr/>
            <p:nvPr/>
          </p:nvSpPr>
          <p:spPr>
            <a:xfrm>
              <a:off x="6806958" y="1842413"/>
              <a:ext cx="175783" cy="175783"/>
            </a:xfrm>
            <a:custGeom>
              <a:avLst/>
              <a:gdLst/>
              <a:ahLst/>
              <a:cxnLst/>
              <a:rect l="l" t="t" r="r" b="b"/>
              <a:pathLst>
                <a:path w="648" h="648" extrusionOk="0">
                  <a:moveTo>
                    <a:pt x="324" y="461"/>
                  </a:moveTo>
                  <a:cubicBezTo>
                    <a:pt x="249" y="461"/>
                    <a:pt x="187" y="400"/>
                    <a:pt x="187" y="324"/>
                  </a:cubicBezTo>
                  <a:cubicBezTo>
                    <a:pt x="187" y="248"/>
                    <a:pt x="249" y="187"/>
                    <a:pt x="324" y="187"/>
                  </a:cubicBezTo>
                  <a:cubicBezTo>
                    <a:pt x="400" y="187"/>
                    <a:pt x="462" y="248"/>
                    <a:pt x="462" y="324"/>
                  </a:cubicBezTo>
                  <a:cubicBezTo>
                    <a:pt x="462" y="400"/>
                    <a:pt x="400" y="461"/>
                    <a:pt x="324" y="461"/>
                  </a:cubicBezTo>
                  <a:moveTo>
                    <a:pt x="648" y="383"/>
                  </a:moveTo>
                  <a:lnTo>
                    <a:pt x="648" y="265"/>
                  </a:lnTo>
                  <a:lnTo>
                    <a:pt x="560" y="257"/>
                  </a:lnTo>
                  <a:cubicBezTo>
                    <a:pt x="555" y="239"/>
                    <a:pt x="547" y="221"/>
                    <a:pt x="538" y="204"/>
                  </a:cubicBezTo>
                  <a:lnTo>
                    <a:pt x="595" y="137"/>
                  </a:lnTo>
                  <a:lnTo>
                    <a:pt x="512" y="53"/>
                  </a:lnTo>
                  <a:lnTo>
                    <a:pt x="444" y="110"/>
                  </a:lnTo>
                  <a:cubicBezTo>
                    <a:pt x="427" y="101"/>
                    <a:pt x="410" y="94"/>
                    <a:pt x="391" y="88"/>
                  </a:cubicBezTo>
                  <a:lnTo>
                    <a:pt x="383" y="0"/>
                  </a:lnTo>
                  <a:lnTo>
                    <a:pt x="265" y="0"/>
                  </a:lnTo>
                  <a:lnTo>
                    <a:pt x="258" y="88"/>
                  </a:lnTo>
                  <a:cubicBezTo>
                    <a:pt x="239" y="94"/>
                    <a:pt x="221" y="101"/>
                    <a:pt x="205" y="110"/>
                  </a:cubicBezTo>
                  <a:lnTo>
                    <a:pt x="137" y="53"/>
                  </a:lnTo>
                  <a:lnTo>
                    <a:pt x="54" y="137"/>
                  </a:lnTo>
                  <a:lnTo>
                    <a:pt x="111" y="204"/>
                  </a:lnTo>
                  <a:cubicBezTo>
                    <a:pt x="101" y="221"/>
                    <a:pt x="94" y="239"/>
                    <a:pt x="89" y="257"/>
                  </a:cubicBezTo>
                  <a:lnTo>
                    <a:pt x="0" y="265"/>
                  </a:lnTo>
                  <a:lnTo>
                    <a:pt x="0" y="383"/>
                  </a:lnTo>
                  <a:lnTo>
                    <a:pt x="89" y="391"/>
                  </a:lnTo>
                  <a:cubicBezTo>
                    <a:pt x="94" y="409"/>
                    <a:pt x="101" y="427"/>
                    <a:pt x="111" y="444"/>
                  </a:cubicBezTo>
                  <a:lnTo>
                    <a:pt x="54" y="511"/>
                  </a:lnTo>
                  <a:lnTo>
                    <a:pt x="137" y="595"/>
                  </a:lnTo>
                  <a:lnTo>
                    <a:pt x="205" y="538"/>
                  </a:lnTo>
                  <a:cubicBezTo>
                    <a:pt x="221" y="547"/>
                    <a:pt x="239" y="554"/>
                    <a:pt x="258" y="560"/>
                  </a:cubicBezTo>
                  <a:lnTo>
                    <a:pt x="265" y="648"/>
                  </a:lnTo>
                  <a:lnTo>
                    <a:pt x="383" y="648"/>
                  </a:lnTo>
                  <a:lnTo>
                    <a:pt x="391" y="560"/>
                  </a:lnTo>
                  <a:cubicBezTo>
                    <a:pt x="410" y="554"/>
                    <a:pt x="427" y="547"/>
                    <a:pt x="444" y="538"/>
                  </a:cubicBezTo>
                  <a:lnTo>
                    <a:pt x="512" y="595"/>
                  </a:lnTo>
                  <a:lnTo>
                    <a:pt x="595" y="511"/>
                  </a:lnTo>
                  <a:lnTo>
                    <a:pt x="538" y="444"/>
                  </a:lnTo>
                  <a:cubicBezTo>
                    <a:pt x="547" y="427"/>
                    <a:pt x="555" y="409"/>
                    <a:pt x="560" y="391"/>
                  </a:cubicBezTo>
                  <a:lnTo>
                    <a:pt x="648" y="38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5" name="Google Shape;1325;p32"/>
            <p:cNvSpPr/>
            <p:nvPr/>
          </p:nvSpPr>
          <p:spPr>
            <a:xfrm>
              <a:off x="6701162" y="1946852"/>
              <a:ext cx="125055" cy="125055"/>
            </a:xfrm>
            <a:custGeom>
              <a:avLst/>
              <a:gdLst/>
              <a:ahLst/>
              <a:cxnLst/>
              <a:rect l="l" t="t" r="r" b="b"/>
              <a:pathLst>
                <a:path w="461" h="461" extrusionOk="0">
                  <a:moveTo>
                    <a:pt x="231" y="328"/>
                  </a:moveTo>
                  <a:cubicBezTo>
                    <a:pt x="177" y="328"/>
                    <a:pt x="133" y="285"/>
                    <a:pt x="133" y="231"/>
                  </a:cubicBezTo>
                  <a:cubicBezTo>
                    <a:pt x="133" y="177"/>
                    <a:pt x="177" y="133"/>
                    <a:pt x="231" y="133"/>
                  </a:cubicBezTo>
                  <a:cubicBezTo>
                    <a:pt x="285" y="133"/>
                    <a:pt x="328" y="177"/>
                    <a:pt x="328" y="231"/>
                  </a:cubicBezTo>
                  <a:cubicBezTo>
                    <a:pt x="328" y="285"/>
                    <a:pt x="285" y="328"/>
                    <a:pt x="231" y="328"/>
                  </a:cubicBezTo>
                  <a:moveTo>
                    <a:pt x="461" y="273"/>
                  </a:moveTo>
                  <a:lnTo>
                    <a:pt x="461" y="189"/>
                  </a:lnTo>
                  <a:lnTo>
                    <a:pt x="398" y="183"/>
                  </a:lnTo>
                  <a:cubicBezTo>
                    <a:pt x="395" y="170"/>
                    <a:pt x="389" y="158"/>
                    <a:pt x="383" y="146"/>
                  </a:cubicBezTo>
                  <a:lnTo>
                    <a:pt x="423" y="98"/>
                  </a:lnTo>
                  <a:lnTo>
                    <a:pt x="364" y="38"/>
                  </a:lnTo>
                  <a:lnTo>
                    <a:pt x="316" y="79"/>
                  </a:lnTo>
                  <a:cubicBezTo>
                    <a:pt x="304" y="72"/>
                    <a:pt x="291" y="67"/>
                    <a:pt x="278" y="63"/>
                  </a:cubicBezTo>
                  <a:lnTo>
                    <a:pt x="273" y="0"/>
                  </a:lnTo>
                  <a:lnTo>
                    <a:pt x="189" y="0"/>
                  </a:lnTo>
                  <a:lnTo>
                    <a:pt x="183" y="63"/>
                  </a:lnTo>
                  <a:cubicBezTo>
                    <a:pt x="170" y="67"/>
                    <a:pt x="157" y="72"/>
                    <a:pt x="146" y="79"/>
                  </a:cubicBezTo>
                  <a:lnTo>
                    <a:pt x="97" y="38"/>
                  </a:lnTo>
                  <a:lnTo>
                    <a:pt x="38" y="98"/>
                  </a:lnTo>
                  <a:lnTo>
                    <a:pt x="79" y="146"/>
                  </a:lnTo>
                  <a:cubicBezTo>
                    <a:pt x="72" y="158"/>
                    <a:pt x="67" y="170"/>
                    <a:pt x="63" y="183"/>
                  </a:cubicBezTo>
                  <a:lnTo>
                    <a:pt x="0" y="189"/>
                  </a:lnTo>
                  <a:lnTo>
                    <a:pt x="0" y="273"/>
                  </a:lnTo>
                  <a:lnTo>
                    <a:pt x="63" y="278"/>
                  </a:lnTo>
                  <a:cubicBezTo>
                    <a:pt x="67" y="292"/>
                    <a:pt x="72" y="304"/>
                    <a:pt x="79" y="316"/>
                  </a:cubicBezTo>
                  <a:lnTo>
                    <a:pt x="38" y="364"/>
                  </a:lnTo>
                  <a:lnTo>
                    <a:pt x="97" y="424"/>
                  </a:lnTo>
                  <a:lnTo>
                    <a:pt x="146" y="383"/>
                  </a:lnTo>
                  <a:cubicBezTo>
                    <a:pt x="157" y="390"/>
                    <a:pt x="170" y="395"/>
                    <a:pt x="183" y="398"/>
                  </a:cubicBezTo>
                  <a:lnTo>
                    <a:pt x="189" y="461"/>
                  </a:lnTo>
                  <a:lnTo>
                    <a:pt x="273" y="461"/>
                  </a:lnTo>
                  <a:lnTo>
                    <a:pt x="278" y="398"/>
                  </a:lnTo>
                  <a:cubicBezTo>
                    <a:pt x="291" y="395"/>
                    <a:pt x="304" y="390"/>
                    <a:pt x="316" y="383"/>
                  </a:cubicBezTo>
                  <a:lnTo>
                    <a:pt x="364" y="424"/>
                  </a:lnTo>
                  <a:lnTo>
                    <a:pt x="423" y="364"/>
                  </a:lnTo>
                  <a:lnTo>
                    <a:pt x="383" y="316"/>
                  </a:lnTo>
                  <a:cubicBezTo>
                    <a:pt x="389" y="304"/>
                    <a:pt x="395" y="292"/>
                    <a:pt x="398" y="278"/>
                  </a:cubicBezTo>
                  <a:lnTo>
                    <a:pt x="461" y="2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6" name="Google Shape;1326;p32"/>
            <p:cNvSpPr/>
            <p:nvPr/>
          </p:nvSpPr>
          <p:spPr>
            <a:xfrm>
              <a:off x="7183209" y="2786433"/>
              <a:ext cx="74599" cy="91961"/>
            </a:xfrm>
            <a:custGeom>
              <a:avLst/>
              <a:gdLst/>
              <a:ahLst/>
              <a:cxnLst/>
              <a:rect l="l" t="t" r="r" b="b"/>
              <a:pathLst>
                <a:path w="275" h="339" extrusionOk="0">
                  <a:moveTo>
                    <a:pt x="50" y="339"/>
                  </a:moveTo>
                  <a:cubicBezTo>
                    <a:pt x="51" y="310"/>
                    <a:pt x="54" y="280"/>
                    <a:pt x="59" y="249"/>
                  </a:cubicBezTo>
                  <a:lnTo>
                    <a:pt x="0" y="154"/>
                  </a:lnTo>
                  <a:cubicBezTo>
                    <a:pt x="97" y="135"/>
                    <a:pt x="204" y="92"/>
                    <a:pt x="275" y="0"/>
                  </a:cubicBezTo>
                  <a:cubicBezTo>
                    <a:pt x="275" y="0"/>
                    <a:pt x="294" y="244"/>
                    <a:pt x="50" y="339"/>
                  </a:cubicBezTo>
                  <a:close/>
                </a:path>
              </a:pathLst>
            </a:custGeom>
            <a:solidFill>
              <a:srgbClr val="192D35">
                <a:alpha val="278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27" name="Google Shape;1327;p32"/>
            <p:cNvSpPr/>
            <p:nvPr/>
          </p:nvSpPr>
          <p:spPr>
            <a:xfrm>
              <a:off x="7076328" y="2649984"/>
              <a:ext cx="74057" cy="21159"/>
            </a:xfrm>
            <a:custGeom>
              <a:avLst/>
              <a:gdLst/>
              <a:ahLst/>
              <a:cxnLst/>
              <a:rect l="l" t="t" r="r" b="b"/>
              <a:pathLst>
                <a:path w="273" h="78" extrusionOk="0">
                  <a:moveTo>
                    <a:pt x="0" y="78"/>
                  </a:moveTo>
                  <a:cubicBezTo>
                    <a:pt x="0" y="78"/>
                    <a:pt x="124" y="-35"/>
                    <a:pt x="273" y="11"/>
                  </a:cubicBezTo>
                  <a:lnTo>
                    <a:pt x="0" y="78"/>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8" name="Google Shape;1328;p32"/>
            <p:cNvSpPr/>
            <p:nvPr/>
          </p:nvSpPr>
          <p:spPr>
            <a:xfrm>
              <a:off x="6968906" y="2641575"/>
              <a:ext cx="43674" cy="29568"/>
            </a:xfrm>
            <a:custGeom>
              <a:avLst/>
              <a:gdLst/>
              <a:ahLst/>
              <a:cxnLst/>
              <a:rect l="l" t="t" r="r" b="b"/>
              <a:pathLst>
                <a:path w="161" h="109" extrusionOk="0">
                  <a:moveTo>
                    <a:pt x="161" y="109"/>
                  </a:moveTo>
                  <a:cubicBezTo>
                    <a:pt x="161" y="109"/>
                    <a:pt x="119" y="19"/>
                    <a:pt x="0" y="0"/>
                  </a:cubicBezTo>
                  <a:lnTo>
                    <a:pt x="161" y="109"/>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9" name="Google Shape;1329;p32"/>
            <p:cNvSpPr/>
            <p:nvPr/>
          </p:nvSpPr>
          <p:spPr>
            <a:xfrm>
              <a:off x="7023431" y="2715632"/>
              <a:ext cx="38520" cy="64291"/>
            </a:xfrm>
            <a:custGeom>
              <a:avLst/>
              <a:gdLst/>
              <a:ahLst/>
              <a:cxnLst/>
              <a:rect l="l" t="t" r="r" b="b"/>
              <a:pathLst>
                <a:path w="142" h="237" extrusionOk="0">
                  <a:moveTo>
                    <a:pt x="43" y="0"/>
                  </a:moveTo>
                  <a:cubicBezTo>
                    <a:pt x="43" y="0"/>
                    <a:pt x="25" y="91"/>
                    <a:pt x="2" y="184"/>
                  </a:cubicBezTo>
                  <a:cubicBezTo>
                    <a:pt x="-21" y="273"/>
                    <a:pt x="150" y="226"/>
                    <a:pt x="142" y="211"/>
                  </a:cubicBezTo>
                  <a:lnTo>
                    <a:pt x="43" y="0"/>
                  </a:lnTo>
                  <a:close/>
                </a:path>
              </a:pathLst>
            </a:custGeom>
            <a:solidFill>
              <a:srgbClr val="FFFFFF"/>
            </a:solidFill>
            <a:ln w="9525" cap="flat" cmpd="sng">
              <a:solidFill>
                <a:schemeClr val="dk1"/>
              </a:solidFill>
              <a:prstDash val="solid"/>
              <a:bevel/>
              <a:headEnd type="none" w="sm" len="sm"/>
              <a:tailEnd type="none" w="sm" len="sm"/>
            </a:ln>
          </p:spPr>
          <p:txBody>
            <a:bodyPr spcFirstLastPara="1" wrap="square" lIns="92875" tIns="37425" rIns="92875"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0" name="Google Shape;1330;p32"/>
            <p:cNvSpPr/>
            <p:nvPr/>
          </p:nvSpPr>
          <p:spPr>
            <a:xfrm>
              <a:off x="7086094" y="2771785"/>
              <a:ext cx="50456" cy="33095"/>
            </a:xfrm>
            <a:custGeom>
              <a:avLst/>
              <a:gdLst/>
              <a:ahLst/>
              <a:cxnLst/>
              <a:rect l="l" t="t" r="r" b="b"/>
              <a:pathLst>
                <a:path w="186" h="122" extrusionOk="0">
                  <a:moveTo>
                    <a:pt x="0" y="122"/>
                  </a:moveTo>
                  <a:cubicBezTo>
                    <a:pt x="0" y="122"/>
                    <a:pt x="110" y="95"/>
                    <a:pt x="186" y="0"/>
                  </a:cubicBezTo>
                  <a:lnTo>
                    <a:pt x="0" y="122"/>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1" name="Google Shape;1331;p32"/>
            <p:cNvSpPr/>
            <p:nvPr/>
          </p:nvSpPr>
          <p:spPr>
            <a:xfrm>
              <a:off x="7102913" y="2692574"/>
              <a:ext cx="20888" cy="25499"/>
            </a:xfrm>
            <a:custGeom>
              <a:avLst/>
              <a:gdLst/>
              <a:ahLst/>
              <a:cxnLst/>
              <a:rect l="l" t="t" r="r" b="b"/>
              <a:pathLst>
                <a:path w="77" h="94" extrusionOk="0">
                  <a:moveTo>
                    <a:pt x="75" y="37"/>
                  </a:moveTo>
                  <a:cubicBezTo>
                    <a:pt x="82" y="63"/>
                    <a:pt x="72" y="88"/>
                    <a:pt x="52" y="93"/>
                  </a:cubicBezTo>
                  <a:cubicBezTo>
                    <a:pt x="32" y="99"/>
                    <a:pt x="10" y="83"/>
                    <a:pt x="3" y="57"/>
                  </a:cubicBezTo>
                  <a:cubicBezTo>
                    <a:pt x="-4" y="31"/>
                    <a:pt x="6" y="6"/>
                    <a:pt x="26" y="1"/>
                  </a:cubicBezTo>
                  <a:cubicBezTo>
                    <a:pt x="46" y="-5"/>
                    <a:pt x="68" y="12"/>
                    <a:pt x="7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32" name="Google Shape;1332;p32"/>
            <p:cNvSpPr/>
            <p:nvPr/>
          </p:nvSpPr>
          <p:spPr>
            <a:xfrm>
              <a:off x="7006612" y="2689590"/>
              <a:ext cx="15191" cy="25499"/>
            </a:xfrm>
            <a:custGeom>
              <a:avLst/>
              <a:gdLst/>
              <a:ahLst/>
              <a:cxnLst/>
              <a:rect l="l" t="t" r="r" b="b"/>
              <a:pathLst>
                <a:path w="56" h="94" extrusionOk="0">
                  <a:moveTo>
                    <a:pt x="53" y="40"/>
                  </a:moveTo>
                  <a:cubicBezTo>
                    <a:pt x="60" y="66"/>
                    <a:pt x="55" y="90"/>
                    <a:pt x="41" y="93"/>
                  </a:cubicBezTo>
                  <a:cubicBezTo>
                    <a:pt x="28" y="97"/>
                    <a:pt x="11" y="79"/>
                    <a:pt x="4" y="53"/>
                  </a:cubicBezTo>
                  <a:cubicBezTo>
                    <a:pt x="-3" y="28"/>
                    <a:pt x="2" y="4"/>
                    <a:pt x="16" y="0"/>
                  </a:cubicBezTo>
                  <a:cubicBezTo>
                    <a:pt x="29" y="-3"/>
                    <a:pt x="46" y="15"/>
                    <a:pt x="53" y="4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33" name="Google Shape;1333;p32"/>
            <p:cNvSpPr/>
            <p:nvPr/>
          </p:nvSpPr>
          <p:spPr>
            <a:xfrm>
              <a:off x="7237191" y="2630182"/>
              <a:ext cx="71887" cy="111763"/>
            </a:xfrm>
            <a:custGeom>
              <a:avLst/>
              <a:gdLst/>
              <a:ahLst/>
              <a:cxnLst/>
              <a:rect l="l" t="t" r="r" b="b"/>
              <a:pathLst>
                <a:path w="265" h="412" extrusionOk="0">
                  <a:moveTo>
                    <a:pt x="0" y="287"/>
                  </a:moveTo>
                  <a:cubicBezTo>
                    <a:pt x="0" y="287"/>
                    <a:pt x="-8" y="-36"/>
                    <a:pt x="175" y="3"/>
                  </a:cubicBezTo>
                  <a:cubicBezTo>
                    <a:pt x="359" y="42"/>
                    <a:pt x="226" y="416"/>
                    <a:pt x="87" y="412"/>
                  </a:cubicBezTo>
                  <a:lnTo>
                    <a:pt x="0" y="287"/>
                  </a:lnTo>
                  <a:close/>
                </a:path>
              </a:pathLst>
            </a:custGeom>
            <a:solidFill>
              <a:srgbClr val="CD7A61"/>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334" name="Google Shape;1334;p32"/>
            <p:cNvGrpSpPr/>
            <p:nvPr/>
          </p:nvGrpSpPr>
          <p:grpSpPr>
            <a:xfrm>
              <a:off x="4721437" y="3735065"/>
              <a:ext cx="489099" cy="932355"/>
              <a:chOff x="4721437" y="3735065"/>
              <a:chExt cx="489099" cy="932355"/>
            </a:xfrm>
          </p:grpSpPr>
          <p:sp>
            <p:nvSpPr>
              <p:cNvPr id="1335" name="Google Shape;1335;p32"/>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36" name="Google Shape;1336;p32"/>
              <p:cNvSpPr/>
              <p:nvPr/>
            </p:nvSpPr>
            <p:spPr>
              <a:xfrm>
                <a:off x="4846492" y="4370108"/>
                <a:ext cx="325524" cy="297312"/>
              </a:xfrm>
              <a:custGeom>
                <a:avLst/>
                <a:gdLst/>
                <a:ahLst/>
                <a:cxnLst/>
                <a:rect l="l" t="t" r="r" b="b"/>
                <a:pathLst>
                  <a:path w="1200" h="1096" extrusionOk="0">
                    <a:moveTo>
                      <a:pt x="1200" y="0"/>
                    </a:moveTo>
                    <a:lnTo>
                      <a:pt x="0" y="0"/>
                    </a:lnTo>
                    <a:lnTo>
                      <a:pt x="126" y="1096"/>
                    </a:lnTo>
                    <a:lnTo>
                      <a:pt x="1074" y="1096"/>
                    </a:lnTo>
                    <a:lnTo>
                      <a:pt x="1200" y="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7" name="Google Shape;1337;p32"/>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8" name="Google Shape;1338;p32"/>
              <p:cNvSpPr/>
              <p:nvPr/>
            </p:nvSpPr>
            <p:spPr>
              <a:xfrm>
                <a:off x="5062423" y="4162858"/>
                <a:ext cx="148113" cy="127768"/>
              </a:xfrm>
              <a:custGeom>
                <a:avLst/>
                <a:gdLst/>
                <a:ahLst/>
                <a:cxnLst/>
                <a:rect l="l" t="t" r="r" b="b"/>
                <a:pathLst>
                  <a:path w="546" h="471" extrusionOk="0">
                    <a:moveTo>
                      <a:pt x="546" y="0"/>
                    </a:moveTo>
                    <a:cubicBezTo>
                      <a:pt x="546" y="0"/>
                      <a:pt x="22" y="42"/>
                      <a:pt x="0" y="428"/>
                    </a:cubicBezTo>
                    <a:cubicBezTo>
                      <a:pt x="0" y="428"/>
                      <a:pt x="531" y="672"/>
                      <a:pt x="546" y="0"/>
                    </a:cubicBezTo>
                    <a:close/>
                  </a:path>
                </a:pathLst>
              </a:custGeom>
              <a:solidFill>
                <a:schemeClr val="l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9" name="Google Shape;1339;p32"/>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0" name="Google Shape;1340;p32"/>
              <p:cNvSpPr/>
              <p:nvPr/>
            </p:nvSpPr>
            <p:spPr>
              <a:xfrm>
                <a:off x="4721437" y="4120811"/>
                <a:ext cx="207793" cy="92774"/>
              </a:xfrm>
              <a:custGeom>
                <a:avLst/>
                <a:gdLst/>
                <a:ahLst/>
                <a:cxnLst/>
                <a:rect l="l" t="t" r="r" b="b"/>
                <a:pathLst>
                  <a:path w="766" h="342" extrusionOk="0">
                    <a:moveTo>
                      <a:pt x="766" y="251"/>
                    </a:moveTo>
                    <a:cubicBezTo>
                      <a:pt x="766" y="251"/>
                      <a:pt x="473" y="-145"/>
                      <a:pt x="0" y="58"/>
                    </a:cubicBezTo>
                    <a:cubicBezTo>
                      <a:pt x="0" y="58"/>
                      <a:pt x="289" y="537"/>
                      <a:pt x="766" y="25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1" name="Google Shape;1341;p32"/>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2" name="Google Shape;1342;p32"/>
              <p:cNvSpPr/>
              <p:nvPr/>
            </p:nvSpPr>
            <p:spPr>
              <a:xfrm>
                <a:off x="4731745" y="3850083"/>
                <a:ext cx="165746" cy="159507"/>
              </a:xfrm>
              <a:custGeom>
                <a:avLst/>
                <a:gdLst/>
                <a:ahLst/>
                <a:cxnLst/>
                <a:rect l="l" t="t" r="r" b="b"/>
                <a:pathLst>
                  <a:path w="611" h="588" extrusionOk="0">
                    <a:moveTo>
                      <a:pt x="3" y="0"/>
                    </a:moveTo>
                    <a:cubicBezTo>
                      <a:pt x="3" y="0"/>
                      <a:pt x="-82" y="761"/>
                      <a:pt x="611" y="551"/>
                    </a:cubicBezTo>
                    <a:cubicBezTo>
                      <a:pt x="611" y="551"/>
                      <a:pt x="391" y="-8"/>
                      <a:pt x="3" y="0"/>
                    </a:cubicBez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3" name="Google Shape;1343;p32"/>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4" name="Google Shape;1344;p32"/>
              <p:cNvSpPr/>
              <p:nvPr/>
            </p:nvSpPr>
            <p:spPr>
              <a:xfrm>
                <a:off x="4883656" y="3735065"/>
                <a:ext cx="100912" cy="201825"/>
              </a:xfrm>
              <a:custGeom>
                <a:avLst/>
                <a:gdLst/>
                <a:ahLst/>
                <a:cxnLst/>
                <a:rect l="l" t="t" r="r" b="b"/>
                <a:pathLst>
                  <a:path w="372" h="744" extrusionOk="0">
                    <a:moveTo>
                      <a:pt x="293" y="0"/>
                    </a:moveTo>
                    <a:cubicBezTo>
                      <a:pt x="293" y="0"/>
                      <a:pt x="-255" y="295"/>
                      <a:pt x="148" y="744"/>
                    </a:cubicBezTo>
                    <a:cubicBezTo>
                      <a:pt x="148" y="744"/>
                      <a:pt x="533" y="423"/>
                      <a:pt x="293" y="0"/>
                    </a:cubicBez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5" name="Google Shape;1345;p32"/>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6" name="Google Shape;1346;p32"/>
              <p:cNvSpPr/>
              <p:nvPr/>
            </p:nvSpPr>
            <p:spPr>
              <a:xfrm>
                <a:off x="4984568" y="3918986"/>
                <a:ext cx="161677" cy="134007"/>
              </a:xfrm>
              <a:custGeom>
                <a:avLst/>
                <a:gdLst/>
                <a:ahLst/>
                <a:cxnLst/>
                <a:rect l="l" t="t" r="r" b="b"/>
                <a:pathLst>
                  <a:path w="596" h="494" extrusionOk="0">
                    <a:moveTo>
                      <a:pt x="596" y="2"/>
                    </a:moveTo>
                    <a:cubicBezTo>
                      <a:pt x="596" y="2"/>
                      <a:pt x="0" y="-58"/>
                      <a:pt x="0" y="494"/>
                    </a:cubicBezTo>
                    <a:cubicBezTo>
                      <a:pt x="0" y="494"/>
                      <a:pt x="596" y="517"/>
                      <a:pt x="596" y="2"/>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7" name="Google Shape;1347;p32"/>
              <p:cNvSpPr/>
              <p:nvPr/>
            </p:nvSpPr>
            <p:spPr>
              <a:xfrm>
                <a:off x="4832386" y="4363598"/>
                <a:ext cx="353465" cy="41776"/>
              </a:xfrm>
              <a:custGeom>
                <a:avLst/>
                <a:gdLst/>
                <a:ahLst/>
                <a:cxnLst/>
                <a:rect l="l" t="t" r="r" b="b"/>
                <a:pathLst>
                  <a:path w="1303" h="154" extrusionOk="0">
                    <a:moveTo>
                      <a:pt x="0" y="154"/>
                    </a:moveTo>
                    <a:lnTo>
                      <a:pt x="1303" y="154"/>
                    </a:lnTo>
                    <a:lnTo>
                      <a:pt x="1303" y="0"/>
                    </a:lnTo>
                    <a:lnTo>
                      <a:pt x="0" y="0"/>
                    </a:lnTo>
                    <a:lnTo>
                      <a:pt x="0" y="154"/>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8" name="Google Shape;1348;p32"/>
              <p:cNvSpPr/>
              <p:nvPr/>
            </p:nvSpPr>
            <p:spPr>
              <a:xfrm>
                <a:off x="4918459" y="3800500"/>
                <a:ext cx="112025" cy="635000"/>
              </a:xfrm>
              <a:custGeom>
                <a:avLst/>
                <a:gdLst/>
                <a:ahLst/>
                <a:cxnLst/>
                <a:rect l="l" t="t" r="r" b="b"/>
                <a:pathLst>
                  <a:path w="4481" h="25400" extrusionOk="0">
                    <a:moveTo>
                      <a:pt x="899" y="0"/>
                    </a:moveTo>
                    <a:cubicBezTo>
                      <a:pt x="750" y="692"/>
                      <a:pt x="30" y="2578"/>
                      <a:pt x="3" y="4152"/>
                    </a:cubicBezTo>
                    <a:cubicBezTo>
                      <a:pt x="-24" y="5726"/>
                      <a:pt x="153" y="7517"/>
                      <a:pt x="736" y="9444"/>
                    </a:cubicBezTo>
                    <a:cubicBezTo>
                      <a:pt x="1320" y="11371"/>
                      <a:pt x="2880" y="13704"/>
                      <a:pt x="3504" y="15712"/>
                    </a:cubicBezTo>
                    <a:cubicBezTo>
                      <a:pt x="4128" y="17720"/>
                      <a:pt x="4467" y="19877"/>
                      <a:pt x="4481" y="21492"/>
                    </a:cubicBezTo>
                    <a:cubicBezTo>
                      <a:pt x="4495" y="23107"/>
                      <a:pt x="3735" y="24749"/>
                      <a:pt x="3586" y="25400"/>
                    </a:cubicBezTo>
                  </a:path>
                </a:pathLst>
              </a:custGeom>
              <a:noFill/>
              <a:ln w="9525" cap="rnd" cmpd="sng">
                <a:solidFill>
                  <a:schemeClr val="dk1"/>
                </a:solidFill>
                <a:prstDash val="solid"/>
                <a:round/>
                <a:headEnd type="none" w="med" len="med"/>
                <a:tailEnd type="none" w="med" len="med"/>
              </a:ln>
            </p:spPr>
          </p:sp>
          <p:sp>
            <p:nvSpPr>
              <p:cNvPr id="1349" name="Google Shape;1349;p32"/>
              <p:cNvSpPr/>
              <p:nvPr/>
            </p:nvSpPr>
            <p:spPr>
              <a:xfrm>
                <a:off x="4772000" y="3898200"/>
                <a:ext cx="158750" cy="118050"/>
              </a:xfrm>
              <a:custGeom>
                <a:avLst/>
                <a:gdLst/>
                <a:ahLst/>
                <a:cxnLst/>
                <a:rect l="l" t="t" r="r" b="b"/>
                <a:pathLst>
                  <a:path w="6350" h="4722" extrusionOk="0">
                    <a:moveTo>
                      <a:pt x="6350" y="4722"/>
                    </a:moveTo>
                    <a:cubicBezTo>
                      <a:pt x="5739" y="4437"/>
                      <a:pt x="3744" y="3799"/>
                      <a:pt x="2686" y="3012"/>
                    </a:cubicBezTo>
                    <a:cubicBezTo>
                      <a:pt x="1628" y="2225"/>
                      <a:pt x="448" y="502"/>
                      <a:pt x="0" y="0"/>
                    </a:cubicBezTo>
                  </a:path>
                </a:pathLst>
              </a:custGeom>
              <a:noFill/>
              <a:ln w="9525" cap="rnd" cmpd="sng">
                <a:solidFill>
                  <a:schemeClr val="dk1"/>
                </a:solidFill>
                <a:prstDash val="solid"/>
                <a:round/>
                <a:headEnd type="none" w="med" len="med"/>
                <a:tailEnd type="none" w="med" len="med"/>
              </a:ln>
            </p:spPr>
          </p:sp>
          <p:sp>
            <p:nvSpPr>
              <p:cNvPr id="1350" name="Google Shape;1350;p32"/>
              <p:cNvSpPr/>
              <p:nvPr/>
            </p:nvSpPr>
            <p:spPr>
              <a:xfrm>
                <a:off x="4957200" y="3975525"/>
                <a:ext cx="111950" cy="103800"/>
              </a:xfrm>
              <a:custGeom>
                <a:avLst/>
                <a:gdLst/>
                <a:ahLst/>
                <a:cxnLst/>
                <a:rect l="l" t="t" r="r" b="b"/>
                <a:pathLst>
                  <a:path w="4478" h="4152" extrusionOk="0">
                    <a:moveTo>
                      <a:pt x="0" y="4152"/>
                    </a:moveTo>
                    <a:cubicBezTo>
                      <a:pt x="746" y="3460"/>
                      <a:pt x="3732" y="692"/>
                      <a:pt x="4478" y="0"/>
                    </a:cubicBezTo>
                  </a:path>
                </a:pathLst>
              </a:custGeom>
              <a:noFill/>
              <a:ln w="9525" cap="rnd" cmpd="sng">
                <a:solidFill>
                  <a:schemeClr val="dk1"/>
                </a:solidFill>
                <a:prstDash val="solid"/>
                <a:round/>
                <a:headEnd type="none" w="med" len="med"/>
                <a:tailEnd type="none" w="med" len="med"/>
              </a:ln>
            </p:spPr>
          </p:sp>
          <p:sp>
            <p:nvSpPr>
              <p:cNvPr id="1351" name="Google Shape;1351;p32"/>
              <p:cNvSpPr/>
              <p:nvPr/>
            </p:nvSpPr>
            <p:spPr>
              <a:xfrm>
                <a:off x="5030475" y="4189250"/>
                <a:ext cx="144500" cy="120075"/>
              </a:xfrm>
              <a:custGeom>
                <a:avLst/>
                <a:gdLst/>
                <a:ahLst/>
                <a:cxnLst/>
                <a:rect l="l" t="t" r="r" b="b"/>
                <a:pathLst>
                  <a:path w="5780" h="4803" extrusionOk="0">
                    <a:moveTo>
                      <a:pt x="0" y="4803"/>
                    </a:moveTo>
                    <a:cubicBezTo>
                      <a:pt x="583" y="4233"/>
                      <a:pt x="2537" y="2185"/>
                      <a:pt x="3500" y="1384"/>
                    </a:cubicBezTo>
                    <a:cubicBezTo>
                      <a:pt x="4463" y="584"/>
                      <a:pt x="5400" y="231"/>
                      <a:pt x="5780" y="0"/>
                    </a:cubicBezTo>
                  </a:path>
                </a:pathLst>
              </a:custGeom>
              <a:noFill/>
              <a:ln w="9525" cap="rnd" cmpd="sng">
                <a:solidFill>
                  <a:schemeClr val="dk1"/>
                </a:solidFill>
                <a:prstDash val="solid"/>
                <a:round/>
                <a:headEnd type="none" w="med" len="med"/>
                <a:tailEnd type="none" w="med" len="med"/>
              </a:ln>
            </p:spPr>
          </p:sp>
          <p:sp>
            <p:nvSpPr>
              <p:cNvPr id="1352" name="Google Shape;1352;p32"/>
              <p:cNvSpPr/>
              <p:nvPr/>
            </p:nvSpPr>
            <p:spPr>
              <a:xfrm>
                <a:off x="4820856" y="4158700"/>
                <a:ext cx="189275" cy="48850"/>
              </a:xfrm>
              <a:custGeom>
                <a:avLst/>
                <a:gdLst/>
                <a:ahLst/>
                <a:cxnLst/>
                <a:rect l="l" t="t" r="r" b="b"/>
                <a:pathLst>
                  <a:path w="7571" h="1954" extrusionOk="0">
                    <a:moveTo>
                      <a:pt x="0" y="0"/>
                    </a:moveTo>
                    <a:cubicBezTo>
                      <a:pt x="1262" y="326"/>
                      <a:pt x="6309" y="1628"/>
                      <a:pt x="7571" y="1954"/>
                    </a:cubicBezTo>
                  </a:path>
                </a:pathLst>
              </a:custGeom>
              <a:noFill/>
              <a:ln w="9525" cap="rnd" cmpd="sng">
                <a:solidFill>
                  <a:schemeClr val="dk1"/>
                </a:solidFill>
                <a:prstDash val="solid"/>
                <a:round/>
                <a:headEnd type="none" w="med" len="med"/>
                <a:tailEnd type="none" w="med" len="med"/>
              </a:ln>
            </p:spPr>
          </p:sp>
        </p:grpSp>
        <p:sp>
          <p:nvSpPr>
            <p:cNvPr id="1353" name="Google Shape;1353;p32"/>
            <p:cNvSpPr/>
            <p:nvPr/>
          </p:nvSpPr>
          <p:spPr>
            <a:xfrm>
              <a:off x="5271029" y="2084657"/>
              <a:ext cx="911467" cy="1273613"/>
            </a:xfrm>
            <a:custGeom>
              <a:avLst/>
              <a:gdLst/>
              <a:ahLst/>
              <a:cxnLst/>
              <a:rect l="l" t="t" r="r" b="b"/>
              <a:pathLst>
                <a:path w="3360" h="4695" extrusionOk="0">
                  <a:moveTo>
                    <a:pt x="3360" y="4413"/>
                  </a:moveTo>
                  <a:lnTo>
                    <a:pt x="424" y="4695"/>
                  </a:lnTo>
                  <a:lnTo>
                    <a:pt x="0" y="282"/>
                  </a:lnTo>
                  <a:lnTo>
                    <a:pt x="2936" y="0"/>
                  </a:lnTo>
                  <a:lnTo>
                    <a:pt x="3360" y="441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4" name="Google Shape;1354;p32"/>
            <p:cNvSpPr/>
            <p:nvPr/>
          </p:nvSpPr>
          <p:spPr>
            <a:xfrm>
              <a:off x="5271029" y="2084657"/>
              <a:ext cx="911467" cy="1273613"/>
            </a:xfrm>
            <a:custGeom>
              <a:avLst/>
              <a:gdLst/>
              <a:ahLst/>
              <a:cxnLst/>
              <a:rect l="l" t="t" r="r" b="b"/>
              <a:pathLst>
                <a:path w="3360" h="4695" extrusionOk="0">
                  <a:moveTo>
                    <a:pt x="3360" y="4413"/>
                  </a:moveTo>
                  <a:lnTo>
                    <a:pt x="424" y="4695"/>
                  </a:lnTo>
                  <a:lnTo>
                    <a:pt x="0" y="282"/>
                  </a:lnTo>
                  <a:lnTo>
                    <a:pt x="2936" y="0"/>
                  </a:lnTo>
                  <a:lnTo>
                    <a:pt x="3360" y="4413"/>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355" name="Google Shape;1355;p32"/>
            <p:cNvGrpSpPr/>
            <p:nvPr/>
          </p:nvGrpSpPr>
          <p:grpSpPr>
            <a:xfrm>
              <a:off x="5339118" y="2214324"/>
              <a:ext cx="730801" cy="937781"/>
              <a:chOff x="5339118" y="2214324"/>
              <a:chExt cx="730801" cy="937781"/>
            </a:xfrm>
          </p:grpSpPr>
          <p:sp>
            <p:nvSpPr>
              <p:cNvPr id="1356" name="Google Shape;1356;p32"/>
              <p:cNvSpPr/>
              <p:nvPr/>
            </p:nvSpPr>
            <p:spPr>
              <a:xfrm rot="-376976">
                <a:off x="5778465" y="2690043"/>
                <a:ext cx="208066" cy="11122"/>
              </a:xfrm>
              <a:custGeom>
                <a:avLst/>
                <a:gdLst/>
                <a:ahLst/>
                <a:cxnLst/>
                <a:rect l="l" t="t" r="r" b="b"/>
                <a:pathLst>
                  <a:path w="767" h="41" extrusionOk="0">
                    <a:moveTo>
                      <a:pt x="0" y="0"/>
                    </a:moveTo>
                    <a:lnTo>
                      <a:pt x="767" y="41"/>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7" name="Google Shape;1357;p32"/>
              <p:cNvSpPr/>
              <p:nvPr/>
            </p:nvSpPr>
            <p:spPr>
              <a:xfrm rot="-376976">
                <a:off x="5780964" y="2733821"/>
                <a:ext cx="141333" cy="7324"/>
              </a:xfrm>
              <a:custGeom>
                <a:avLst/>
                <a:gdLst/>
                <a:ahLst/>
                <a:cxnLst/>
                <a:rect l="l" t="t" r="r" b="b"/>
                <a:pathLst>
                  <a:path w="521" h="27" extrusionOk="0">
                    <a:moveTo>
                      <a:pt x="0" y="0"/>
                    </a:moveTo>
                    <a:lnTo>
                      <a:pt x="521" y="27"/>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8" name="Google Shape;1358;p32"/>
              <p:cNvSpPr/>
              <p:nvPr/>
            </p:nvSpPr>
            <p:spPr>
              <a:xfrm>
                <a:off x="5339118" y="2214324"/>
                <a:ext cx="207250" cy="19803"/>
              </a:xfrm>
              <a:custGeom>
                <a:avLst/>
                <a:gdLst/>
                <a:ahLst/>
                <a:cxnLst/>
                <a:rect l="l" t="t" r="r" b="b"/>
                <a:pathLst>
                  <a:path w="764" h="73" extrusionOk="0">
                    <a:moveTo>
                      <a:pt x="0" y="73"/>
                    </a:moveTo>
                    <a:lnTo>
                      <a:pt x="764" y="0"/>
                    </a:lnTo>
                    <a:lnTo>
                      <a:pt x="0" y="73"/>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9" name="Google Shape;1359;p32"/>
              <p:cNvSpPr/>
              <p:nvPr/>
            </p:nvSpPr>
            <p:spPr>
              <a:xfrm>
                <a:off x="5342915" y="2260440"/>
                <a:ext cx="140789" cy="13563"/>
              </a:xfrm>
              <a:custGeom>
                <a:avLst/>
                <a:gdLst/>
                <a:ahLst/>
                <a:cxnLst/>
                <a:rect l="l" t="t" r="r" b="b"/>
                <a:pathLst>
                  <a:path w="519" h="50" extrusionOk="0">
                    <a:moveTo>
                      <a:pt x="0" y="50"/>
                    </a:moveTo>
                    <a:lnTo>
                      <a:pt x="519" y="0"/>
                    </a:lnTo>
                    <a:lnTo>
                      <a:pt x="0" y="5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0" name="Google Shape;1360;p32"/>
              <p:cNvSpPr/>
              <p:nvPr/>
            </p:nvSpPr>
            <p:spPr>
              <a:xfrm>
                <a:off x="5402324" y="2305742"/>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1" name="Google Shape;1361;p32"/>
              <p:cNvSpPr/>
              <p:nvPr/>
            </p:nvSpPr>
            <p:spPr>
              <a:xfrm>
                <a:off x="5406121" y="2345619"/>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2" name="Google Shape;1362;p32"/>
              <p:cNvSpPr/>
              <p:nvPr/>
            </p:nvSpPr>
            <p:spPr>
              <a:xfrm>
                <a:off x="5410733" y="2400416"/>
                <a:ext cx="508360" cy="48829"/>
              </a:xfrm>
              <a:custGeom>
                <a:avLst/>
                <a:gdLst/>
                <a:ahLst/>
                <a:cxnLst/>
                <a:rect l="l" t="t" r="r" b="b"/>
                <a:pathLst>
                  <a:path w="1874" h="180" extrusionOk="0">
                    <a:moveTo>
                      <a:pt x="0" y="180"/>
                    </a:moveTo>
                    <a:lnTo>
                      <a:pt x="1874" y="0"/>
                    </a:lnTo>
                    <a:lnTo>
                      <a:pt x="0" y="180"/>
                    </a:lnTo>
                    <a:close/>
                  </a:path>
                </a:pathLst>
              </a:custGeom>
              <a:noFill/>
              <a:ln w="12600" cap="flat" cmpd="sng">
                <a:solidFill>
                  <a:schemeClr val="dk1"/>
                </a:solidFill>
                <a:prstDash val="solid"/>
                <a:bevel/>
                <a:headEnd type="none" w="sm" len="sm"/>
                <a:tailEnd type="none" w="sm" len="sm"/>
              </a:ln>
            </p:spPr>
            <p:txBody>
              <a:bodyPr spcFirstLastPara="1" wrap="square" lIns="96100" tIns="13675" rIns="961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3" name="Google Shape;1363;p32"/>
              <p:cNvSpPr/>
              <p:nvPr/>
            </p:nvSpPr>
            <p:spPr>
              <a:xfrm>
                <a:off x="5417243" y="2486680"/>
                <a:ext cx="53169" cy="53169"/>
              </a:xfrm>
              <a:custGeom>
                <a:avLst/>
                <a:gdLst/>
                <a:ahLst/>
                <a:cxnLst/>
                <a:rect l="l" t="t" r="r" b="b"/>
                <a:pathLst>
                  <a:path w="196" h="196" extrusionOk="0">
                    <a:moveTo>
                      <a:pt x="196" y="178"/>
                    </a:moveTo>
                    <a:lnTo>
                      <a:pt x="17" y="196"/>
                    </a:lnTo>
                    <a:lnTo>
                      <a:pt x="0" y="17"/>
                    </a:lnTo>
                    <a:lnTo>
                      <a:pt x="179" y="0"/>
                    </a:lnTo>
                    <a:lnTo>
                      <a:pt x="196" y="178"/>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4" name="Google Shape;1364;p32"/>
              <p:cNvSpPr/>
              <p:nvPr/>
            </p:nvSpPr>
            <p:spPr>
              <a:xfrm>
                <a:off x="5505135" y="2477999"/>
                <a:ext cx="53169" cy="53169"/>
              </a:xfrm>
              <a:custGeom>
                <a:avLst/>
                <a:gdLst/>
                <a:ahLst/>
                <a:cxnLst/>
                <a:rect l="l" t="t" r="r" b="b"/>
                <a:pathLst>
                  <a:path w="196" h="196" extrusionOk="0">
                    <a:moveTo>
                      <a:pt x="196" y="179"/>
                    </a:moveTo>
                    <a:lnTo>
                      <a:pt x="17" y="196"/>
                    </a:lnTo>
                    <a:lnTo>
                      <a:pt x="0" y="18"/>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5" name="Google Shape;1365;p32"/>
              <p:cNvSpPr/>
              <p:nvPr/>
            </p:nvSpPr>
            <p:spPr>
              <a:xfrm>
                <a:off x="5593026" y="2469590"/>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6" name="Google Shape;1366;p32"/>
              <p:cNvSpPr/>
              <p:nvPr/>
            </p:nvSpPr>
            <p:spPr>
              <a:xfrm>
                <a:off x="5680917" y="2461180"/>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7" name="Google Shape;1367;p32"/>
              <p:cNvSpPr/>
              <p:nvPr/>
            </p:nvSpPr>
            <p:spPr>
              <a:xfrm>
                <a:off x="5424568" y="2537950"/>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8" name="Google Shape;1368;p32"/>
              <p:cNvSpPr/>
              <p:nvPr/>
            </p:nvSpPr>
            <p:spPr>
              <a:xfrm>
                <a:off x="5428365" y="2577555"/>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9" name="Google Shape;1369;p32"/>
              <p:cNvSpPr/>
              <p:nvPr/>
            </p:nvSpPr>
            <p:spPr>
              <a:xfrm>
                <a:off x="5432977" y="2632352"/>
                <a:ext cx="508360" cy="48829"/>
              </a:xfrm>
              <a:custGeom>
                <a:avLst/>
                <a:gdLst/>
                <a:ahLst/>
                <a:cxnLst/>
                <a:rect l="l" t="t" r="r" b="b"/>
                <a:pathLst>
                  <a:path w="1874" h="180" extrusionOk="0">
                    <a:moveTo>
                      <a:pt x="0" y="180"/>
                    </a:moveTo>
                    <a:lnTo>
                      <a:pt x="1874" y="0"/>
                    </a:lnTo>
                    <a:lnTo>
                      <a:pt x="0" y="180"/>
                    </a:lnTo>
                    <a:close/>
                  </a:path>
                </a:pathLst>
              </a:custGeom>
              <a:noFill/>
              <a:ln w="12600" cap="flat" cmpd="sng">
                <a:solidFill>
                  <a:schemeClr val="dk1"/>
                </a:solidFill>
                <a:prstDash val="solid"/>
                <a:bevel/>
                <a:headEnd type="none" w="sm" len="sm"/>
                <a:tailEnd type="none" w="sm" len="sm"/>
              </a:ln>
            </p:spPr>
            <p:txBody>
              <a:bodyPr spcFirstLastPara="1" wrap="square" lIns="96100" tIns="13675" rIns="961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0" name="Google Shape;1370;p32"/>
              <p:cNvSpPr/>
              <p:nvPr/>
            </p:nvSpPr>
            <p:spPr>
              <a:xfrm>
                <a:off x="5439487" y="2718616"/>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1" name="Google Shape;1371;p32"/>
              <p:cNvSpPr/>
              <p:nvPr/>
            </p:nvSpPr>
            <p:spPr>
              <a:xfrm>
                <a:off x="5527379" y="2710206"/>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2" name="Google Shape;1372;p32"/>
              <p:cNvSpPr/>
              <p:nvPr/>
            </p:nvSpPr>
            <p:spPr>
              <a:xfrm>
                <a:off x="5615270" y="2701797"/>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3" name="Google Shape;1373;p32"/>
              <p:cNvSpPr/>
              <p:nvPr/>
            </p:nvSpPr>
            <p:spPr>
              <a:xfrm>
                <a:off x="5703162" y="2693387"/>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4" name="Google Shape;1374;p32"/>
              <p:cNvSpPr/>
              <p:nvPr/>
            </p:nvSpPr>
            <p:spPr>
              <a:xfrm>
                <a:off x="5446812" y="2769886"/>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5" name="Google Shape;1375;p32"/>
              <p:cNvSpPr/>
              <p:nvPr/>
            </p:nvSpPr>
            <p:spPr>
              <a:xfrm>
                <a:off x="5450881" y="2809762"/>
                <a:ext cx="595980" cy="57238"/>
              </a:xfrm>
              <a:custGeom>
                <a:avLst/>
                <a:gdLst/>
                <a:ahLst/>
                <a:cxnLst/>
                <a:rect l="l" t="t" r="r" b="b"/>
                <a:pathLst>
                  <a:path w="2197" h="211" extrusionOk="0">
                    <a:moveTo>
                      <a:pt x="0" y="211"/>
                    </a:moveTo>
                    <a:lnTo>
                      <a:pt x="2197"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6" name="Google Shape;1376;p32"/>
              <p:cNvSpPr/>
              <p:nvPr/>
            </p:nvSpPr>
            <p:spPr>
              <a:xfrm>
                <a:off x="5455221" y="2864559"/>
                <a:ext cx="508360" cy="48829"/>
              </a:xfrm>
              <a:custGeom>
                <a:avLst/>
                <a:gdLst/>
                <a:ahLst/>
                <a:cxnLst/>
                <a:rect l="l" t="t" r="r" b="b"/>
                <a:pathLst>
                  <a:path w="1874" h="180" extrusionOk="0">
                    <a:moveTo>
                      <a:pt x="0" y="180"/>
                    </a:moveTo>
                    <a:lnTo>
                      <a:pt x="1874" y="0"/>
                    </a:lnTo>
                    <a:lnTo>
                      <a:pt x="0" y="180"/>
                    </a:lnTo>
                    <a:close/>
                  </a:path>
                </a:pathLst>
              </a:custGeom>
              <a:noFill/>
              <a:ln w="12600" cap="flat" cmpd="sng">
                <a:solidFill>
                  <a:schemeClr val="dk1"/>
                </a:solidFill>
                <a:prstDash val="solid"/>
                <a:bevel/>
                <a:headEnd type="none" w="sm" len="sm"/>
                <a:tailEnd type="none" w="sm" len="sm"/>
              </a:ln>
            </p:spPr>
            <p:txBody>
              <a:bodyPr spcFirstLastPara="1" wrap="square" lIns="96100" tIns="13675" rIns="961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7" name="Google Shape;1377;p32"/>
              <p:cNvSpPr/>
              <p:nvPr/>
            </p:nvSpPr>
            <p:spPr>
              <a:xfrm>
                <a:off x="5461732" y="2950823"/>
                <a:ext cx="53169" cy="53169"/>
              </a:xfrm>
              <a:custGeom>
                <a:avLst/>
                <a:gdLst/>
                <a:ahLst/>
                <a:cxnLst/>
                <a:rect l="l" t="t" r="r" b="b"/>
                <a:pathLst>
                  <a:path w="196" h="196" extrusionOk="0">
                    <a:moveTo>
                      <a:pt x="196" y="179"/>
                    </a:moveTo>
                    <a:lnTo>
                      <a:pt x="18"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8" name="Google Shape;1378;p32"/>
              <p:cNvSpPr/>
              <p:nvPr/>
            </p:nvSpPr>
            <p:spPr>
              <a:xfrm>
                <a:off x="5549623" y="2942413"/>
                <a:ext cx="53169" cy="53169"/>
              </a:xfrm>
              <a:custGeom>
                <a:avLst/>
                <a:gdLst/>
                <a:ahLst/>
                <a:cxnLst/>
                <a:rect l="l" t="t" r="r" b="b"/>
                <a:pathLst>
                  <a:path w="196" h="196" extrusionOk="0">
                    <a:moveTo>
                      <a:pt x="196" y="178"/>
                    </a:moveTo>
                    <a:lnTo>
                      <a:pt x="18" y="196"/>
                    </a:lnTo>
                    <a:lnTo>
                      <a:pt x="0" y="17"/>
                    </a:lnTo>
                    <a:lnTo>
                      <a:pt x="179" y="0"/>
                    </a:lnTo>
                    <a:lnTo>
                      <a:pt x="196" y="178"/>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9" name="Google Shape;1379;p32"/>
              <p:cNvSpPr/>
              <p:nvPr/>
            </p:nvSpPr>
            <p:spPr>
              <a:xfrm>
                <a:off x="5637514" y="2933733"/>
                <a:ext cx="53169" cy="53169"/>
              </a:xfrm>
              <a:custGeom>
                <a:avLst/>
                <a:gdLst/>
                <a:ahLst/>
                <a:cxnLst/>
                <a:rect l="l" t="t" r="r" b="b"/>
                <a:pathLst>
                  <a:path w="196" h="196" extrusionOk="0">
                    <a:moveTo>
                      <a:pt x="196" y="179"/>
                    </a:moveTo>
                    <a:lnTo>
                      <a:pt x="17" y="196"/>
                    </a:lnTo>
                    <a:lnTo>
                      <a:pt x="0" y="18"/>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0" name="Google Shape;1380;p32"/>
              <p:cNvSpPr/>
              <p:nvPr/>
            </p:nvSpPr>
            <p:spPr>
              <a:xfrm>
                <a:off x="5725406" y="2925323"/>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1" name="Google Shape;1381;p32"/>
              <p:cNvSpPr/>
              <p:nvPr/>
            </p:nvSpPr>
            <p:spPr>
              <a:xfrm>
                <a:off x="5469870" y="3008603"/>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2" name="Google Shape;1382;p32"/>
              <p:cNvSpPr/>
              <p:nvPr/>
            </p:nvSpPr>
            <p:spPr>
              <a:xfrm>
                <a:off x="5473667" y="3048480"/>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3" name="Google Shape;1383;p32"/>
              <p:cNvSpPr/>
              <p:nvPr/>
            </p:nvSpPr>
            <p:spPr>
              <a:xfrm>
                <a:off x="5478279" y="3103277"/>
                <a:ext cx="508360" cy="48829"/>
              </a:xfrm>
              <a:custGeom>
                <a:avLst/>
                <a:gdLst/>
                <a:ahLst/>
                <a:cxnLst/>
                <a:rect l="l" t="t" r="r" b="b"/>
                <a:pathLst>
                  <a:path w="1874" h="180" extrusionOk="0">
                    <a:moveTo>
                      <a:pt x="0" y="180"/>
                    </a:moveTo>
                    <a:lnTo>
                      <a:pt x="1874" y="0"/>
                    </a:lnTo>
                    <a:lnTo>
                      <a:pt x="0" y="180"/>
                    </a:lnTo>
                    <a:close/>
                  </a:path>
                </a:pathLst>
              </a:custGeom>
              <a:noFill/>
              <a:ln w="12600" cap="flat" cmpd="sng">
                <a:solidFill>
                  <a:schemeClr val="dk1"/>
                </a:solidFill>
                <a:prstDash val="solid"/>
                <a:bevel/>
                <a:headEnd type="none" w="sm" len="sm"/>
                <a:tailEnd type="none" w="sm" len="sm"/>
              </a:ln>
            </p:spPr>
            <p:txBody>
              <a:bodyPr spcFirstLastPara="1" wrap="square" lIns="96100" tIns="13675" rIns="961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384" name="Google Shape;1384;p32"/>
            <p:cNvSpPr/>
            <p:nvPr/>
          </p:nvSpPr>
          <p:spPr>
            <a:xfrm>
              <a:off x="5484789" y="3189541"/>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5" name="Google Shape;1385;p32"/>
            <p:cNvSpPr/>
            <p:nvPr/>
          </p:nvSpPr>
          <p:spPr>
            <a:xfrm>
              <a:off x="5572681" y="3181131"/>
              <a:ext cx="53169" cy="53169"/>
            </a:xfrm>
            <a:custGeom>
              <a:avLst/>
              <a:gdLst/>
              <a:ahLst/>
              <a:cxnLst/>
              <a:rect l="l" t="t" r="r" b="b"/>
              <a:pathLst>
                <a:path w="196" h="196" extrusionOk="0">
                  <a:moveTo>
                    <a:pt x="196" y="178"/>
                  </a:moveTo>
                  <a:lnTo>
                    <a:pt x="17" y="196"/>
                  </a:lnTo>
                  <a:lnTo>
                    <a:pt x="0" y="17"/>
                  </a:lnTo>
                  <a:lnTo>
                    <a:pt x="179" y="0"/>
                  </a:lnTo>
                  <a:lnTo>
                    <a:pt x="196" y="178"/>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6" name="Google Shape;1386;p32"/>
            <p:cNvSpPr/>
            <p:nvPr/>
          </p:nvSpPr>
          <p:spPr>
            <a:xfrm>
              <a:off x="5660572" y="3172451"/>
              <a:ext cx="53169" cy="53169"/>
            </a:xfrm>
            <a:custGeom>
              <a:avLst/>
              <a:gdLst/>
              <a:ahLst/>
              <a:cxnLst/>
              <a:rect l="l" t="t" r="r" b="b"/>
              <a:pathLst>
                <a:path w="196" h="196" extrusionOk="0">
                  <a:moveTo>
                    <a:pt x="196" y="179"/>
                  </a:moveTo>
                  <a:lnTo>
                    <a:pt x="17" y="196"/>
                  </a:lnTo>
                  <a:lnTo>
                    <a:pt x="0" y="18"/>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387" name="Google Shape;1387;p32"/>
            <p:cNvGrpSpPr/>
            <p:nvPr/>
          </p:nvGrpSpPr>
          <p:grpSpPr>
            <a:xfrm>
              <a:off x="5009254" y="2355114"/>
              <a:ext cx="1105966" cy="1335734"/>
              <a:chOff x="5009254" y="2355114"/>
              <a:chExt cx="1105966" cy="1335734"/>
            </a:xfrm>
          </p:grpSpPr>
          <p:sp>
            <p:nvSpPr>
              <p:cNvPr id="1388" name="Google Shape;1388;p32"/>
              <p:cNvSpPr/>
              <p:nvPr/>
            </p:nvSpPr>
            <p:spPr>
              <a:xfrm>
                <a:off x="5731102" y="3517235"/>
                <a:ext cx="24143" cy="24414"/>
              </a:xfrm>
              <a:custGeom>
                <a:avLst/>
                <a:gdLst/>
                <a:ahLst/>
                <a:cxnLst/>
                <a:rect l="l" t="t" r="r" b="b"/>
                <a:pathLst>
                  <a:path w="89" h="90" extrusionOk="0">
                    <a:moveTo>
                      <a:pt x="89" y="48"/>
                    </a:moveTo>
                    <a:cubicBezTo>
                      <a:pt x="88" y="73"/>
                      <a:pt x="67" y="92"/>
                      <a:pt x="42" y="90"/>
                    </a:cubicBezTo>
                    <a:cubicBezTo>
                      <a:pt x="17" y="89"/>
                      <a:pt x="-2" y="68"/>
                      <a:pt x="0" y="43"/>
                    </a:cubicBezTo>
                    <a:cubicBezTo>
                      <a:pt x="1" y="18"/>
                      <a:pt x="22" y="-1"/>
                      <a:pt x="47" y="1"/>
                    </a:cubicBezTo>
                    <a:cubicBezTo>
                      <a:pt x="72" y="2"/>
                      <a:pt x="91" y="23"/>
                      <a:pt x="89" y="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9" name="Google Shape;1389;p32"/>
              <p:cNvSpPr/>
              <p:nvPr/>
            </p:nvSpPr>
            <p:spPr>
              <a:xfrm>
                <a:off x="6083210" y="3443178"/>
                <a:ext cx="32010" cy="28755"/>
              </a:xfrm>
              <a:custGeom>
                <a:avLst/>
                <a:gdLst/>
                <a:ahLst/>
                <a:cxnLst/>
                <a:rect l="l" t="t" r="r" b="b"/>
                <a:pathLst>
                  <a:path w="118" h="106" extrusionOk="0">
                    <a:moveTo>
                      <a:pt x="0" y="66"/>
                    </a:moveTo>
                    <a:lnTo>
                      <a:pt x="23" y="106"/>
                    </a:lnTo>
                    <a:lnTo>
                      <a:pt x="118" y="0"/>
                    </a:lnTo>
                    <a:lnTo>
                      <a:pt x="0" y="66"/>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0" name="Google Shape;1390;p32"/>
              <p:cNvSpPr/>
              <p:nvPr/>
            </p:nvSpPr>
            <p:spPr>
              <a:xfrm>
                <a:off x="5887896" y="3662636"/>
                <a:ext cx="32281" cy="28212"/>
              </a:xfrm>
              <a:custGeom>
                <a:avLst/>
                <a:gdLst/>
                <a:ahLst/>
                <a:cxnLst/>
                <a:rect l="l" t="t" r="r" b="b"/>
                <a:pathLst>
                  <a:path w="119" h="104" extrusionOk="0">
                    <a:moveTo>
                      <a:pt x="0" y="65"/>
                    </a:moveTo>
                    <a:lnTo>
                      <a:pt x="23" y="104"/>
                    </a:lnTo>
                    <a:lnTo>
                      <a:pt x="119" y="0"/>
                    </a:lnTo>
                    <a:lnTo>
                      <a:pt x="0" y="65"/>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1" name="Google Shape;1391;p32"/>
              <p:cNvSpPr/>
              <p:nvPr/>
            </p:nvSpPr>
            <p:spPr>
              <a:xfrm>
                <a:off x="5009254" y="2741674"/>
                <a:ext cx="24414" cy="24414"/>
              </a:xfrm>
              <a:custGeom>
                <a:avLst/>
                <a:gdLst/>
                <a:ahLst/>
                <a:cxnLst/>
                <a:rect l="l" t="t" r="r" b="b"/>
                <a:pathLst>
                  <a:path w="90" h="90" extrusionOk="0">
                    <a:moveTo>
                      <a:pt x="88" y="33"/>
                    </a:moveTo>
                    <a:cubicBezTo>
                      <a:pt x="95" y="57"/>
                      <a:pt x="81" y="82"/>
                      <a:pt x="57" y="89"/>
                    </a:cubicBezTo>
                    <a:cubicBezTo>
                      <a:pt x="33" y="95"/>
                      <a:pt x="8" y="81"/>
                      <a:pt x="2" y="57"/>
                    </a:cubicBezTo>
                    <a:cubicBezTo>
                      <a:pt x="-5" y="33"/>
                      <a:pt x="9" y="9"/>
                      <a:pt x="33" y="2"/>
                    </a:cubicBezTo>
                    <a:cubicBezTo>
                      <a:pt x="57" y="-5"/>
                      <a:pt x="82" y="9"/>
                      <a:pt x="88" y="3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2" name="Google Shape;1392;p32"/>
              <p:cNvSpPr/>
              <p:nvPr/>
            </p:nvSpPr>
            <p:spPr>
              <a:xfrm>
                <a:off x="5071646" y="2966285"/>
                <a:ext cx="24414" cy="24414"/>
              </a:xfrm>
              <a:custGeom>
                <a:avLst/>
                <a:gdLst/>
                <a:ahLst/>
                <a:cxnLst/>
                <a:rect l="l" t="t" r="r" b="b"/>
                <a:pathLst>
                  <a:path w="90" h="90" extrusionOk="0">
                    <a:moveTo>
                      <a:pt x="88" y="33"/>
                    </a:moveTo>
                    <a:cubicBezTo>
                      <a:pt x="95" y="57"/>
                      <a:pt x="81" y="82"/>
                      <a:pt x="57" y="89"/>
                    </a:cubicBezTo>
                    <a:cubicBezTo>
                      <a:pt x="33" y="95"/>
                      <a:pt x="8" y="81"/>
                      <a:pt x="2" y="58"/>
                    </a:cubicBezTo>
                    <a:cubicBezTo>
                      <a:pt x="-5" y="34"/>
                      <a:pt x="9" y="9"/>
                      <a:pt x="33" y="2"/>
                    </a:cubicBezTo>
                    <a:cubicBezTo>
                      <a:pt x="57" y="-4"/>
                      <a:pt x="82" y="10"/>
                      <a:pt x="88" y="3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3" name="Google Shape;1393;p32"/>
              <p:cNvSpPr/>
              <p:nvPr/>
            </p:nvSpPr>
            <p:spPr>
              <a:xfrm>
                <a:off x="5134038" y="3190897"/>
                <a:ext cx="24414" cy="24686"/>
              </a:xfrm>
              <a:custGeom>
                <a:avLst/>
                <a:gdLst/>
                <a:ahLst/>
                <a:cxnLst/>
                <a:rect l="l" t="t" r="r" b="b"/>
                <a:pathLst>
                  <a:path w="90" h="91" extrusionOk="0">
                    <a:moveTo>
                      <a:pt x="88" y="34"/>
                    </a:moveTo>
                    <a:cubicBezTo>
                      <a:pt x="95" y="57"/>
                      <a:pt x="81" y="82"/>
                      <a:pt x="57" y="89"/>
                    </a:cubicBezTo>
                    <a:cubicBezTo>
                      <a:pt x="33" y="96"/>
                      <a:pt x="8" y="82"/>
                      <a:pt x="2" y="58"/>
                    </a:cubicBezTo>
                    <a:cubicBezTo>
                      <a:pt x="-5" y="34"/>
                      <a:pt x="9" y="9"/>
                      <a:pt x="33" y="2"/>
                    </a:cubicBezTo>
                    <a:cubicBezTo>
                      <a:pt x="57" y="-4"/>
                      <a:pt x="82" y="10"/>
                      <a:pt x="88" y="3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4" name="Google Shape;1394;p32"/>
              <p:cNvSpPr/>
              <p:nvPr/>
            </p:nvSpPr>
            <p:spPr>
              <a:xfrm>
                <a:off x="5198329" y="3422019"/>
                <a:ext cx="24414" cy="24414"/>
              </a:xfrm>
              <a:custGeom>
                <a:avLst/>
                <a:gdLst/>
                <a:ahLst/>
                <a:cxnLst/>
                <a:rect l="l" t="t" r="r" b="b"/>
                <a:pathLst>
                  <a:path w="90" h="90" extrusionOk="0">
                    <a:moveTo>
                      <a:pt x="88" y="33"/>
                    </a:moveTo>
                    <a:cubicBezTo>
                      <a:pt x="95" y="57"/>
                      <a:pt x="81" y="82"/>
                      <a:pt x="57" y="89"/>
                    </a:cubicBezTo>
                    <a:cubicBezTo>
                      <a:pt x="33" y="95"/>
                      <a:pt x="8" y="81"/>
                      <a:pt x="1" y="57"/>
                    </a:cubicBezTo>
                    <a:cubicBezTo>
                      <a:pt x="-5" y="33"/>
                      <a:pt x="9" y="9"/>
                      <a:pt x="33" y="2"/>
                    </a:cubicBezTo>
                    <a:cubicBezTo>
                      <a:pt x="57" y="-5"/>
                      <a:pt x="81" y="9"/>
                      <a:pt x="88" y="3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5" name="Google Shape;1395;p32"/>
              <p:cNvSpPr/>
              <p:nvPr/>
            </p:nvSpPr>
            <p:spPr>
              <a:xfrm>
                <a:off x="5202940" y="2830379"/>
                <a:ext cx="24957" cy="35536"/>
              </a:xfrm>
              <a:custGeom>
                <a:avLst/>
                <a:gdLst/>
                <a:ahLst/>
                <a:cxnLst/>
                <a:rect l="l" t="t" r="r" b="b"/>
                <a:pathLst>
                  <a:path w="92" h="131" extrusionOk="0">
                    <a:moveTo>
                      <a:pt x="0" y="100"/>
                    </a:moveTo>
                    <a:lnTo>
                      <a:pt x="35" y="131"/>
                    </a:lnTo>
                    <a:lnTo>
                      <a:pt x="92" y="0"/>
                    </a:lnTo>
                    <a:lnTo>
                      <a:pt x="0" y="100"/>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6" name="Google Shape;1396;p32"/>
              <p:cNvSpPr/>
              <p:nvPr/>
            </p:nvSpPr>
            <p:spPr>
              <a:xfrm>
                <a:off x="5179882" y="3081033"/>
                <a:ext cx="24957" cy="35536"/>
              </a:xfrm>
              <a:custGeom>
                <a:avLst/>
                <a:gdLst/>
                <a:ahLst/>
                <a:cxnLst/>
                <a:rect l="l" t="t" r="r" b="b"/>
                <a:pathLst>
                  <a:path w="92" h="131" extrusionOk="0">
                    <a:moveTo>
                      <a:pt x="0" y="100"/>
                    </a:moveTo>
                    <a:lnTo>
                      <a:pt x="35" y="131"/>
                    </a:lnTo>
                    <a:lnTo>
                      <a:pt x="92" y="0"/>
                    </a:lnTo>
                    <a:lnTo>
                      <a:pt x="0" y="100"/>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7" name="Google Shape;1397;p32"/>
              <p:cNvSpPr/>
              <p:nvPr/>
            </p:nvSpPr>
            <p:spPr>
              <a:xfrm>
                <a:off x="5242274" y="3303474"/>
                <a:ext cx="24957" cy="35265"/>
              </a:xfrm>
              <a:custGeom>
                <a:avLst/>
                <a:gdLst/>
                <a:ahLst/>
                <a:cxnLst/>
                <a:rect l="l" t="t" r="r" b="b"/>
                <a:pathLst>
                  <a:path w="92" h="130" extrusionOk="0">
                    <a:moveTo>
                      <a:pt x="0" y="99"/>
                    </a:moveTo>
                    <a:lnTo>
                      <a:pt x="35" y="130"/>
                    </a:lnTo>
                    <a:lnTo>
                      <a:pt x="92" y="0"/>
                    </a:lnTo>
                    <a:lnTo>
                      <a:pt x="0" y="99"/>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8" name="Google Shape;1398;p32"/>
              <p:cNvSpPr/>
              <p:nvPr/>
            </p:nvSpPr>
            <p:spPr>
              <a:xfrm>
                <a:off x="5476651" y="3485496"/>
                <a:ext cx="24686" cy="35265"/>
              </a:xfrm>
              <a:custGeom>
                <a:avLst/>
                <a:gdLst/>
                <a:ahLst/>
                <a:cxnLst/>
                <a:rect l="l" t="t" r="r" b="b"/>
                <a:pathLst>
                  <a:path w="91" h="130" extrusionOk="0">
                    <a:moveTo>
                      <a:pt x="0" y="100"/>
                    </a:moveTo>
                    <a:lnTo>
                      <a:pt x="34" y="130"/>
                    </a:lnTo>
                    <a:lnTo>
                      <a:pt x="91" y="0"/>
                    </a:lnTo>
                    <a:lnTo>
                      <a:pt x="0" y="100"/>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9" name="Google Shape;1399;p32"/>
              <p:cNvSpPr/>
              <p:nvPr/>
            </p:nvSpPr>
            <p:spPr>
              <a:xfrm>
                <a:off x="5346442" y="2355114"/>
                <a:ext cx="24414" cy="24143"/>
              </a:xfrm>
              <a:custGeom>
                <a:avLst/>
                <a:gdLst/>
                <a:ahLst/>
                <a:cxnLst/>
                <a:rect l="l" t="t" r="r" b="b"/>
                <a:pathLst>
                  <a:path w="90" h="89" extrusionOk="0">
                    <a:moveTo>
                      <a:pt x="89" y="40"/>
                    </a:moveTo>
                    <a:cubicBezTo>
                      <a:pt x="92" y="65"/>
                      <a:pt x="73" y="87"/>
                      <a:pt x="49" y="89"/>
                    </a:cubicBezTo>
                    <a:cubicBezTo>
                      <a:pt x="24" y="92"/>
                      <a:pt x="2" y="74"/>
                      <a:pt x="0" y="49"/>
                    </a:cubicBezTo>
                    <a:cubicBezTo>
                      <a:pt x="-3" y="24"/>
                      <a:pt x="15" y="2"/>
                      <a:pt x="40" y="0"/>
                    </a:cubicBezTo>
                    <a:cubicBezTo>
                      <a:pt x="65" y="-2"/>
                      <a:pt x="87" y="16"/>
                      <a:pt x="89" y="4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0" name="Google Shape;1400;p32"/>
              <p:cNvSpPr/>
              <p:nvPr/>
            </p:nvSpPr>
            <p:spPr>
              <a:xfrm>
                <a:off x="5368686" y="2587050"/>
                <a:ext cx="24414" cy="24414"/>
              </a:xfrm>
              <a:custGeom>
                <a:avLst/>
                <a:gdLst/>
                <a:ahLst/>
                <a:cxnLst/>
                <a:rect l="l" t="t" r="r" b="b"/>
                <a:pathLst>
                  <a:path w="90" h="90" extrusionOk="0">
                    <a:moveTo>
                      <a:pt x="89" y="41"/>
                    </a:moveTo>
                    <a:cubicBezTo>
                      <a:pt x="92" y="66"/>
                      <a:pt x="74" y="87"/>
                      <a:pt x="49" y="90"/>
                    </a:cubicBezTo>
                    <a:cubicBezTo>
                      <a:pt x="24" y="92"/>
                      <a:pt x="2" y="74"/>
                      <a:pt x="0" y="49"/>
                    </a:cubicBezTo>
                    <a:cubicBezTo>
                      <a:pt x="-2" y="25"/>
                      <a:pt x="16" y="3"/>
                      <a:pt x="40" y="0"/>
                    </a:cubicBezTo>
                    <a:cubicBezTo>
                      <a:pt x="65" y="-2"/>
                      <a:pt x="87" y="16"/>
                      <a:pt x="89" y="4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1" name="Google Shape;1401;p32"/>
              <p:cNvSpPr/>
              <p:nvPr/>
            </p:nvSpPr>
            <p:spPr>
              <a:xfrm>
                <a:off x="5390930" y="2819257"/>
                <a:ext cx="24414" cy="24143"/>
              </a:xfrm>
              <a:custGeom>
                <a:avLst/>
                <a:gdLst/>
                <a:ahLst/>
                <a:cxnLst/>
                <a:rect l="l" t="t" r="r" b="b"/>
                <a:pathLst>
                  <a:path w="90" h="89" extrusionOk="0">
                    <a:moveTo>
                      <a:pt x="90" y="40"/>
                    </a:moveTo>
                    <a:cubicBezTo>
                      <a:pt x="92" y="65"/>
                      <a:pt x="74" y="87"/>
                      <a:pt x="49" y="89"/>
                    </a:cubicBezTo>
                    <a:cubicBezTo>
                      <a:pt x="24" y="92"/>
                      <a:pt x="2" y="74"/>
                      <a:pt x="0" y="49"/>
                    </a:cubicBezTo>
                    <a:cubicBezTo>
                      <a:pt x="-2" y="24"/>
                      <a:pt x="16" y="2"/>
                      <a:pt x="40" y="0"/>
                    </a:cubicBezTo>
                    <a:cubicBezTo>
                      <a:pt x="65" y="-2"/>
                      <a:pt x="87" y="16"/>
                      <a:pt x="90" y="4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2" name="Google Shape;1402;p32"/>
              <p:cNvSpPr/>
              <p:nvPr/>
            </p:nvSpPr>
            <p:spPr>
              <a:xfrm>
                <a:off x="5413988" y="3057975"/>
                <a:ext cx="24143" cy="24143"/>
              </a:xfrm>
              <a:custGeom>
                <a:avLst/>
                <a:gdLst/>
                <a:ahLst/>
                <a:cxnLst/>
                <a:rect l="l" t="t" r="r" b="b"/>
                <a:pathLst>
                  <a:path w="89" h="89" extrusionOk="0">
                    <a:moveTo>
                      <a:pt x="89" y="40"/>
                    </a:moveTo>
                    <a:cubicBezTo>
                      <a:pt x="91" y="65"/>
                      <a:pt x="73" y="87"/>
                      <a:pt x="49" y="89"/>
                    </a:cubicBezTo>
                    <a:cubicBezTo>
                      <a:pt x="24" y="92"/>
                      <a:pt x="2" y="74"/>
                      <a:pt x="0" y="49"/>
                    </a:cubicBezTo>
                    <a:cubicBezTo>
                      <a:pt x="-3" y="24"/>
                      <a:pt x="15" y="2"/>
                      <a:pt x="40" y="0"/>
                    </a:cubicBezTo>
                    <a:cubicBezTo>
                      <a:pt x="65" y="-2"/>
                      <a:pt x="87" y="16"/>
                      <a:pt x="89" y="4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3" name="Google Shape;1403;p32"/>
              <p:cNvSpPr/>
              <p:nvPr/>
            </p:nvSpPr>
            <p:spPr>
              <a:xfrm>
                <a:off x="5436504" y="2486680"/>
                <a:ext cx="29297" cy="32010"/>
              </a:xfrm>
              <a:custGeom>
                <a:avLst/>
                <a:gdLst/>
                <a:ahLst/>
                <a:cxnLst/>
                <a:rect l="l" t="t" r="r" b="b"/>
                <a:pathLst>
                  <a:path w="108" h="118" extrusionOk="0">
                    <a:moveTo>
                      <a:pt x="0" y="82"/>
                    </a:moveTo>
                    <a:lnTo>
                      <a:pt x="29" y="118"/>
                    </a:lnTo>
                    <a:lnTo>
                      <a:pt x="108" y="0"/>
                    </a:lnTo>
                    <a:lnTo>
                      <a:pt x="0" y="82"/>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4" name="Google Shape;1404;p32"/>
              <p:cNvSpPr/>
              <p:nvPr/>
            </p:nvSpPr>
            <p:spPr>
              <a:xfrm>
                <a:off x="5634259" y="2698813"/>
                <a:ext cx="29297" cy="32281"/>
              </a:xfrm>
              <a:custGeom>
                <a:avLst/>
                <a:gdLst/>
                <a:ahLst/>
                <a:cxnLst/>
                <a:rect l="l" t="t" r="r" b="b"/>
                <a:pathLst>
                  <a:path w="108" h="119" extrusionOk="0">
                    <a:moveTo>
                      <a:pt x="0" y="82"/>
                    </a:moveTo>
                    <a:lnTo>
                      <a:pt x="29" y="119"/>
                    </a:lnTo>
                    <a:lnTo>
                      <a:pt x="108" y="0"/>
                    </a:lnTo>
                    <a:lnTo>
                      <a:pt x="0" y="82"/>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5" name="Google Shape;1405;p32"/>
              <p:cNvSpPr/>
              <p:nvPr/>
            </p:nvSpPr>
            <p:spPr>
              <a:xfrm>
                <a:off x="5569154" y="2944312"/>
                <a:ext cx="29297" cy="32010"/>
              </a:xfrm>
              <a:custGeom>
                <a:avLst/>
                <a:gdLst/>
                <a:ahLst/>
                <a:cxnLst/>
                <a:rect l="l" t="t" r="r" b="b"/>
                <a:pathLst>
                  <a:path w="108" h="118" extrusionOk="0">
                    <a:moveTo>
                      <a:pt x="0" y="82"/>
                    </a:moveTo>
                    <a:lnTo>
                      <a:pt x="29" y="118"/>
                    </a:lnTo>
                    <a:lnTo>
                      <a:pt x="108" y="0"/>
                    </a:lnTo>
                    <a:lnTo>
                      <a:pt x="0" y="82"/>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406" name="Google Shape;1406;p32"/>
            <p:cNvSpPr/>
            <p:nvPr/>
          </p:nvSpPr>
          <p:spPr>
            <a:xfrm>
              <a:off x="7028473" y="2711744"/>
              <a:ext cx="38520" cy="64291"/>
            </a:xfrm>
            <a:custGeom>
              <a:avLst/>
              <a:gdLst/>
              <a:ahLst/>
              <a:cxnLst/>
              <a:rect l="l" t="t" r="r" b="b"/>
              <a:pathLst>
                <a:path w="142" h="237" extrusionOk="0">
                  <a:moveTo>
                    <a:pt x="43" y="0"/>
                  </a:moveTo>
                  <a:cubicBezTo>
                    <a:pt x="43" y="0"/>
                    <a:pt x="25" y="91"/>
                    <a:pt x="2" y="184"/>
                  </a:cubicBezTo>
                  <a:cubicBezTo>
                    <a:pt x="-21" y="273"/>
                    <a:pt x="150" y="226"/>
                    <a:pt x="142" y="211"/>
                  </a:cubicBezTo>
                  <a:lnTo>
                    <a:pt x="43" y="0"/>
                  </a:lnTo>
                  <a:close/>
                </a:path>
              </a:pathLst>
            </a:custGeom>
            <a:solidFill>
              <a:srgbClr val="CD7A61"/>
            </a:solidFill>
            <a:ln>
              <a:noFill/>
            </a:ln>
          </p:spPr>
          <p:txBody>
            <a:bodyPr spcFirstLastPara="1" wrap="square" lIns="92875" tIns="37425" rIns="92875"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2"/>
        <p:cNvGrpSpPr/>
        <p:nvPr/>
      </p:nvGrpSpPr>
      <p:grpSpPr>
        <a:xfrm>
          <a:off x="0" y="0"/>
          <a:ext cx="0" cy="0"/>
          <a:chOff x="0" y="0"/>
          <a:chExt cx="0" cy="0"/>
        </a:xfrm>
      </p:grpSpPr>
      <p:sp>
        <p:nvSpPr>
          <p:cNvPr id="2714" name="Google Shape;2714;p54"/>
          <p:cNvSpPr txBox="1"/>
          <p:nvPr/>
        </p:nvSpPr>
        <p:spPr>
          <a:xfrm>
            <a:off x="570368" y="603415"/>
            <a:ext cx="5011376" cy="1605707"/>
          </a:xfrm>
          <a:prstGeom prst="rect">
            <a:avLst/>
          </a:prstGeom>
          <a:noFill/>
          <a:ln>
            <a:noFill/>
          </a:ln>
        </p:spPr>
        <p:txBody>
          <a:bodyPr spcFirstLastPara="1" wrap="square" lIns="91425" tIns="91425" rIns="91425" bIns="91425" anchor="ctr" anchorCtr="0">
            <a:noAutofit/>
          </a:bodyPr>
          <a:lstStyle/>
          <a:p>
            <a:pPr marL="342900" indent="-342900" algn="just">
              <a:spcBef>
                <a:spcPts val="3600"/>
              </a:spcBef>
              <a:spcAft>
                <a:spcPts val="1800"/>
              </a:spcAft>
              <a:buFont typeface="Wingdings" panose="05000000000000000000" pitchFamily="2" charset="2"/>
              <a:buChar char="Ø"/>
            </a:pPr>
            <a:r>
              <a:rPr lang="en-GB" sz="1800">
                <a:solidFill>
                  <a:schemeClr val="dk1"/>
                </a:solidFill>
                <a:latin typeface="Times New Roman"/>
                <a:ea typeface="Days One"/>
                <a:cs typeface="Times New Roman"/>
                <a:sym typeface="Days One"/>
              </a:rPr>
              <a:t>A larger t value shows that the difference between group means is greater than the pooled standard error, indicating a more significant difference between the groups. </a:t>
            </a:r>
            <a:endParaRPr lang="en-IN" sz="1800">
              <a:solidFill>
                <a:schemeClr val="dk1"/>
              </a:solidFill>
              <a:latin typeface="Times New Roman" panose="02020603050405020304" pitchFamily="18" charset="0"/>
              <a:ea typeface="Days One"/>
              <a:cs typeface="Times New Roman" panose="02020603050405020304" pitchFamily="18" charset="0"/>
            </a:endParaRPr>
          </a:p>
        </p:txBody>
      </p:sp>
      <p:grpSp>
        <p:nvGrpSpPr>
          <p:cNvPr id="2" name="Google Shape;3101;p67">
            <a:extLst>
              <a:ext uri="{FF2B5EF4-FFF2-40B4-BE49-F238E27FC236}">
                <a16:creationId xmlns:a16="http://schemas.microsoft.com/office/drawing/2014/main" id="{0800242D-1A3A-2573-FC77-9F290D2E4FA4}"/>
              </a:ext>
            </a:extLst>
          </p:cNvPr>
          <p:cNvGrpSpPr/>
          <p:nvPr/>
        </p:nvGrpSpPr>
        <p:grpSpPr>
          <a:xfrm>
            <a:off x="5780285" y="661907"/>
            <a:ext cx="2829982" cy="2882690"/>
            <a:chOff x="2619720" y="328320"/>
            <a:chExt cx="4890240" cy="4981320"/>
          </a:xfrm>
        </p:grpSpPr>
        <p:sp>
          <p:nvSpPr>
            <p:cNvPr id="3" name="Google Shape;3102;p67">
              <a:extLst>
                <a:ext uri="{FF2B5EF4-FFF2-40B4-BE49-F238E27FC236}">
                  <a16:creationId xmlns:a16="http://schemas.microsoft.com/office/drawing/2014/main" id="{BD2D57E2-E910-0761-9C80-06981CC807AC}"/>
                </a:ext>
              </a:extLst>
            </p:cNvPr>
            <p:cNvSpPr/>
            <p:nvPr/>
          </p:nvSpPr>
          <p:spPr>
            <a:xfrm>
              <a:off x="2619720" y="328320"/>
              <a:ext cx="4648680" cy="4981320"/>
            </a:xfrm>
            <a:custGeom>
              <a:avLst/>
              <a:gdLst/>
              <a:ahLst/>
              <a:cxnLst/>
              <a:rect l="l" t="t" r="r" b="b"/>
              <a:pathLst>
                <a:path w="12913" h="13837" extrusionOk="0">
                  <a:moveTo>
                    <a:pt x="99" y="5402"/>
                  </a:moveTo>
                  <a:cubicBezTo>
                    <a:pt x="99" y="5402"/>
                    <a:pt x="-466" y="7821"/>
                    <a:pt x="1110" y="9929"/>
                  </a:cubicBezTo>
                  <a:cubicBezTo>
                    <a:pt x="2687" y="12037"/>
                    <a:pt x="5435" y="12856"/>
                    <a:pt x="7645" y="13578"/>
                  </a:cubicBezTo>
                  <a:cubicBezTo>
                    <a:pt x="9855" y="14301"/>
                    <a:pt x="11924" y="13467"/>
                    <a:pt x="12700" y="11610"/>
                  </a:cubicBezTo>
                  <a:cubicBezTo>
                    <a:pt x="13476" y="9753"/>
                    <a:pt x="11908" y="8752"/>
                    <a:pt x="11562" y="6328"/>
                  </a:cubicBezTo>
                  <a:cubicBezTo>
                    <a:pt x="11217" y="3902"/>
                    <a:pt x="11493" y="3204"/>
                    <a:pt x="9881" y="1357"/>
                  </a:cubicBezTo>
                  <a:cubicBezTo>
                    <a:pt x="8268" y="-489"/>
                    <a:pt x="4958" y="-445"/>
                    <a:pt x="2721" y="1450"/>
                  </a:cubicBezTo>
                  <a:cubicBezTo>
                    <a:pt x="483" y="3346"/>
                    <a:pt x="99" y="5402"/>
                    <a:pt x="99" y="540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3103;p67">
              <a:extLst>
                <a:ext uri="{FF2B5EF4-FFF2-40B4-BE49-F238E27FC236}">
                  <a16:creationId xmlns:a16="http://schemas.microsoft.com/office/drawing/2014/main" id="{2C1C8150-0F12-475F-B33E-CBAF0250FEA8}"/>
                </a:ext>
              </a:extLst>
            </p:cNvPr>
            <p:cNvSpPr/>
            <p:nvPr/>
          </p:nvSpPr>
          <p:spPr>
            <a:xfrm>
              <a:off x="6691680" y="2804040"/>
              <a:ext cx="138960" cy="134280"/>
            </a:xfrm>
            <a:custGeom>
              <a:avLst/>
              <a:gdLst/>
              <a:ahLst/>
              <a:cxnLst/>
              <a:rect l="l" t="t" r="r" b="b"/>
              <a:pathLst>
                <a:path w="386" h="373" extrusionOk="0">
                  <a:moveTo>
                    <a:pt x="0" y="373"/>
                  </a:moveTo>
                  <a:cubicBezTo>
                    <a:pt x="-2" y="373"/>
                    <a:pt x="23" y="249"/>
                    <a:pt x="26" y="241"/>
                  </a:cubicBezTo>
                  <a:cubicBezTo>
                    <a:pt x="54" y="153"/>
                    <a:pt x="162" y="0"/>
                    <a:pt x="266" y="0"/>
                  </a:cubicBezTo>
                  <a:cubicBezTo>
                    <a:pt x="341" y="0"/>
                    <a:pt x="392" y="68"/>
                    <a:pt x="385" y="139"/>
                  </a:cubicBezTo>
                  <a:cubicBezTo>
                    <a:pt x="377" y="212"/>
                    <a:pt x="311" y="274"/>
                    <a:pt x="252" y="311"/>
                  </a:cubicBezTo>
                  <a:cubicBezTo>
                    <a:pt x="182" y="353"/>
                    <a:pt x="0" y="373"/>
                    <a:pt x="0" y="373"/>
                  </a:cubicBezTo>
                  <a:close/>
                </a:path>
              </a:pathLst>
            </a:custGeom>
            <a:solidFill>
              <a:srgbClr val="A9FF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3104;p67">
              <a:extLst>
                <a:ext uri="{FF2B5EF4-FFF2-40B4-BE49-F238E27FC236}">
                  <a16:creationId xmlns:a16="http://schemas.microsoft.com/office/drawing/2014/main" id="{6DADC1D6-66E0-C0C8-AF11-0780D33D6768}"/>
                </a:ext>
              </a:extLst>
            </p:cNvPr>
            <p:cNvSpPr/>
            <p:nvPr/>
          </p:nvSpPr>
          <p:spPr>
            <a:xfrm>
              <a:off x="6410160" y="2635560"/>
              <a:ext cx="914040" cy="1240560"/>
            </a:xfrm>
            <a:custGeom>
              <a:avLst/>
              <a:gdLst/>
              <a:ahLst/>
              <a:cxnLst/>
              <a:rect l="l" t="t" r="r" b="b"/>
              <a:pathLst>
                <a:path w="2539" h="3446" extrusionOk="0">
                  <a:moveTo>
                    <a:pt x="580" y="7"/>
                  </a:moveTo>
                  <a:cubicBezTo>
                    <a:pt x="678" y="42"/>
                    <a:pt x="727" y="224"/>
                    <a:pt x="724" y="317"/>
                  </a:cubicBezTo>
                  <a:cubicBezTo>
                    <a:pt x="724" y="325"/>
                    <a:pt x="705" y="450"/>
                    <a:pt x="704" y="449"/>
                  </a:cubicBezTo>
                  <a:lnTo>
                    <a:pt x="702" y="448"/>
                  </a:lnTo>
                  <a:cubicBezTo>
                    <a:pt x="709" y="477"/>
                    <a:pt x="718" y="508"/>
                    <a:pt x="726" y="541"/>
                  </a:cubicBezTo>
                  <a:cubicBezTo>
                    <a:pt x="741" y="603"/>
                    <a:pt x="757" y="674"/>
                    <a:pt x="769" y="752"/>
                  </a:cubicBezTo>
                  <a:cubicBezTo>
                    <a:pt x="781" y="830"/>
                    <a:pt x="793" y="915"/>
                    <a:pt x="797" y="1006"/>
                  </a:cubicBezTo>
                  <a:cubicBezTo>
                    <a:pt x="801" y="1097"/>
                    <a:pt x="800" y="1193"/>
                    <a:pt x="787" y="1292"/>
                  </a:cubicBezTo>
                  <a:cubicBezTo>
                    <a:pt x="787" y="1293"/>
                    <a:pt x="787" y="1294"/>
                    <a:pt x="786" y="1295"/>
                  </a:cubicBezTo>
                  <a:cubicBezTo>
                    <a:pt x="799" y="1268"/>
                    <a:pt x="838" y="1191"/>
                    <a:pt x="841" y="1186"/>
                  </a:cubicBezTo>
                  <a:cubicBezTo>
                    <a:pt x="893" y="1108"/>
                    <a:pt x="1037" y="988"/>
                    <a:pt x="1137" y="1015"/>
                  </a:cubicBezTo>
                  <a:cubicBezTo>
                    <a:pt x="1210" y="1035"/>
                    <a:pt x="1241" y="1115"/>
                    <a:pt x="1215" y="1182"/>
                  </a:cubicBezTo>
                  <a:cubicBezTo>
                    <a:pt x="1188" y="1250"/>
                    <a:pt x="1108" y="1293"/>
                    <a:pt x="1041" y="1312"/>
                  </a:cubicBezTo>
                  <a:cubicBezTo>
                    <a:pt x="966" y="1334"/>
                    <a:pt x="798" y="1308"/>
                    <a:pt x="784" y="1306"/>
                  </a:cubicBezTo>
                  <a:cubicBezTo>
                    <a:pt x="771" y="1400"/>
                    <a:pt x="750" y="1496"/>
                    <a:pt x="723" y="1591"/>
                  </a:cubicBezTo>
                  <a:cubicBezTo>
                    <a:pt x="707" y="1646"/>
                    <a:pt x="690" y="1700"/>
                    <a:pt x="672" y="1754"/>
                  </a:cubicBezTo>
                  <a:cubicBezTo>
                    <a:pt x="684" y="1731"/>
                    <a:pt x="695" y="1710"/>
                    <a:pt x="697" y="1707"/>
                  </a:cubicBezTo>
                  <a:cubicBezTo>
                    <a:pt x="748" y="1629"/>
                    <a:pt x="892" y="1509"/>
                    <a:pt x="993" y="1536"/>
                  </a:cubicBezTo>
                  <a:cubicBezTo>
                    <a:pt x="1065" y="1556"/>
                    <a:pt x="1096" y="1636"/>
                    <a:pt x="1070" y="1703"/>
                  </a:cubicBezTo>
                  <a:cubicBezTo>
                    <a:pt x="1043" y="1772"/>
                    <a:pt x="963" y="1814"/>
                    <a:pt x="896" y="1833"/>
                  </a:cubicBezTo>
                  <a:cubicBezTo>
                    <a:pt x="829" y="1853"/>
                    <a:pt x="685" y="1834"/>
                    <a:pt x="647" y="1828"/>
                  </a:cubicBezTo>
                  <a:cubicBezTo>
                    <a:pt x="640" y="1849"/>
                    <a:pt x="633" y="1870"/>
                    <a:pt x="626" y="1891"/>
                  </a:cubicBezTo>
                  <a:cubicBezTo>
                    <a:pt x="591" y="1990"/>
                    <a:pt x="556" y="2090"/>
                    <a:pt x="525" y="2188"/>
                  </a:cubicBezTo>
                  <a:cubicBezTo>
                    <a:pt x="514" y="2223"/>
                    <a:pt x="505" y="2257"/>
                    <a:pt x="495" y="2292"/>
                  </a:cubicBezTo>
                  <a:cubicBezTo>
                    <a:pt x="506" y="2271"/>
                    <a:pt x="515" y="2253"/>
                    <a:pt x="516" y="2251"/>
                  </a:cubicBezTo>
                  <a:cubicBezTo>
                    <a:pt x="568" y="2173"/>
                    <a:pt x="712" y="2053"/>
                    <a:pt x="812" y="2080"/>
                  </a:cubicBezTo>
                  <a:cubicBezTo>
                    <a:pt x="885" y="2100"/>
                    <a:pt x="916" y="2180"/>
                    <a:pt x="890" y="2247"/>
                  </a:cubicBezTo>
                  <a:cubicBezTo>
                    <a:pt x="863" y="2315"/>
                    <a:pt x="783" y="2358"/>
                    <a:pt x="716" y="2377"/>
                  </a:cubicBezTo>
                  <a:cubicBezTo>
                    <a:pt x="652" y="2396"/>
                    <a:pt x="519" y="2380"/>
                    <a:pt x="474" y="2373"/>
                  </a:cubicBezTo>
                  <a:cubicBezTo>
                    <a:pt x="465" y="2409"/>
                    <a:pt x="456" y="2445"/>
                    <a:pt x="449" y="2480"/>
                  </a:cubicBezTo>
                  <a:cubicBezTo>
                    <a:pt x="445" y="2504"/>
                    <a:pt x="439" y="2526"/>
                    <a:pt x="436" y="2551"/>
                  </a:cubicBezTo>
                  <a:cubicBezTo>
                    <a:pt x="433" y="2575"/>
                    <a:pt x="429" y="2598"/>
                    <a:pt x="426" y="2622"/>
                  </a:cubicBezTo>
                  <a:cubicBezTo>
                    <a:pt x="421" y="2668"/>
                    <a:pt x="416" y="2714"/>
                    <a:pt x="413" y="2759"/>
                  </a:cubicBezTo>
                  <a:cubicBezTo>
                    <a:pt x="410" y="2790"/>
                    <a:pt x="408" y="2820"/>
                    <a:pt x="406" y="2849"/>
                  </a:cubicBezTo>
                  <a:cubicBezTo>
                    <a:pt x="417" y="2815"/>
                    <a:pt x="439" y="2747"/>
                    <a:pt x="441" y="2742"/>
                  </a:cubicBezTo>
                  <a:cubicBezTo>
                    <a:pt x="467" y="2686"/>
                    <a:pt x="530" y="2605"/>
                    <a:pt x="601" y="2560"/>
                  </a:cubicBezTo>
                  <a:cubicBezTo>
                    <a:pt x="604" y="2552"/>
                    <a:pt x="609" y="2544"/>
                    <a:pt x="614" y="2537"/>
                  </a:cubicBezTo>
                  <a:cubicBezTo>
                    <a:pt x="655" y="2478"/>
                    <a:pt x="739" y="2459"/>
                    <a:pt x="796" y="2508"/>
                  </a:cubicBezTo>
                  <a:cubicBezTo>
                    <a:pt x="874" y="2576"/>
                    <a:pt x="855" y="2763"/>
                    <a:pt x="818" y="2849"/>
                  </a:cubicBezTo>
                  <a:cubicBezTo>
                    <a:pt x="816" y="2854"/>
                    <a:pt x="787" y="2906"/>
                    <a:pt x="768" y="2939"/>
                  </a:cubicBezTo>
                  <a:cubicBezTo>
                    <a:pt x="782" y="2922"/>
                    <a:pt x="795" y="2904"/>
                    <a:pt x="810" y="2887"/>
                  </a:cubicBezTo>
                  <a:cubicBezTo>
                    <a:pt x="839" y="2851"/>
                    <a:pt x="869" y="2817"/>
                    <a:pt x="901" y="2779"/>
                  </a:cubicBezTo>
                  <a:cubicBezTo>
                    <a:pt x="917" y="2762"/>
                    <a:pt x="934" y="2744"/>
                    <a:pt x="950" y="2726"/>
                  </a:cubicBezTo>
                  <a:cubicBezTo>
                    <a:pt x="966" y="2708"/>
                    <a:pt x="985" y="2691"/>
                    <a:pt x="1003" y="2674"/>
                  </a:cubicBezTo>
                  <a:cubicBezTo>
                    <a:pt x="1044" y="2633"/>
                    <a:pt x="1089" y="2594"/>
                    <a:pt x="1134" y="2556"/>
                  </a:cubicBezTo>
                  <a:cubicBezTo>
                    <a:pt x="1103" y="2531"/>
                    <a:pt x="994" y="2439"/>
                    <a:pt x="963" y="2377"/>
                  </a:cubicBezTo>
                  <a:cubicBezTo>
                    <a:pt x="932" y="2314"/>
                    <a:pt x="910" y="2227"/>
                    <a:pt x="942" y="2161"/>
                  </a:cubicBezTo>
                  <a:cubicBezTo>
                    <a:pt x="974" y="2096"/>
                    <a:pt x="1053" y="2065"/>
                    <a:pt x="1117" y="2105"/>
                  </a:cubicBezTo>
                  <a:cubicBezTo>
                    <a:pt x="1205" y="2160"/>
                    <a:pt x="1214" y="2348"/>
                    <a:pt x="1191" y="2439"/>
                  </a:cubicBezTo>
                  <a:cubicBezTo>
                    <a:pt x="1190" y="2444"/>
                    <a:pt x="1166" y="2507"/>
                    <a:pt x="1153" y="2541"/>
                  </a:cubicBezTo>
                  <a:cubicBezTo>
                    <a:pt x="1180" y="2519"/>
                    <a:pt x="1207" y="2496"/>
                    <a:pt x="1236" y="2474"/>
                  </a:cubicBezTo>
                  <a:cubicBezTo>
                    <a:pt x="1318" y="2410"/>
                    <a:pt x="1404" y="2348"/>
                    <a:pt x="1489" y="2286"/>
                  </a:cubicBezTo>
                  <a:cubicBezTo>
                    <a:pt x="1515" y="2267"/>
                    <a:pt x="1540" y="2248"/>
                    <a:pt x="1566" y="2229"/>
                  </a:cubicBezTo>
                  <a:cubicBezTo>
                    <a:pt x="1555" y="2220"/>
                    <a:pt x="1423" y="2113"/>
                    <a:pt x="1388" y="2043"/>
                  </a:cubicBezTo>
                  <a:cubicBezTo>
                    <a:pt x="1357" y="1981"/>
                    <a:pt x="1335" y="1893"/>
                    <a:pt x="1367" y="1827"/>
                  </a:cubicBezTo>
                  <a:cubicBezTo>
                    <a:pt x="1399" y="1763"/>
                    <a:pt x="1479" y="1732"/>
                    <a:pt x="1542" y="1772"/>
                  </a:cubicBezTo>
                  <a:cubicBezTo>
                    <a:pt x="1631" y="1827"/>
                    <a:pt x="1640" y="2015"/>
                    <a:pt x="1617" y="2105"/>
                  </a:cubicBezTo>
                  <a:cubicBezTo>
                    <a:pt x="1615" y="2112"/>
                    <a:pt x="1581" y="2202"/>
                    <a:pt x="1571" y="2225"/>
                  </a:cubicBezTo>
                  <a:cubicBezTo>
                    <a:pt x="1628" y="2183"/>
                    <a:pt x="1684" y="2140"/>
                    <a:pt x="1738" y="2096"/>
                  </a:cubicBezTo>
                  <a:cubicBezTo>
                    <a:pt x="1812" y="2035"/>
                    <a:pt x="1881" y="1971"/>
                    <a:pt x="1944" y="1904"/>
                  </a:cubicBezTo>
                  <a:cubicBezTo>
                    <a:pt x="1939" y="1900"/>
                    <a:pt x="1801" y="1789"/>
                    <a:pt x="1765" y="1718"/>
                  </a:cubicBezTo>
                  <a:cubicBezTo>
                    <a:pt x="1734" y="1655"/>
                    <a:pt x="1711" y="1568"/>
                    <a:pt x="1744" y="1502"/>
                  </a:cubicBezTo>
                  <a:cubicBezTo>
                    <a:pt x="1776" y="1437"/>
                    <a:pt x="1855" y="1406"/>
                    <a:pt x="1919" y="1446"/>
                  </a:cubicBezTo>
                  <a:cubicBezTo>
                    <a:pt x="2007" y="1502"/>
                    <a:pt x="2016" y="1689"/>
                    <a:pt x="1993" y="1780"/>
                  </a:cubicBezTo>
                  <a:cubicBezTo>
                    <a:pt x="1992" y="1785"/>
                    <a:pt x="1966" y="1854"/>
                    <a:pt x="1953" y="1887"/>
                  </a:cubicBezTo>
                  <a:cubicBezTo>
                    <a:pt x="1955" y="1889"/>
                    <a:pt x="1955" y="1888"/>
                    <a:pt x="1958" y="1890"/>
                  </a:cubicBezTo>
                  <a:cubicBezTo>
                    <a:pt x="2024" y="1818"/>
                    <a:pt x="2079" y="1739"/>
                    <a:pt x="2127" y="1663"/>
                  </a:cubicBezTo>
                  <a:cubicBezTo>
                    <a:pt x="2155" y="1619"/>
                    <a:pt x="2179" y="1575"/>
                    <a:pt x="2201" y="1532"/>
                  </a:cubicBezTo>
                  <a:cubicBezTo>
                    <a:pt x="2174" y="1514"/>
                    <a:pt x="2047" y="1431"/>
                    <a:pt x="2008" y="1370"/>
                  </a:cubicBezTo>
                  <a:cubicBezTo>
                    <a:pt x="1970" y="1312"/>
                    <a:pt x="1938" y="1227"/>
                    <a:pt x="1963" y="1158"/>
                  </a:cubicBezTo>
                  <a:cubicBezTo>
                    <a:pt x="1988" y="1090"/>
                    <a:pt x="2064" y="1050"/>
                    <a:pt x="2131" y="1083"/>
                  </a:cubicBezTo>
                  <a:cubicBezTo>
                    <a:pt x="2225" y="1128"/>
                    <a:pt x="2255" y="1314"/>
                    <a:pt x="2242" y="1406"/>
                  </a:cubicBezTo>
                  <a:cubicBezTo>
                    <a:pt x="2241" y="1411"/>
                    <a:pt x="2228" y="1462"/>
                    <a:pt x="2219" y="1498"/>
                  </a:cubicBezTo>
                  <a:cubicBezTo>
                    <a:pt x="2228" y="1478"/>
                    <a:pt x="2239" y="1458"/>
                    <a:pt x="2248" y="1440"/>
                  </a:cubicBezTo>
                  <a:cubicBezTo>
                    <a:pt x="2282" y="1369"/>
                    <a:pt x="2309" y="1301"/>
                    <a:pt x="2333" y="1242"/>
                  </a:cubicBezTo>
                  <a:cubicBezTo>
                    <a:pt x="2346" y="1208"/>
                    <a:pt x="2357" y="1177"/>
                    <a:pt x="2367" y="1148"/>
                  </a:cubicBezTo>
                  <a:cubicBezTo>
                    <a:pt x="2349" y="1116"/>
                    <a:pt x="2278" y="987"/>
                    <a:pt x="2271" y="916"/>
                  </a:cubicBezTo>
                  <a:cubicBezTo>
                    <a:pt x="2264" y="846"/>
                    <a:pt x="2275" y="756"/>
                    <a:pt x="2329" y="707"/>
                  </a:cubicBezTo>
                  <a:cubicBezTo>
                    <a:pt x="2382" y="658"/>
                    <a:pt x="2468" y="658"/>
                    <a:pt x="2513" y="718"/>
                  </a:cubicBezTo>
                  <a:cubicBezTo>
                    <a:pt x="2575" y="802"/>
                    <a:pt x="2515" y="980"/>
                    <a:pt x="2462" y="1056"/>
                  </a:cubicBezTo>
                  <a:cubicBezTo>
                    <a:pt x="2457" y="1062"/>
                    <a:pt x="2372" y="1157"/>
                    <a:pt x="2371" y="1155"/>
                  </a:cubicBezTo>
                  <a:lnTo>
                    <a:pt x="2370" y="1153"/>
                  </a:lnTo>
                  <a:cubicBezTo>
                    <a:pt x="2361" y="1181"/>
                    <a:pt x="2351" y="1211"/>
                    <a:pt x="2339" y="1244"/>
                  </a:cubicBezTo>
                  <a:cubicBezTo>
                    <a:pt x="2317" y="1304"/>
                    <a:pt x="2291" y="1372"/>
                    <a:pt x="2258" y="1444"/>
                  </a:cubicBezTo>
                  <a:cubicBezTo>
                    <a:pt x="2226" y="1516"/>
                    <a:pt x="2188" y="1594"/>
                    <a:pt x="2141" y="1672"/>
                  </a:cubicBezTo>
                  <a:cubicBezTo>
                    <a:pt x="2094" y="1750"/>
                    <a:pt x="2041" y="1830"/>
                    <a:pt x="1976" y="1905"/>
                  </a:cubicBezTo>
                  <a:cubicBezTo>
                    <a:pt x="1975" y="1906"/>
                    <a:pt x="1974" y="1906"/>
                    <a:pt x="1973" y="1907"/>
                  </a:cubicBezTo>
                  <a:cubicBezTo>
                    <a:pt x="1999" y="1891"/>
                    <a:pt x="2073" y="1849"/>
                    <a:pt x="2080" y="1846"/>
                  </a:cubicBezTo>
                  <a:cubicBezTo>
                    <a:pt x="2165" y="1809"/>
                    <a:pt x="2352" y="1789"/>
                    <a:pt x="2420" y="1867"/>
                  </a:cubicBezTo>
                  <a:cubicBezTo>
                    <a:pt x="2470" y="1924"/>
                    <a:pt x="2452" y="2007"/>
                    <a:pt x="2393" y="2049"/>
                  </a:cubicBezTo>
                  <a:cubicBezTo>
                    <a:pt x="2333" y="2091"/>
                    <a:pt x="2243" y="2083"/>
                    <a:pt x="2177" y="2062"/>
                  </a:cubicBezTo>
                  <a:cubicBezTo>
                    <a:pt x="2102" y="2038"/>
                    <a:pt x="1976" y="1924"/>
                    <a:pt x="1966" y="1915"/>
                  </a:cubicBezTo>
                  <a:cubicBezTo>
                    <a:pt x="1902" y="1986"/>
                    <a:pt x="1832" y="2054"/>
                    <a:pt x="1757" y="2119"/>
                  </a:cubicBezTo>
                  <a:cubicBezTo>
                    <a:pt x="1714" y="2156"/>
                    <a:pt x="1669" y="2192"/>
                    <a:pt x="1625" y="2227"/>
                  </a:cubicBezTo>
                  <a:cubicBezTo>
                    <a:pt x="1647" y="2214"/>
                    <a:pt x="1668" y="2202"/>
                    <a:pt x="1671" y="2201"/>
                  </a:cubicBezTo>
                  <a:cubicBezTo>
                    <a:pt x="1757" y="2164"/>
                    <a:pt x="1944" y="2143"/>
                    <a:pt x="2012" y="2222"/>
                  </a:cubicBezTo>
                  <a:cubicBezTo>
                    <a:pt x="2061" y="2279"/>
                    <a:pt x="2044" y="2362"/>
                    <a:pt x="1985" y="2404"/>
                  </a:cubicBezTo>
                  <a:cubicBezTo>
                    <a:pt x="1925" y="2446"/>
                    <a:pt x="1834" y="2438"/>
                    <a:pt x="1768" y="2417"/>
                  </a:cubicBezTo>
                  <a:cubicBezTo>
                    <a:pt x="1701" y="2395"/>
                    <a:pt x="1591" y="2301"/>
                    <a:pt x="1563" y="2275"/>
                  </a:cubicBezTo>
                  <a:cubicBezTo>
                    <a:pt x="1545" y="2288"/>
                    <a:pt x="1528" y="2302"/>
                    <a:pt x="1511" y="2315"/>
                  </a:cubicBezTo>
                  <a:cubicBezTo>
                    <a:pt x="1427" y="2379"/>
                    <a:pt x="1343" y="2443"/>
                    <a:pt x="1263" y="2508"/>
                  </a:cubicBezTo>
                  <a:cubicBezTo>
                    <a:pt x="1235" y="2531"/>
                    <a:pt x="1208" y="2554"/>
                    <a:pt x="1181" y="2578"/>
                  </a:cubicBezTo>
                  <a:cubicBezTo>
                    <a:pt x="1201" y="2566"/>
                    <a:pt x="1218" y="2556"/>
                    <a:pt x="1221" y="2555"/>
                  </a:cubicBezTo>
                  <a:cubicBezTo>
                    <a:pt x="1306" y="2518"/>
                    <a:pt x="1493" y="2498"/>
                    <a:pt x="1562" y="2576"/>
                  </a:cubicBezTo>
                  <a:cubicBezTo>
                    <a:pt x="1611" y="2633"/>
                    <a:pt x="1593" y="2716"/>
                    <a:pt x="1535" y="2758"/>
                  </a:cubicBezTo>
                  <a:cubicBezTo>
                    <a:pt x="1474" y="2800"/>
                    <a:pt x="1384" y="2792"/>
                    <a:pt x="1318" y="2771"/>
                  </a:cubicBezTo>
                  <a:cubicBezTo>
                    <a:pt x="1254" y="2751"/>
                    <a:pt x="1152" y="2664"/>
                    <a:pt x="1118" y="2634"/>
                  </a:cubicBezTo>
                  <a:cubicBezTo>
                    <a:pt x="1091" y="2659"/>
                    <a:pt x="1063" y="2683"/>
                    <a:pt x="1038" y="2709"/>
                  </a:cubicBezTo>
                  <a:cubicBezTo>
                    <a:pt x="1022" y="2726"/>
                    <a:pt x="1004" y="2742"/>
                    <a:pt x="988" y="2761"/>
                  </a:cubicBezTo>
                  <a:cubicBezTo>
                    <a:pt x="972" y="2779"/>
                    <a:pt x="957" y="2797"/>
                    <a:pt x="941" y="2815"/>
                  </a:cubicBezTo>
                  <a:cubicBezTo>
                    <a:pt x="912" y="2850"/>
                    <a:pt x="881" y="2887"/>
                    <a:pt x="854" y="2922"/>
                  </a:cubicBezTo>
                  <a:cubicBezTo>
                    <a:pt x="835" y="2946"/>
                    <a:pt x="817" y="2970"/>
                    <a:pt x="799" y="2994"/>
                  </a:cubicBezTo>
                  <a:cubicBezTo>
                    <a:pt x="827" y="2971"/>
                    <a:pt x="882" y="2927"/>
                    <a:pt x="887" y="2923"/>
                  </a:cubicBezTo>
                  <a:cubicBezTo>
                    <a:pt x="966" y="2874"/>
                    <a:pt x="1148" y="2825"/>
                    <a:pt x="1227" y="2893"/>
                  </a:cubicBezTo>
                  <a:cubicBezTo>
                    <a:pt x="1285" y="2941"/>
                    <a:pt x="1280" y="3026"/>
                    <a:pt x="1228" y="3076"/>
                  </a:cubicBezTo>
                  <a:cubicBezTo>
                    <a:pt x="1175" y="3127"/>
                    <a:pt x="1084" y="3133"/>
                    <a:pt x="1016" y="3122"/>
                  </a:cubicBezTo>
                  <a:cubicBezTo>
                    <a:pt x="940" y="3110"/>
                    <a:pt x="803" y="3021"/>
                    <a:pt x="786" y="3010"/>
                  </a:cubicBezTo>
                  <a:cubicBezTo>
                    <a:pt x="756" y="3049"/>
                    <a:pt x="728" y="3088"/>
                    <a:pt x="701" y="3124"/>
                  </a:cubicBezTo>
                  <a:cubicBezTo>
                    <a:pt x="609" y="3252"/>
                    <a:pt x="537" y="3361"/>
                    <a:pt x="488" y="3439"/>
                  </a:cubicBezTo>
                  <a:cubicBezTo>
                    <a:pt x="486" y="3441"/>
                    <a:pt x="485" y="3444"/>
                    <a:pt x="483" y="3446"/>
                  </a:cubicBezTo>
                  <a:lnTo>
                    <a:pt x="419" y="3416"/>
                  </a:lnTo>
                  <a:cubicBezTo>
                    <a:pt x="422" y="3411"/>
                    <a:pt x="426" y="3406"/>
                    <a:pt x="429" y="3400"/>
                  </a:cubicBezTo>
                  <a:cubicBezTo>
                    <a:pt x="481" y="3323"/>
                    <a:pt x="556" y="3214"/>
                    <a:pt x="651" y="3088"/>
                  </a:cubicBezTo>
                  <a:cubicBezTo>
                    <a:pt x="682" y="3048"/>
                    <a:pt x="715" y="3005"/>
                    <a:pt x="749" y="2962"/>
                  </a:cubicBezTo>
                  <a:cubicBezTo>
                    <a:pt x="740" y="2953"/>
                    <a:pt x="690" y="2897"/>
                    <a:pt x="650" y="2840"/>
                  </a:cubicBezTo>
                  <a:cubicBezTo>
                    <a:pt x="577" y="2869"/>
                    <a:pt x="424" y="2870"/>
                    <a:pt x="405" y="2870"/>
                  </a:cubicBezTo>
                  <a:cubicBezTo>
                    <a:pt x="401" y="2919"/>
                    <a:pt x="399" y="2967"/>
                    <a:pt x="397" y="3012"/>
                  </a:cubicBezTo>
                  <a:cubicBezTo>
                    <a:pt x="390" y="3169"/>
                    <a:pt x="391" y="3300"/>
                    <a:pt x="392" y="3392"/>
                  </a:cubicBezTo>
                  <a:cubicBezTo>
                    <a:pt x="392" y="3396"/>
                    <a:pt x="392" y="3399"/>
                    <a:pt x="393" y="3403"/>
                  </a:cubicBezTo>
                  <a:lnTo>
                    <a:pt x="322" y="3369"/>
                  </a:lnTo>
                  <a:cubicBezTo>
                    <a:pt x="323" y="3278"/>
                    <a:pt x="326" y="3155"/>
                    <a:pt x="335" y="3009"/>
                  </a:cubicBezTo>
                  <a:cubicBezTo>
                    <a:pt x="338" y="2959"/>
                    <a:pt x="343" y="2906"/>
                    <a:pt x="347" y="2851"/>
                  </a:cubicBezTo>
                  <a:cubicBezTo>
                    <a:pt x="328" y="2846"/>
                    <a:pt x="169" y="2805"/>
                    <a:pt x="110" y="2757"/>
                  </a:cubicBezTo>
                  <a:cubicBezTo>
                    <a:pt x="55" y="2714"/>
                    <a:pt x="-2" y="2644"/>
                    <a:pt x="0" y="2570"/>
                  </a:cubicBezTo>
                  <a:cubicBezTo>
                    <a:pt x="2" y="2498"/>
                    <a:pt x="61" y="2437"/>
                    <a:pt x="136" y="2446"/>
                  </a:cubicBezTo>
                  <a:cubicBezTo>
                    <a:pt x="239" y="2460"/>
                    <a:pt x="326" y="2626"/>
                    <a:pt x="343" y="2718"/>
                  </a:cubicBezTo>
                  <a:cubicBezTo>
                    <a:pt x="344" y="2723"/>
                    <a:pt x="348" y="2783"/>
                    <a:pt x="350" y="2821"/>
                  </a:cubicBezTo>
                  <a:cubicBezTo>
                    <a:pt x="352" y="2798"/>
                    <a:pt x="354" y="2777"/>
                    <a:pt x="357" y="2754"/>
                  </a:cubicBezTo>
                  <a:cubicBezTo>
                    <a:pt x="361" y="2708"/>
                    <a:pt x="367" y="2663"/>
                    <a:pt x="373" y="2614"/>
                  </a:cubicBezTo>
                  <a:cubicBezTo>
                    <a:pt x="377" y="2591"/>
                    <a:pt x="381" y="2567"/>
                    <a:pt x="385" y="2543"/>
                  </a:cubicBezTo>
                  <a:cubicBezTo>
                    <a:pt x="388" y="2519"/>
                    <a:pt x="395" y="2494"/>
                    <a:pt x="400" y="2470"/>
                  </a:cubicBezTo>
                  <a:cubicBezTo>
                    <a:pt x="412" y="2413"/>
                    <a:pt x="428" y="2356"/>
                    <a:pt x="445" y="2300"/>
                  </a:cubicBezTo>
                  <a:cubicBezTo>
                    <a:pt x="405" y="2295"/>
                    <a:pt x="263" y="2279"/>
                    <a:pt x="203" y="2244"/>
                  </a:cubicBezTo>
                  <a:cubicBezTo>
                    <a:pt x="143" y="2209"/>
                    <a:pt x="75" y="2148"/>
                    <a:pt x="66" y="2075"/>
                  </a:cubicBezTo>
                  <a:cubicBezTo>
                    <a:pt x="57" y="2004"/>
                    <a:pt x="106" y="1934"/>
                    <a:pt x="182" y="1933"/>
                  </a:cubicBezTo>
                  <a:cubicBezTo>
                    <a:pt x="286" y="1930"/>
                    <a:pt x="397" y="2082"/>
                    <a:pt x="427" y="2170"/>
                  </a:cubicBezTo>
                  <a:cubicBezTo>
                    <a:pt x="429" y="2175"/>
                    <a:pt x="444" y="2241"/>
                    <a:pt x="452" y="2277"/>
                  </a:cubicBezTo>
                  <a:cubicBezTo>
                    <a:pt x="462" y="2243"/>
                    <a:pt x="472" y="2209"/>
                    <a:pt x="484" y="2175"/>
                  </a:cubicBezTo>
                  <a:cubicBezTo>
                    <a:pt x="518" y="2076"/>
                    <a:pt x="555" y="1977"/>
                    <a:pt x="591" y="1879"/>
                  </a:cubicBezTo>
                  <a:cubicBezTo>
                    <a:pt x="602" y="1848"/>
                    <a:pt x="613" y="1818"/>
                    <a:pt x="624" y="1788"/>
                  </a:cubicBezTo>
                  <a:cubicBezTo>
                    <a:pt x="610" y="1787"/>
                    <a:pt x="441" y="1770"/>
                    <a:pt x="374" y="1731"/>
                  </a:cubicBezTo>
                  <a:cubicBezTo>
                    <a:pt x="313" y="1697"/>
                    <a:pt x="246" y="1636"/>
                    <a:pt x="237" y="1563"/>
                  </a:cubicBezTo>
                  <a:cubicBezTo>
                    <a:pt x="228" y="1491"/>
                    <a:pt x="277" y="1422"/>
                    <a:pt x="352" y="1420"/>
                  </a:cubicBezTo>
                  <a:cubicBezTo>
                    <a:pt x="457" y="1417"/>
                    <a:pt x="568" y="1569"/>
                    <a:pt x="598" y="1657"/>
                  </a:cubicBezTo>
                  <a:cubicBezTo>
                    <a:pt x="601" y="1664"/>
                    <a:pt x="622" y="1758"/>
                    <a:pt x="626" y="1782"/>
                  </a:cubicBezTo>
                  <a:cubicBezTo>
                    <a:pt x="650" y="1716"/>
                    <a:pt x="674" y="1649"/>
                    <a:pt x="694" y="1583"/>
                  </a:cubicBezTo>
                  <a:cubicBezTo>
                    <a:pt x="722" y="1491"/>
                    <a:pt x="745" y="1399"/>
                    <a:pt x="760" y="1309"/>
                  </a:cubicBezTo>
                  <a:cubicBezTo>
                    <a:pt x="753" y="1308"/>
                    <a:pt x="578" y="1292"/>
                    <a:pt x="508" y="1252"/>
                  </a:cubicBezTo>
                  <a:cubicBezTo>
                    <a:pt x="448" y="1217"/>
                    <a:pt x="381" y="1156"/>
                    <a:pt x="371" y="1083"/>
                  </a:cubicBezTo>
                  <a:cubicBezTo>
                    <a:pt x="362" y="1012"/>
                    <a:pt x="412" y="942"/>
                    <a:pt x="487" y="941"/>
                  </a:cubicBezTo>
                  <a:cubicBezTo>
                    <a:pt x="591" y="938"/>
                    <a:pt x="702" y="1090"/>
                    <a:pt x="733" y="1178"/>
                  </a:cubicBezTo>
                  <a:cubicBezTo>
                    <a:pt x="735" y="1184"/>
                    <a:pt x="751" y="1255"/>
                    <a:pt x="758" y="1290"/>
                  </a:cubicBezTo>
                  <a:cubicBezTo>
                    <a:pt x="761" y="1290"/>
                    <a:pt x="761" y="1290"/>
                    <a:pt x="764" y="1290"/>
                  </a:cubicBezTo>
                  <a:cubicBezTo>
                    <a:pt x="779" y="1193"/>
                    <a:pt x="782" y="1097"/>
                    <a:pt x="780" y="1007"/>
                  </a:cubicBezTo>
                  <a:cubicBezTo>
                    <a:pt x="779" y="955"/>
                    <a:pt x="775" y="905"/>
                    <a:pt x="770" y="857"/>
                  </a:cubicBezTo>
                  <a:cubicBezTo>
                    <a:pt x="737" y="857"/>
                    <a:pt x="586" y="857"/>
                    <a:pt x="519" y="828"/>
                  </a:cubicBezTo>
                  <a:cubicBezTo>
                    <a:pt x="455" y="800"/>
                    <a:pt x="382" y="747"/>
                    <a:pt x="365" y="675"/>
                  </a:cubicBezTo>
                  <a:cubicBezTo>
                    <a:pt x="348" y="605"/>
                    <a:pt x="389" y="532"/>
                    <a:pt x="464" y="522"/>
                  </a:cubicBezTo>
                  <a:cubicBezTo>
                    <a:pt x="567" y="508"/>
                    <a:pt x="694" y="645"/>
                    <a:pt x="734" y="729"/>
                  </a:cubicBezTo>
                  <a:cubicBezTo>
                    <a:pt x="736" y="734"/>
                    <a:pt x="753" y="783"/>
                    <a:pt x="765" y="819"/>
                  </a:cubicBezTo>
                  <a:cubicBezTo>
                    <a:pt x="763" y="797"/>
                    <a:pt x="761" y="774"/>
                    <a:pt x="758" y="754"/>
                  </a:cubicBezTo>
                  <a:cubicBezTo>
                    <a:pt x="747" y="675"/>
                    <a:pt x="733" y="605"/>
                    <a:pt x="719" y="543"/>
                  </a:cubicBezTo>
                  <a:cubicBezTo>
                    <a:pt x="711" y="507"/>
                    <a:pt x="704" y="475"/>
                    <a:pt x="696" y="445"/>
                  </a:cubicBezTo>
                  <a:cubicBezTo>
                    <a:pt x="663" y="429"/>
                    <a:pt x="533" y="360"/>
                    <a:pt x="488" y="305"/>
                  </a:cubicBezTo>
                  <a:cubicBezTo>
                    <a:pt x="444" y="251"/>
                    <a:pt x="403" y="170"/>
                    <a:pt x="421" y="98"/>
                  </a:cubicBezTo>
                  <a:cubicBezTo>
                    <a:pt x="438" y="29"/>
                    <a:pt x="510" y="-18"/>
                    <a:pt x="580" y="7"/>
                  </a:cubicBezTo>
                  <a:close/>
                </a:path>
              </a:pathLst>
            </a:custGeom>
            <a:solidFill>
              <a:srgbClr val="A9FF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3105;p67">
              <a:extLst>
                <a:ext uri="{FF2B5EF4-FFF2-40B4-BE49-F238E27FC236}">
                  <a16:creationId xmlns:a16="http://schemas.microsoft.com/office/drawing/2014/main" id="{58E06FC0-3E65-8DC9-A434-CD63CC3C8BDD}"/>
                </a:ext>
              </a:extLst>
            </p:cNvPr>
            <p:cNvSpPr/>
            <p:nvPr/>
          </p:nvSpPr>
          <p:spPr>
            <a:xfrm>
              <a:off x="7209360" y="3117960"/>
              <a:ext cx="173160" cy="98640"/>
            </a:xfrm>
            <a:custGeom>
              <a:avLst/>
              <a:gdLst/>
              <a:ahLst/>
              <a:cxnLst/>
              <a:rect l="l" t="t" r="r" b="b"/>
              <a:pathLst>
                <a:path w="481" h="274" extrusionOk="0">
                  <a:moveTo>
                    <a:pt x="245" y="273"/>
                  </a:moveTo>
                  <a:cubicBezTo>
                    <a:pt x="163" y="270"/>
                    <a:pt x="0" y="186"/>
                    <a:pt x="0" y="186"/>
                  </a:cubicBezTo>
                  <a:cubicBezTo>
                    <a:pt x="-1" y="185"/>
                    <a:pt x="88" y="95"/>
                    <a:pt x="94" y="90"/>
                  </a:cubicBezTo>
                  <a:cubicBezTo>
                    <a:pt x="167" y="32"/>
                    <a:pt x="342" y="-37"/>
                    <a:pt x="429" y="21"/>
                  </a:cubicBezTo>
                  <a:cubicBezTo>
                    <a:pt x="491" y="62"/>
                    <a:pt x="496" y="147"/>
                    <a:pt x="450" y="203"/>
                  </a:cubicBezTo>
                  <a:cubicBezTo>
                    <a:pt x="404" y="260"/>
                    <a:pt x="314" y="276"/>
                    <a:pt x="245" y="273"/>
                  </a:cubicBezTo>
                  <a:close/>
                </a:path>
              </a:pathLst>
            </a:custGeom>
            <a:solidFill>
              <a:srgbClr val="A9FF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3106;p67">
              <a:extLst>
                <a:ext uri="{FF2B5EF4-FFF2-40B4-BE49-F238E27FC236}">
                  <a16:creationId xmlns:a16="http://schemas.microsoft.com/office/drawing/2014/main" id="{3CBFE218-B5CE-6771-081C-68B8E3D5589D}"/>
                </a:ext>
              </a:extLst>
            </p:cNvPr>
            <p:cNvSpPr/>
            <p:nvPr/>
          </p:nvSpPr>
          <p:spPr>
            <a:xfrm>
              <a:off x="6691680" y="2804040"/>
              <a:ext cx="138960" cy="134280"/>
            </a:xfrm>
            <a:custGeom>
              <a:avLst/>
              <a:gdLst/>
              <a:ahLst/>
              <a:cxnLst/>
              <a:rect l="l" t="t" r="r" b="b"/>
              <a:pathLst>
                <a:path w="386" h="373" extrusionOk="0">
                  <a:moveTo>
                    <a:pt x="0" y="373"/>
                  </a:moveTo>
                  <a:cubicBezTo>
                    <a:pt x="-2" y="373"/>
                    <a:pt x="23" y="249"/>
                    <a:pt x="26" y="241"/>
                  </a:cubicBezTo>
                  <a:cubicBezTo>
                    <a:pt x="54" y="153"/>
                    <a:pt x="162" y="0"/>
                    <a:pt x="266" y="0"/>
                  </a:cubicBezTo>
                  <a:cubicBezTo>
                    <a:pt x="341" y="0"/>
                    <a:pt x="392" y="68"/>
                    <a:pt x="385" y="139"/>
                  </a:cubicBezTo>
                  <a:cubicBezTo>
                    <a:pt x="377" y="212"/>
                    <a:pt x="311" y="274"/>
                    <a:pt x="252" y="311"/>
                  </a:cubicBezTo>
                  <a:cubicBezTo>
                    <a:pt x="182" y="353"/>
                    <a:pt x="0" y="373"/>
                    <a:pt x="0" y="373"/>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3107;p67">
              <a:extLst>
                <a:ext uri="{FF2B5EF4-FFF2-40B4-BE49-F238E27FC236}">
                  <a16:creationId xmlns:a16="http://schemas.microsoft.com/office/drawing/2014/main" id="{FE126249-F919-0D54-C2FB-300247AB4FFD}"/>
                </a:ext>
              </a:extLst>
            </p:cNvPr>
            <p:cNvSpPr/>
            <p:nvPr/>
          </p:nvSpPr>
          <p:spPr>
            <a:xfrm>
              <a:off x="6410160" y="2635560"/>
              <a:ext cx="914040" cy="1240560"/>
            </a:xfrm>
            <a:custGeom>
              <a:avLst/>
              <a:gdLst/>
              <a:ahLst/>
              <a:cxnLst/>
              <a:rect l="l" t="t" r="r" b="b"/>
              <a:pathLst>
                <a:path w="2539" h="3446" extrusionOk="0">
                  <a:moveTo>
                    <a:pt x="580" y="7"/>
                  </a:moveTo>
                  <a:cubicBezTo>
                    <a:pt x="678" y="42"/>
                    <a:pt x="727" y="224"/>
                    <a:pt x="724" y="317"/>
                  </a:cubicBezTo>
                  <a:cubicBezTo>
                    <a:pt x="724" y="325"/>
                    <a:pt x="705" y="450"/>
                    <a:pt x="704" y="449"/>
                  </a:cubicBezTo>
                  <a:lnTo>
                    <a:pt x="702" y="448"/>
                  </a:lnTo>
                  <a:cubicBezTo>
                    <a:pt x="709" y="477"/>
                    <a:pt x="718" y="508"/>
                    <a:pt x="726" y="541"/>
                  </a:cubicBezTo>
                  <a:cubicBezTo>
                    <a:pt x="741" y="603"/>
                    <a:pt x="757" y="674"/>
                    <a:pt x="769" y="752"/>
                  </a:cubicBezTo>
                  <a:cubicBezTo>
                    <a:pt x="781" y="830"/>
                    <a:pt x="793" y="915"/>
                    <a:pt x="797" y="1006"/>
                  </a:cubicBezTo>
                  <a:cubicBezTo>
                    <a:pt x="801" y="1097"/>
                    <a:pt x="800" y="1193"/>
                    <a:pt x="787" y="1292"/>
                  </a:cubicBezTo>
                  <a:cubicBezTo>
                    <a:pt x="787" y="1293"/>
                    <a:pt x="787" y="1294"/>
                    <a:pt x="786" y="1295"/>
                  </a:cubicBezTo>
                  <a:cubicBezTo>
                    <a:pt x="799" y="1268"/>
                    <a:pt x="838" y="1191"/>
                    <a:pt x="841" y="1186"/>
                  </a:cubicBezTo>
                  <a:cubicBezTo>
                    <a:pt x="893" y="1108"/>
                    <a:pt x="1037" y="988"/>
                    <a:pt x="1137" y="1015"/>
                  </a:cubicBezTo>
                  <a:cubicBezTo>
                    <a:pt x="1210" y="1035"/>
                    <a:pt x="1241" y="1115"/>
                    <a:pt x="1215" y="1182"/>
                  </a:cubicBezTo>
                  <a:cubicBezTo>
                    <a:pt x="1188" y="1250"/>
                    <a:pt x="1108" y="1293"/>
                    <a:pt x="1041" y="1312"/>
                  </a:cubicBezTo>
                  <a:cubicBezTo>
                    <a:pt x="966" y="1334"/>
                    <a:pt x="798" y="1308"/>
                    <a:pt x="784" y="1306"/>
                  </a:cubicBezTo>
                  <a:cubicBezTo>
                    <a:pt x="771" y="1400"/>
                    <a:pt x="750" y="1496"/>
                    <a:pt x="723" y="1591"/>
                  </a:cubicBezTo>
                  <a:cubicBezTo>
                    <a:pt x="707" y="1646"/>
                    <a:pt x="690" y="1700"/>
                    <a:pt x="672" y="1754"/>
                  </a:cubicBezTo>
                  <a:cubicBezTo>
                    <a:pt x="684" y="1731"/>
                    <a:pt x="695" y="1710"/>
                    <a:pt x="697" y="1707"/>
                  </a:cubicBezTo>
                  <a:cubicBezTo>
                    <a:pt x="748" y="1629"/>
                    <a:pt x="892" y="1509"/>
                    <a:pt x="993" y="1536"/>
                  </a:cubicBezTo>
                  <a:cubicBezTo>
                    <a:pt x="1065" y="1556"/>
                    <a:pt x="1096" y="1636"/>
                    <a:pt x="1070" y="1703"/>
                  </a:cubicBezTo>
                  <a:cubicBezTo>
                    <a:pt x="1043" y="1772"/>
                    <a:pt x="963" y="1814"/>
                    <a:pt x="896" y="1833"/>
                  </a:cubicBezTo>
                  <a:cubicBezTo>
                    <a:pt x="829" y="1853"/>
                    <a:pt x="685" y="1834"/>
                    <a:pt x="647" y="1828"/>
                  </a:cubicBezTo>
                  <a:cubicBezTo>
                    <a:pt x="640" y="1849"/>
                    <a:pt x="633" y="1870"/>
                    <a:pt x="626" y="1891"/>
                  </a:cubicBezTo>
                  <a:cubicBezTo>
                    <a:pt x="591" y="1990"/>
                    <a:pt x="556" y="2090"/>
                    <a:pt x="525" y="2188"/>
                  </a:cubicBezTo>
                  <a:cubicBezTo>
                    <a:pt x="514" y="2223"/>
                    <a:pt x="505" y="2257"/>
                    <a:pt x="495" y="2292"/>
                  </a:cubicBezTo>
                  <a:cubicBezTo>
                    <a:pt x="506" y="2271"/>
                    <a:pt x="515" y="2253"/>
                    <a:pt x="516" y="2251"/>
                  </a:cubicBezTo>
                  <a:cubicBezTo>
                    <a:pt x="568" y="2173"/>
                    <a:pt x="712" y="2053"/>
                    <a:pt x="812" y="2080"/>
                  </a:cubicBezTo>
                  <a:cubicBezTo>
                    <a:pt x="885" y="2100"/>
                    <a:pt x="916" y="2180"/>
                    <a:pt x="890" y="2247"/>
                  </a:cubicBezTo>
                  <a:cubicBezTo>
                    <a:pt x="863" y="2315"/>
                    <a:pt x="783" y="2358"/>
                    <a:pt x="716" y="2377"/>
                  </a:cubicBezTo>
                  <a:cubicBezTo>
                    <a:pt x="652" y="2396"/>
                    <a:pt x="519" y="2380"/>
                    <a:pt x="474" y="2373"/>
                  </a:cubicBezTo>
                  <a:cubicBezTo>
                    <a:pt x="465" y="2409"/>
                    <a:pt x="456" y="2445"/>
                    <a:pt x="449" y="2480"/>
                  </a:cubicBezTo>
                  <a:cubicBezTo>
                    <a:pt x="445" y="2504"/>
                    <a:pt x="439" y="2526"/>
                    <a:pt x="436" y="2551"/>
                  </a:cubicBezTo>
                  <a:cubicBezTo>
                    <a:pt x="433" y="2575"/>
                    <a:pt x="429" y="2598"/>
                    <a:pt x="426" y="2622"/>
                  </a:cubicBezTo>
                  <a:cubicBezTo>
                    <a:pt x="421" y="2668"/>
                    <a:pt x="416" y="2714"/>
                    <a:pt x="413" y="2759"/>
                  </a:cubicBezTo>
                  <a:cubicBezTo>
                    <a:pt x="410" y="2790"/>
                    <a:pt x="408" y="2820"/>
                    <a:pt x="406" y="2849"/>
                  </a:cubicBezTo>
                  <a:cubicBezTo>
                    <a:pt x="417" y="2815"/>
                    <a:pt x="439" y="2747"/>
                    <a:pt x="441" y="2742"/>
                  </a:cubicBezTo>
                  <a:cubicBezTo>
                    <a:pt x="467" y="2686"/>
                    <a:pt x="530" y="2605"/>
                    <a:pt x="601" y="2560"/>
                  </a:cubicBezTo>
                  <a:cubicBezTo>
                    <a:pt x="604" y="2552"/>
                    <a:pt x="609" y="2544"/>
                    <a:pt x="614" y="2537"/>
                  </a:cubicBezTo>
                  <a:cubicBezTo>
                    <a:pt x="655" y="2478"/>
                    <a:pt x="739" y="2459"/>
                    <a:pt x="796" y="2508"/>
                  </a:cubicBezTo>
                  <a:cubicBezTo>
                    <a:pt x="874" y="2576"/>
                    <a:pt x="855" y="2763"/>
                    <a:pt x="818" y="2849"/>
                  </a:cubicBezTo>
                  <a:cubicBezTo>
                    <a:pt x="816" y="2854"/>
                    <a:pt x="787" y="2906"/>
                    <a:pt x="768" y="2939"/>
                  </a:cubicBezTo>
                  <a:cubicBezTo>
                    <a:pt x="782" y="2922"/>
                    <a:pt x="795" y="2904"/>
                    <a:pt x="810" y="2887"/>
                  </a:cubicBezTo>
                  <a:cubicBezTo>
                    <a:pt x="839" y="2851"/>
                    <a:pt x="869" y="2817"/>
                    <a:pt x="901" y="2779"/>
                  </a:cubicBezTo>
                  <a:cubicBezTo>
                    <a:pt x="917" y="2762"/>
                    <a:pt x="934" y="2744"/>
                    <a:pt x="950" y="2726"/>
                  </a:cubicBezTo>
                  <a:cubicBezTo>
                    <a:pt x="966" y="2708"/>
                    <a:pt x="985" y="2691"/>
                    <a:pt x="1003" y="2674"/>
                  </a:cubicBezTo>
                  <a:cubicBezTo>
                    <a:pt x="1044" y="2633"/>
                    <a:pt x="1089" y="2594"/>
                    <a:pt x="1134" y="2556"/>
                  </a:cubicBezTo>
                  <a:cubicBezTo>
                    <a:pt x="1103" y="2531"/>
                    <a:pt x="994" y="2439"/>
                    <a:pt x="963" y="2377"/>
                  </a:cubicBezTo>
                  <a:cubicBezTo>
                    <a:pt x="932" y="2314"/>
                    <a:pt x="910" y="2227"/>
                    <a:pt x="942" y="2161"/>
                  </a:cubicBezTo>
                  <a:cubicBezTo>
                    <a:pt x="974" y="2096"/>
                    <a:pt x="1053" y="2065"/>
                    <a:pt x="1117" y="2105"/>
                  </a:cubicBezTo>
                  <a:cubicBezTo>
                    <a:pt x="1205" y="2160"/>
                    <a:pt x="1214" y="2348"/>
                    <a:pt x="1191" y="2439"/>
                  </a:cubicBezTo>
                  <a:cubicBezTo>
                    <a:pt x="1190" y="2444"/>
                    <a:pt x="1166" y="2507"/>
                    <a:pt x="1153" y="2541"/>
                  </a:cubicBezTo>
                  <a:cubicBezTo>
                    <a:pt x="1180" y="2519"/>
                    <a:pt x="1207" y="2496"/>
                    <a:pt x="1236" y="2474"/>
                  </a:cubicBezTo>
                  <a:cubicBezTo>
                    <a:pt x="1318" y="2410"/>
                    <a:pt x="1404" y="2348"/>
                    <a:pt x="1489" y="2286"/>
                  </a:cubicBezTo>
                  <a:cubicBezTo>
                    <a:pt x="1515" y="2267"/>
                    <a:pt x="1540" y="2248"/>
                    <a:pt x="1566" y="2229"/>
                  </a:cubicBezTo>
                  <a:cubicBezTo>
                    <a:pt x="1555" y="2220"/>
                    <a:pt x="1423" y="2113"/>
                    <a:pt x="1388" y="2043"/>
                  </a:cubicBezTo>
                  <a:cubicBezTo>
                    <a:pt x="1357" y="1981"/>
                    <a:pt x="1335" y="1893"/>
                    <a:pt x="1367" y="1827"/>
                  </a:cubicBezTo>
                  <a:cubicBezTo>
                    <a:pt x="1399" y="1763"/>
                    <a:pt x="1479" y="1732"/>
                    <a:pt x="1542" y="1772"/>
                  </a:cubicBezTo>
                  <a:cubicBezTo>
                    <a:pt x="1631" y="1827"/>
                    <a:pt x="1640" y="2015"/>
                    <a:pt x="1617" y="2105"/>
                  </a:cubicBezTo>
                  <a:cubicBezTo>
                    <a:pt x="1615" y="2112"/>
                    <a:pt x="1581" y="2202"/>
                    <a:pt x="1571" y="2225"/>
                  </a:cubicBezTo>
                  <a:cubicBezTo>
                    <a:pt x="1628" y="2183"/>
                    <a:pt x="1684" y="2140"/>
                    <a:pt x="1738" y="2096"/>
                  </a:cubicBezTo>
                  <a:cubicBezTo>
                    <a:pt x="1812" y="2035"/>
                    <a:pt x="1881" y="1971"/>
                    <a:pt x="1944" y="1904"/>
                  </a:cubicBezTo>
                  <a:cubicBezTo>
                    <a:pt x="1939" y="1900"/>
                    <a:pt x="1801" y="1789"/>
                    <a:pt x="1765" y="1718"/>
                  </a:cubicBezTo>
                  <a:cubicBezTo>
                    <a:pt x="1734" y="1655"/>
                    <a:pt x="1711" y="1568"/>
                    <a:pt x="1744" y="1502"/>
                  </a:cubicBezTo>
                  <a:cubicBezTo>
                    <a:pt x="1776" y="1437"/>
                    <a:pt x="1855" y="1406"/>
                    <a:pt x="1919" y="1446"/>
                  </a:cubicBezTo>
                  <a:cubicBezTo>
                    <a:pt x="2007" y="1502"/>
                    <a:pt x="2016" y="1689"/>
                    <a:pt x="1993" y="1780"/>
                  </a:cubicBezTo>
                  <a:cubicBezTo>
                    <a:pt x="1992" y="1785"/>
                    <a:pt x="1966" y="1854"/>
                    <a:pt x="1953" y="1887"/>
                  </a:cubicBezTo>
                  <a:cubicBezTo>
                    <a:pt x="1955" y="1889"/>
                    <a:pt x="1955" y="1888"/>
                    <a:pt x="1958" y="1890"/>
                  </a:cubicBezTo>
                  <a:cubicBezTo>
                    <a:pt x="2024" y="1818"/>
                    <a:pt x="2079" y="1739"/>
                    <a:pt x="2127" y="1663"/>
                  </a:cubicBezTo>
                  <a:cubicBezTo>
                    <a:pt x="2155" y="1619"/>
                    <a:pt x="2179" y="1575"/>
                    <a:pt x="2201" y="1532"/>
                  </a:cubicBezTo>
                  <a:cubicBezTo>
                    <a:pt x="2174" y="1514"/>
                    <a:pt x="2047" y="1431"/>
                    <a:pt x="2008" y="1370"/>
                  </a:cubicBezTo>
                  <a:cubicBezTo>
                    <a:pt x="1970" y="1312"/>
                    <a:pt x="1938" y="1227"/>
                    <a:pt x="1963" y="1158"/>
                  </a:cubicBezTo>
                  <a:cubicBezTo>
                    <a:pt x="1988" y="1090"/>
                    <a:pt x="2064" y="1050"/>
                    <a:pt x="2131" y="1083"/>
                  </a:cubicBezTo>
                  <a:cubicBezTo>
                    <a:pt x="2225" y="1128"/>
                    <a:pt x="2255" y="1314"/>
                    <a:pt x="2242" y="1406"/>
                  </a:cubicBezTo>
                  <a:cubicBezTo>
                    <a:pt x="2241" y="1411"/>
                    <a:pt x="2228" y="1462"/>
                    <a:pt x="2219" y="1498"/>
                  </a:cubicBezTo>
                  <a:cubicBezTo>
                    <a:pt x="2228" y="1478"/>
                    <a:pt x="2239" y="1458"/>
                    <a:pt x="2248" y="1440"/>
                  </a:cubicBezTo>
                  <a:cubicBezTo>
                    <a:pt x="2282" y="1369"/>
                    <a:pt x="2309" y="1301"/>
                    <a:pt x="2333" y="1242"/>
                  </a:cubicBezTo>
                  <a:cubicBezTo>
                    <a:pt x="2346" y="1208"/>
                    <a:pt x="2357" y="1177"/>
                    <a:pt x="2367" y="1148"/>
                  </a:cubicBezTo>
                  <a:cubicBezTo>
                    <a:pt x="2349" y="1116"/>
                    <a:pt x="2278" y="987"/>
                    <a:pt x="2271" y="916"/>
                  </a:cubicBezTo>
                  <a:cubicBezTo>
                    <a:pt x="2264" y="846"/>
                    <a:pt x="2275" y="756"/>
                    <a:pt x="2329" y="707"/>
                  </a:cubicBezTo>
                  <a:cubicBezTo>
                    <a:pt x="2382" y="658"/>
                    <a:pt x="2468" y="658"/>
                    <a:pt x="2513" y="718"/>
                  </a:cubicBezTo>
                  <a:cubicBezTo>
                    <a:pt x="2575" y="802"/>
                    <a:pt x="2515" y="980"/>
                    <a:pt x="2462" y="1056"/>
                  </a:cubicBezTo>
                  <a:cubicBezTo>
                    <a:pt x="2457" y="1062"/>
                    <a:pt x="2372" y="1157"/>
                    <a:pt x="2371" y="1155"/>
                  </a:cubicBezTo>
                  <a:lnTo>
                    <a:pt x="2370" y="1153"/>
                  </a:lnTo>
                  <a:cubicBezTo>
                    <a:pt x="2361" y="1181"/>
                    <a:pt x="2351" y="1211"/>
                    <a:pt x="2339" y="1244"/>
                  </a:cubicBezTo>
                  <a:cubicBezTo>
                    <a:pt x="2317" y="1304"/>
                    <a:pt x="2291" y="1372"/>
                    <a:pt x="2258" y="1444"/>
                  </a:cubicBezTo>
                  <a:cubicBezTo>
                    <a:pt x="2226" y="1516"/>
                    <a:pt x="2188" y="1594"/>
                    <a:pt x="2141" y="1672"/>
                  </a:cubicBezTo>
                  <a:cubicBezTo>
                    <a:pt x="2094" y="1750"/>
                    <a:pt x="2041" y="1830"/>
                    <a:pt x="1976" y="1905"/>
                  </a:cubicBezTo>
                  <a:cubicBezTo>
                    <a:pt x="1975" y="1906"/>
                    <a:pt x="1974" y="1906"/>
                    <a:pt x="1973" y="1907"/>
                  </a:cubicBezTo>
                  <a:cubicBezTo>
                    <a:pt x="1999" y="1891"/>
                    <a:pt x="2073" y="1849"/>
                    <a:pt x="2080" y="1846"/>
                  </a:cubicBezTo>
                  <a:cubicBezTo>
                    <a:pt x="2165" y="1809"/>
                    <a:pt x="2352" y="1789"/>
                    <a:pt x="2420" y="1867"/>
                  </a:cubicBezTo>
                  <a:cubicBezTo>
                    <a:pt x="2470" y="1924"/>
                    <a:pt x="2452" y="2007"/>
                    <a:pt x="2393" y="2049"/>
                  </a:cubicBezTo>
                  <a:cubicBezTo>
                    <a:pt x="2333" y="2091"/>
                    <a:pt x="2243" y="2083"/>
                    <a:pt x="2177" y="2062"/>
                  </a:cubicBezTo>
                  <a:cubicBezTo>
                    <a:pt x="2102" y="2038"/>
                    <a:pt x="1976" y="1924"/>
                    <a:pt x="1966" y="1915"/>
                  </a:cubicBezTo>
                  <a:cubicBezTo>
                    <a:pt x="1902" y="1986"/>
                    <a:pt x="1832" y="2054"/>
                    <a:pt x="1757" y="2119"/>
                  </a:cubicBezTo>
                  <a:cubicBezTo>
                    <a:pt x="1714" y="2156"/>
                    <a:pt x="1669" y="2192"/>
                    <a:pt x="1625" y="2227"/>
                  </a:cubicBezTo>
                  <a:cubicBezTo>
                    <a:pt x="1647" y="2214"/>
                    <a:pt x="1668" y="2202"/>
                    <a:pt x="1671" y="2201"/>
                  </a:cubicBezTo>
                  <a:cubicBezTo>
                    <a:pt x="1757" y="2164"/>
                    <a:pt x="1944" y="2143"/>
                    <a:pt x="2012" y="2222"/>
                  </a:cubicBezTo>
                  <a:cubicBezTo>
                    <a:pt x="2061" y="2279"/>
                    <a:pt x="2044" y="2362"/>
                    <a:pt x="1985" y="2404"/>
                  </a:cubicBezTo>
                  <a:cubicBezTo>
                    <a:pt x="1925" y="2446"/>
                    <a:pt x="1834" y="2438"/>
                    <a:pt x="1768" y="2417"/>
                  </a:cubicBezTo>
                  <a:cubicBezTo>
                    <a:pt x="1701" y="2395"/>
                    <a:pt x="1591" y="2301"/>
                    <a:pt x="1563" y="2275"/>
                  </a:cubicBezTo>
                  <a:cubicBezTo>
                    <a:pt x="1545" y="2288"/>
                    <a:pt x="1528" y="2302"/>
                    <a:pt x="1511" y="2315"/>
                  </a:cubicBezTo>
                  <a:cubicBezTo>
                    <a:pt x="1427" y="2379"/>
                    <a:pt x="1343" y="2443"/>
                    <a:pt x="1263" y="2508"/>
                  </a:cubicBezTo>
                  <a:cubicBezTo>
                    <a:pt x="1235" y="2531"/>
                    <a:pt x="1208" y="2554"/>
                    <a:pt x="1181" y="2578"/>
                  </a:cubicBezTo>
                  <a:cubicBezTo>
                    <a:pt x="1201" y="2566"/>
                    <a:pt x="1218" y="2556"/>
                    <a:pt x="1221" y="2555"/>
                  </a:cubicBezTo>
                  <a:cubicBezTo>
                    <a:pt x="1306" y="2518"/>
                    <a:pt x="1493" y="2498"/>
                    <a:pt x="1562" y="2576"/>
                  </a:cubicBezTo>
                  <a:cubicBezTo>
                    <a:pt x="1611" y="2633"/>
                    <a:pt x="1593" y="2716"/>
                    <a:pt x="1535" y="2758"/>
                  </a:cubicBezTo>
                  <a:cubicBezTo>
                    <a:pt x="1474" y="2800"/>
                    <a:pt x="1384" y="2792"/>
                    <a:pt x="1318" y="2771"/>
                  </a:cubicBezTo>
                  <a:cubicBezTo>
                    <a:pt x="1254" y="2751"/>
                    <a:pt x="1152" y="2664"/>
                    <a:pt x="1118" y="2634"/>
                  </a:cubicBezTo>
                  <a:cubicBezTo>
                    <a:pt x="1091" y="2659"/>
                    <a:pt x="1063" y="2683"/>
                    <a:pt x="1038" y="2709"/>
                  </a:cubicBezTo>
                  <a:cubicBezTo>
                    <a:pt x="1022" y="2726"/>
                    <a:pt x="1004" y="2742"/>
                    <a:pt x="988" y="2761"/>
                  </a:cubicBezTo>
                  <a:cubicBezTo>
                    <a:pt x="972" y="2779"/>
                    <a:pt x="957" y="2797"/>
                    <a:pt x="941" y="2815"/>
                  </a:cubicBezTo>
                  <a:cubicBezTo>
                    <a:pt x="912" y="2850"/>
                    <a:pt x="881" y="2887"/>
                    <a:pt x="854" y="2922"/>
                  </a:cubicBezTo>
                  <a:cubicBezTo>
                    <a:pt x="835" y="2946"/>
                    <a:pt x="817" y="2970"/>
                    <a:pt x="799" y="2994"/>
                  </a:cubicBezTo>
                  <a:cubicBezTo>
                    <a:pt x="827" y="2971"/>
                    <a:pt x="882" y="2927"/>
                    <a:pt x="887" y="2923"/>
                  </a:cubicBezTo>
                  <a:cubicBezTo>
                    <a:pt x="966" y="2874"/>
                    <a:pt x="1148" y="2825"/>
                    <a:pt x="1227" y="2893"/>
                  </a:cubicBezTo>
                  <a:cubicBezTo>
                    <a:pt x="1285" y="2941"/>
                    <a:pt x="1280" y="3026"/>
                    <a:pt x="1228" y="3076"/>
                  </a:cubicBezTo>
                  <a:cubicBezTo>
                    <a:pt x="1175" y="3127"/>
                    <a:pt x="1084" y="3133"/>
                    <a:pt x="1016" y="3122"/>
                  </a:cubicBezTo>
                  <a:cubicBezTo>
                    <a:pt x="940" y="3110"/>
                    <a:pt x="803" y="3021"/>
                    <a:pt x="786" y="3010"/>
                  </a:cubicBezTo>
                  <a:cubicBezTo>
                    <a:pt x="756" y="3049"/>
                    <a:pt x="728" y="3088"/>
                    <a:pt x="701" y="3124"/>
                  </a:cubicBezTo>
                  <a:cubicBezTo>
                    <a:pt x="609" y="3252"/>
                    <a:pt x="537" y="3361"/>
                    <a:pt x="488" y="3439"/>
                  </a:cubicBezTo>
                  <a:cubicBezTo>
                    <a:pt x="486" y="3441"/>
                    <a:pt x="485" y="3444"/>
                    <a:pt x="483" y="3446"/>
                  </a:cubicBezTo>
                  <a:lnTo>
                    <a:pt x="419" y="3416"/>
                  </a:lnTo>
                  <a:cubicBezTo>
                    <a:pt x="422" y="3411"/>
                    <a:pt x="426" y="3406"/>
                    <a:pt x="429" y="3400"/>
                  </a:cubicBezTo>
                  <a:cubicBezTo>
                    <a:pt x="481" y="3323"/>
                    <a:pt x="556" y="3214"/>
                    <a:pt x="651" y="3088"/>
                  </a:cubicBezTo>
                  <a:cubicBezTo>
                    <a:pt x="682" y="3048"/>
                    <a:pt x="715" y="3005"/>
                    <a:pt x="749" y="2962"/>
                  </a:cubicBezTo>
                  <a:cubicBezTo>
                    <a:pt x="740" y="2953"/>
                    <a:pt x="690" y="2897"/>
                    <a:pt x="650" y="2840"/>
                  </a:cubicBezTo>
                  <a:cubicBezTo>
                    <a:pt x="577" y="2869"/>
                    <a:pt x="424" y="2870"/>
                    <a:pt x="405" y="2870"/>
                  </a:cubicBezTo>
                  <a:cubicBezTo>
                    <a:pt x="401" y="2919"/>
                    <a:pt x="399" y="2967"/>
                    <a:pt x="397" y="3012"/>
                  </a:cubicBezTo>
                  <a:cubicBezTo>
                    <a:pt x="390" y="3169"/>
                    <a:pt x="391" y="3300"/>
                    <a:pt x="392" y="3392"/>
                  </a:cubicBezTo>
                  <a:cubicBezTo>
                    <a:pt x="392" y="3396"/>
                    <a:pt x="392" y="3399"/>
                    <a:pt x="393" y="3403"/>
                  </a:cubicBezTo>
                  <a:lnTo>
                    <a:pt x="322" y="3369"/>
                  </a:lnTo>
                  <a:cubicBezTo>
                    <a:pt x="323" y="3278"/>
                    <a:pt x="326" y="3155"/>
                    <a:pt x="335" y="3009"/>
                  </a:cubicBezTo>
                  <a:cubicBezTo>
                    <a:pt x="338" y="2959"/>
                    <a:pt x="343" y="2906"/>
                    <a:pt x="347" y="2851"/>
                  </a:cubicBezTo>
                  <a:cubicBezTo>
                    <a:pt x="328" y="2846"/>
                    <a:pt x="169" y="2805"/>
                    <a:pt x="110" y="2757"/>
                  </a:cubicBezTo>
                  <a:cubicBezTo>
                    <a:pt x="55" y="2714"/>
                    <a:pt x="-2" y="2644"/>
                    <a:pt x="0" y="2570"/>
                  </a:cubicBezTo>
                  <a:cubicBezTo>
                    <a:pt x="2" y="2498"/>
                    <a:pt x="61" y="2437"/>
                    <a:pt x="136" y="2446"/>
                  </a:cubicBezTo>
                  <a:cubicBezTo>
                    <a:pt x="239" y="2460"/>
                    <a:pt x="326" y="2626"/>
                    <a:pt x="343" y="2718"/>
                  </a:cubicBezTo>
                  <a:cubicBezTo>
                    <a:pt x="344" y="2723"/>
                    <a:pt x="348" y="2783"/>
                    <a:pt x="350" y="2821"/>
                  </a:cubicBezTo>
                  <a:cubicBezTo>
                    <a:pt x="352" y="2798"/>
                    <a:pt x="354" y="2777"/>
                    <a:pt x="357" y="2754"/>
                  </a:cubicBezTo>
                  <a:cubicBezTo>
                    <a:pt x="361" y="2708"/>
                    <a:pt x="367" y="2663"/>
                    <a:pt x="373" y="2614"/>
                  </a:cubicBezTo>
                  <a:cubicBezTo>
                    <a:pt x="377" y="2591"/>
                    <a:pt x="381" y="2567"/>
                    <a:pt x="385" y="2543"/>
                  </a:cubicBezTo>
                  <a:cubicBezTo>
                    <a:pt x="388" y="2519"/>
                    <a:pt x="395" y="2494"/>
                    <a:pt x="400" y="2470"/>
                  </a:cubicBezTo>
                  <a:cubicBezTo>
                    <a:pt x="412" y="2413"/>
                    <a:pt x="428" y="2356"/>
                    <a:pt x="445" y="2300"/>
                  </a:cubicBezTo>
                  <a:cubicBezTo>
                    <a:pt x="405" y="2295"/>
                    <a:pt x="263" y="2279"/>
                    <a:pt x="203" y="2244"/>
                  </a:cubicBezTo>
                  <a:cubicBezTo>
                    <a:pt x="143" y="2209"/>
                    <a:pt x="75" y="2148"/>
                    <a:pt x="66" y="2075"/>
                  </a:cubicBezTo>
                  <a:cubicBezTo>
                    <a:pt x="57" y="2004"/>
                    <a:pt x="106" y="1934"/>
                    <a:pt x="182" y="1933"/>
                  </a:cubicBezTo>
                  <a:cubicBezTo>
                    <a:pt x="286" y="1930"/>
                    <a:pt x="397" y="2082"/>
                    <a:pt x="427" y="2170"/>
                  </a:cubicBezTo>
                  <a:cubicBezTo>
                    <a:pt x="429" y="2175"/>
                    <a:pt x="444" y="2241"/>
                    <a:pt x="452" y="2277"/>
                  </a:cubicBezTo>
                  <a:cubicBezTo>
                    <a:pt x="462" y="2243"/>
                    <a:pt x="472" y="2209"/>
                    <a:pt x="484" y="2175"/>
                  </a:cubicBezTo>
                  <a:cubicBezTo>
                    <a:pt x="518" y="2076"/>
                    <a:pt x="555" y="1977"/>
                    <a:pt x="591" y="1879"/>
                  </a:cubicBezTo>
                  <a:cubicBezTo>
                    <a:pt x="602" y="1848"/>
                    <a:pt x="613" y="1818"/>
                    <a:pt x="624" y="1788"/>
                  </a:cubicBezTo>
                  <a:cubicBezTo>
                    <a:pt x="610" y="1787"/>
                    <a:pt x="441" y="1770"/>
                    <a:pt x="374" y="1731"/>
                  </a:cubicBezTo>
                  <a:cubicBezTo>
                    <a:pt x="313" y="1697"/>
                    <a:pt x="246" y="1636"/>
                    <a:pt x="237" y="1563"/>
                  </a:cubicBezTo>
                  <a:cubicBezTo>
                    <a:pt x="228" y="1491"/>
                    <a:pt x="277" y="1422"/>
                    <a:pt x="352" y="1420"/>
                  </a:cubicBezTo>
                  <a:cubicBezTo>
                    <a:pt x="457" y="1417"/>
                    <a:pt x="568" y="1569"/>
                    <a:pt x="598" y="1657"/>
                  </a:cubicBezTo>
                  <a:cubicBezTo>
                    <a:pt x="601" y="1664"/>
                    <a:pt x="622" y="1758"/>
                    <a:pt x="626" y="1782"/>
                  </a:cubicBezTo>
                  <a:cubicBezTo>
                    <a:pt x="650" y="1716"/>
                    <a:pt x="674" y="1649"/>
                    <a:pt x="694" y="1583"/>
                  </a:cubicBezTo>
                  <a:cubicBezTo>
                    <a:pt x="722" y="1491"/>
                    <a:pt x="745" y="1399"/>
                    <a:pt x="760" y="1309"/>
                  </a:cubicBezTo>
                  <a:cubicBezTo>
                    <a:pt x="753" y="1308"/>
                    <a:pt x="578" y="1292"/>
                    <a:pt x="508" y="1252"/>
                  </a:cubicBezTo>
                  <a:cubicBezTo>
                    <a:pt x="448" y="1217"/>
                    <a:pt x="381" y="1156"/>
                    <a:pt x="371" y="1083"/>
                  </a:cubicBezTo>
                  <a:cubicBezTo>
                    <a:pt x="362" y="1012"/>
                    <a:pt x="412" y="942"/>
                    <a:pt x="487" y="941"/>
                  </a:cubicBezTo>
                  <a:cubicBezTo>
                    <a:pt x="591" y="938"/>
                    <a:pt x="702" y="1090"/>
                    <a:pt x="733" y="1178"/>
                  </a:cubicBezTo>
                  <a:cubicBezTo>
                    <a:pt x="735" y="1184"/>
                    <a:pt x="751" y="1255"/>
                    <a:pt x="758" y="1290"/>
                  </a:cubicBezTo>
                  <a:cubicBezTo>
                    <a:pt x="761" y="1290"/>
                    <a:pt x="761" y="1290"/>
                    <a:pt x="764" y="1290"/>
                  </a:cubicBezTo>
                  <a:cubicBezTo>
                    <a:pt x="779" y="1193"/>
                    <a:pt x="782" y="1097"/>
                    <a:pt x="780" y="1007"/>
                  </a:cubicBezTo>
                  <a:cubicBezTo>
                    <a:pt x="779" y="955"/>
                    <a:pt x="775" y="905"/>
                    <a:pt x="770" y="857"/>
                  </a:cubicBezTo>
                  <a:cubicBezTo>
                    <a:pt x="737" y="857"/>
                    <a:pt x="586" y="857"/>
                    <a:pt x="519" y="828"/>
                  </a:cubicBezTo>
                  <a:cubicBezTo>
                    <a:pt x="455" y="800"/>
                    <a:pt x="382" y="747"/>
                    <a:pt x="365" y="675"/>
                  </a:cubicBezTo>
                  <a:cubicBezTo>
                    <a:pt x="348" y="605"/>
                    <a:pt x="389" y="532"/>
                    <a:pt x="464" y="522"/>
                  </a:cubicBezTo>
                  <a:cubicBezTo>
                    <a:pt x="567" y="508"/>
                    <a:pt x="694" y="645"/>
                    <a:pt x="734" y="729"/>
                  </a:cubicBezTo>
                  <a:cubicBezTo>
                    <a:pt x="736" y="734"/>
                    <a:pt x="753" y="783"/>
                    <a:pt x="765" y="819"/>
                  </a:cubicBezTo>
                  <a:cubicBezTo>
                    <a:pt x="763" y="797"/>
                    <a:pt x="761" y="774"/>
                    <a:pt x="758" y="754"/>
                  </a:cubicBezTo>
                  <a:cubicBezTo>
                    <a:pt x="747" y="675"/>
                    <a:pt x="733" y="605"/>
                    <a:pt x="719" y="543"/>
                  </a:cubicBezTo>
                  <a:cubicBezTo>
                    <a:pt x="711" y="507"/>
                    <a:pt x="704" y="475"/>
                    <a:pt x="696" y="445"/>
                  </a:cubicBezTo>
                  <a:cubicBezTo>
                    <a:pt x="663" y="429"/>
                    <a:pt x="533" y="360"/>
                    <a:pt x="488" y="305"/>
                  </a:cubicBezTo>
                  <a:cubicBezTo>
                    <a:pt x="444" y="251"/>
                    <a:pt x="403" y="170"/>
                    <a:pt x="421" y="98"/>
                  </a:cubicBezTo>
                  <a:cubicBezTo>
                    <a:pt x="438" y="29"/>
                    <a:pt x="510" y="-18"/>
                    <a:pt x="580" y="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3108;p67">
              <a:extLst>
                <a:ext uri="{FF2B5EF4-FFF2-40B4-BE49-F238E27FC236}">
                  <a16:creationId xmlns:a16="http://schemas.microsoft.com/office/drawing/2014/main" id="{D487ED93-5168-D191-6150-C30A2A3638ED}"/>
                </a:ext>
              </a:extLst>
            </p:cNvPr>
            <p:cNvSpPr/>
            <p:nvPr/>
          </p:nvSpPr>
          <p:spPr>
            <a:xfrm>
              <a:off x="7209360" y="3117960"/>
              <a:ext cx="173160" cy="98640"/>
            </a:xfrm>
            <a:custGeom>
              <a:avLst/>
              <a:gdLst/>
              <a:ahLst/>
              <a:cxnLst/>
              <a:rect l="l" t="t" r="r" b="b"/>
              <a:pathLst>
                <a:path w="481" h="274" extrusionOk="0">
                  <a:moveTo>
                    <a:pt x="245" y="273"/>
                  </a:moveTo>
                  <a:cubicBezTo>
                    <a:pt x="163" y="270"/>
                    <a:pt x="0" y="186"/>
                    <a:pt x="0" y="186"/>
                  </a:cubicBezTo>
                  <a:cubicBezTo>
                    <a:pt x="-1" y="185"/>
                    <a:pt x="88" y="95"/>
                    <a:pt x="94" y="90"/>
                  </a:cubicBezTo>
                  <a:cubicBezTo>
                    <a:pt x="167" y="32"/>
                    <a:pt x="342" y="-37"/>
                    <a:pt x="429" y="21"/>
                  </a:cubicBezTo>
                  <a:cubicBezTo>
                    <a:pt x="491" y="62"/>
                    <a:pt x="496" y="147"/>
                    <a:pt x="450" y="203"/>
                  </a:cubicBezTo>
                  <a:cubicBezTo>
                    <a:pt x="404" y="260"/>
                    <a:pt x="314" y="276"/>
                    <a:pt x="245" y="273"/>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3109;p67">
              <a:extLst>
                <a:ext uri="{FF2B5EF4-FFF2-40B4-BE49-F238E27FC236}">
                  <a16:creationId xmlns:a16="http://schemas.microsoft.com/office/drawing/2014/main" id="{935C52B9-6BD9-0258-54F4-885C17D22A8F}"/>
                </a:ext>
              </a:extLst>
            </p:cNvPr>
            <p:cNvSpPr/>
            <p:nvPr/>
          </p:nvSpPr>
          <p:spPr>
            <a:xfrm>
              <a:off x="5802480" y="3539880"/>
              <a:ext cx="1707480" cy="1287360"/>
            </a:xfrm>
            <a:custGeom>
              <a:avLst/>
              <a:gdLst/>
              <a:ahLst/>
              <a:cxnLst/>
              <a:rect l="l" t="t" r="r" b="b"/>
              <a:pathLst>
                <a:path w="4743" h="3576" extrusionOk="0">
                  <a:moveTo>
                    <a:pt x="3202" y="1141"/>
                  </a:moveTo>
                  <a:cubicBezTo>
                    <a:pt x="3202" y="1141"/>
                    <a:pt x="2707" y="-51"/>
                    <a:pt x="2431" y="1"/>
                  </a:cubicBezTo>
                  <a:cubicBezTo>
                    <a:pt x="2154" y="53"/>
                    <a:pt x="2905" y="1901"/>
                    <a:pt x="2905" y="1901"/>
                  </a:cubicBezTo>
                  <a:cubicBezTo>
                    <a:pt x="2905" y="1901"/>
                    <a:pt x="2035" y="260"/>
                    <a:pt x="1442" y="260"/>
                  </a:cubicBezTo>
                  <a:cubicBezTo>
                    <a:pt x="850" y="260"/>
                    <a:pt x="1660" y="2073"/>
                    <a:pt x="2411" y="2678"/>
                  </a:cubicBezTo>
                  <a:cubicBezTo>
                    <a:pt x="2411" y="2678"/>
                    <a:pt x="1226" y="1400"/>
                    <a:pt x="534" y="1676"/>
                  </a:cubicBezTo>
                  <a:cubicBezTo>
                    <a:pt x="-158" y="1952"/>
                    <a:pt x="1917" y="3248"/>
                    <a:pt x="1917" y="3248"/>
                  </a:cubicBezTo>
                  <a:cubicBezTo>
                    <a:pt x="1917" y="3248"/>
                    <a:pt x="712" y="2868"/>
                    <a:pt x="850" y="3161"/>
                  </a:cubicBezTo>
                  <a:cubicBezTo>
                    <a:pt x="988" y="3455"/>
                    <a:pt x="1363" y="3507"/>
                    <a:pt x="1363" y="3507"/>
                  </a:cubicBezTo>
                  <a:lnTo>
                    <a:pt x="0" y="3576"/>
                  </a:lnTo>
                  <a:lnTo>
                    <a:pt x="4743" y="3576"/>
                  </a:lnTo>
                  <a:lnTo>
                    <a:pt x="3676" y="3472"/>
                  </a:lnTo>
                  <a:cubicBezTo>
                    <a:pt x="3676" y="3472"/>
                    <a:pt x="4783" y="2919"/>
                    <a:pt x="4486" y="2695"/>
                  </a:cubicBezTo>
                  <a:cubicBezTo>
                    <a:pt x="4190" y="2470"/>
                    <a:pt x="3538" y="2954"/>
                    <a:pt x="3538" y="2954"/>
                  </a:cubicBezTo>
                  <a:cubicBezTo>
                    <a:pt x="3538" y="2954"/>
                    <a:pt x="4664" y="1711"/>
                    <a:pt x="4447" y="1244"/>
                  </a:cubicBezTo>
                  <a:cubicBezTo>
                    <a:pt x="4230" y="778"/>
                    <a:pt x="3261" y="2090"/>
                    <a:pt x="3261" y="2090"/>
                  </a:cubicBezTo>
                  <a:cubicBezTo>
                    <a:pt x="3261" y="2090"/>
                    <a:pt x="4052" y="415"/>
                    <a:pt x="3893" y="122"/>
                  </a:cubicBezTo>
                  <a:cubicBezTo>
                    <a:pt x="3735" y="-172"/>
                    <a:pt x="3202" y="1141"/>
                    <a:pt x="3202" y="1141"/>
                  </a:cubicBezTo>
                  <a:close/>
                </a:path>
              </a:pathLst>
            </a:custGeom>
            <a:solidFill>
              <a:srgbClr val="A9FF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3110;p67">
              <a:extLst>
                <a:ext uri="{FF2B5EF4-FFF2-40B4-BE49-F238E27FC236}">
                  <a16:creationId xmlns:a16="http://schemas.microsoft.com/office/drawing/2014/main" id="{94E409A2-13E3-D130-E903-CCD8659F71ED}"/>
                </a:ext>
              </a:extLst>
            </p:cNvPr>
            <p:cNvSpPr/>
            <p:nvPr/>
          </p:nvSpPr>
          <p:spPr>
            <a:xfrm>
              <a:off x="5802480" y="3539880"/>
              <a:ext cx="1707480" cy="1287360"/>
            </a:xfrm>
            <a:custGeom>
              <a:avLst/>
              <a:gdLst/>
              <a:ahLst/>
              <a:cxnLst/>
              <a:rect l="l" t="t" r="r" b="b"/>
              <a:pathLst>
                <a:path w="4743" h="3576" extrusionOk="0">
                  <a:moveTo>
                    <a:pt x="3202" y="1141"/>
                  </a:moveTo>
                  <a:cubicBezTo>
                    <a:pt x="3202" y="1141"/>
                    <a:pt x="2707" y="-51"/>
                    <a:pt x="2431" y="1"/>
                  </a:cubicBezTo>
                  <a:cubicBezTo>
                    <a:pt x="2154" y="53"/>
                    <a:pt x="2905" y="1901"/>
                    <a:pt x="2905" y="1901"/>
                  </a:cubicBezTo>
                  <a:cubicBezTo>
                    <a:pt x="2905" y="1901"/>
                    <a:pt x="2035" y="260"/>
                    <a:pt x="1442" y="260"/>
                  </a:cubicBezTo>
                  <a:cubicBezTo>
                    <a:pt x="850" y="260"/>
                    <a:pt x="1660" y="2073"/>
                    <a:pt x="2411" y="2678"/>
                  </a:cubicBezTo>
                  <a:cubicBezTo>
                    <a:pt x="2411" y="2678"/>
                    <a:pt x="1226" y="1400"/>
                    <a:pt x="534" y="1676"/>
                  </a:cubicBezTo>
                  <a:cubicBezTo>
                    <a:pt x="-158" y="1952"/>
                    <a:pt x="1917" y="3248"/>
                    <a:pt x="1917" y="3248"/>
                  </a:cubicBezTo>
                  <a:cubicBezTo>
                    <a:pt x="1917" y="3248"/>
                    <a:pt x="712" y="2868"/>
                    <a:pt x="850" y="3161"/>
                  </a:cubicBezTo>
                  <a:cubicBezTo>
                    <a:pt x="988" y="3455"/>
                    <a:pt x="1363" y="3507"/>
                    <a:pt x="1363" y="3507"/>
                  </a:cubicBezTo>
                  <a:lnTo>
                    <a:pt x="0" y="3576"/>
                  </a:lnTo>
                  <a:lnTo>
                    <a:pt x="4743" y="3576"/>
                  </a:lnTo>
                  <a:lnTo>
                    <a:pt x="3676" y="3472"/>
                  </a:lnTo>
                  <a:cubicBezTo>
                    <a:pt x="3676" y="3472"/>
                    <a:pt x="4783" y="2919"/>
                    <a:pt x="4486" y="2695"/>
                  </a:cubicBezTo>
                  <a:cubicBezTo>
                    <a:pt x="4190" y="2470"/>
                    <a:pt x="3538" y="2954"/>
                    <a:pt x="3538" y="2954"/>
                  </a:cubicBezTo>
                  <a:cubicBezTo>
                    <a:pt x="3538" y="2954"/>
                    <a:pt x="4664" y="1711"/>
                    <a:pt x="4447" y="1244"/>
                  </a:cubicBezTo>
                  <a:cubicBezTo>
                    <a:pt x="4230" y="778"/>
                    <a:pt x="3261" y="2090"/>
                    <a:pt x="3261" y="2090"/>
                  </a:cubicBezTo>
                  <a:cubicBezTo>
                    <a:pt x="3261" y="2090"/>
                    <a:pt x="4052" y="415"/>
                    <a:pt x="3893" y="122"/>
                  </a:cubicBezTo>
                  <a:cubicBezTo>
                    <a:pt x="3735" y="-172"/>
                    <a:pt x="3202" y="1141"/>
                    <a:pt x="3202" y="114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3111;p67">
              <a:extLst>
                <a:ext uri="{FF2B5EF4-FFF2-40B4-BE49-F238E27FC236}">
                  <a16:creationId xmlns:a16="http://schemas.microsoft.com/office/drawing/2014/main" id="{51E870E1-29F4-1A32-435D-4D81415176B9}"/>
                </a:ext>
              </a:extLst>
            </p:cNvPr>
            <p:cNvSpPr/>
            <p:nvPr/>
          </p:nvSpPr>
          <p:spPr>
            <a:xfrm>
              <a:off x="6849000" y="3966840"/>
              <a:ext cx="390240" cy="802800"/>
            </a:xfrm>
            <a:custGeom>
              <a:avLst/>
              <a:gdLst/>
              <a:ahLst/>
              <a:cxnLst/>
              <a:rect l="l" t="t" r="r" b="b"/>
              <a:pathLst>
                <a:path w="1084" h="2230" extrusionOk="0">
                  <a:moveTo>
                    <a:pt x="27" y="2230"/>
                  </a:moveTo>
                  <a:cubicBezTo>
                    <a:pt x="21" y="2230"/>
                    <a:pt x="18" y="2229"/>
                    <a:pt x="17" y="2229"/>
                  </a:cubicBezTo>
                  <a:cubicBezTo>
                    <a:pt x="8" y="2229"/>
                    <a:pt x="0" y="2221"/>
                    <a:pt x="0" y="2212"/>
                  </a:cubicBezTo>
                  <a:cubicBezTo>
                    <a:pt x="0" y="2203"/>
                    <a:pt x="5" y="1285"/>
                    <a:pt x="436" y="12"/>
                  </a:cubicBezTo>
                  <a:cubicBezTo>
                    <a:pt x="439" y="3"/>
                    <a:pt x="449" y="-2"/>
                    <a:pt x="458" y="1"/>
                  </a:cubicBezTo>
                  <a:cubicBezTo>
                    <a:pt x="468" y="4"/>
                    <a:pt x="473" y="14"/>
                    <a:pt x="469" y="23"/>
                  </a:cubicBezTo>
                  <a:cubicBezTo>
                    <a:pt x="73" y="1194"/>
                    <a:pt x="39" y="2062"/>
                    <a:pt x="36" y="2194"/>
                  </a:cubicBezTo>
                  <a:cubicBezTo>
                    <a:pt x="129" y="2193"/>
                    <a:pt x="587" y="2169"/>
                    <a:pt x="1055" y="1822"/>
                  </a:cubicBezTo>
                  <a:cubicBezTo>
                    <a:pt x="1063" y="1816"/>
                    <a:pt x="1074" y="1818"/>
                    <a:pt x="1080" y="1826"/>
                  </a:cubicBezTo>
                  <a:cubicBezTo>
                    <a:pt x="1086" y="1833"/>
                    <a:pt x="1084" y="1845"/>
                    <a:pt x="1076" y="1850"/>
                  </a:cubicBezTo>
                  <a:cubicBezTo>
                    <a:pt x="584" y="2214"/>
                    <a:pt x="103" y="2230"/>
                    <a:pt x="27" y="22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 name="Google Shape;3112;p67">
              <a:extLst>
                <a:ext uri="{FF2B5EF4-FFF2-40B4-BE49-F238E27FC236}">
                  <a16:creationId xmlns:a16="http://schemas.microsoft.com/office/drawing/2014/main" id="{7C37B98F-FEEF-F4A5-9C73-E30FBD6B2B8B}"/>
                </a:ext>
              </a:extLst>
            </p:cNvPr>
            <p:cNvSpPr/>
            <p:nvPr/>
          </p:nvSpPr>
          <p:spPr>
            <a:xfrm>
              <a:off x="6799320" y="3810240"/>
              <a:ext cx="140760" cy="418320"/>
            </a:xfrm>
            <a:custGeom>
              <a:avLst/>
              <a:gdLst/>
              <a:ahLst/>
              <a:cxnLst/>
              <a:rect l="l" t="t" r="r" b="b"/>
              <a:pathLst>
                <a:path w="391" h="1162" extrusionOk="0">
                  <a:moveTo>
                    <a:pt x="373" y="1162"/>
                  </a:moveTo>
                  <a:cubicBezTo>
                    <a:pt x="365" y="1162"/>
                    <a:pt x="358" y="1156"/>
                    <a:pt x="356" y="1148"/>
                  </a:cubicBezTo>
                  <a:cubicBezTo>
                    <a:pt x="355" y="1143"/>
                    <a:pt x="254" y="667"/>
                    <a:pt x="1" y="24"/>
                  </a:cubicBezTo>
                  <a:cubicBezTo>
                    <a:pt x="-3" y="15"/>
                    <a:pt x="2" y="5"/>
                    <a:pt x="11" y="1"/>
                  </a:cubicBezTo>
                  <a:cubicBezTo>
                    <a:pt x="20" y="-3"/>
                    <a:pt x="30" y="2"/>
                    <a:pt x="34" y="11"/>
                  </a:cubicBezTo>
                  <a:cubicBezTo>
                    <a:pt x="288" y="657"/>
                    <a:pt x="389" y="1136"/>
                    <a:pt x="390" y="1141"/>
                  </a:cubicBezTo>
                  <a:cubicBezTo>
                    <a:pt x="392" y="1150"/>
                    <a:pt x="386" y="1160"/>
                    <a:pt x="377" y="1162"/>
                  </a:cubicBezTo>
                  <a:cubicBezTo>
                    <a:pt x="376" y="1162"/>
                    <a:pt x="374" y="1162"/>
                    <a:pt x="373" y="116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3113;p67">
              <a:extLst>
                <a:ext uri="{FF2B5EF4-FFF2-40B4-BE49-F238E27FC236}">
                  <a16:creationId xmlns:a16="http://schemas.microsoft.com/office/drawing/2014/main" id="{2597841D-F836-E26D-679C-2925D02D59B4}"/>
                </a:ext>
              </a:extLst>
            </p:cNvPr>
            <p:cNvSpPr/>
            <p:nvPr/>
          </p:nvSpPr>
          <p:spPr>
            <a:xfrm>
              <a:off x="6464880" y="3945600"/>
              <a:ext cx="774360" cy="603360"/>
            </a:xfrm>
            <a:custGeom>
              <a:avLst/>
              <a:gdLst/>
              <a:ahLst/>
              <a:cxnLst/>
              <a:rect l="l" t="t" r="r" b="b"/>
              <a:pathLst>
                <a:path w="2151" h="1676" extrusionOk="0">
                  <a:moveTo>
                    <a:pt x="1124" y="1676"/>
                  </a:moveTo>
                  <a:cubicBezTo>
                    <a:pt x="1124" y="1676"/>
                    <a:pt x="1123" y="1676"/>
                    <a:pt x="1122" y="1675"/>
                  </a:cubicBezTo>
                  <a:cubicBezTo>
                    <a:pt x="1117" y="1675"/>
                    <a:pt x="1113" y="1672"/>
                    <a:pt x="1110" y="1668"/>
                  </a:cubicBezTo>
                  <a:lnTo>
                    <a:pt x="3" y="27"/>
                  </a:lnTo>
                  <a:cubicBezTo>
                    <a:pt x="-3" y="19"/>
                    <a:pt x="-1" y="8"/>
                    <a:pt x="7" y="3"/>
                  </a:cubicBezTo>
                  <a:cubicBezTo>
                    <a:pt x="15" y="-3"/>
                    <a:pt x="26" y="-1"/>
                    <a:pt x="32" y="7"/>
                  </a:cubicBezTo>
                  <a:lnTo>
                    <a:pt x="1128" y="1632"/>
                  </a:lnTo>
                  <a:cubicBezTo>
                    <a:pt x="1235" y="1541"/>
                    <a:pt x="1885" y="981"/>
                    <a:pt x="2118" y="659"/>
                  </a:cubicBezTo>
                  <a:cubicBezTo>
                    <a:pt x="2124" y="651"/>
                    <a:pt x="2135" y="649"/>
                    <a:pt x="2143" y="655"/>
                  </a:cubicBezTo>
                  <a:cubicBezTo>
                    <a:pt x="2151" y="661"/>
                    <a:pt x="2153" y="672"/>
                    <a:pt x="2147" y="680"/>
                  </a:cubicBezTo>
                  <a:cubicBezTo>
                    <a:pt x="1892" y="1033"/>
                    <a:pt x="1143" y="1665"/>
                    <a:pt x="1136" y="1671"/>
                  </a:cubicBezTo>
                  <a:cubicBezTo>
                    <a:pt x="1132" y="1674"/>
                    <a:pt x="1128" y="1676"/>
                    <a:pt x="1124" y="16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3114;p67">
              <a:extLst>
                <a:ext uri="{FF2B5EF4-FFF2-40B4-BE49-F238E27FC236}">
                  <a16:creationId xmlns:a16="http://schemas.microsoft.com/office/drawing/2014/main" id="{D0FA25E2-5467-4D29-A19D-2EF96DE67CD3}"/>
                </a:ext>
              </a:extLst>
            </p:cNvPr>
            <p:cNvSpPr/>
            <p:nvPr/>
          </p:nvSpPr>
          <p:spPr>
            <a:xfrm>
              <a:off x="6265800" y="4365360"/>
              <a:ext cx="603000" cy="325800"/>
            </a:xfrm>
            <a:custGeom>
              <a:avLst/>
              <a:gdLst/>
              <a:ahLst/>
              <a:cxnLst/>
              <a:rect l="l" t="t" r="r" b="b"/>
              <a:pathLst>
                <a:path w="1675" h="905" extrusionOk="0">
                  <a:moveTo>
                    <a:pt x="1658" y="905"/>
                  </a:moveTo>
                  <a:cubicBezTo>
                    <a:pt x="1655" y="905"/>
                    <a:pt x="1652" y="904"/>
                    <a:pt x="1650" y="903"/>
                  </a:cubicBezTo>
                  <a:cubicBezTo>
                    <a:pt x="1638" y="898"/>
                    <a:pt x="477" y="346"/>
                    <a:pt x="8" y="32"/>
                  </a:cubicBezTo>
                  <a:cubicBezTo>
                    <a:pt x="0" y="27"/>
                    <a:pt x="-2" y="16"/>
                    <a:pt x="3" y="8"/>
                  </a:cubicBezTo>
                  <a:cubicBezTo>
                    <a:pt x="8" y="0"/>
                    <a:pt x="20" y="-3"/>
                    <a:pt x="27" y="3"/>
                  </a:cubicBezTo>
                  <a:cubicBezTo>
                    <a:pt x="494" y="315"/>
                    <a:pt x="1653" y="866"/>
                    <a:pt x="1665" y="871"/>
                  </a:cubicBezTo>
                  <a:cubicBezTo>
                    <a:pt x="1674" y="876"/>
                    <a:pt x="1678" y="886"/>
                    <a:pt x="1673" y="895"/>
                  </a:cubicBezTo>
                  <a:cubicBezTo>
                    <a:pt x="1670" y="901"/>
                    <a:pt x="1664" y="905"/>
                    <a:pt x="1658" y="9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3115;p67">
              <a:extLst>
                <a:ext uri="{FF2B5EF4-FFF2-40B4-BE49-F238E27FC236}">
                  <a16:creationId xmlns:a16="http://schemas.microsoft.com/office/drawing/2014/main" id="{648CFA43-4066-0A42-49A1-2730AAA663E2}"/>
                </a:ext>
              </a:extLst>
            </p:cNvPr>
            <p:cNvSpPr/>
            <p:nvPr/>
          </p:nvSpPr>
          <p:spPr>
            <a:xfrm>
              <a:off x="6550920" y="2598480"/>
              <a:ext cx="356400" cy="469800"/>
            </a:xfrm>
            <a:custGeom>
              <a:avLst/>
              <a:gdLst/>
              <a:ahLst/>
              <a:cxnLst/>
              <a:rect l="l" t="t" r="r" b="b"/>
              <a:pathLst>
                <a:path w="990" h="1305" extrusionOk="0">
                  <a:moveTo>
                    <a:pt x="430" y="97"/>
                  </a:moveTo>
                  <a:lnTo>
                    <a:pt x="173" y="803"/>
                  </a:lnTo>
                  <a:lnTo>
                    <a:pt x="0" y="829"/>
                  </a:lnTo>
                  <a:lnTo>
                    <a:pt x="122" y="1305"/>
                  </a:lnTo>
                  <a:cubicBezTo>
                    <a:pt x="122" y="1305"/>
                    <a:pt x="308" y="1073"/>
                    <a:pt x="366" y="990"/>
                  </a:cubicBezTo>
                  <a:cubicBezTo>
                    <a:pt x="424" y="906"/>
                    <a:pt x="990" y="0"/>
                    <a:pt x="990" y="0"/>
                  </a:cubicBezTo>
                  <a:lnTo>
                    <a:pt x="430" y="97"/>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3116;p67">
              <a:extLst>
                <a:ext uri="{FF2B5EF4-FFF2-40B4-BE49-F238E27FC236}">
                  <a16:creationId xmlns:a16="http://schemas.microsoft.com/office/drawing/2014/main" id="{51499E34-B03D-02AC-8F48-1C18761E18C0}"/>
                </a:ext>
              </a:extLst>
            </p:cNvPr>
            <p:cNvSpPr/>
            <p:nvPr/>
          </p:nvSpPr>
          <p:spPr>
            <a:xfrm>
              <a:off x="6544440" y="2592000"/>
              <a:ext cx="369000" cy="482400"/>
            </a:xfrm>
            <a:custGeom>
              <a:avLst/>
              <a:gdLst/>
              <a:ahLst/>
              <a:cxnLst/>
              <a:rect l="l" t="t" r="r" b="b"/>
              <a:pathLst>
                <a:path w="1025" h="1340" extrusionOk="0">
                  <a:moveTo>
                    <a:pt x="191" y="821"/>
                  </a:moveTo>
                  <a:lnTo>
                    <a:pt x="192" y="821"/>
                  </a:lnTo>
                  <a:lnTo>
                    <a:pt x="191" y="821"/>
                  </a:lnTo>
                  <a:moveTo>
                    <a:pt x="39" y="861"/>
                  </a:moveTo>
                  <a:lnTo>
                    <a:pt x="148" y="1284"/>
                  </a:lnTo>
                  <a:cubicBezTo>
                    <a:pt x="199" y="1220"/>
                    <a:pt x="325" y="1063"/>
                    <a:pt x="370" y="998"/>
                  </a:cubicBezTo>
                  <a:cubicBezTo>
                    <a:pt x="420" y="924"/>
                    <a:pt x="869" y="207"/>
                    <a:pt x="972" y="42"/>
                  </a:cubicBezTo>
                  <a:lnTo>
                    <a:pt x="461" y="130"/>
                  </a:lnTo>
                  <a:lnTo>
                    <a:pt x="208" y="827"/>
                  </a:lnTo>
                  <a:cubicBezTo>
                    <a:pt x="206" y="833"/>
                    <a:pt x="200" y="838"/>
                    <a:pt x="194" y="839"/>
                  </a:cubicBezTo>
                  <a:lnTo>
                    <a:pt x="39" y="861"/>
                  </a:lnTo>
                  <a:moveTo>
                    <a:pt x="140" y="1340"/>
                  </a:moveTo>
                  <a:cubicBezTo>
                    <a:pt x="138" y="1340"/>
                    <a:pt x="137" y="1340"/>
                    <a:pt x="136" y="1340"/>
                  </a:cubicBezTo>
                  <a:cubicBezTo>
                    <a:pt x="129" y="1339"/>
                    <a:pt x="124" y="1334"/>
                    <a:pt x="123" y="1327"/>
                  </a:cubicBezTo>
                  <a:lnTo>
                    <a:pt x="0" y="851"/>
                  </a:lnTo>
                  <a:cubicBezTo>
                    <a:pt x="-1" y="846"/>
                    <a:pt x="0" y="841"/>
                    <a:pt x="3" y="837"/>
                  </a:cubicBezTo>
                  <a:cubicBezTo>
                    <a:pt x="6" y="833"/>
                    <a:pt x="10" y="830"/>
                    <a:pt x="15" y="829"/>
                  </a:cubicBezTo>
                  <a:lnTo>
                    <a:pt x="178" y="805"/>
                  </a:lnTo>
                  <a:lnTo>
                    <a:pt x="432" y="109"/>
                  </a:lnTo>
                  <a:cubicBezTo>
                    <a:pt x="434" y="103"/>
                    <a:pt x="439" y="99"/>
                    <a:pt x="445" y="97"/>
                  </a:cubicBezTo>
                  <a:lnTo>
                    <a:pt x="1005" y="1"/>
                  </a:lnTo>
                  <a:cubicBezTo>
                    <a:pt x="1012" y="0"/>
                    <a:pt x="1019" y="3"/>
                    <a:pt x="1022" y="9"/>
                  </a:cubicBezTo>
                  <a:cubicBezTo>
                    <a:pt x="1026" y="14"/>
                    <a:pt x="1026" y="22"/>
                    <a:pt x="1023" y="28"/>
                  </a:cubicBezTo>
                  <a:cubicBezTo>
                    <a:pt x="1000" y="65"/>
                    <a:pt x="456" y="935"/>
                    <a:pt x="399" y="1018"/>
                  </a:cubicBezTo>
                  <a:cubicBezTo>
                    <a:pt x="341" y="1101"/>
                    <a:pt x="161" y="1324"/>
                    <a:pt x="153" y="1334"/>
                  </a:cubicBezTo>
                  <a:cubicBezTo>
                    <a:pt x="150" y="1338"/>
                    <a:pt x="145" y="1340"/>
                    <a:pt x="140" y="13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 name="Google Shape;3117;p67">
              <a:extLst>
                <a:ext uri="{FF2B5EF4-FFF2-40B4-BE49-F238E27FC236}">
                  <a16:creationId xmlns:a16="http://schemas.microsoft.com/office/drawing/2014/main" id="{A643F455-040B-0280-B87A-1EF7BC8A16F0}"/>
                </a:ext>
              </a:extLst>
            </p:cNvPr>
            <p:cNvSpPr/>
            <p:nvPr/>
          </p:nvSpPr>
          <p:spPr>
            <a:xfrm>
              <a:off x="5809320" y="4866840"/>
              <a:ext cx="321840" cy="212400"/>
            </a:xfrm>
            <a:custGeom>
              <a:avLst/>
              <a:gdLst/>
              <a:ahLst/>
              <a:cxnLst/>
              <a:rect l="l" t="t" r="r" b="b"/>
              <a:pathLst>
                <a:path w="894" h="590" extrusionOk="0">
                  <a:moveTo>
                    <a:pt x="472" y="0"/>
                  </a:moveTo>
                  <a:cubicBezTo>
                    <a:pt x="472" y="0"/>
                    <a:pt x="41" y="386"/>
                    <a:pt x="3" y="521"/>
                  </a:cubicBezTo>
                  <a:cubicBezTo>
                    <a:pt x="-36" y="656"/>
                    <a:pt x="318" y="572"/>
                    <a:pt x="492" y="456"/>
                  </a:cubicBezTo>
                  <a:cubicBezTo>
                    <a:pt x="665" y="341"/>
                    <a:pt x="749" y="264"/>
                    <a:pt x="749" y="264"/>
                  </a:cubicBezTo>
                  <a:lnTo>
                    <a:pt x="768" y="315"/>
                  </a:lnTo>
                  <a:cubicBezTo>
                    <a:pt x="768" y="315"/>
                    <a:pt x="871" y="302"/>
                    <a:pt x="890" y="238"/>
                  </a:cubicBezTo>
                  <a:cubicBezTo>
                    <a:pt x="910" y="174"/>
                    <a:pt x="852" y="19"/>
                    <a:pt x="852" y="19"/>
                  </a:cubicBezTo>
                  <a:lnTo>
                    <a:pt x="47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3118;p67">
              <a:extLst>
                <a:ext uri="{FF2B5EF4-FFF2-40B4-BE49-F238E27FC236}">
                  <a16:creationId xmlns:a16="http://schemas.microsoft.com/office/drawing/2014/main" id="{FA7D481B-D74B-E338-78E5-BBE70A29DA6B}"/>
                </a:ext>
              </a:extLst>
            </p:cNvPr>
            <p:cNvSpPr/>
            <p:nvPr/>
          </p:nvSpPr>
          <p:spPr>
            <a:xfrm>
              <a:off x="5802840" y="4860360"/>
              <a:ext cx="334440" cy="225000"/>
            </a:xfrm>
            <a:custGeom>
              <a:avLst/>
              <a:gdLst/>
              <a:ahLst/>
              <a:cxnLst/>
              <a:rect l="l" t="t" r="r" b="b"/>
              <a:pathLst>
                <a:path w="929" h="625" extrusionOk="0">
                  <a:moveTo>
                    <a:pt x="497" y="36"/>
                  </a:moveTo>
                  <a:cubicBezTo>
                    <a:pt x="447" y="81"/>
                    <a:pt x="72" y="423"/>
                    <a:pt x="38" y="544"/>
                  </a:cubicBezTo>
                  <a:cubicBezTo>
                    <a:pt x="32" y="564"/>
                    <a:pt x="39" y="573"/>
                    <a:pt x="46" y="578"/>
                  </a:cubicBezTo>
                  <a:cubicBezTo>
                    <a:pt x="104" y="620"/>
                    <a:pt x="358" y="554"/>
                    <a:pt x="500" y="460"/>
                  </a:cubicBezTo>
                  <a:cubicBezTo>
                    <a:pt x="670" y="346"/>
                    <a:pt x="754" y="269"/>
                    <a:pt x="755" y="269"/>
                  </a:cubicBezTo>
                  <a:cubicBezTo>
                    <a:pt x="759" y="265"/>
                    <a:pt x="765" y="263"/>
                    <a:pt x="771" y="264"/>
                  </a:cubicBezTo>
                  <a:cubicBezTo>
                    <a:pt x="777" y="266"/>
                    <a:pt x="781" y="270"/>
                    <a:pt x="783" y="275"/>
                  </a:cubicBezTo>
                  <a:lnTo>
                    <a:pt x="797" y="313"/>
                  </a:lnTo>
                  <a:cubicBezTo>
                    <a:pt x="828" y="307"/>
                    <a:pt x="880" y="288"/>
                    <a:pt x="891" y="251"/>
                  </a:cubicBezTo>
                  <a:cubicBezTo>
                    <a:pt x="905" y="206"/>
                    <a:pt x="874" y="103"/>
                    <a:pt x="857" y="54"/>
                  </a:cubicBezTo>
                  <a:lnTo>
                    <a:pt x="497" y="36"/>
                  </a:lnTo>
                  <a:moveTo>
                    <a:pt x="108" y="625"/>
                  </a:moveTo>
                  <a:cubicBezTo>
                    <a:pt x="72" y="625"/>
                    <a:pt x="43" y="619"/>
                    <a:pt x="25" y="606"/>
                  </a:cubicBezTo>
                  <a:cubicBezTo>
                    <a:pt x="12" y="597"/>
                    <a:pt x="-8" y="575"/>
                    <a:pt x="4" y="534"/>
                  </a:cubicBezTo>
                  <a:cubicBezTo>
                    <a:pt x="43" y="396"/>
                    <a:pt x="461" y="21"/>
                    <a:pt x="478" y="5"/>
                  </a:cubicBezTo>
                  <a:cubicBezTo>
                    <a:pt x="482" y="2"/>
                    <a:pt x="486" y="0"/>
                    <a:pt x="491" y="0"/>
                  </a:cubicBezTo>
                  <a:lnTo>
                    <a:pt x="871" y="20"/>
                  </a:lnTo>
                  <a:cubicBezTo>
                    <a:pt x="878" y="20"/>
                    <a:pt x="884" y="24"/>
                    <a:pt x="886" y="31"/>
                  </a:cubicBezTo>
                  <a:cubicBezTo>
                    <a:pt x="892" y="47"/>
                    <a:pt x="946" y="193"/>
                    <a:pt x="925" y="261"/>
                  </a:cubicBezTo>
                  <a:cubicBezTo>
                    <a:pt x="903" y="335"/>
                    <a:pt x="793" y="350"/>
                    <a:pt x="788" y="351"/>
                  </a:cubicBezTo>
                  <a:cubicBezTo>
                    <a:pt x="780" y="352"/>
                    <a:pt x="772" y="347"/>
                    <a:pt x="770" y="339"/>
                  </a:cubicBezTo>
                  <a:lnTo>
                    <a:pt x="759" y="312"/>
                  </a:lnTo>
                  <a:cubicBezTo>
                    <a:pt x="725" y="341"/>
                    <a:pt x="647" y="404"/>
                    <a:pt x="519" y="489"/>
                  </a:cubicBezTo>
                  <a:cubicBezTo>
                    <a:pt x="408" y="564"/>
                    <a:pt x="223" y="625"/>
                    <a:pt x="108" y="6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 name="Google Shape;3119;p67">
              <a:extLst>
                <a:ext uri="{FF2B5EF4-FFF2-40B4-BE49-F238E27FC236}">
                  <a16:creationId xmlns:a16="http://schemas.microsoft.com/office/drawing/2014/main" id="{86A26079-D80D-99A0-D50F-E21A697E1F6F}"/>
                </a:ext>
              </a:extLst>
            </p:cNvPr>
            <p:cNvSpPr/>
            <p:nvPr/>
          </p:nvSpPr>
          <p:spPr>
            <a:xfrm>
              <a:off x="6251400" y="4827600"/>
              <a:ext cx="321480" cy="242640"/>
            </a:xfrm>
            <a:custGeom>
              <a:avLst/>
              <a:gdLst/>
              <a:ahLst/>
              <a:cxnLst/>
              <a:rect l="l" t="t" r="r" b="b"/>
              <a:pathLst>
                <a:path w="893" h="674" extrusionOk="0">
                  <a:moveTo>
                    <a:pt x="414" y="0"/>
                  </a:moveTo>
                  <a:cubicBezTo>
                    <a:pt x="414" y="0"/>
                    <a:pt x="852" y="469"/>
                    <a:pt x="890" y="604"/>
                  </a:cubicBezTo>
                  <a:cubicBezTo>
                    <a:pt x="929" y="739"/>
                    <a:pt x="575" y="656"/>
                    <a:pt x="402" y="540"/>
                  </a:cubicBezTo>
                  <a:cubicBezTo>
                    <a:pt x="228" y="424"/>
                    <a:pt x="145" y="347"/>
                    <a:pt x="145" y="347"/>
                  </a:cubicBezTo>
                  <a:lnTo>
                    <a:pt x="125" y="398"/>
                  </a:lnTo>
                  <a:cubicBezTo>
                    <a:pt x="125" y="398"/>
                    <a:pt x="23" y="385"/>
                    <a:pt x="4" y="321"/>
                  </a:cubicBezTo>
                  <a:cubicBezTo>
                    <a:pt x="-15" y="257"/>
                    <a:pt x="43" y="103"/>
                    <a:pt x="43" y="103"/>
                  </a:cubicBezTo>
                  <a:lnTo>
                    <a:pt x="41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 name="Google Shape;3120;p67">
              <a:extLst>
                <a:ext uri="{FF2B5EF4-FFF2-40B4-BE49-F238E27FC236}">
                  <a16:creationId xmlns:a16="http://schemas.microsoft.com/office/drawing/2014/main" id="{D154B0B2-75AC-9D2C-6901-E99FB4179F81}"/>
                </a:ext>
              </a:extLst>
            </p:cNvPr>
            <p:cNvSpPr/>
            <p:nvPr/>
          </p:nvSpPr>
          <p:spPr>
            <a:xfrm>
              <a:off x="6244920" y="4821120"/>
              <a:ext cx="334440" cy="255240"/>
            </a:xfrm>
            <a:custGeom>
              <a:avLst/>
              <a:gdLst/>
              <a:ahLst/>
              <a:cxnLst/>
              <a:rect l="l" t="t" r="r" b="b"/>
              <a:pathLst>
                <a:path w="929" h="709" extrusionOk="0">
                  <a:moveTo>
                    <a:pt x="163" y="347"/>
                  </a:moveTo>
                  <a:cubicBezTo>
                    <a:pt x="167" y="347"/>
                    <a:pt x="171" y="349"/>
                    <a:pt x="174" y="352"/>
                  </a:cubicBezTo>
                  <a:cubicBezTo>
                    <a:pt x="175" y="353"/>
                    <a:pt x="259" y="430"/>
                    <a:pt x="430" y="543"/>
                  </a:cubicBezTo>
                  <a:cubicBezTo>
                    <a:pt x="571" y="637"/>
                    <a:pt x="826" y="703"/>
                    <a:pt x="884" y="661"/>
                  </a:cubicBezTo>
                  <a:cubicBezTo>
                    <a:pt x="890" y="656"/>
                    <a:pt x="897" y="648"/>
                    <a:pt x="891" y="627"/>
                  </a:cubicBezTo>
                  <a:cubicBezTo>
                    <a:pt x="857" y="507"/>
                    <a:pt x="483" y="99"/>
                    <a:pt x="426" y="37"/>
                  </a:cubicBezTo>
                  <a:lnTo>
                    <a:pt x="74" y="135"/>
                  </a:lnTo>
                  <a:cubicBezTo>
                    <a:pt x="57" y="182"/>
                    <a:pt x="25" y="289"/>
                    <a:pt x="39" y="334"/>
                  </a:cubicBezTo>
                  <a:cubicBezTo>
                    <a:pt x="50" y="371"/>
                    <a:pt x="101" y="390"/>
                    <a:pt x="132" y="396"/>
                  </a:cubicBezTo>
                  <a:lnTo>
                    <a:pt x="146" y="359"/>
                  </a:lnTo>
                  <a:cubicBezTo>
                    <a:pt x="148" y="353"/>
                    <a:pt x="153" y="349"/>
                    <a:pt x="158" y="348"/>
                  </a:cubicBezTo>
                  <a:cubicBezTo>
                    <a:pt x="160" y="347"/>
                    <a:pt x="161" y="347"/>
                    <a:pt x="163" y="347"/>
                  </a:cubicBezTo>
                  <a:moveTo>
                    <a:pt x="821" y="709"/>
                  </a:moveTo>
                  <a:cubicBezTo>
                    <a:pt x="706" y="709"/>
                    <a:pt x="522" y="647"/>
                    <a:pt x="410" y="572"/>
                  </a:cubicBezTo>
                  <a:cubicBezTo>
                    <a:pt x="283" y="488"/>
                    <a:pt x="204" y="424"/>
                    <a:pt x="170" y="395"/>
                  </a:cubicBezTo>
                  <a:lnTo>
                    <a:pt x="160" y="423"/>
                  </a:lnTo>
                  <a:cubicBezTo>
                    <a:pt x="157" y="430"/>
                    <a:pt x="149" y="435"/>
                    <a:pt x="141" y="434"/>
                  </a:cubicBezTo>
                  <a:cubicBezTo>
                    <a:pt x="136" y="433"/>
                    <a:pt x="28" y="419"/>
                    <a:pt x="5" y="344"/>
                  </a:cubicBezTo>
                  <a:cubicBezTo>
                    <a:pt x="-15" y="276"/>
                    <a:pt x="38" y="131"/>
                    <a:pt x="44" y="114"/>
                  </a:cubicBezTo>
                  <a:cubicBezTo>
                    <a:pt x="46" y="109"/>
                    <a:pt x="51" y="105"/>
                    <a:pt x="56" y="104"/>
                  </a:cubicBezTo>
                  <a:lnTo>
                    <a:pt x="427" y="1"/>
                  </a:lnTo>
                  <a:cubicBezTo>
                    <a:pt x="433" y="-1"/>
                    <a:pt x="440" y="1"/>
                    <a:pt x="444" y="6"/>
                  </a:cubicBezTo>
                  <a:cubicBezTo>
                    <a:pt x="462" y="25"/>
                    <a:pt x="886" y="480"/>
                    <a:pt x="925" y="617"/>
                  </a:cubicBezTo>
                  <a:cubicBezTo>
                    <a:pt x="937" y="658"/>
                    <a:pt x="917" y="680"/>
                    <a:pt x="905" y="689"/>
                  </a:cubicBezTo>
                  <a:cubicBezTo>
                    <a:pt x="886" y="703"/>
                    <a:pt x="857" y="709"/>
                    <a:pt x="821" y="7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 name="Google Shape;3121;p67">
              <a:extLst>
                <a:ext uri="{FF2B5EF4-FFF2-40B4-BE49-F238E27FC236}">
                  <a16:creationId xmlns:a16="http://schemas.microsoft.com/office/drawing/2014/main" id="{1A0ABF4C-10E9-B31C-35A0-7B2E73B45B58}"/>
                </a:ext>
              </a:extLst>
            </p:cNvPr>
            <p:cNvSpPr/>
            <p:nvPr/>
          </p:nvSpPr>
          <p:spPr>
            <a:xfrm>
              <a:off x="5842080" y="2765160"/>
              <a:ext cx="812880" cy="2159640"/>
            </a:xfrm>
            <a:custGeom>
              <a:avLst/>
              <a:gdLst/>
              <a:ahLst/>
              <a:cxnLst/>
              <a:rect l="l" t="t" r="r" b="b"/>
              <a:pathLst>
                <a:path w="2258" h="5999" extrusionOk="0">
                  <a:moveTo>
                    <a:pt x="143" y="0"/>
                  </a:moveTo>
                  <a:cubicBezTo>
                    <a:pt x="143" y="0"/>
                    <a:pt x="21" y="810"/>
                    <a:pt x="2" y="1221"/>
                  </a:cubicBezTo>
                  <a:cubicBezTo>
                    <a:pt x="-17" y="1633"/>
                    <a:pt x="105" y="3279"/>
                    <a:pt x="105" y="3748"/>
                  </a:cubicBezTo>
                  <a:cubicBezTo>
                    <a:pt x="105" y="4218"/>
                    <a:pt x="458" y="5690"/>
                    <a:pt x="458" y="5690"/>
                  </a:cubicBezTo>
                  <a:lnTo>
                    <a:pt x="362" y="5767"/>
                  </a:lnTo>
                  <a:lnTo>
                    <a:pt x="356" y="5870"/>
                  </a:lnTo>
                  <a:cubicBezTo>
                    <a:pt x="356" y="5870"/>
                    <a:pt x="497" y="5915"/>
                    <a:pt x="639" y="5960"/>
                  </a:cubicBezTo>
                  <a:cubicBezTo>
                    <a:pt x="780" y="6005"/>
                    <a:pt x="806" y="5999"/>
                    <a:pt x="806" y="5999"/>
                  </a:cubicBezTo>
                  <a:cubicBezTo>
                    <a:pt x="806" y="5999"/>
                    <a:pt x="774" y="5696"/>
                    <a:pt x="774" y="5021"/>
                  </a:cubicBezTo>
                  <a:cubicBezTo>
                    <a:pt x="774" y="4346"/>
                    <a:pt x="883" y="3112"/>
                    <a:pt x="889" y="2565"/>
                  </a:cubicBezTo>
                  <a:cubicBezTo>
                    <a:pt x="896" y="2018"/>
                    <a:pt x="1095" y="1498"/>
                    <a:pt x="1095" y="1498"/>
                  </a:cubicBezTo>
                  <a:lnTo>
                    <a:pt x="1179" y="1427"/>
                  </a:lnTo>
                  <a:cubicBezTo>
                    <a:pt x="1179" y="1427"/>
                    <a:pt x="1512" y="3176"/>
                    <a:pt x="1512" y="3311"/>
                  </a:cubicBezTo>
                  <a:cubicBezTo>
                    <a:pt x="1512" y="3446"/>
                    <a:pt x="1198" y="5568"/>
                    <a:pt x="1179" y="5619"/>
                  </a:cubicBezTo>
                  <a:cubicBezTo>
                    <a:pt x="1159" y="5671"/>
                    <a:pt x="1134" y="5696"/>
                    <a:pt x="1134" y="5767"/>
                  </a:cubicBezTo>
                  <a:lnTo>
                    <a:pt x="1134" y="5967"/>
                  </a:lnTo>
                  <a:lnTo>
                    <a:pt x="1608" y="5780"/>
                  </a:lnTo>
                  <a:cubicBezTo>
                    <a:pt x="1608" y="5780"/>
                    <a:pt x="1608" y="5664"/>
                    <a:pt x="1589" y="5619"/>
                  </a:cubicBezTo>
                  <a:cubicBezTo>
                    <a:pt x="1570" y="5574"/>
                    <a:pt x="1570" y="5516"/>
                    <a:pt x="1570" y="5497"/>
                  </a:cubicBezTo>
                  <a:cubicBezTo>
                    <a:pt x="1570" y="5478"/>
                    <a:pt x="2258" y="3671"/>
                    <a:pt x="2258" y="3465"/>
                  </a:cubicBezTo>
                  <a:cubicBezTo>
                    <a:pt x="2258" y="3259"/>
                    <a:pt x="2219" y="3028"/>
                    <a:pt x="2219" y="3028"/>
                  </a:cubicBezTo>
                  <a:lnTo>
                    <a:pt x="2142" y="1189"/>
                  </a:lnTo>
                  <a:cubicBezTo>
                    <a:pt x="2142" y="1189"/>
                    <a:pt x="2232" y="996"/>
                    <a:pt x="2194" y="829"/>
                  </a:cubicBezTo>
                  <a:cubicBezTo>
                    <a:pt x="2155" y="662"/>
                    <a:pt x="1943" y="168"/>
                    <a:pt x="1904" y="135"/>
                  </a:cubicBezTo>
                  <a:cubicBezTo>
                    <a:pt x="1866" y="103"/>
                    <a:pt x="536" y="347"/>
                    <a:pt x="14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3122;p67">
              <a:extLst>
                <a:ext uri="{FF2B5EF4-FFF2-40B4-BE49-F238E27FC236}">
                  <a16:creationId xmlns:a16="http://schemas.microsoft.com/office/drawing/2014/main" id="{873E3C3C-670D-1640-F237-18D19320AF17}"/>
                </a:ext>
              </a:extLst>
            </p:cNvPr>
            <p:cNvSpPr/>
            <p:nvPr/>
          </p:nvSpPr>
          <p:spPr>
            <a:xfrm>
              <a:off x="5835600" y="2759040"/>
              <a:ext cx="825840" cy="2172240"/>
            </a:xfrm>
            <a:custGeom>
              <a:avLst/>
              <a:gdLst/>
              <a:ahLst/>
              <a:cxnLst/>
              <a:rect l="l" t="t" r="r" b="b"/>
              <a:pathLst>
                <a:path w="2294" h="6034" extrusionOk="0">
                  <a:moveTo>
                    <a:pt x="392" y="5874"/>
                  </a:moveTo>
                  <a:lnTo>
                    <a:pt x="662" y="5960"/>
                  </a:lnTo>
                  <a:cubicBezTo>
                    <a:pt x="743" y="5986"/>
                    <a:pt x="784" y="5994"/>
                    <a:pt x="804" y="5997"/>
                  </a:cubicBezTo>
                  <a:cubicBezTo>
                    <a:pt x="797" y="5919"/>
                    <a:pt x="774" y="5611"/>
                    <a:pt x="774" y="5038"/>
                  </a:cubicBezTo>
                  <a:cubicBezTo>
                    <a:pt x="774" y="4665"/>
                    <a:pt x="807" y="4131"/>
                    <a:pt x="838" y="3616"/>
                  </a:cubicBezTo>
                  <a:cubicBezTo>
                    <a:pt x="863" y="3209"/>
                    <a:pt x="887" y="2826"/>
                    <a:pt x="890" y="2582"/>
                  </a:cubicBezTo>
                  <a:cubicBezTo>
                    <a:pt x="896" y="2038"/>
                    <a:pt x="1095" y="1514"/>
                    <a:pt x="1097" y="1508"/>
                  </a:cubicBezTo>
                  <a:cubicBezTo>
                    <a:pt x="1098" y="1506"/>
                    <a:pt x="1099" y="1503"/>
                    <a:pt x="1102" y="1501"/>
                  </a:cubicBezTo>
                  <a:lnTo>
                    <a:pt x="1185" y="1430"/>
                  </a:lnTo>
                  <a:cubicBezTo>
                    <a:pt x="1190" y="1426"/>
                    <a:pt x="1197" y="1425"/>
                    <a:pt x="1203" y="1427"/>
                  </a:cubicBezTo>
                  <a:cubicBezTo>
                    <a:pt x="1208" y="1429"/>
                    <a:pt x="1213" y="1434"/>
                    <a:pt x="1214" y="1441"/>
                  </a:cubicBezTo>
                  <a:cubicBezTo>
                    <a:pt x="1227" y="1512"/>
                    <a:pt x="1548" y="3193"/>
                    <a:pt x="1548" y="3328"/>
                  </a:cubicBezTo>
                  <a:cubicBezTo>
                    <a:pt x="1548" y="3434"/>
                    <a:pt x="1237" y="5576"/>
                    <a:pt x="1213" y="5643"/>
                  </a:cubicBezTo>
                  <a:cubicBezTo>
                    <a:pt x="1207" y="5658"/>
                    <a:pt x="1201" y="5671"/>
                    <a:pt x="1195" y="5683"/>
                  </a:cubicBezTo>
                  <a:cubicBezTo>
                    <a:pt x="1181" y="5712"/>
                    <a:pt x="1169" y="5738"/>
                    <a:pt x="1169" y="5784"/>
                  </a:cubicBezTo>
                  <a:lnTo>
                    <a:pt x="1169" y="5958"/>
                  </a:lnTo>
                  <a:lnTo>
                    <a:pt x="1609" y="5785"/>
                  </a:lnTo>
                  <a:cubicBezTo>
                    <a:pt x="1608" y="5747"/>
                    <a:pt x="1604" y="5674"/>
                    <a:pt x="1591" y="5643"/>
                  </a:cubicBezTo>
                  <a:cubicBezTo>
                    <a:pt x="1570" y="5595"/>
                    <a:pt x="1570" y="5534"/>
                    <a:pt x="1570" y="5514"/>
                  </a:cubicBezTo>
                  <a:cubicBezTo>
                    <a:pt x="1570" y="5507"/>
                    <a:pt x="1574" y="5497"/>
                    <a:pt x="1667" y="5243"/>
                  </a:cubicBezTo>
                  <a:cubicBezTo>
                    <a:pt x="1844" y="4763"/>
                    <a:pt x="2258" y="3637"/>
                    <a:pt x="2258" y="3482"/>
                  </a:cubicBezTo>
                  <a:cubicBezTo>
                    <a:pt x="2258" y="3280"/>
                    <a:pt x="2220" y="3050"/>
                    <a:pt x="2220" y="3048"/>
                  </a:cubicBezTo>
                  <a:lnTo>
                    <a:pt x="2142" y="1207"/>
                  </a:lnTo>
                  <a:cubicBezTo>
                    <a:pt x="2142" y="1204"/>
                    <a:pt x="2143" y="1201"/>
                    <a:pt x="2144" y="1199"/>
                  </a:cubicBezTo>
                  <a:cubicBezTo>
                    <a:pt x="2145" y="1197"/>
                    <a:pt x="2231" y="1009"/>
                    <a:pt x="2194" y="850"/>
                  </a:cubicBezTo>
                  <a:cubicBezTo>
                    <a:pt x="2156" y="683"/>
                    <a:pt x="1950" y="209"/>
                    <a:pt x="1913" y="168"/>
                  </a:cubicBezTo>
                  <a:cubicBezTo>
                    <a:pt x="1894" y="164"/>
                    <a:pt x="1806" y="173"/>
                    <a:pt x="1713" y="182"/>
                  </a:cubicBezTo>
                  <a:cubicBezTo>
                    <a:pt x="1315" y="219"/>
                    <a:pt x="499" y="297"/>
                    <a:pt x="174" y="51"/>
                  </a:cubicBezTo>
                  <a:cubicBezTo>
                    <a:pt x="152" y="203"/>
                    <a:pt x="54" y="878"/>
                    <a:pt x="38" y="1239"/>
                  </a:cubicBezTo>
                  <a:cubicBezTo>
                    <a:pt x="27" y="1469"/>
                    <a:pt x="60" y="2079"/>
                    <a:pt x="92" y="2669"/>
                  </a:cubicBezTo>
                  <a:cubicBezTo>
                    <a:pt x="117" y="3127"/>
                    <a:pt x="140" y="3559"/>
                    <a:pt x="140" y="3765"/>
                  </a:cubicBezTo>
                  <a:cubicBezTo>
                    <a:pt x="140" y="4227"/>
                    <a:pt x="490" y="5688"/>
                    <a:pt x="494" y="5703"/>
                  </a:cubicBezTo>
                  <a:cubicBezTo>
                    <a:pt x="495" y="5710"/>
                    <a:pt x="493" y="5717"/>
                    <a:pt x="487" y="5721"/>
                  </a:cubicBezTo>
                  <a:lnTo>
                    <a:pt x="397" y="5793"/>
                  </a:lnTo>
                  <a:lnTo>
                    <a:pt x="392" y="5874"/>
                  </a:lnTo>
                  <a:moveTo>
                    <a:pt x="819" y="6034"/>
                  </a:moveTo>
                  <a:cubicBezTo>
                    <a:pt x="802" y="6034"/>
                    <a:pt x="758" y="6028"/>
                    <a:pt x="651" y="5994"/>
                  </a:cubicBezTo>
                  <a:lnTo>
                    <a:pt x="368" y="5904"/>
                  </a:lnTo>
                  <a:cubicBezTo>
                    <a:pt x="361" y="5901"/>
                    <a:pt x="355" y="5894"/>
                    <a:pt x="356" y="5886"/>
                  </a:cubicBezTo>
                  <a:lnTo>
                    <a:pt x="362" y="5783"/>
                  </a:lnTo>
                  <a:cubicBezTo>
                    <a:pt x="363" y="5778"/>
                    <a:pt x="365" y="5774"/>
                    <a:pt x="369" y="5770"/>
                  </a:cubicBezTo>
                  <a:lnTo>
                    <a:pt x="457" y="5700"/>
                  </a:lnTo>
                  <a:cubicBezTo>
                    <a:pt x="424" y="5564"/>
                    <a:pt x="105" y="4210"/>
                    <a:pt x="105" y="3765"/>
                  </a:cubicBezTo>
                  <a:cubicBezTo>
                    <a:pt x="105" y="3560"/>
                    <a:pt x="82" y="3128"/>
                    <a:pt x="57" y="2671"/>
                  </a:cubicBezTo>
                  <a:cubicBezTo>
                    <a:pt x="25" y="2080"/>
                    <a:pt x="-9" y="1469"/>
                    <a:pt x="2" y="1237"/>
                  </a:cubicBezTo>
                  <a:cubicBezTo>
                    <a:pt x="21" y="830"/>
                    <a:pt x="143" y="23"/>
                    <a:pt x="144" y="15"/>
                  </a:cubicBezTo>
                  <a:cubicBezTo>
                    <a:pt x="145" y="8"/>
                    <a:pt x="149" y="3"/>
                    <a:pt x="155" y="1"/>
                  </a:cubicBezTo>
                  <a:cubicBezTo>
                    <a:pt x="161" y="-1"/>
                    <a:pt x="168" y="0"/>
                    <a:pt x="173" y="4"/>
                  </a:cubicBezTo>
                  <a:cubicBezTo>
                    <a:pt x="468" y="264"/>
                    <a:pt x="1306" y="185"/>
                    <a:pt x="1710" y="147"/>
                  </a:cubicBezTo>
                  <a:cubicBezTo>
                    <a:pt x="1887" y="130"/>
                    <a:pt x="1920" y="127"/>
                    <a:pt x="1934" y="139"/>
                  </a:cubicBezTo>
                  <a:cubicBezTo>
                    <a:pt x="1980" y="177"/>
                    <a:pt x="2192" y="683"/>
                    <a:pt x="2229" y="842"/>
                  </a:cubicBezTo>
                  <a:cubicBezTo>
                    <a:pt x="2266" y="1002"/>
                    <a:pt x="2191" y="1180"/>
                    <a:pt x="2178" y="1209"/>
                  </a:cubicBezTo>
                  <a:lnTo>
                    <a:pt x="2255" y="3044"/>
                  </a:lnTo>
                  <a:cubicBezTo>
                    <a:pt x="2255" y="3044"/>
                    <a:pt x="2294" y="3277"/>
                    <a:pt x="2294" y="3482"/>
                  </a:cubicBezTo>
                  <a:cubicBezTo>
                    <a:pt x="2294" y="3643"/>
                    <a:pt x="1893" y="4732"/>
                    <a:pt x="1700" y="5256"/>
                  </a:cubicBezTo>
                  <a:cubicBezTo>
                    <a:pt x="1649" y="5396"/>
                    <a:pt x="1608" y="5507"/>
                    <a:pt x="1605" y="5517"/>
                  </a:cubicBezTo>
                  <a:cubicBezTo>
                    <a:pt x="1606" y="5532"/>
                    <a:pt x="1606" y="5588"/>
                    <a:pt x="1623" y="5629"/>
                  </a:cubicBezTo>
                  <a:cubicBezTo>
                    <a:pt x="1644" y="5677"/>
                    <a:pt x="1644" y="5792"/>
                    <a:pt x="1644" y="5797"/>
                  </a:cubicBezTo>
                  <a:cubicBezTo>
                    <a:pt x="1644" y="5804"/>
                    <a:pt x="1640" y="5811"/>
                    <a:pt x="1633" y="5814"/>
                  </a:cubicBezTo>
                  <a:lnTo>
                    <a:pt x="1158" y="6000"/>
                  </a:lnTo>
                  <a:cubicBezTo>
                    <a:pt x="1153" y="6002"/>
                    <a:pt x="1147" y="6001"/>
                    <a:pt x="1142" y="5998"/>
                  </a:cubicBezTo>
                  <a:cubicBezTo>
                    <a:pt x="1137" y="5995"/>
                    <a:pt x="1134" y="5989"/>
                    <a:pt x="1134" y="5984"/>
                  </a:cubicBezTo>
                  <a:lnTo>
                    <a:pt x="1134" y="5784"/>
                  </a:lnTo>
                  <a:cubicBezTo>
                    <a:pt x="1134" y="5730"/>
                    <a:pt x="1148" y="5700"/>
                    <a:pt x="1163" y="5668"/>
                  </a:cubicBezTo>
                  <a:cubicBezTo>
                    <a:pt x="1169" y="5656"/>
                    <a:pt x="1175" y="5644"/>
                    <a:pt x="1180" y="5630"/>
                  </a:cubicBezTo>
                  <a:cubicBezTo>
                    <a:pt x="1208" y="5546"/>
                    <a:pt x="1512" y="3437"/>
                    <a:pt x="1512" y="3328"/>
                  </a:cubicBezTo>
                  <a:cubicBezTo>
                    <a:pt x="1512" y="3206"/>
                    <a:pt x="1228" y="1708"/>
                    <a:pt x="1185" y="1477"/>
                  </a:cubicBezTo>
                  <a:lnTo>
                    <a:pt x="1128" y="1525"/>
                  </a:lnTo>
                  <a:cubicBezTo>
                    <a:pt x="1109" y="1576"/>
                    <a:pt x="931" y="2071"/>
                    <a:pt x="925" y="2582"/>
                  </a:cubicBezTo>
                  <a:cubicBezTo>
                    <a:pt x="922" y="2827"/>
                    <a:pt x="898" y="3211"/>
                    <a:pt x="873" y="3618"/>
                  </a:cubicBezTo>
                  <a:cubicBezTo>
                    <a:pt x="842" y="4133"/>
                    <a:pt x="809" y="4666"/>
                    <a:pt x="809" y="5038"/>
                  </a:cubicBezTo>
                  <a:cubicBezTo>
                    <a:pt x="809" y="5704"/>
                    <a:pt x="841" y="6011"/>
                    <a:pt x="841" y="6014"/>
                  </a:cubicBezTo>
                  <a:cubicBezTo>
                    <a:pt x="842" y="6023"/>
                    <a:pt x="837" y="6031"/>
                    <a:pt x="828" y="6033"/>
                  </a:cubicBezTo>
                  <a:cubicBezTo>
                    <a:pt x="826" y="6033"/>
                    <a:pt x="824" y="6034"/>
                    <a:pt x="819" y="60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 name="Google Shape;3123;p67">
              <a:extLst>
                <a:ext uri="{FF2B5EF4-FFF2-40B4-BE49-F238E27FC236}">
                  <a16:creationId xmlns:a16="http://schemas.microsoft.com/office/drawing/2014/main" id="{06910DBE-9993-5774-B623-39B14573239C}"/>
                </a:ext>
              </a:extLst>
            </p:cNvPr>
            <p:cNvSpPr/>
            <p:nvPr/>
          </p:nvSpPr>
          <p:spPr>
            <a:xfrm>
              <a:off x="6250320" y="3143520"/>
              <a:ext cx="379800" cy="1769760"/>
            </a:xfrm>
            <a:custGeom>
              <a:avLst/>
              <a:gdLst/>
              <a:ahLst/>
              <a:cxnLst/>
              <a:rect l="l" t="t" r="r" b="b"/>
              <a:pathLst>
                <a:path w="1055" h="4916" extrusionOk="0">
                  <a:moveTo>
                    <a:pt x="582" y="2200"/>
                  </a:moveTo>
                  <a:cubicBezTo>
                    <a:pt x="582" y="2007"/>
                    <a:pt x="705" y="0"/>
                    <a:pt x="705" y="0"/>
                  </a:cubicBezTo>
                  <a:lnTo>
                    <a:pt x="45" y="376"/>
                  </a:lnTo>
                  <a:cubicBezTo>
                    <a:pt x="90" y="618"/>
                    <a:pt x="378" y="2136"/>
                    <a:pt x="378" y="2260"/>
                  </a:cubicBezTo>
                  <a:cubicBezTo>
                    <a:pt x="378" y="2395"/>
                    <a:pt x="64" y="4517"/>
                    <a:pt x="45" y="4568"/>
                  </a:cubicBezTo>
                  <a:cubicBezTo>
                    <a:pt x="25" y="4620"/>
                    <a:pt x="0" y="4646"/>
                    <a:pt x="0" y="4716"/>
                  </a:cubicBezTo>
                  <a:lnTo>
                    <a:pt x="0" y="4916"/>
                  </a:lnTo>
                  <a:lnTo>
                    <a:pt x="474" y="4729"/>
                  </a:lnTo>
                  <a:cubicBezTo>
                    <a:pt x="474" y="4729"/>
                    <a:pt x="474" y="4613"/>
                    <a:pt x="455" y="4568"/>
                  </a:cubicBezTo>
                  <a:cubicBezTo>
                    <a:pt x="436" y="4523"/>
                    <a:pt x="436" y="4465"/>
                    <a:pt x="436" y="4446"/>
                  </a:cubicBezTo>
                  <a:cubicBezTo>
                    <a:pt x="436" y="4431"/>
                    <a:pt x="881" y="3259"/>
                    <a:pt x="1055" y="2694"/>
                  </a:cubicBezTo>
                  <a:cubicBezTo>
                    <a:pt x="513" y="2812"/>
                    <a:pt x="582" y="2390"/>
                    <a:pt x="582" y="2200"/>
                  </a:cubicBezTo>
                  <a:close/>
                </a:path>
              </a:pathLst>
            </a:custGeom>
            <a:solidFill>
              <a:srgbClr val="000000">
                <a:alpha val="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 name="Google Shape;3124;p67">
              <a:extLst>
                <a:ext uri="{FF2B5EF4-FFF2-40B4-BE49-F238E27FC236}">
                  <a16:creationId xmlns:a16="http://schemas.microsoft.com/office/drawing/2014/main" id="{DC3D84B1-9C6F-1700-8C20-38E4BD023E72}"/>
                </a:ext>
              </a:extLst>
            </p:cNvPr>
            <p:cNvSpPr/>
            <p:nvPr/>
          </p:nvSpPr>
          <p:spPr>
            <a:xfrm>
              <a:off x="5841000" y="2765160"/>
              <a:ext cx="425520" cy="2159640"/>
            </a:xfrm>
            <a:custGeom>
              <a:avLst/>
              <a:gdLst/>
              <a:ahLst/>
              <a:cxnLst/>
              <a:rect l="l" t="t" r="r" b="b"/>
              <a:pathLst>
                <a:path w="1182" h="5999" extrusionOk="0">
                  <a:moveTo>
                    <a:pt x="894" y="3896"/>
                  </a:moveTo>
                  <a:lnTo>
                    <a:pt x="840" y="3622"/>
                  </a:lnTo>
                  <a:cubicBezTo>
                    <a:pt x="842" y="3581"/>
                    <a:pt x="845" y="3540"/>
                    <a:pt x="847" y="3500"/>
                  </a:cubicBezTo>
                  <a:cubicBezTo>
                    <a:pt x="840" y="3514"/>
                    <a:pt x="831" y="3528"/>
                    <a:pt x="824" y="3543"/>
                  </a:cubicBezTo>
                  <a:lnTo>
                    <a:pt x="235" y="580"/>
                  </a:lnTo>
                  <a:lnTo>
                    <a:pt x="1182" y="424"/>
                  </a:lnTo>
                  <a:cubicBezTo>
                    <a:pt x="811" y="433"/>
                    <a:pt x="146" y="0"/>
                    <a:pt x="146" y="0"/>
                  </a:cubicBezTo>
                  <a:lnTo>
                    <a:pt x="0" y="1027"/>
                  </a:lnTo>
                  <a:lnTo>
                    <a:pt x="47" y="3026"/>
                  </a:lnTo>
                  <a:lnTo>
                    <a:pt x="109" y="3797"/>
                  </a:lnTo>
                  <a:cubicBezTo>
                    <a:pt x="111" y="3841"/>
                    <a:pt x="115" y="3892"/>
                    <a:pt x="121" y="3948"/>
                  </a:cubicBezTo>
                  <a:lnTo>
                    <a:pt x="141" y="4202"/>
                  </a:lnTo>
                  <a:cubicBezTo>
                    <a:pt x="141" y="4202"/>
                    <a:pt x="145" y="4235"/>
                    <a:pt x="167" y="4275"/>
                  </a:cubicBezTo>
                  <a:cubicBezTo>
                    <a:pt x="268" y="4884"/>
                    <a:pt x="461" y="5690"/>
                    <a:pt x="461" y="5690"/>
                  </a:cubicBezTo>
                  <a:lnTo>
                    <a:pt x="365" y="5767"/>
                  </a:lnTo>
                  <a:lnTo>
                    <a:pt x="359" y="5870"/>
                  </a:lnTo>
                  <a:cubicBezTo>
                    <a:pt x="359" y="5870"/>
                    <a:pt x="500" y="5915"/>
                    <a:pt x="641" y="5960"/>
                  </a:cubicBezTo>
                  <a:cubicBezTo>
                    <a:pt x="783" y="6005"/>
                    <a:pt x="809" y="5999"/>
                    <a:pt x="809" y="5999"/>
                  </a:cubicBezTo>
                  <a:cubicBezTo>
                    <a:pt x="809" y="5999"/>
                    <a:pt x="777" y="5697"/>
                    <a:pt x="777" y="5021"/>
                  </a:cubicBezTo>
                  <a:cubicBezTo>
                    <a:pt x="777" y="4768"/>
                    <a:pt x="792" y="4435"/>
                    <a:pt x="812" y="4090"/>
                  </a:cubicBezTo>
                  <a:cubicBezTo>
                    <a:pt x="865" y="3986"/>
                    <a:pt x="894" y="3896"/>
                    <a:pt x="894" y="3896"/>
                  </a:cubicBezTo>
                  <a:close/>
                </a:path>
              </a:pathLst>
            </a:custGeom>
            <a:solidFill>
              <a:srgbClr val="000000">
                <a:alpha val="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 name="Google Shape;3125;p67">
              <a:extLst>
                <a:ext uri="{FF2B5EF4-FFF2-40B4-BE49-F238E27FC236}">
                  <a16:creationId xmlns:a16="http://schemas.microsoft.com/office/drawing/2014/main" id="{13B1238C-8658-8E32-5916-86D7CE51651E}"/>
                </a:ext>
              </a:extLst>
            </p:cNvPr>
            <p:cNvSpPr/>
            <p:nvPr/>
          </p:nvSpPr>
          <p:spPr>
            <a:xfrm>
              <a:off x="6260040" y="3135960"/>
              <a:ext cx="239400" cy="149400"/>
            </a:xfrm>
            <a:custGeom>
              <a:avLst/>
              <a:gdLst/>
              <a:ahLst/>
              <a:cxnLst/>
              <a:rect l="l" t="t" r="r" b="b"/>
              <a:pathLst>
                <a:path w="665" h="415" extrusionOk="0">
                  <a:moveTo>
                    <a:pt x="18" y="415"/>
                  </a:moveTo>
                  <a:cubicBezTo>
                    <a:pt x="12" y="415"/>
                    <a:pt x="6" y="411"/>
                    <a:pt x="2" y="406"/>
                  </a:cubicBezTo>
                  <a:cubicBezTo>
                    <a:pt x="-2" y="398"/>
                    <a:pt x="0" y="387"/>
                    <a:pt x="9" y="382"/>
                  </a:cubicBezTo>
                  <a:lnTo>
                    <a:pt x="638" y="2"/>
                  </a:lnTo>
                  <a:cubicBezTo>
                    <a:pt x="646" y="-3"/>
                    <a:pt x="657" y="0"/>
                    <a:pt x="662" y="8"/>
                  </a:cubicBezTo>
                  <a:cubicBezTo>
                    <a:pt x="667" y="17"/>
                    <a:pt x="664" y="28"/>
                    <a:pt x="656" y="33"/>
                  </a:cubicBezTo>
                  <a:lnTo>
                    <a:pt x="27" y="412"/>
                  </a:lnTo>
                  <a:cubicBezTo>
                    <a:pt x="24" y="414"/>
                    <a:pt x="21" y="415"/>
                    <a:pt x="18" y="4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 name="Google Shape;3126;p67">
              <a:extLst>
                <a:ext uri="{FF2B5EF4-FFF2-40B4-BE49-F238E27FC236}">
                  <a16:creationId xmlns:a16="http://schemas.microsoft.com/office/drawing/2014/main" id="{9461393F-F0F9-ABFC-6817-E5C58F88D787}"/>
                </a:ext>
              </a:extLst>
            </p:cNvPr>
            <p:cNvSpPr/>
            <p:nvPr/>
          </p:nvSpPr>
          <p:spPr>
            <a:xfrm>
              <a:off x="6327000" y="3210120"/>
              <a:ext cx="130680" cy="58680"/>
            </a:xfrm>
            <a:custGeom>
              <a:avLst/>
              <a:gdLst/>
              <a:ahLst/>
              <a:cxnLst/>
              <a:rect l="l" t="t" r="r" b="b"/>
              <a:pathLst>
                <a:path w="363" h="163" extrusionOk="0">
                  <a:moveTo>
                    <a:pt x="17" y="163"/>
                  </a:moveTo>
                  <a:cubicBezTo>
                    <a:pt x="10" y="163"/>
                    <a:pt x="3" y="159"/>
                    <a:pt x="1" y="152"/>
                  </a:cubicBezTo>
                  <a:cubicBezTo>
                    <a:pt x="-3" y="143"/>
                    <a:pt x="2" y="133"/>
                    <a:pt x="11" y="129"/>
                  </a:cubicBezTo>
                  <a:lnTo>
                    <a:pt x="339" y="1"/>
                  </a:lnTo>
                  <a:cubicBezTo>
                    <a:pt x="348" y="-3"/>
                    <a:pt x="358" y="2"/>
                    <a:pt x="361" y="11"/>
                  </a:cubicBezTo>
                  <a:cubicBezTo>
                    <a:pt x="365" y="20"/>
                    <a:pt x="361" y="30"/>
                    <a:pt x="352" y="34"/>
                  </a:cubicBezTo>
                  <a:lnTo>
                    <a:pt x="24" y="162"/>
                  </a:lnTo>
                  <a:cubicBezTo>
                    <a:pt x="21" y="163"/>
                    <a:pt x="19" y="163"/>
                    <a:pt x="17" y="163"/>
                  </a:cubicBezTo>
                  <a:close/>
                </a:path>
              </a:pathLst>
            </a:custGeom>
            <a:solidFill>
              <a:schemeClr val="dk1"/>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3127;p67">
              <a:extLst>
                <a:ext uri="{FF2B5EF4-FFF2-40B4-BE49-F238E27FC236}">
                  <a16:creationId xmlns:a16="http://schemas.microsoft.com/office/drawing/2014/main" id="{17EA7E8B-8C48-EEE2-175A-AAC6E02FC931}"/>
                </a:ext>
              </a:extLst>
            </p:cNvPr>
            <p:cNvSpPr/>
            <p:nvPr/>
          </p:nvSpPr>
          <p:spPr>
            <a:xfrm>
              <a:off x="6227640" y="2904480"/>
              <a:ext cx="15120" cy="255600"/>
            </a:xfrm>
            <a:custGeom>
              <a:avLst/>
              <a:gdLst/>
              <a:ahLst/>
              <a:cxnLst/>
              <a:rect l="l" t="t" r="r" b="b"/>
              <a:pathLst>
                <a:path w="42" h="710" extrusionOk="0">
                  <a:moveTo>
                    <a:pt x="24" y="710"/>
                  </a:moveTo>
                  <a:cubicBezTo>
                    <a:pt x="14" y="710"/>
                    <a:pt x="7" y="702"/>
                    <a:pt x="6" y="693"/>
                  </a:cubicBezTo>
                  <a:lnTo>
                    <a:pt x="0" y="18"/>
                  </a:lnTo>
                  <a:cubicBezTo>
                    <a:pt x="0" y="8"/>
                    <a:pt x="8" y="0"/>
                    <a:pt x="17" y="0"/>
                  </a:cubicBezTo>
                  <a:cubicBezTo>
                    <a:pt x="28" y="1"/>
                    <a:pt x="35" y="8"/>
                    <a:pt x="35" y="17"/>
                  </a:cubicBezTo>
                  <a:lnTo>
                    <a:pt x="42" y="692"/>
                  </a:lnTo>
                  <a:cubicBezTo>
                    <a:pt x="42" y="702"/>
                    <a:pt x="34" y="710"/>
                    <a:pt x="24" y="7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 name="Google Shape;3128;p67">
              <a:extLst>
                <a:ext uri="{FF2B5EF4-FFF2-40B4-BE49-F238E27FC236}">
                  <a16:creationId xmlns:a16="http://schemas.microsoft.com/office/drawing/2014/main" id="{CFFE3802-ED14-7C00-6171-3B308012C31F}"/>
                </a:ext>
              </a:extLst>
            </p:cNvPr>
            <p:cNvSpPr/>
            <p:nvPr/>
          </p:nvSpPr>
          <p:spPr>
            <a:xfrm>
              <a:off x="6246000" y="2911320"/>
              <a:ext cx="38160" cy="241920"/>
            </a:xfrm>
            <a:custGeom>
              <a:avLst/>
              <a:gdLst/>
              <a:ahLst/>
              <a:cxnLst/>
              <a:rect l="l" t="t" r="r" b="b"/>
              <a:pathLst>
                <a:path w="106" h="672" extrusionOk="0">
                  <a:moveTo>
                    <a:pt x="18" y="672"/>
                  </a:moveTo>
                  <a:cubicBezTo>
                    <a:pt x="14" y="672"/>
                    <a:pt x="10" y="670"/>
                    <a:pt x="6" y="667"/>
                  </a:cubicBezTo>
                  <a:cubicBezTo>
                    <a:pt x="-1" y="661"/>
                    <a:pt x="-2" y="650"/>
                    <a:pt x="5" y="642"/>
                  </a:cubicBezTo>
                  <a:lnTo>
                    <a:pt x="71" y="571"/>
                  </a:lnTo>
                  <a:lnTo>
                    <a:pt x="39" y="19"/>
                  </a:lnTo>
                  <a:cubicBezTo>
                    <a:pt x="38" y="9"/>
                    <a:pt x="46" y="1"/>
                    <a:pt x="56" y="0"/>
                  </a:cubicBezTo>
                  <a:cubicBezTo>
                    <a:pt x="67" y="0"/>
                    <a:pt x="74" y="7"/>
                    <a:pt x="74" y="17"/>
                  </a:cubicBezTo>
                  <a:lnTo>
                    <a:pt x="105" y="576"/>
                  </a:lnTo>
                  <a:cubicBezTo>
                    <a:pt x="106" y="581"/>
                    <a:pt x="104" y="586"/>
                    <a:pt x="101" y="589"/>
                  </a:cubicBezTo>
                  <a:lnTo>
                    <a:pt x="31" y="666"/>
                  </a:lnTo>
                  <a:cubicBezTo>
                    <a:pt x="28" y="670"/>
                    <a:pt x="23" y="672"/>
                    <a:pt x="18" y="6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3129;p67">
              <a:extLst>
                <a:ext uri="{FF2B5EF4-FFF2-40B4-BE49-F238E27FC236}">
                  <a16:creationId xmlns:a16="http://schemas.microsoft.com/office/drawing/2014/main" id="{F2F088C7-DE0F-7D19-CE5A-A43418938DA1}"/>
                </a:ext>
              </a:extLst>
            </p:cNvPr>
            <p:cNvSpPr/>
            <p:nvPr/>
          </p:nvSpPr>
          <p:spPr>
            <a:xfrm>
              <a:off x="6417000" y="2892960"/>
              <a:ext cx="31680" cy="188640"/>
            </a:xfrm>
            <a:custGeom>
              <a:avLst/>
              <a:gdLst/>
              <a:ahLst/>
              <a:cxnLst/>
              <a:rect l="l" t="t" r="r" b="b"/>
              <a:pathLst>
                <a:path w="88" h="524" extrusionOk="0">
                  <a:moveTo>
                    <a:pt x="69" y="524"/>
                  </a:moveTo>
                  <a:cubicBezTo>
                    <a:pt x="60" y="524"/>
                    <a:pt x="53" y="517"/>
                    <a:pt x="52" y="508"/>
                  </a:cubicBezTo>
                  <a:lnTo>
                    <a:pt x="0" y="19"/>
                  </a:lnTo>
                  <a:cubicBezTo>
                    <a:pt x="-1" y="9"/>
                    <a:pt x="6" y="1"/>
                    <a:pt x="16" y="0"/>
                  </a:cubicBezTo>
                  <a:cubicBezTo>
                    <a:pt x="26" y="-1"/>
                    <a:pt x="34" y="6"/>
                    <a:pt x="35" y="15"/>
                  </a:cubicBezTo>
                  <a:lnTo>
                    <a:pt x="87" y="504"/>
                  </a:lnTo>
                  <a:cubicBezTo>
                    <a:pt x="88" y="514"/>
                    <a:pt x="81" y="523"/>
                    <a:pt x="71" y="524"/>
                  </a:cubicBezTo>
                  <a:cubicBezTo>
                    <a:pt x="71" y="524"/>
                    <a:pt x="70" y="524"/>
                    <a:pt x="69" y="52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3130;p67">
              <a:extLst>
                <a:ext uri="{FF2B5EF4-FFF2-40B4-BE49-F238E27FC236}">
                  <a16:creationId xmlns:a16="http://schemas.microsoft.com/office/drawing/2014/main" id="{AA5E9132-52FE-5E1D-F12A-06360E296366}"/>
                </a:ext>
              </a:extLst>
            </p:cNvPr>
            <p:cNvSpPr/>
            <p:nvPr/>
          </p:nvSpPr>
          <p:spPr>
            <a:xfrm>
              <a:off x="6445080" y="2874600"/>
              <a:ext cx="56520" cy="105120"/>
            </a:xfrm>
            <a:custGeom>
              <a:avLst/>
              <a:gdLst/>
              <a:ahLst/>
              <a:cxnLst/>
              <a:rect l="l" t="t" r="r" b="b"/>
              <a:pathLst>
                <a:path w="157" h="292" extrusionOk="0">
                  <a:moveTo>
                    <a:pt x="139" y="292"/>
                  </a:moveTo>
                  <a:cubicBezTo>
                    <a:pt x="133" y="292"/>
                    <a:pt x="126" y="288"/>
                    <a:pt x="123" y="282"/>
                  </a:cubicBezTo>
                  <a:lnTo>
                    <a:pt x="1" y="24"/>
                  </a:lnTo>
                  <a:cubicBezTo>
                    <a:pt x="-3" y="16"/>
                    <a:pt x="1" y="5"/>
                    <a:pt x="9" y="1"/>
                  </a:cubicBezTo>
                  <a:cubicBezTo>
                    <a:pt x="18" y="-3"/>
                    <a:pt x="29" y="0"/>
                    <a:pt x="33" y="9"/>
                  </a:cubicBezTo>
                  <a:lnTo>
                    <a:pt x="155" y="266"/>
                  </a:lnTo>
                  <a:cubicBezTo>
                    <a:pt x="159" y="275"/>
                    <a:pt x="156" y="286"/>
                    <a:pt x="147" y="290"/>
                  </a:cubicBezTo>
                  <a:cubicBezTo>
                    <a:pt x="144" y="291"/>
                    <a:pt x="142" y="292"/>
                    <a:pt x="139" y="2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 name="Google Shape;3131;p67">
              <a:extLst>
                <a:ext uri="{FF2B5EF4-FFF2-40B4-BE49-F238E27FC236}">
                  <a16:creationId xmlns:a16="http://schemas.microsoft.com/office/drawing/2014/main" id="{9AFA333F-73FD-8153-A898-CFACE019DA0C}"/>
                </a:ext>
              </a:extLst>
            </p:cNvPr>
            <p:cNvSpPr/>
            <p:nvPr/>
          </p:nvSpPr>
          <p:spPr>
            <a:xfrm>
              <a:off x="5956560" y="2892960"/>
              <a:ext cx="93600" cy="288000"/>
            </a:xfrm>
            <a:custGeom>
              <a:avLst/>
              <a:gdLst/>
              <a:ahLst/>
              <a:cxnLst/>
              <a:rect l="l" t="t" r="r" b="b"/>
              <a:pathLst>
                <a:path w="260" h="800" extrusionOk="0">
                  <a:moveTo>
                    <a:pt x="18" y="800"/>
                  </a:moveTo>
                  <a:cubicBezTo>
                    <a:pt x="17" y="800"/>
                    <a:pt x="15" y="800"/>
                    <a:pt x="13" y="799"/>
                  </a:cubicBezTo>
                  <a:cubicBezTo>
                    <a:pt x="4" y="797"/>
                    <a:pt x="-1" y="787"/>
                    <a:pt x="1" y="778"/>
                  </a:cubicBezTo>
                  <a:lnTo>
                    <a:pt x="226" y="12"/>
                  </a:lnTo>
                  <a:cubicBezTo>
                    <a:pt x="229" y="3"/>
                    <a:pt x="239" y="-2"/>
                    <a:pt x="248" y="0"/>
                  </a:cubicBezTo>
                  <a:cubicBezTo>
                    <a:pt x="258" y="3"/>
                    <a:pt x="263" y="13"/>
                    <a:pt x="260" y="22"/>
                  </a:cubicBezTo>
                  <a:lnTo>
                    <a:pt x="35" y="787"/>
                  </a:lnTo>
                  <a:cubicBezTo>
                    <a:pt x="33" y="795"/>
                    <a:pt x="26" y="800"/>
                    <a:pt x="18" y="80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 name="Google Shape;3132;p67">
              <a:extLst>
                <a:ext uri="{FF2B5EF4-FFF2-40B4-BE49-F238E27FC236}">
                  <a16:creationId xmlns:a16="http://schemas.microsoft.com/office/drawing/2014/main" id="{81E7F49C-63F3-97D6-B9D7-EB0B0DC67481}"/>
                </a:ext>
              </a:extLst>
            </p:cNvPr>
            <p:cNvSpPr/>
            <p:nvPr/>
          </p:nvSpPr>
          <p:spPr>
            <a:xfrm>
              <a:off x="6044760" y="2909160"/>
              <a:ext cx="12600" cy="216360"/>
            </a:xfrm>
            <a:custGeom>
              <a:avLst/>
              <a:gdLst/>
              <a:ahLst/>
              <a:cxnLst/>
              <a:rect l="l" t="t" r="r" b="b"/>
              <a:pathLst>
                <a:path w="35" h="601" extrusionOk="0">
                  <a:moveTo>
                    <a:pt x="18" y="601"/>
                  </a:moveTo>
                  <a:cubicBezTo>
                    <a:pt x="8" y="601"/>
                    <a:pt x="0" y="593"/>
                    <a:pt x="0" y="583"/>
                  </a:cubicBezTo>
                  <a:lnTo>
                    <a:pt x="0" y="17"/>
                  </a:lnTo>
                  <a:cubicBezTo>
                    <a:pt x="0" y="8"/>
                    <a:pt x="8" y="0"/>
                    <a:pt x="18" y="0"/>
                  </a:cubicBezTo>
                  <a:cubicBezTo>
                    <a:pt x="27" y="0"/>
                    <a:pt x="35" y="8"/>
                    <a:pt x="35" y="17"/>
                  </a:cubicBezTo>
                  <a:lnTo>
                    <a:pt x="35" y="583"/>
                  </a:lnTo>
                  <a:cubicBezTo>
                    <a:pt x="35" y="593"/>
                    <a:pt x="27" y="601"/>
                    <a:pt x="18" y="6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 name="Google Shape;3133;p67">
              <a:extLst>
                <a:ext uri="{FF2B5EF4-FFF2-40B4-BE49-F238E27FC236}">
                  <a16:creationId xmlns:a16="http://schemas.microsoft.com/office/drawing/2014/main" id="{970FBF2F-93FB-760A-8749-A40B5DFC3908}"/>
                </a:ext>
              </a:extLst>
            </p:cNvPr>
            <p:cNvSpPr/>
            <p:nvPr/>
          </p:nvSpPr>
          <p:spPr>
            <a:xfrm>
              <a:off x="5106600" y="985320"/>
              <a:ext cx="967680" cy="469800"/>
            </a:xfrm>
            <a:custGeom>
              <a:avLst/>
              <a:gdLst/>
              <a:ahLst/>
              <a:cxnLst/>
              <a:rect l="l" t="t" r="r" b="b"/>
              <a:pathLst>
                <a:path w="2688" h="1305" extrusionOk="0">
                  <a:moveTo>
                    <a:pt x="270" y="1305"/>
                  </a:moveTo>
                  <a:cubicBezTo>
                    <a:pt x="270" y="1305"/>
                    <a:pt x="0" y="971"/>
                    <a:pt x="0" y="906"/>
                  </a:cubicBezTo>
                  <a:cubicBezTo>
                    <a:pt x="0" y="842"/>
                    <a:pt x="2032" y="0"/>
                    <a:pt x="2064" y="0"/>
                  </a:cubicBezTo>
                  <a:cubicBezTo>
                    <a:pt x="2096" y="0"/>
                    <a:pt x="2643" y="379"/>
                    <a:pt x="2649" y="411"/>
                  </a:cubicBezTo>
                  <a:cubicBezTo>
                    <a:pt x="2656" y="443"/>
                    <a:pt x="2688" y="617"/>
                    <a:pt x="2688" y="643"/>
                  </a:cubicBezTo>
                  <a:cubicBezTo>
                    <a:pt x="2688" y="668"/>
                    <a:pt x="2591" y="720"/>
                    <a:pt x="2591" y="720"/>
                  </a:cubicBezTo>
                  <a:cubicBezTo>
                    <a:pt x="2591" y="720"/>
                    <a:pt x="2469" y="835"/>
                    <a:pt x="2437" y="835"/>
                  </a:cubicBezTo>
                  <a:lnTo>
                    <a:pt x="2405" y="835"/>
                  </a:lnTo>
                  <a:cubicBezTo>
                    <a:pt x="2405" y="835"/>
                    <a:pt x="2315" y="874"/>
                    <a:pt x="2276" y="874"/>
                  </a:cubicBezTo>
                  <a:cubicBezTo>
                    <a:pt x="2238" y="874"/>
                    <a:pt x="2206" y="835"/>
                    <a:pt x="2206" y="835"/>
                  </a:cubicBezTo>
                  <a:cubicBezTo>
                    <a:pt x="2206" y="835"/>
                    <a:pt x="2026" y="881"/>
                    <a:pt x="2038" y="848"/>
                  </a:cubicBezTo>
                  <a:cubicBezTo>
                    <a:pt x="2051" y="816"/>
                    <a:pt x="2257" y="688"/>
                    <a:pt x="2257" y="688"/>
                  </a:cubicBezTo>
                  <a:cubicBezTo>
                    <a:pt x="2257" y="688"/>
                    <a:pt x="2019" y="540"/>
                    <a:pt x="1974" y="443"/>
                  </a:cubicBezTo>
                  <a:cubicBezTo>
                    <a:pt x="1929" y="347"/>
                    <a:pt x="1903" y="250"/>
                    <a:pt x="1903" y="250"/>
                  </a:cubicBezTo>
                  <a:lnTo>
                    <a:pt x="650" y="1163"/>
                  </a:lnTo>
                  <a:lnTo>
                    <a:pt x="270" y="1305"/>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3134;p67">
              <a:extLst>
                <a:ext uri="{FF2B5EF4-FFF2-40B4-BE49-F238E27FC236}">
                  <a16:creationId xmlns:a16="http://schemas.microsoft.com/office/drawing/2014/main" id="{2D58F7DF-763B-FC64-3184-ED5C2C91A672}"/>
                </a:ext>
              </a:extLst>
            </p:cNvPr>
            <p:cNvSpPr/>
            <p:nvPr/>
          </p:nvSpPr>
          <p:spPr>
            <a:xfrm>
              <a:off x="5100120" y="978840"/>
              <a:ext cx="980640" cy="482760"/>
            </a:xfrm>
            <a:custGeom>
              <a:avLst/>
              <a:gdLst/>
              <a:ahLst/>
              <a:cxnLst/>
              <a:rect l="l" t="t" r="r" b="b"/>
              <a:pathLst>
                <a:path w="2724" h="1341" extrusionOk="0">
                  <a:moveTo>
                    <a:pt x="36" y="928"/>
                  </a:moveTo>
                  <a:cubicBezTo>
                    <a:pt x="45" y="976"/>
                    <a:pt x="188" y="1169"/>
                    <a:pt x="294" y="1302"/>
                  </a:cubicBezTo>
                  <a:lnTo>
                    <a:pt x="659" y="1166"/>
                  </a:lnTo>
                  <a:lnTo>
                    <a:pt x="1911" y="254"/>
                  </a:lnTo>
                  <a:cubicBezTo>
                    <a:pt x="1916" y="251"/>
                    <a:pt x="1922" y="250"/>
                    <a:pt x="1927" y="252"/>
                  </a:cubicBezTo>
                  <a:cubicBezTo>
                    <a:pt x="1933" y="254"/>
                    <a:pt x="1937" y="258"/>
                    <a:pt x="1939" y="264"/>
                  </a:cubicBezTo>
                  <a:cubicBezTo>
                    <a:pt x="1939" y="265"/>
                    <a:pt x="1964" y="360"/>
                    <a:pt x="2008" y="454"/>
                  </a:cubicBezTo>
                  <a:cubicBezTo>
                    <a:pt x="2050" y="544"/>
                    <a:pt x="2282" y="689"/>
                    <a:pt x="2284" y="691"/>
                  </a:cubicBezTo>
                  <a:cubicBezTo>
                    <a:pt x="2290" y="694"/>
                    <a:pt x="2293" y="700"/>
                    <a:pt x="2293" y="706"/>
                  </a:cubicBezTo>
                  <a:cubicBezTo>
                    <a:pt x="2293" y="712"/>
                    <a:pt x="2290" y="717"/>
                    <a:pt x="2284" y="721"/>
                  </a:cubicBezTo>
                  <a:cubicBezTo>
                    <a:pt x="2205" y="770"/>
                    <a:pt x="2116" y="831"/>
                    <a:pt x="2084" y="860"/>
                  </a:cubicBezTo>
                  <a:cubicBezTo>
                    <a:pt x="2113" y="859"/>
                    <a:pt x="2171" y="849"/>
                    <a:pt x="2219" y="836"/>
                  </a:cubicBezTo>
                  <a:cubicBezTo>
                    <a:pt x="2226" y="835"/>
                    <a:pt x="2233" y="837"/>
                    <a:pt x="2237" y="842"/>
                  </a:cubicBezTo>
                  <a:cubicBezTo>
                    <a:pt x="2245" y="851"/>
                    <a:pt x="2270" y="874"/>
                    <a:pt x="2294" y="874"/>
                  </a:cubicBezTo>
                  <a:cubicBezTo>
                    <a:pt x="2323" y="874"/>
                    <a:pt x="2392" y="848"/>
                    <a:pt x="2416" y="837"/>
                  </a:cubicBezTo>
                  <a:cubicBezTo>
                    <a:pt x="2418" y="836"/>
                    <a:pt x="2421" y="836"/>
                    <a:pt x="2423" y="836"/>
                  </a:cubicBezTo>
                  <a:lnTo>
                    <a:pt x="2455" y="836"/>
                  </a:lnTo>
                  <a:cubicBezTo>
                    <a:pt x="2472" y="834"/>
                    <a:pt x="2542" y="777"/>
                    <a:pt x="2597" y="725"/>
                  </a:cubicBezTo>
                  <a:cubicBezTo>
                    <a:pt x="2599" y="724"/>
                    <a:pt x="2600" y="723"/>
                    <a:pt x="2601" y="722"/>
                  </a:cubicBezTo>
                  <a:cubicBezTo>
                    <a:pt x="2644" y="699"/>
                    <a:pt x="2685" y="670"/>
                    <a:pt x="2688" y="659"/>
                  </a:cubicBezTo>
                  <a:cubicBezTo>
                    <a:pt x="2688" y="638"/>
                    <a:pt x="2659" y="477"/>
                    <a:pt x="2651" y="435"/>
                  </a:cubicBezTo>
                  <a:cubicBezTo>
                    <a:pt x="2620" y="394"/>
                    <a:pt x="2139" y="56"/>
                    <a:pt x="2082" y="36"/>
                  </a:cubicBezTo>
                  <a:cubicBezTo>
                    <a:pt x="1949" y="70"/>
                    <a:pt x="127" y="843"/>
                    <a:pt x="36" y="928"/>
                  </a:cubicBezTo>
                  <a:moveTo>
                    <a:pt x="288" y="1341"/>
                  </a:moveTo>
                  <a:cubicBezTo>
                    <a:pt x="283" y="1341"/>
                    <a:pt x="278" y="1338"/>
                    <a:pt x="274" y="1334"/>
                  </a:cubicBezTo>
                  <a:cubicBezTo>
                    <a:pt x="229" y="1277"/>
                    <a:pt x="0" y="991"/>
                    <a:pt x="0" y="924"/>
                  </a:cubicBezTo>
                  <a:cubicBezTo>
                    <a:pt x="0" y="904"/>
                    <a:pt x="0" y="871"/>
                    <a:pt x="1031" y="431"/>
                  </a:cubicBezTo>
                  <a:cubicBezTo>
                    <a:pt x="1437" y="257"/>
                    <a:pt x="2058" y="0"/>
                    <a:pt x="2082" y="0"/>
                  </a:cubicBezTo>
                  <a:cubicBezTo>
                    <a:pt x="2109" y="0"/>
                    <a:pt x="2289" y="123"/>
                    <a:pt x="2395" y="197"/>
                  </a:cubicBezTo>
                  <a:cubicBezTo>
                    <a:pt x="2679" y="395"/>
                    <a:pt x="2683" y="417"/>
                    <a:pt x="2685" y="426"/>
                  </a:cubicBezTo>
                  <a:cubicBezTo>
                    <a:pt x="2690" y="452"/>
                    <a:pt x="2724" y="632"/>
                    <a:pt x="2724" y="661"/>
                  </a:cubicBezTo>
                  <a:cubicBezTo>
                    <a:pt x="2724" y="690"/>
                    <a:pt x="2668" y="726"/>
                    <a:pt x="2620" y="752"/>
                  </a:cubicBezTo>
                  <a:cubicBezTo>
                    <a:pt x="2581" y="789"/>
                    <a:pt x="2490" y="871"/>
                    <a:pt x="2455" y="871"/>
                  </a:cubicBezTo>
                  <a:lnTo>
                    <a:pt x="2427" y="871"/>
                  </a:lnTo>
                  <a:cubicBezTo>
                    <a:pt x="2408" y="879"/>
                    <a:pt x="2332" y="910"/>
                    <a:pt x="2294" y="910"/>
                  </a:cubicBezTo>
                  <a:cubicBezTo>
                    <a:pt x="2260" y="910"/>
                    <a:pt x="2231" y="886"/>
                    <a:pt x="2218" y="873"/>
                  </a:cubicBezTo>
                  <a:cubicBezTo>
                    <a:pt x="2066" y="910"/>
                    <a:pt x="2049" y="891"/>
                    <a:pt x="2044" y="885"/>
                  </a:cubicBezTo>
                  <a:cubicBezTo>
                    <a:pt x="2038" y="878"/>
                    <a:pt x="2037" y="869"/>
                    <a:pt x="2040" y="860"/>
                  </a:cubicBezTo>
                  <a:cubicBezTo>
                    <a:pt x="2052" y="830"/>
                    <a:pt x="2172" y="750"/>
                    <a:pt x="2242" y="705"/>
                  </a:cubicBezTo>
                  <a:cubicBezTo>
                    <a:pt x="2180" y="665"/>
                    <a:pt x="2015" y="551"/>
                    <a:pt x="1976" y="469"/>
                  </a:cubicBezTo>
                  <a:cubicBezTo>
                    <a:pt x="1944" y="400"/>
                    <a:pt x="1922" y="333"/>
                    <a:pt x="1911" y="297"/>
                  </a:cubicBezTo>
                  <a:lnTo>
                    <a:pt x="678" y="1196"/>
                  </a:lnTo>
                  <a:cubicBezTo>
                    <a:pt x="677" y="1197"/>
                    <a:pt x="675" y="1197"/>
                    <a:pt x="674" y="1198"/>
                  </a:cubicBezTo>
                  <a:lnTo>
                    <a:pt x="294" y="1339"/>
                  </a:lnTo>
                  <a:cubicBezTo>
                    <a:pt x="292" y="1340"/>
                    <a:pt x="290" y="1341"/>
                    <a:pt x="288" y="13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 name="Google Shape;3135;p67">
              <a:extLst>
                <a:ext uri="{FF2B5EF4-FFF2-40B4-BE49-F238E27FC236}">
                  <a16:creationId xmlns:a16="http://schemas.microsoft.com/office/drawing/2014/main" id="{C412F164-C174-96D2-D03D-D469C0348E8E}"/>
                </a:ext>
              </a:extLst>
            </p:cNvPr>
            <p:cNvSpPr/>
            <p:nvPr/>
          </p:nvSpPr>
          <p:spPr>
            <a:xfrm>
              <a:off x="5106600" y="1011240"/>
              <a:ext cx="684720" cy="443880"/>
            </a:xfrm>
            <a:custGeom>
              <a:avLst/>
              <a:gdLst/>
              <a:ahLst/>
              <a:cxnLst/>
              <a:rect l="l" t="t" r="r" b="b"/>
              <a:pathLst>
                <a:path w="1902" h="1233" extrusionOk="0">
                  <a:moveTo>
                    <a:pt x="1875" y="0"/>
                  </a:moveTo>
                  <a:cubicBezTo>
                    <a:pt x="1364" y="206"/>
                    <a:pt x="0" y="782"/>
                    <a:pt x="0" y="834"/>
                  </a:cubicBezTo>
                  <a:cubicBezTo>
                    <a:pt x="0" y="899"/>
                    <a:pt x="270" y="1233"/>
                    <a:pt x="270" y="1233"/>
                  </a:cubicBezTo>
                  <a:lnTo>
                    <a:pt x="650" y="1091"/>
                  </a:lnTo>
                  <a:lnTo>
                    <a:pt x="1902" y="180"/>
                  </a:lnTo>
                  <a:lnTo>
                    <a:pt x="1875" y="0"/>
                  </a:lnTo>
                  <a:close/>
                </a:path>
              </a:pathLst>
            </a:custGeom>
            <a:solidFill>
              <a:srgbClr val="000000">
                <a:alpha val="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 name="Google Shape;3136;p67">
              <a:extLst>
                <a:ext uri="{FF2B5EF4-FFF2-40B4-BE49-F238E27FC236}">
                  <a16:creationId xmlns:a16="http://schemas.microsoft.com/office/drawing/2014/main" id="{5989C253-22EF-602C-6A3E-3D6936C0C9A9}"/>
                </a:ext>
              </a:extLst>
            </p:cNvPr>
            <p:cNvSpPr/>
            <p:nvPr/>
          </p:nvSpPr>
          <p:spPr>
            <a:xfrm>
              <a:off x="5893920" y="1199160"/>
              <a:ext cx="75960" cy="93240"/>
            </a:xfrm>
            <a:custGeom>
              <a:avLst/>
              <a:gdLst/>
              <a:ahLst/>
              <a:cxnLst/>
              <a:rect l="l" t="t" r="r" b="b"/>
              <a:pathLst>
                <a:path w="211" h="259" extrusionOk="0">
                  <a:moveTo>
                    <a:pt x="19" y="259"/>
                  </a:moveTo>
                  <a:cubicBezTo>
                    <a:pt x="10" y="259"/>
                    <a:pt x="3" y="253"/>
                    <a:pt x="1" y="245"/>
                  </a:cubicBezTo>
                  <a:cubicBezTo>
                    <a:pt x="-1" y="236"/>
                    <a:pt x="6" y="226"/>
                    <a:pt x="15" y="224"/>
                  </a:cubicBezTo>
                  <a:cubicBezTo>
                    <a:pt x="80" y="211"/>
                    <a:pt x="144" y="188"/>
                    <a:pt x="152" y="176"/>
                  </a:cubicBezTo>
                  <a:cubicBezTo>
                    <a:pt x="165" y="146"/>
                    <a:pt x="188" y="69"/>
                    <a:pt x="170" y="24"/>
                  </a:cubicBezTo>
                  <a:cubicBezTo>
                    <a:pt x="166" y="15"/>
                    <a:pt x="170" y="5"/>
                    <a:pt x="180" y="1"/>
                  </a:cubicBezTo>
                  <a:cubicBezTo>
                    <a:pt x="189" y="-2"/>
                    <a:pt x="199" y="2"/>
                    <a:pt x="202" y="11"/>
                  </a:cubicBezTo>
                  <a:cubicBezTo>
                    <a:pt x="227" y="72"/>
                    <a:pt x="197" y="162"/>
                    <a:pt x="184" y="191"/>
                  </a:cubicBezTo>
                  <a:cubicBezTo>
                    <a:pt x="168" y="225"/>
                    <a:pt x="66" y="250"/>
                    <a:pt x="22" y="259"/>
                  </a:cubicBezTo>
                  <a:cubicBezTo>
                    <a:pt x="21" y="259"/>
                    <a:pt x="20" y="259"/>
                    <a:pt x="19" y="2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 name="Google Shape;3137;p67">
              <a:extLst>
                <a:ext uri="{FF2B5EF4-FFF2-40B4-BE49-F238E27FC236}">
                  <a16:creationId xmlns:a16="http://schemas.microsoft.com/office/drawing/2014/main" id="{D590D904-C88C-C52B-1F66-55139E1A0119}"/>
                </a:ext>
              </a:extLst>
            </p:cNvPr>
            <p:cNvSpPr/>
            <p:nvPr/>
          </p:nvSpPr>
          <p:spPr>
            <a:xfrm>
              <a:off x="5965920" y="1168560"/>
              <a:ext cx="41400" cy="123840"/>
            </a:xfrm>
            <a:custGeom>
              <a:avLst/>
              <a:gdLst/>
              <a:ahLst/>
              <a:cxnLst/>
              <a:rect l="l" t="t" r="r" b="b"/>
              <a:pathLst>
                <a:path w="115" h="344" extrusionOk="0">
                  <a:moveTo>
                    <a:pt x="18" y="344"/>
                  </a:moveTo>
                  <a:cubicBezTo>
                    <a:pt x="12" y="344"/>
                    <a:pt x="6" y="341"/>
                    <a:pt x="3" y="335"/>
                  </a:cubicBezTo>
                  <a:cubicBezTo>
                    <a:pt x="-2" y="326"/>
                    <a:pt x="1" y="316"/>
                    <a:pt x="10" y="311"/>
                  </a:cubicBezTo>
                  <a:cubicBezTo>
                    <a:pt x="10" y="311"/>
                    <a:pt x="73" y="275"/>
                    <a:pt x="79" y="224"/>
                  </a:cubicBezTo>
                  <a:cubicBezTo>
                    <a:pt x="87" y="167"/>
                    <a:pt x="61" y="23"/>
                    <a:pt x="61" y="21"/>
                  </a:cubicBezTo>
                  <a:cubicBezTo>
                    <a:pt x="59" y="12"/>
                    <a:pt x="66" y="3"/>
                    <a:pt x="75" y="1"/>
                  </a:cubicBezTo>
                  <a:cubicBezTo>
                    <a:pt x="85" y="-1"/>
                    <a:pt x="94" y="5"/>
                    <a:pt x="96" y="15"/>
                  </a:cubicBezTo>
                  <a:cubicBezTo>
                    <a:pt x="97" y="21"/>
                    <a:pt x="123" y="166"/>
                    <a:pt x="114" y="229"/>
                  </a:cubicBezTo>
                  <a:cubicBezTo>
                    <a:pt x="105" y="298"/>
                    <a:pt x="30" y="340"/>
                    <a:pt x="26" y="342"/>
                  </a:cubicBezTo>
                  <a:cubicBezTo>
                    <a:pt x="24" y="343"/>
                    <a:pt x="21" y="344"/>
                    <a:pt x="18" y="3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 name="Google Shape;3138;p67">
              <a:extLst>
                <a:ext uri="{FF2B5EF4-FFF2-40B4-BE49-F238E27FC236}">
                  <a16:creationId xmlns:a16="http://schemas.microsoft.com/office/drawing/2014/main" id="{0428E015-86A7-CD01-1252-BC4F2B83073C}"/>
                </a:ext>
              </a:extLst>
            </p:cNvPr>
            <p:cNvSpPr/>
            <p:nvPr/>
          </p:nvSpPr>
          <p:spPr>
            <a:xfrm>
              <a:off x="6024600" y="1139040"/>
              <a:ext cx="26640" cy="111600"/>
            </a:xfrm>
            <a:custGeom>
              <a:avLst/>
              <a:gdLst/>
              <a:ahLst/>
              <a:cxnLst/>
              <a:rect l="l" t="t" r="r" b="b"/>
              <a:pathLst>
                <a:path w="74" h="310" extrusionOk="0">
                  <a:moveTo>
                    <a:pt x="42" y="310"/>
                  </a:moveTo>
                  <a:cubicBezTo>
                    <a:pt x="39" y="310"/>
                    <a:pt x="36" y="310"/>
                    <a:pt x="34" y="309"/>
                  </a:cubicBezTo>
                  <a:cubicBezTo>
                    <a:pt x="25" y="305"/>
                    <a:pt x="21" y="294"/>
                    <a:pt x="26" y="285"/>
                  </a:cubicBezTo>
                  <a:cubicBezTo>
                    <a:pt x="26" y="285"/>
                    <a:pt x="50" y="232"/>
                    <a:pt x="33" y="168"/>
                  </a:cubicBezTo>
                  <a:cubicBezTo>
                    <a:pt x="15" y="97"/>
                    <a:pt x="1" y="22"/>
                    <a:pt x="1" y="21"/>
                  </a:cubicBezTo>
                  <a:cubicBezTo>
                    <a:pt x="-1" y="12"/>
                    <a:pt x="6" y="3"/>
                    <a:pt x="15" y="1"/>
                  </a:cubicBezTo>
                  <a:cubicBezTo>
                    <a:pt x="25" y="-1"/>
                    <a:pt x="34" y="6"/>
                    <a:pt x="36" y="15"/>
                  </a:cubicBezTo>
                  <a:cubicBezTo>
                    <a:pt x="36" y="16"/>
                    <a:pt x="49" y="89"/>
                    <a:pt x="67" y="159"/>
                  </a:cubicBezTo>
                  <a:cubicBezTo>
                    <a:pt x="87" y="236"/>
                    <a:pt x="59" y="298"/>
                    <a:pt x="57" y="300"/>
                  </a:cubicBezTo>
                  <a:cubicBezTo>
                    <a:pt x="54" y="307"/>
                    <a:pt x="48" y="310"/>
                    <a:pt x="42" y="3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 name="Google Shape;3139;p67">
              <a:extLst>
                <a:ext uri="{FF2B5EF4-FFF2-40B4-BE49-F238E27FC236}">
                  <a16:creationId xmlns:a16="http://schemas.microsoft.com/office/drawing/2014/main" id="{CB54944B-58DD-3FEE-67D9-685BF51046B7}"/>
                </a:ext>
              </a:extLst>
            </p:cNvPr>
            <p:cNvSpPr/>
            <p:nvPr/>
          </p:nvSpPr>
          <p:spPr>
            <a:xfrm>
              <a:off x="5298840" y="1422720"/>
              <a:ext cx="1620000" cy="1486080"/>
            </a:xfrm>
            <a:custGeom>
              <a:avLst/>
              <a:gdLst/>
              <a:ahLst/>
              <a:cxnLst/>
              <a:rect l="l" t="t" r="r" b="b"/>
              <a:pathLst>
                <a:path w="4500" h="4128" extrusionOk="0">
                  <a:moveTo>
                    <a:pt x="2231" y="778"/>
                  </a:moveTo>
                  <a:cubicBezTo>
                    <a:pt x="2231" y="778"/>
                    <a:pt x="2032" y="681"/>
                    <a:pt x="1787" y="546"/>
                  </a:cubicBezTo>
                  <a:cubicBezTo>
                    <a:pt x="1543" y="411"/>
                    <a:pt x="1421" y="437"/>
                    <a:pt x="1324" y="437"/>
                  </a:cubicBezTo>
                  <a:cubicBezTo>
                    <a:pt x="1228" y="437"/>
                    <a:pt x="379" y="0"/>
                    <a:pt x="379" y="0"/>
                  </a:cubicBezTo>
                  <a:lnTo>
                    <a:pt x="0" y="386"/>
                  </a:lnTo>
                  <a:cubicBezTo>
                    <a:pt x="0" y="386"/>
                    <a:pt x="1511" y="1492"/>
                    <a:pt x="1537" y="1575"/>
                  </a:cubicBezTo>
                  <a:cubicBezTo>
                    <a:pt x="1562" y="1659"/>
                    <a:pt x="1620" y="3414"/>
                    <a:pt x="1595" y="3549"/>
                  </a:cubicBezTo>
                  <a:cubicBezTo>
                    <a:pt x="1569" y="3684"/>
                    <a:pt x="1524" y="3742"/>
                    <a:pt x="1549" y="3794"/>
                  </a:cubicBezTo>
                  <a:cubicBezTo>
                    <a:pt x="1575" y="3845"/>
                    <a:pt x="1903" y="4133"/>
                    <a:pt x="2475" y="4127"/>
                  </a:cubicBezTo>
                  <a:cubicBezTo>
                    <a:pt x="3047" y="4121"/>
                    <a:pt x="3452" y="3960"/>
                    <a:pt x="3490" y="3884"/>
                  </a:cubicBezTo>
                  <a:cubicBezTo>
                    <a:pt x="3529" y="3807"/>
                    <a:pt x="3529" y="3774"/>
                    <a:pt x="3503" y="3716"/>
                  </a:cubicBezTo>
                  <a:cubicBezTo>
                    <a:pt x="3478" y="3659"/>
                    <a:pt x="3452" y="3588"/>
                    <a:pt x="3452" y="3588"/>
                  </a:cubicBezTo>
                  <a:lnTo>
                    <a:pt x="3658" y="2199"/>
                  </a:lnTo>
                  <a:lnTo>
                    <a:pt x="3863" y="3254"/>
                  </a:lnTo>
                  <a:cubicBezTo>
                    <a:pt x="3863" y="3254"/>
                    <a:pt x="3966" y="3311"/>
                    <a:pt x="4185" y="3273"/>
                  </a:cubicBezTo>
                  <a:cubicBezTo>
                    <a:pt x="4403" y="3234"/>
                    <a:pt x="4500" y="3176"/>
                    <a:pt x="4500" y="3176"/>
                  </a:cubicBezTo>
                  <a:cubicBezTo>
                    <a:pt x="4500" y="3176"/>
                    <a:pt x="4153" y="1582"/>
                    <a:pt x="4082" y="1382"/>
                  </a:cubicBezTo>
                  <a:cubicBezTo>
                    <a:pt x="4011" y="1183"/>
                    <a:pt x="3966" y="1202"/>
                    <a:pt x="3741" y="1119"/>
                  </a:cubicBezTo>
                  <a:cubicBezTo>
                    <a:pt x="3516" y="1035"/>
                    <a:pt x="2925" y="849"/>
                    <a:pt x="2925" y="849"/>
                  </a:cubicBezTo>
                  <a:lnTo>
                    <a:pt x="2231" y="7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3140;p67">
              <a:extLst>
                <a:ext uri="{FF2B5EF4-FFF2-40B4-BE49-F238E27FC236}">
                  <a16:creationId xmlns:a16="http://schemas.microsoft.com/office/drawing/2014/main" id="{51102581-D590-EF3A-5288-48F340F7BBC4}"/>
                </a:ext>
              </a:extLst>
            </p:cNvPr>
            <p:cNvSpPr/>
            <p:nvPr/>
          </p:nvSpPr>
          <p:spPr>
            <a:xfrm>
              <a:off x="5292360" y="1416240"/>
              <a:ext cx="1632960" cy="1498680"/>
            </a:xfrm>
            <a:custGeom>
              <a:avLst/>
              <a:gdLst/>
              <a:ahLst/>
              <a:cxnLst/>
              <a:rect l="l" t="t" r="r" b="b"/>
              <a:pathLst>
                <a:path w="4536" h="4163" extrusionOk="0">
                  <a:moveTo>
                    <a:pt x="45" y="401"/>
                  </a:moveTo>
                  <a:cubicBezTo>
                    <a:pt x="332" y="612"/>
                    <a:pt x="1546" y="1505"/>
                    <a:pt x="1571" y="1588"/>
                  </a:cubicBezTo>
                  <a:cubicBezTo>
                    <a:pt x="1602" y="1686"/>
                    <a:pt x="1654" y="3446"/>
                    <a:pt x="1630" y="3571"/>
                  </a:cubicBezTo>
                  <a:cubicBezTo>
                    <a:pt x="1620" y="3624"/>
                    <a:pt x="1606" y="3666"/>
                    <a:pt x="1596" y="3699"/>
                  </a:cubicBezTo>
                  <a:cubicBezTo>
                    <a:pt x="1580" y="3749"/>
                    <a:pt x="1571" y="3779"/>
                    <a:pt x="1583" y="3804"/>
                  </a:cubicBezTo>
                  <a:cubicBezTo>
                    <a:pt x="1600" y="3838"/>
                    <a:pt x="1913" y="4133"/>
                    <a:pt x="2493" y="4127"/>
                  </a:cubicBezTo>
                  <a:cubicBezTo>
                    <a:pt x="3069" y="4121"/>
                    <a:pt x="3460" y="3958"/>
                    <a:pt x="3493" y="3894"/>
                  </a:cubicBezTo>
                  <a:cubicBezTo>
                    <a:pt x="3530" y="3820"/>
                    <a:pt x="3528" y="3794"/>
                    <a:pt x="3505" y="3742"/>
                  </a:cubicBezTo>
                  <a:cubicBezTo>
                    <a:pt x="3480" y="3684"/>
                    <a:pt x="3453" y="3613"/>
                    <a:pt x="3453" y="3612"/>
                  </a:cubicBezTo>
                  <a:cubicBezTo>
                    <a:pt x="3452" y="3609"/>
                    <a:pt x="3452" y="3606"/>
                    <a:pt x="3452" y="3603"/>
                  </a:cubicBezTo>
                  <a:lnTo>
                    <a:pt x="3658" y="2214"/>
                  </a:lnTo>
                  <a:cubicBezTo>
                    <a:pt x="3659" y="2206"/>
                    <a:pt x="3667" y="2200"/>
                    <a:pt x="3675" y="2199"/>
                  </a:cubicBezTo>
                  <a:cubicBezTo>
                    <a:pt x="3683" y="2199"/>
                    <a:pt x="3691" y="2205"/>
                    <a:pt x="3693" y="2214"/>
                  </a:cubicBezTo>
                  <a:lnTo>
                    <a:pt x="3897" y="3259"/>
                  </a:lnTo>
                  <a:cubicBezTo>
                    <a:pt x="3923" y="3271"/>
                    <a:pt x="4022" y="3305"/>
                    <a:pt x="4200" y="3273"/>
                  </a:cubicBezTo>
                  <a:cubicBezTo>
                    <a:pt x="4371" y="3243"/>
                    <a:pt x="4467" y="3201"/>
                    <a:pt x="4498" y="3185"/>
                  </a:cubicBezTo>
                  <a:cubicBezTo>
                    <a:pt x="4464" y="3032"/>
                    <a:pt x="4150" y="1593"/>
                    <a:pt x="4083" y="1406"/>
                  </a:cubicBezTo>
                  <a:cubicBezTo>
                    <a:pt x="4027" y="1248"/>
                    <a:pt x="3993" y="1236"/>
                    <a:pt x="3851" y="1188"/>
                  </a:cubicBezTo>
                  <a:cubicBezTo>
                    <a:pt x="3823" y="1178"/>
                    <a:pt x="3790" y="1167"/>
                    <a:pt x="3753" y="1153"/>
                  </a:cubicBezTo>
                  <a:cubicBezTo>
                    <a:pt x="3537" y="1073"/>
                    <a:pt x="2974" y="895"/>
                    <a:pt x="2939" y="884"/>
                  </a:cubicBezTo>
                  <a:lnTo>
                    <a:pt x="2247" y="813"/>
                  </a:lnTo>
                  <a:cubicBezTo>
                    <a:pt x="2245" y="813"/>
                    <a:pt x="2243" y="813"/>
                    <a:pt x="2241" y="812"/>
                  </a:cubicBezTo>
                  <a:cubicBezTo>
                    <a:pt x="2239" y="811"/>
                    <a:pt x="2039" y="714"/>
                    <a:pt x="1797" y="580"/>
                  </a:cubicBezTo>
                  <a:cubicBezTo>
                    <a:pt x="1589" y="465"/>
                    <a:pt x="1474" y="469"/>
                    <a:pt x="1382" y="472"/>
                  </a:cubicBezTo>
                  <a:cubicBezTo>
                    <a:pt x="1369" y="472"/>
                    <a:pt x="1355" y="473"/>
                    <a:pt x="1342" y="473"/>
                  </a:cubicBezTo>
                  <a:cubicBezTo>
                    <a:pt x="1248" y="473"/>
                    <a:pt x="529" y="106"/>
                    <a:pt x="401" y="40"/>
                  </a:cubicBezTo>
                  <a:lnTo>
                    <a:pt x="45" y="401"/>
                  </a:lnTo>
                  <a:moveTo>
                    <a:pt x="2474" y="4163"/>
                  </a:moveTo>
                  <a:cubicBezTo>
                    <a:pt x="1883" y="4163"/>
                    <a:pt x="1572" y="3861"/>
                    <a:pt x="1552" y="3820"/>
                  </a:cubicBezTo>
                  <a:cubicBezTo>
                    <a:pt x="1533" y="3782"/>
                    <a:pt x="1545" y="3743"/>
                    <a:pt x="1562" y="3689"/>
                  </a:cubicBezTo>
                  <a:cubicBezTo>
                    <a:pt x="1573" y="3656"/>
                    <a:pt x="1585" y="3616"/>
                    <a:pt x="1595" y="3564"/>
                  </a:cubicBezTo>
                  <a:cubicBezTo>
                    <a:pt x="1623" y="3417"/>
                    <a:pt x="1556" y="1656"/>
                    <a:pt x="1538" y="1598"/>
                  </a:cubicBezTo>
                  <a:cubicBezTo>
                    <a:pt x="1508" y="1533"/>
                    <a:pt x="606" y="856"/>
                    <a:pt x="7" y="418"/>
                  </a:cubicBezTo>
                  <a:cubicBezTo>
                    <a:pt x="3" y="415"/>
                    <a:pt x="1" y="410"/>
                    <a:pt x="0" y="405"/>
                  </a:cubicBezTo>
                  <a:cubicBezTo>
                    <a:pt x="0" y="400"/>
                    <a:pt x="2" y="395"/>
                    <a:pt x="5" y="391"/>
                  </a:cubicBezTo>
                  <a:lnTo>
                    <a:pt x="385" y="5"/>
                  </a:lnTo>
                  <a:cubicBezTo>
                    <a:pt x="390" y="0"/>
                    <a:pt x="398" y="-1"/>
                    <a:pt x="405" y="2"/>
                  </a:cubicBezTo>
                  <a:cubicBezTo>
                    <a:pt x="745" y="177"/>
                    <a:pt x="1275" y="438"/>
                    <a:pt x="1342" y="438"/>
                  </a:cubicBezTo>
                  <a:cubicBezTo>
                    <a:pt x="1355" y="438"/>
                    <a:pt x="1368" y="437"/>
                    <a:pt x="1381" y="437"/>
                  </a:cubicBezTo>
                  <a:cubicBezTo>
                    <a:pt x="1473" y="434"/>
                    <a:pt x="1597" y="429"/>
                    <a:pt x="1814" y="549"/>
                  </a:cubicBezTo>
                  <a:cubicBezTo>
                    <a:pt x="2040" y="674"/>
                    <a:pt x="2229" y="767"/>
                    <a:pt x="2254" y="779"/>
                  </a:cubicBezTo>
                  <a:lnTo>
                    <a:pt x="2944" y="849"/>
                  </a:lnTo>
                  <a:cubicBezTo>
                    <a:pt x="2946" y="849"/>
                    <a:pt x="2947" y="849"/>
                    <a:pt x="2948" y="850"/>
                  </a:cubicBezTo>
                  <a:cubicBezTo>
                    <a:pt x="2954" y="852"/>
                    <a:pt x="3542" y="1037"/>
                    <a:pt x="3765" y="1120"/>
                  </a:cubicBezTo>
                  <a:cubicBezTo>
                    <a:pt x="3802" y="1134"/>
                    <a:pt x="3834" y="1145"/>
                    <a:pt x="3863" y="1154"/>
                  </a:cubicBezTo>
                  <a:cubicBezTo>
                    <a:pt x="4006" y="1203"/>
                    <a:pt x="4055" y="1220"/>
                    <a:pt x="4117" y="1394"/>
                  </a:cubicBezTo>
                  <a:cubicBezTo>
                    <a:pt x="4187" y="1593"/>
                    <a:pt x="4521" y="3125"/>
                    <a:pt x="4535" y="3191"/>
                  </a:cubicBezTo>
                  <a:cubicBezTo>
                    <a:pt x="4537" y="3198"/>
                    <a:pt x="4534" y="3206"/>
                    <a:pt x="4527" y="3209"/>
                  </a:cubicBezTo>
                  <a:cubicBezTo>
                    <a:pt x="4523" y="3212"/>
                    <a:pt x="4425" y="3270"/>
                    <a:pt x="4206" y="3308"/>
                  </a:cubicBezTo>
                  <a:cubicBezTo>
                    <a:pt x="3984" y="3347"/>
                    <a:pt x="3877" y="3289"/>
                    <a:pt x="3873" y="3287"/>
                  </a:cubicBezTo>
                  <a:cubicBezTo>
                    <a:pt x="3868" y="3284"/>
                    <a:pt x="3865" y="3280"/>
                    <a:pt x="3864" y="3275"/>
                  </a:cubicBezTo>
                  <a:lnTo>
                    <a:pt x="3678" y="2321"/>
                  </a:lnTo>
                  <a:lnTo>
                    <a:pt x="3488" y="3604"/>
                  </a:lnTo>
                  <a:cubicBezTo>
                    <a:pt x="3494" y="3620"/>
                    <a:pt x="3516" y="3679"/>
                    <a:pt x="3537" y="3727"/>
                  </a:cubicBezTo>
                  <a:cubicBezTo>
                    <a:pt x="3567" y="3793"/>
                    <a:pt x="3564" y="3830"/>
                    <a:pt x="3524" y="3910"/>
                  </a:cubicBezTo>
                  <a:cubicBezTo>
                    <a:pt x="3483" y="3991"/>
                    <a:pt x="3081" y="4156"/>
                    <a:pt x="2494" y="4163"/>
                  </a:cubicBezTo>
                  <a:cubicBezTo>
                    <a:pt x="2487" y="4163"/>
                    <a:pt x="2481" y="4163"/>
                    <a:pt x="2474" y="41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 name="Google Shape;3141;p67">
              <a:extLst>
                <a:ext uri="{FF2B5EF4-FFF2-40B4-BE49-F238E27FC236}">
                  <a16:creationId xmlns:a16="http://schemas.microsoft.com/office/drawing/2014/main" id="{9861A62E-F8FD-AF62-9A31-D36A28CCE3A6}"/>
                </a:ext>
              </a:extLst>
            </p:cNvPr>
            <p:cNvSpPr/>
            <p:nvPr/>
          </p:nvSpPr>
          <p:spPr>
            <a:xfrm>
              <a:off x="5298840" y="1422720"/>
              <a:ext cx="1156680" cy="1486080"/>
            </a:xfrm>
            <a:custGeom>
              <a:avLst/>
              <a:gdLst/>
              <a:ahLst/>
              <a:cxnLst/>
              <a:rect l="l" t="t" r="r" b="b"/>
              <a:pathLst>
                <a:path w="3213" h="4128" extrusionOk="0">
                  <a:moveTo>
                    <a:pt x="3100" y="4024"/>
                  </a:moveTo>
                  <a:cubicBezTo>
                    <a:pt x="2866" y="4024"/>
                    <a:pt x="2444" y="3995"/>
                    <a:pt x="2283" y="3879"/>
                  </a:cubicBezTo>
                  <a:cubicBezTo>
                    <a:pt x="2123" y="3762"/>
                    <a:pt x="1904" y="2915"/>
                    <a:pt x="1904" y="2915"/>
                  </a:cubicBezTo>
                  <a:lnTo>
                    <a:pt x="2327" y="3499"/>
                  </a:lnTo>
                  <a:lnTo>
                    <a:pt x="1604" y="465"/>
                  </a:lnTo>
                  <a:cubicBezTo>
                    <a:pt x="1475" y="424"/>
                    <a:pt x="1393" y="437"/>
                    <a:pt x="1324" y="437"/>
                  </a:cubicBezTo>
                  <a:cubicBezTo>
                    <a:pt x="1228" y="437"/>
                    <a:pt x="379" y="0"/>
                    <a:pt x="379" y="0"/>
                  </a:cubicBezTo>
                  <a:lnTo>
                    <a:pt x="0" y="386"/>
                  </a:lnTo>
                  <a:cubicBezTo>
                    <a:pt x="0" y="386"/>
                    <a:pt x="1511" y="1492"/>
                    <a:pt x="1537" y="1575"/>
                  </a:cubicBezTo>
                  <a:cubicBezTo>
                    <a:pt x="1562" y="1659"/>
                    <a:pt x="1620" y="3414"/>
                    <a:pt x="1595" y="3549"/>
                  </a:cubicBezTo>
                  <a:cubicBezTo>
                    <a:pt x="1569" y="3684"/>
                    <a:pt x="1524" y="3742"/>
                    <a:pt x="1549" y="3794"/>
                  </a:cubicBezTo>
                  <a:cubicBezTo>
                    <a:pt x="1575" y="3845"/>
                    <a:pt x="1903" y="4133"/>
                    <a:pt x="2475" y="4127"/>
                  </a:cubicBezTo>
                  <a:cubicBezTo>
                    <a:pt x="2777" y="4124"/>
                    <a:pt x="3033" y="4077"/>
                    <a:pt x="3213" y="4023"/>
                  </a:cubicBezTo>
                  <a:cubicBezTo>
                    <a:pt x="3177" y="4023"/>
                    <a:pt x="3139" y="4024"/>
                    <a:pt x="3100" y="4024"/>
                  </a:cubicBezTo>
                  <a:close/>
                </a:path>
              </a:pathLst>
            </a:custGeom>
            <a:solidFill>
              <a:srgbClr val="000000">
                <a:alpha val="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 name="Google Shape;3142;p67">
              <a:extLst>
                <a:ext uri="{FF2B5EF4-FFF2-40B4-BE49-F238E27FC236}">
                  <a16:creationId xmlns:a16="http://schemas.microsoft.com/office/drawing/2014/main" id="{A52D91A4-D9EF-9B09-3C3B-698EC06EFDE7}"/>
                </a:ext>
              </a:extLst>
            </p:cNvPr>
            <p:cNvSpPr/>
            <p:nvPr/>
          </p:nvSpPr>
          <p:spPr>
            <a:xfrm>
              <a:off x="6618600" y="2110320"/>
              <a:ext cx="135360" cy="483840"/>
            </a:xfrm>
            <a:custGeom>
              <a:avLst/>
              <a:gdLst/>
              <a:ahLst/>
              <a:cxnLst/>
              <a:rect l="l" t="t" r="r" b="b"/>
              <a:pathLst>
                <a:path w="376" h="1344" extrusionOk="0">
                  <a:moveTo>
                    <a:pt x="0" y="350"/>
                  </a:moveTo>
                  <a:lnTo>
                    <a:pt x="113" y="0"/>
                  </a:lnTo>
                  <a:lnTo>
                    <a:pt x="138" y="175"/>
                  </a:lnTo>
                  <a:lnTo>
                    <a:pt x="376" y="25"/>
                  </a:lnTo>
                  <a:lnTo>
                    <a:pt x="197" y="1344"/>
                  </a:lnTo>
                  <a:lnTo>
                    <a:pt x="0" y="350"/>
                  </a:lnTo>
                  <a:close/>
                </a:path>
              </a:pathLst>
            </a:custGeom>
            <a:solidFill>
              <a:srgbClr val="000000">
                <a:alpha val="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 name="Google Shape;3143;p67">
              <a:extLst>
                <a:ext uri="{FF2B5EF4-FFF2-40B4-BE49-F238E27FC236}">
                  <a16:creationId xmlns:a16="http://schemas.microsoft.com/office/drawing/2014/main" id="{BDF7C225-E176-33E7-1ADC-B15D40A15AB1}"/>
                </a:ext>
              </a:extLst>
            </p:cNvPr>
            <p:cNvSpPr/>
            <p:nvPr/>
          </p:nvSpPr>
          <p:spPr>
            <a:xfrm>
              <a:off x="6609240" y="2062440"/>
              <a:ext cx="154800" cy="158400"/>
            </a:xfrm>
            <a:custGeom>
              <a:avLst/>
              <a:gdLst/>
              <a:ahLst/>
              <a:cxnLst/>
              <a:rect l="l" t="t" r="r" b="b"/>
              <a:pathLst>
                <a:path w="430" h="440" extrusionOk="0">
                  <a:moveTo>
                    <a:pt x="18" y="440"/>
                  </a:moveTo>
                  <a:cubicBezTo>
                    <a:pt x="14" y="440"/>
                    <a:pt x="10" y="439"/>
                    <a:pt x="7" y="436"/>
                  </a:cubicBezTo>
                  <a:cubicBezTo>
                    <a:pt x="0" y="431"/>
                    <a:pt x="-2" y="422"/>
                    <a:pt x="2" y="414"/>
                  </a:cubicBezTo>
                  <a:lnTo>
                    <a:pt x="207" y="10"/>
                  </a:lnTo>
                  <a:cubicBezTo>
                    <a:pt x="211" y="2"/>
                    <a:pt x="222" y="-2"/>
                    <a:pt x="231" y="3"/>
                  </a:cubicBezTo>
                  <a:cubicBezTo>
                    <a:pt x="239" y="7"/>
                    <a:pt x="243" y="18"/>
                    <a:pt x="238" y="26"/>
                  </a:cubicBezTo>
                  <a:lnTo>
                    <a:pt x="84" y="331"/>
                  </a:lnTo>
                  <a:lnTo>
                    <a:pt x="399" y="15"/>
                  </a:lnTo>
                  <a:cubicBezTo>
                    <a:pt x="406" y="8"/>
                    <a:pt x="417" y="8"/>
                    <a:pt x="424" y="15"/>
                  </a:cubicBezTo>
                  <a:cubicBezTo>
                    <a:pt x="431" y="22"/>
                    <a:pt x="431" y="33"/>
                    <a:pt x="424" y="40"/>
                  </a:cubicBezTo>
                  <a:lnTo>
                    <a:pt x="30" y="434"/>
                  </a:lnTo>
                  <a:cubicBezTo>
                    <a:pt x="27" y="438"/>
                    <a:pt x="22" y="440"/>
                    <a:pt x="18" y="4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 name="Google Shape;3144;p67">
              <a:extLst>
                <a:ext uri="{FF2B5EF4-FFF2-40B4-BE49-F238E27FC236}">
                  <a16:creationId xmlns:a16="http://schemas.microsoft.com/office/drawing/2014/main" id="{D05580D1-3AC7-B513-D95D-A1A8952087FA}"/>
                </a:ext>
              </a:extLst>
            </p:cNvPr>
            <p:cNvSpPr/>
            <p:nvPr/>
          </p:nvSpPr>
          <p:spPr>
            <a:xfrm>
              <a:off x="5773680" y="1701000"/>
              <a:ext cx="84600" cy="295200"/>
            </a:xfrm>
            <a:custGeom>
              <a:avLst/>
              <a:gdLst/>
              <a:ahLst/>
              <a:cxnLst/>
              <a:rect l="l" t="t" r="r" b="b"/>
              <a:pathLst>
                <a:path w="235" h="820" extrusionOk="0">
                  <a:moveTo>
                    <a:pt x="218" y="820"/>
                  </a:moveTo>
                  <a:cubicBezTo>
                    <a:pt x="210" y="820"/>
                    <a:pt x="203" y="815"/>
                    <a:pt x="201" y="807"/>
                  </a:cubicBezTo>
                  <a:lnTo>
                    <a:pt x="1" y="22"/>
                  </a:lnTo>
                  <a:cubicBezTo>
                    <a:pt x="-1" y="13"/>
                    <a:pt x="5" y="3"/>
                    <a:pt x="14" y="1"/>
                  </a:cubicBezTo>
                  <a:cubicBezTo>
                    <a:pt x="23" y="-2"/>
                    <a:pt x="33" y="4"/>
                    <a:pt x="35" y="13"/>
                  </a:cubicBezTo>
                  <a:lnTo>
                    <a:pt x="235" y="798"/>
                  </a:lnTo>
                  <a:cubicBezTo>
                    <a:pt x="237" y="807"/>
                    <a:pt x="231" y="817"/>
                    <a:pt x="222" y="819"/>
                  </a:cubicBezTo>
                  <a:cubicBezTo>
                    <a:pt x="221" y="820"/>
                    <a:pt x="219" y="820"/>
                    <a:pt x="218" y="8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 name="Google Shape;3145;p67">
              <a:extLst>
                <a:ext uri="{FF2B5EF4-FFF2-40B4-BE49-F238E27FC236}">
                  <a16:creationId xmlns:a16="http://schemas.microsoft.com/office/drawing/2014/main" id="{8174C0DB-0478-3214-E1D2-BF7BF2B221C5}"/>
                </a:ext>
              </a:extLst>
            </p:cNvPr>
            <p:cNvSpPr/>
            <p:nvPr/>
          </p:nvSpPr>
          <p:spPr>
            <a:xfrm>
              <a:off x="5697360" y="1601280"/>
              <a:ext cx="160920" cy="385560"/>
            </a:xfrm>
            <a:custGeom>
              <a:avLst/>
              <a:gdLst/>
              <a:ahLst/>
              <a:cxnLst/>
              <a:rect l="l" t="t" r="r" b="b"/>
              <a:pathLst>
                <a:path w="447" h="1071" extrusionOk="0">
                  <a:moveTo>
                    <a:pt x="430" y="1071"/>
                  </a:moveTo>
                  <a:cubicBezTo>
                    <a:pt x="423" y="1071"/>
                    <a:pt x="416" y="1067"/>
                    <a:pt x="413" y="1060"/>
                  </a:cubicBezTo>
                  <a:lnTo>
                    <a:pt x="2" y="25"/>
                  </a:lnTo>
                  <a:cubicBezTo>
                    <a:pt x="-2" y="16"/>
                    <a:pt x="3" y="5"/>
                    <a:pt x="12" y="2"/>
                  </a:cubicBezTo>
                  <a:cubicBezTo>
                    <a:pt x="21" y="-2"/>
                    <a:pt x="31" y="3"/>
                    <a:pt x="35" y="12"/>
                  </a:cubicBezTo>
                  <a:lnTo>
                    <a:pt x="446" y="1047"/>
                  </a:lnTo>
                  <a:cubicBezTo>
                    <a:pt x="450" y="1056"/>
                    <a:pt x="445" y="1066"/>
                    <a:pt x="436" y="1070"/>
                  </a:cubicBezTo>
                  <a:cubicBezTo>
                    <a:pt x="434" y="1071"/>
                    <a:pt x="432" y="1071"/>
                    <a:pt x="430" y="107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 name="Google Shape;3146;p67">
              <a:extLst>
                <a:ext uri="{FF2B5EF4-FFF2-40B4-BE49-F238E27FC236}">
                  <a16:creationId xmlns:a16="http://schemas.microsoft.com/office/drawing/2014/main" id="{E3E7B375-82F0-30DC-6B14-85C5CD0E7E82}"/>
                </a:ext>
              </a:extLst>
            </p:cNvPr>
            <p:cNvSpPr/>
            <p:nvPr/>
          </p:nvSpPr>
          <p:spPr>
            <a:xfrm>
              <a:off x="5854320" y="1967400"/>
              <a:ext cx="228960" cy="681120"/>
            </a:xfrm>
            <a:custGeom>
              <a:avLst/>
              <a:gdLst/>
              <a:ahLst/>
              <a:cxnLst/>
              <a:rect l="l" t="t" r="r" b="b"/>
              <a:pathLst>
                <a:path w="636" h="1892" extrusionOk="0">
                  <a:moveTo>
                    <a:pt x="619" y="1892"/>
                  </a:moveTo>
                  <a:cubicBezTo>
                    <a:pt x="614" y="1892"/>
                    <a:pt x="609" y="1890"/>
                    <a:pt x="605" y="1886"/>
                  </a:cubicBezTo>
                  <a:cubicBezTo>
                    <a:pt x="353" y="1564"/>
                    <a:pt x="15" y="85"/>
                    <a:pt x="1" y="22"/>
                  </a:cubicBezTo>
                  <a:cubicBezTo>
                    <a:pt x="-1" y="13"/>
                    <a:pt x="5" y="3"/>
                    <a:pt x="14" y="1"/>
                  </a:cubicBezTo>
                  <a:cubicBezTo>
                    <a:pt x="24" y="-1"/>
                    <a:pt x="33" y="5"/>
                    <a:pt x="35" y="15"/>
                  </a:cubicBezTo>
                  <a:cubicBezTo>
                    <a:pt x="39" y="30"/>
                    <a:pt x="386" y="1549"/>
                    <a:pt x="633" y="1864"/>
                  </a:cubicBezTo>
                  <a:cubicBezTo>
                    <a:pt x="639" y="1871"/>
                    <a:pt x="638" y="1883"/>
                    <a:pt x="630" y="1889"/>
                  </a:cubicBezTo>
                  <a:cubicBezTo>
                    <a:pt x="627" y="1891"/>
                    <a:pt x="623" y="1892"/>
                    <a:pt x="619" y="18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 name="Google Shape;3147;p67">
              <a:extLst>
                <a:ext uri="{FF2B5EF4-FFF2-40B4-BE49-F238E27FC236}">
                  <a16:creationId xmlns:a16="http://schemas.microsoft.com/office/drawing/2014/main" id="{434FD086-68B5-226C-E29B-8C0FAE8B618E}"/>
                </a:ext>
              </a:extLst>
            </p:cNvPr>
            <p:cNvSpPr/>
            <p:nvPr/>
          </p:nvSpPr>
          <p:spPr>
            <a:xfrm>
              <a:off x="5895000" y="2234160"/>
              <a:ext cx="141840" cy="534240"/>
            </a:xfrm>
            <a:custGeom>
              <a:avLst/>
              <a:gdLst/>
              <a:ahLst/>
              <a:cxnLst/>
              <a:rect l="l" t="t" r="r" b="b"/>
              <a:pathLst>
                <a:path w="394" h="1484" extrusionOk="0">
                  <a:moveTo>
                    <a:pt x="377" y="1484"/>
                  </a:moveTo>
                  <a:cubicBezTo>
                    <a:pt x="372" y="1484"/>
                    <a:pt x="366" y="1481"/>
                    <a:pt x="363" y="1477"/>
                  </a:cubicBezTo>
                  <a:cubicBezTo>
                    <a:pt x="191" y="1235"/>
                    <a:pt x="8" y="70"/>
                    <a:pt x="0" y="21"/>
                  </a:cubicBezTo>
                  <a:cubicBezTo>
                    <a:pt x="-1" y="11"/>
                    <a:pt x="5" y="2"/>
                    <a:pt x="15" y="0"/>
                  </a:cubicBezTo>
                  <a:cubicBezTo>
                    <a:pt x="25" y="-1"/>
                    <a:pt x="34" y="5"/>
                    <a:pt x="35" y="15"/>
                  </a:cubicBezTo>
                  <a:cubicBezTo>
                    <a:pt x="37" y="27"/>
                    <a:pt x="224" y="1221"/>
                    <a:pt x="392" y="1456"/>
                  </a:cubicBezTo>
                  <a:cubicBezTo>
                    <a:pt x="397" y="1464"/>
                    <a:pt x="395" y="1475"/>
                    <a:pt x="387" y="1481"/>
                  </a:cubicBezTo>
                  <a:cubicBezTo>
                    <a:pt x="384" y="1483"/>
                    <a:pt x="381" y="1484"/>
                    <a:pt x="377" y="14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 name="Google Shape;3148;p67">
              <a:extLst>
                <a:ext uri="{FF2B5EF4-FFF2-40B4-BE49-F238E27FC236}">
                  <a16:creationId xmlns:a16="http://schemas.microsoft.com/office/drawing/2014/main" id="{CB2E9BDC-1ACF-6E23-33A6-3DB6D79312CA}"/>
                </a:ext>
              </a:extLst>
            </p:cNvPr>
            <p:cNvSpPr/>
            <p:nvPr/>
          </p:nvSpPr>
          <p:spPr>
            <a:xfrm>
              <a:off x="6078960" y="1809360"/>
              <a:ext cx="289080" cy="1136160"/>
            </a:xfrm>
            <a:custGeom>
              <a:avLst/>
              <a:gdLst/>
              <a:ahLst/>
              <a:cxnLst/>
              <a:rect l="l" t="t" r="r" b="b"/>
              <a:pathLst>
                <a:path w="803" h="3156" extrusionOk="0">
                  <a:moveTo>
                    <a:pt x="0" y="83"/>
                  </a:moveTo>
                  <a:lnTo>
                    <a:pt x="244" y="688"/>
                  </a:lnTo>
                  <a:lnTo>
                    <a:pt x="109" y="2520"/>
                  </a:lnTo>
                  <a:lnTo>
                    <a:pt x="373" y="3156"/>
                  </a:lnTo>
                  <a:lnTo>
                    <a:pt x="648" y="2437"/>
                  </a:lnTo>
                  <a:lnTo>
                    <a:pt x="360" y="668"/>
                  </a:lnTo>
                  <a:lnTo>
                    <a:pt x="803" y="103"/>
                  </a:lnTo>
                  <a:lnTo>
                    <a:pt x="758" y="70"/>
                  </a:lnTo>
                  <a:cubicBezTo>
                    <a:pt x="758" y="70"/>
                    <a:pt x="623" y="173"/>
                    <a:pt x="495" y="296"/>
                  </a:cubicBezTo>
                  <a:cubicBezTo>
                    <a:pt x="366" y="418"/>
                    <a:pt x="251" y="431"/>
                    <a:pt x="186" y="341"/>
                  </a:cubicBezTo>
                  <a:cubicBezTo>
                    <a:pt x="122" y="250"/>
                    <a:pt x="64" y="0"/>
                    <a:pt x="64" y="0"/>
                  </a:cubicBezTo>
                  <a:lnTo>
                    <a:pt x="0" y="8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 name="Google Shape;3149;p67">
              <a:extLst>
                <a:ext uri="{FF2B5EF4-FFF2-40B4-BE49-F238E27FC236}">
                  <a16:creationId xmlns:a16="http://schemas.microsoft.com/office/drawing/2014/main" id="{98FEE9AD-2B2D-8E4F-1520-31683CBB03B4}"/>
                </a:ext>
              </a:extLst>
            </p:cNvPr>
            <p:cNvSpPr/>
            <p:nvPr/>
          </p:nvSpPr>
          <p:spPr>
            <a:xfrm>
              <a:off x="6072480" y="1802880"/>
              <a:ext cx="302040" cy="1149120"/>
            </a:xfrm>
            <a:custGeom>
              <a:avLst/>
              <a:gdLst/>
              <a:ahLst/>
              <a:cxnLst/>
              <a:rect l="l" t="t" r="r" b="b"/>
              <a:pathLst>
                <a:path w="839" h="3192" extrusionOk="0">
                  <a:moveTo>
                    <a:pt x="145" y="2535"/>
                  </a:moveTo>
                  <a:lnTo>
                    <a:pt x="390" y="3126"/>
                  </a:lnTo>
                  <a:lnTo>
                    <a:pt x="648" y="2453"/>
                  </a:lnTo>
                  <a:lnTo>
                    <a:pt x="360" y="689"/>
                  </a:lnTo>
                  <a:cubicBezTo>
                    <a:pt x="360" y="684"/>
                    <a:pt x="361" y="679"/>
                    <a:pt x="364" y="676"/>
                  </a:cubicBezTo>
                  <a:lnTo>
                    <a:pt x="795" y="124"/>
                  </a:lnTo>
                  <a:lnTo>
                    <a:pt x="776" y="110"/>
                  </a:lnTo>
                  <a:cubicBezTo>
                    <a:pt x="742" y="137"/>
                    <a:pt x="630" y="225"/>
                    <a:pt x="525" y="326"/>
                  </a:cubicBezTo>
                  <a:cubicBezTo>
                    <a:pt x="444" y="403"/>
                    <a:pt x="365" y="440"/>
                    <a:pt x="298" y="434"/>
                  </a:cubicBezTo>
                  <a:cubicBezTo>
                    <a:pt x="255" y="430"/>
                    <a:pt x="217" y="407"/>
                    <a:pt x="190" y="369"/>
                  </a:cubicBezTo>
                  <a:cubicBezTo>
                    <a:pt x="139" y="297"/>
                    <a:pt x="92" y="131"/>
                    <a:pt x="74" y="58"/>
                  </a:cubicBezTo>
                  <a:lnTo>
                    <a:pt x="38" y="104"/>
                  </a:lnTo>
                  <a:lnTo>
                    <a:pt x="279" y="699"/>
                  </a:lnTo>
                  <a:cubicBezTo>
                    <a:pt x="280" y="702"/>
                    <a:pt x="280" y="704"/>
                    <a:pt x="280" y="707"/>
                  </a:cubicBezTo>
                  <a:lnTo>
                    <a:pt x="145" y="2535"/>
                  </a:lnTo>
                  <a:moveTo>
                    <a:pt x="391" y="3192"/>
                  </a:moveTo>
                  <a:cubicBezTo>
                    <a:pt x="384" y="3192"/>
                    <a:pt x="377" y="3187"/>
                    <a:pt x="374" y="3181"/>
                  </a:cubicBezTo>
                  <a:lnTo>
                    <a:pt x="111" y="2545"/>
                  </a:lnTo>
                  <a:cubicBezTo>
                    <a:pt x="110" y="2543"/>
                    <a:pt x="109" y="2540"/>
                    <a:pt x="109" y="2537"/>
                  </a:cubicBezTo>
                  <a:lnTo>
                    <a:pt x="244" y="709"/>
                  </a:lnTo>
                  <a:lnTo>
                    <a:pt x="1" y="108"/>
                  </a:lnTo>
                  <a:cubicBezTo>
                    <a:pt x="-1" y="102"/>
                    <a:pt x="0" y="96"/>
                    <a:pt x="4" y="91"/>
                  </a:cubicBezTo>
                  <a:lnTo>
                    <a:pt x="68" y="7"/>
                  </a:lnTo>
                  <a:cubicBezTo>
                    <a:pt x="72" y="2"/>
                    <a:pt x="79" y="-1"/>
                    <a:pt x="86" y="0"/>
                  </a:cubicBezTo>
                  <a:cubicBezTo>
                    <a:pt x="92" y="2"/>
                    <a:pt x="98" y="7"/>
                    <a:pt x="99" y="14"/>
                  </a:cubicBezTo>
                  <a:cubicBezTo>
                    <a:pt x="100" y="16"/>
                    <a:pt x="157" y="262"/>
                    <a:pt x="219" y="348"/>
                  </a:cubicBezTo>
                  <a:cubicBezTo>
                    <a:pt x="240" y="379"/>
                    <a:pt x="268" y="396"/>
                    <a:pt x="302" y="399"/>
                  </a:cubicBezTo>
                  <a:cubicBezTo>
                    <a:pt x="358" y="404"/>
                    <a:pt x="428" y="369"/>
                    <a:pt x="501" y="301"/>
                  </a:cubicBezTo>
                  <a:cubicBezTo>
                    <a:pt x="628" y="179"/>
                    <a:pt x="764" y="75"/>
                    <a:pt x="765" y="74"/>
                  </a:cubicBezTo>
                  <a:cubicBezTo>
                    <a:pt x="771" y="70"/>
                    <a:pt x="779" y="70"/>
                    <a:pt x="786" y="74"/>
                  </a:cubicBezTo>
                  <a:lnTo>
                    <a:pt x="831" y="106"/>
                  </a:lnTo>
                  <a:cubicBezTo>
                    <a:pt x="835" y="109"/>
                    <a:pt x="837" y="113"/>
                    <a:pt x="838" y="118"/>
                  </a:cubicBezTo>
                  <a:cubicBezTo>
                    <a:pt x="839" y="123"/>
                    <a:pt x="837" y="128"/>
                    <a:pt x="834" y="131"/>
                  </a:cubicBezTo>
                  <a:lnTo>
                    <a:pt x="397" y="691"/>
                  </a:lnTo>
                  <a:lnTo>
                    <a:pt x="684" y="2452"/>
                  </a:lnTo>
                  <a:cubicBezTo>
                    <a:pt x="684" y="2455"/>
                    <a:pt x="684" y="2458"/>
                    <a:pt x="683" y="2461"/>
                  </a:cubicBezTo>
                  <a:lnTo>
                    <a:pt x="407" y="3180"/>
                  </a:lnTo>
                  <a:cubicBezTo>
                    <a:pt x="405" y="3187"/>
                    <a:pt x="398" y="3191"/>
                    <a:pt x="391" y="31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 name="Google Shape;3150;p67">
              <a:extLst>
                <a:ext uri="{FF2B5EF4-FFF2-40B4-BE49-F238E27FC236}">
                  <a16:creationId xmlns:a16="http://schemas.microsoft.com/office/drawing/2014/main" id="{40704050-010B-AB35-EE68-278BD2B91344}"/>
                </a:ext>
              </a:extLst>
            </p:cNvPr>
            <p:cNvSpPr/>
            <p:nvPr/>
          </p:nvSpPr>
          <p:spPr>
            <a:xfrm>
              <a:off x="6007680" y="1591560"/>
              <a:ext cx="449640" cy="365760"/>
            </a:xfrm>
            <a:custGeom>
              <a:avLst/>
              <a:gdLst/>
              <a:ahLst/>
              <a:cxnLst/>
              <a:rect l="l" t="t" r="r" b="b"/>
              <a:pathLst>
                <a:path w="1249" h="1016" extrusionOk="0">
                  <a:moveTo>
                    <a:pt x="506" y="13"/>
                  </a:moveTo>
                  <a:cubicBezTo>
                    <a:pt x="506" y="13"/>
                    <a:pt x="288" y="39"/>
                    <a:pt x="224" y="155"/>
                  </a:cubicBezTo>
                  <a:cubicBezTo>
                    <a:pt x="159" y="270"/>
                    <a:pt x="50" y="302"/>
                    <a:pt x="31" y="521"/>
                  </a:cubicBezTo>
                  <a:cubicBezTo>
                    <a:pt x="11" y="740"/>
                    <a:pt x="-14" y="856"/>
                    <a:pt x="11" y="856"/>
                  </a:cubicBezTo>
                  <a:cubicBezTo>
                    <a:pt x="37" y="856"/>
                    <a:pt x="314" y="663"/>
                    <a:pt x="314" y="663"/>
                  </a:cubicBezTo>
                  <a:cubicBezTo>
                    <a:pt x="314" y="663"/>
                    <a:pt x="410" y="939"/>
                    <a:pt x="449" y="958"/>
                  </a:cubicBezTo>
                  <a:cubicBezTo>
                    <a:pt x="487" y="978"/>
                    <a:pt x="551" y="939"/>
                    <a:pt x="609" y="894"/>
                  </a:cubicBezTo>
                  <a:cubicBezTo>
                    <a:pt x="667" y="849"/>
                    <a:pt x="801" y="688"/>
                    <a:pt x="866" y="720"/>
                  </a:cubicBezTo>
                  <a:cubicBezTo>
                    <a:pt x="930" y="753"/>
                    <a:pt x="1065" y="1087"/>
                    <a:pt x="1116" y="1003"/>
                  </a:cubicBezTo>
                  <a:cubicBezTo>
                    <a:pt x="1168" y="920"/>
                    <a:pt x="1329" y="515"/>
                    <a:pt x="1200" y="219"/>
                  </a:cubicBezTo>
                  <a:cubicBezTo>
                    <a:pt x="1071" y="-77"/>
                    <a:pt x="506" y="13"/>
                    <a:pt x="506" y="1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3151;p67">
              <a:extLst>
                <a:ext uri="{FF2B5EF4-FFF2-40B4-BE49-F238E27FC236}">
                  <a16:creationId xmlns:a16="http://schemas.microsoft.com/office/drawing/2014/main" id="{93E88EB0-0655-1EFD-F894-0923C5F22D98}"/>
                </a:ext>
              </a:extLst>
            </p:cNvPr>
            <p:cNvSpPr/>
            <p:nvPr/>
          </p:nvSpPr>
          <p:spPr>
            <a:xfrm>
              <a:off x="6001560" y="1585080"/>
              <a:ext cx="462240" cy="378720"/>
            </a:xfrm>
            <a:custGeom>
              <a:avLst/>
              <a:gdLst/>
              <a:ahLst/>
              <a:cxnLst/>
              <a:rect l="l" t="t" r="r" b="b"/>
              <a:pathLst>
                <a:path w="1284" h="1052" extrusionOk="0">
                  <a:moveTo>
                    <a:pt x="523" y="31"/>
                  </a:moveTo>
                  <a:lnTo>
                    <a:pt x="524" y="31"/>
                  </a:lnTo>
                  <a:lnTo>
                    <a:pt x="523" y="31"/>
                  </a:lnTo>
                  <a:moveTo>
                    <a:pt x="37" y="860"/>
                  </a:moveTo>
                  <a:lnTo>
                    <a:pt x="37" y="860"/>
                  </a:lnTo>
                  <a:moveTo>
                    <a:pt x="864" y="717"/>
                  </a:moveTo>
                  <a:cubicBezTo>
                    <a:pt x="873" y="717"/>
                    <a:pt x="882" y="719"/>
                    <a:pt x="890" y="723"/>
                  </a:cubicBezTo>
                  <a:cubicBezTo>
                    <a:pt x="921" y="738"/>
                    <a:pt x="957" y="797"/>
                    <a:pt x="998" y="866"/>
                  </a:cubicBezTo>
                  <a:cubicBezTo>
                    <a:pt x="1033" y="923"/>
                    <a:pt x="1090" y="1017"/>
                    <a:pt x="1113" y="1017"/>
                  </a:cubicBezTo>
                  <a:cubicBezTo>
                    <a:pt x="1115" y="1017"/>
                    <a:pt x="1117" y="1014"/>
                    <a:pt x="1118" y="1012"/>
                  </a:cubicBezTo>
                  <a:cubicBezTo>
                    <a:pt x="1172" y="925"/>
                    <a:pt x="1324" y="527"/>
                    <a:pt x="1201" y="244"/>
                  </a:cubicBezTo>
                  <a:cubicBezTo>
                    <a:pt x="1079" y="-36"/>
                    <a:pt x="532" y="48"/>
                    <a:pt x="526" y="49"/>
                  </a:cubicBezTo>
                  <a:lnTo>
                    <a:pt x="526" y="49"/>
                  </a:lnTo>
                  <a:cubicBezTo>
                    <a:pt x="523" y="49"/>
                    <a:pt x="315" y="75"/>
                    <a:pt x="256" y="181"/>
                  </a:cubicBezTo>
                  <a:cubicBezTo>
                    <a:pt x="235" y="220"/>
                    <a:pt x="208" y="249"/>
                    <a:pt x="183" y="278"/>
                  </a:cubicBezTo>
                  <a:cubicBezTo>
                    <a:pt x="129" y="339"/>
                    <a:pt x="78" y="397"/>
                    <a:pt x="65" y="541"/>
                  </a:cubicBezTo>
                  <a:cubicBezTo>
                    <a:pt x="59" y="612"/>
                    <a:pt x="52" y="672"/>
                    <a:pt x="46" y="721"/>
                  </a:cubicBezTo>
                  <a:cubicBezTo>
                    <a:pt x="40" y="778"/>
                    <a:pt x="34" y="832"/>
                    <a:pt x="35" y="853"/>
                  </a:cubicBezTo>
                  <a:cubicBezTo>
                    <a:pt x="71" y="836"/>
                    <a:pt x="203" y="748"/>
                    <a:pt x="320" y="666"/>
                  </a:cubicBezTo>
                  <a:cubicBezTo>
                    <a:pt x="325" y="663"/>
                    <a:pt x="331" y="662"/>
                    <a:pt x="336" y="664"/>
                  </a:cubicBezTo>
                  <a:cubicBezTo>
                    <a:pt x="341" y="665"/>
                    <a:pt x="345" y="670"/>
                    <a:pt x="347" y="675"/>
                  </a:cubicBezTo>
                  <a:cubicBezTo>
                    <a:pt x="392" y="802"/>
                    <a:pt x="453" y="948"/>
                    <a:pt x="474" y="961"/>
                  </a:cubicBezTo>
                  <a:cubicBezTo>
                    <a:pt x="487" y="968"/>
                    <a:pt x="525" y="969"/>
                    <a:pt x="615" y="898"/>
                  </a:cubicBezTo>
                  <a:cubicBezTo>
                    <a:pt x="629" y="887"/>
                    <a:pt x="648" y="869"/>
                    <a:pt x="670" y="849"/>
                  </a:cubicBezTo>
                  <a:cubicBezTo>
                    <a:pt x="732" y="789"/>
                    <a:pt x="806" y="717"/>
                    <a:pt x="864" y="717"/>
                  </a:cubicBezTo>
                  <a:moveTo>
                    <a:pt x="1113" y="1052"/>
                  </a:moveTo>
                  <a:lnTo>
                    <a:pt x="1113" y="1052"/>
                  </a:lnTo>
                  <a:cubicBezTo>
                    <a:pt x="1073" y="1052"/>
                    <a:pt x="1032" y="989"/>
                    <a:pt x="968" y="884"/>
                  </a:cubicBezTo>
                  <a:cubicBezTo>
                    <a:pt x="934" y="828"/>
                    <a:pt x="896" y="765"/>
                    <a:pt x="875" y="754"/>
                  </a:cubicBezTo>
                  <a:cubicBezTo>
                    <a:pt x="838" y="736"/>
                    <a:pt x="748" y="822"/>
                    <a:pt x="694" y="874"/>
                  </a:cubicBezTo>
                  <a:cubicBezTo>
                    <a:pt x="672" y="896"/>
                    <a:pt x="652" y="914"/>
                    <a:pt x="637" y="926"/>
                  </a:cubicBezTo>
                  <a:cubicBezTo>
                    <a:pt x="554" y="991"/>
                    <a:pt x="497" y="1012"/>
                    <a:pt x="458" y="992"/>
                  </a:cubicBezTo>
                  <a:cubicBezTo>
                    <a:pt x="420" y="973"/>
                    <a:pt x="355" y="802"/>
                    <a:pt x="322" y="708"/>
                  </a:cubicBezTo>
                  <a:cubicBezTo>
                    <a:pt x="197" y="795"/>
                    <a:pt x="53" y="891"/>
                    <a:pt x="28" y="891"/>
                  </a:cubicBezTo>
                  <a:cubicBezTo>
                    <a:pt x="21" y="891"/>
                    <a:pt x="14" y="888"/>
                    <a:pt x="10" y="883"/>
                  </a:cubicBezTo>
                  <a:cubicBezTo>
                    <a:pt x="-5" y="866"/>
                    <a:pt x="-2" y="832"/>
                    <a:pt x="11" y="717"/>
                  </a:cubicBezTo>
                  <a:cubicBezTo>
                    <a:pt x="17" y="669"/>
                    <a:pt x="24" y="608"/>
                    <a:pt x="30" y="538"/>
                  </a:cubicBezTo>
                  <a:cubicBezTo>
                    <a:pt x="44" y="383"/>
                    <a:pt x="101" y="318"/>
                    <a:pt x="157" y="255"/>
                  </a:cubicBezTo>
                  <a:cubicBezTo>
                    <a:pt x="182" y="226"/>
                    <a:pt x="206" y="199"/>
                    <a:pt x="225" y="164"/>
                  </a:cubicBezTo>
                  <a:cubicBezTo>
                    <a:pt x="292" y="43"/>
                    <a:pt x="507" y="15"/>
                    <a:pt x="521" y="14"/>
                  </a:cubicBezTo>
                  <a:cubicBezTo>
                    <a:pt x="549" y="9"/>
                    <a:pt x="1101" y="-74"/>
                    <a:pt x="1233" y="230"/>
                  </a:cubicBezTo>
                  <a:cubicBezTo>
                    <a:pt x="1371" y="547"/>
                    <a:pt x="1188" y="967"/>
                    <a:pt x="1148" y="1031"/>
                  </a:cubicBezTo>
                  <a:cubicBezTo>
                    <a:pt x="1137" y="1049"/>
                    <a:pt x="1123" y="1052"/>
                    <a:pt x="1113" y="10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 name="Google Shape;3152;p67">
              <a:extLst>
                <a:ext uri="{FF2B5EF4-FFF2-40B4-BE49-F238E27FC236}">
                  <a16:creationId xmlns:a16="http://schemas.microsoft.com/office/drawing/2014/main" id="{4D889DEC-321D-8277-6974-CCB0E795E311}"/>
                </a:ext>
              </a:extLst>
            </p:cNvPr>
            <p:cNvSpPr/>
            <p:nvPr/>
          </p:nvSpPr>
          <p:spPr>
            <a:xfrm>
              <a:off x="6143760" y="1580040"/>
              <a:ext cx="244800" cy="367920"/>
            </a:xfrm>
            <a:custGeom>
              <a:avLst/>
              <a:gdLst/>
              <a:ahLst/>
              <a:cxnLst/>
              <a:rect l="l" t="t" r="r" b="b"/>
              <a:pathLst>
                <a:path w="680" h="1022" extrusionOk="0">
                  <a:moveTo>
                    <a:pt x="0" y="0"/>
                  </a:moveTo>
                  <a:cubicBezTo>
                    <a:pt x="0" y="0"/>
                    <a:pt x="38" y="630"/>
                    <a:pt x="45" y="817"/>
                  </a:cubicBezTo>
                  <a:cubicBezTo>
                    <a:pt x="51" y="1003"/>
                    <a:pt x="103" y="1048"/>
                    <a:pt x="148" y="1010"/>
                  </a:cubicBezTo>
                  <a:cubicBezTo>
                    <a:pt x="193" y="971"/>
                    <a:pt x="584" y="611"/>
                    <a:pt x="623" y="399"/>
                  </a:cubicBezTo>
                  <a:cubicBezTo>
                    <a:pt x="661" y="187"/>
                    <a:pt x="680" y="64"/>
                    <a:pt x="680" y="64"/>
                  </a:cubicBezTo>
                  <a:lnTo>
                    <a:pt x="0" y="0"/>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3153;p67">
              <a:extLst>
                <a:ext uri="{FF2B5EF4-FFF2-40B4-BE49-F238E27FC236}">
                  <a16:creationId xmlns:a16="http://schemas.microsoft.com/office/drawing/2014/main" id="{5F15004E-4A14-6064-4AFC-2C79CBE4C020}"/>
                </a:ext>
              </a:extLst>
            </p:cNvPr>
            <p:cNvSpPr/>
            <p:nvPr/>
          </p:nvSpPr>
          <p:spPr>
            <a:xfrm>
              <a:off x="6137280" y="1573560"/>
              <a:ext cx="258120" cy="380880"/>
            </a:xfrm>
            <a:custGeom>
              <a:avLst/>
              <a:gdLst/>
              <a:ahLst/>
              <a:cxnLst/>
              <a:rect l="l" t="t" r="r" b="b"/>
              <a:pathLst>
                <a:path w="717" h="1058" extrusionOk="0">
                  <a:moveTo>
                    <a:pt x="37" y="38"/>
                  </a:moveTo>
                  <a:cubicBezTo>
                    <a:pt x="43" y="148"/>
                    <a:pt x="75" y="669"/>
                    <a:pt x="80" y="834"/>
                  </a:cubicBezTo>
                  <a:cubicBezTo>
                    <a:pt x="86" y="994"/>
                    <a:pt x="123" y="1018"/>
                    <a:pt x="130" y="1021"/>
                  </a:cubicBezTo>
                  <a:cubicBezTo>
                    <a:pt x="133" y="1023"/>
                    <a:pt x="141" y="1026"/>
                    <a:pt x="154" y="1014"/>
                  </a:cubicBezTo>
                  <a:cubicBezTo>
                    <a:pt x="239" y="942"/>
                    <a:pt x="588" y="606"/>
                    <a:pt x="623" y="414"/>
                  </a:cubicBezTo>
                  <a:cubicBezTo>
                    <a:pt x="653" y="251"/>
                    <a:pt x="671" y="140"/>
                    <a:pt x="678" y="98"/>
                  </a:cubicBezTo>
                  <a:lnTo>
                    <a:pt x="37" y="38"/>
                  </a:lnTo>
                  <a:moveTo>
                    <a:pt x="136" y="1058"/>
                  </a:moveTo>
                  <a:cubicBezTo>
                    <a:pt x="129" y="1058"/>
                    <a:pt x="123" y="1057"/>
                    <a:pt x="116" y="1054"/>
                  </a:cubicBezTo>
                  <a:cubicBezTo>
                    <a:pt x="74" y="1035"/>
                    <a:pt x="49" y="960"/>
                    <a:pt x="45" y="835"/>
                  </a:cubicBezTo>
                  <a:cubicBezTo>
                    <a:pt x="39" y="651"/>
                    <a:pt x="1" y="25"/>
                    <a:pt x="0" y="19"/>
                  </a:cubicBezTo>
                  <a:cubicBezTo>
                    <a:pt x="0" y="14"/>
                    <a:pt x="2" y="9"/>
                    <a:pt x="6" y="5"/>
                  </a:cubicBezTo>
                  <a:cubicBezTo>
                    <a:pt x="9" y="2"/>
                    <a:pt x="14" y="0"/>
                    <a:pt x="20" y="1"/>
                  </a:cubicBezTo>
                  <a:lnTo>
                    <a:pt x="700" y="65"/>
                  </a:lnTo>
                  <a:cubicBezTo>
                    <a:pt x="705" y="65"/>
                    <a:pt x="709" y="68"/>
                    <a:pt x="712" y="72"/>
                  </a:cubicBezTo>
                  <a:cubicBezTo>
                    <a:pt x="715" y="75"/>
                    <a:pt x="717" y="80"/>
                    <a:pt x="716" y="85"/>
                  </a:cubicBezTo>
                  <a:cubicBezTo>
                    <a:pt x="716" y="86"/>
                    <a:pt x="696" y="210"/>
                    <a:pt x="658" y="420"/>
                  </a:cubicBezTo>
                  <a:cubicBezTo>
                    <a:pt x="616" y="652"/>
                    <a:pt x="182" y="1037"/>
                    <a:pt x="177" y="1041"/>
                  </a:cubicBezTo>
                  <a:cubicBezTo>
                    <a:pt x="164" y="1052"/>
                    <a:pt x="150" y="1058"/>
                    <a:pt x="136" y="10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 name="Google Shape;3154;p67">
              <a:extLst>
                <a:ext uri="{FF2B5EF4-FFF2-40B4-BE49-F238E27FC236}">
                  <a16:creationId xmlns:a16="http://schemas.microsoft.com/office/drawing/2014/main" id="{E94C124D-221F-5209-6B60-4D8AC4666313}"/>
                </a:ext>
              </a:extLst>
            </p:cNvPr>
            <p:cNvSpPr/>
            <p:nvPr/>
          </p:nvSpPr>
          <p:spPr>
            <a:xfrm>
              <a:off x="6034320" y="1303200"/>
              <a:ext cx="88200" cy="165960"/>
            </a:xfrm>
            <a:custGeom>
              <a:avLst/>
              <a:gdLst/>
              <a:ahLst/>
              <a:cxnLst/>
              <a:rect l="l" t="t" r="r" b="b"/>
              <a:pathLst>
                <a:path w="245" h="461" extrusionOk="0">
                  <a:moveTo>
                    <a:pt x="220" y="178"/>
                  </a:moveTo>
                  <a:cubicBezTo>
                    <a:pt x="220" y="178"/>
                    <a:pt x="156" y="-28"/>
                    <a:pt x="79" y="4"/>
                  </a:cubicBezTo>
                  <a:cubicBezTo>
                    <a:pt x="2" y="36"/>
                    <a:pt x="-24" y="268"/>
                    <a:pt x="27" y="370"/>
                  </a:cubicBezTo>
                  <a:cubicBezTo>
                    <a:pt x="79" y="473"/>
                    <a:pt x="220" y="480"/>
                    <a:pt x="240" y="435"/>
                  </a:cubicBezTo>
                  <a:cubicBezTo>
                    <a:pt x="259" y="390"/>
                    <a:pt x="220" y="178"/>
                    <a:pt x="220" y="178"/>
                  </a:cubicBez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3155;p67">
              <a:extLst>
                <a:ext uri="{FF2B5EF4-FFF2-40B4-BE49-F238E27FC236}">
                  <a16:creationId xmlns:a16="http://schemas.microsoft.com/office/drawing/2014/main" id="{67CFAFCE-2C4F-7835-96E7-8BCAF4730CEB}"/>
                </a:ext>
              </a:extLst>
            </p:cNvPr>
            <p:cNvSpPr/>
            <p:nvPr/>
          </p:nvSpPr>
          <p:spPr>
            <a:xfrm>
              <a:off x="6028200" y="1297080"/>
              <a:ext cx="100440" cy="178560"/>
            </a:xfrm>
            <a:custGeom>
              <a:avLst/>
              <a:gdLst/>
              <a:ahLst/>
              <a:cxnLst/>
              <a:rect l="l" t="t" r="r" b="b"/>
              <a:pathLst>
                <a:path w="279" h="496" extrusionOk="0">
                  <a:moveTo>
                    <a:pt x="112" y="35"/>
                  </a:moveTo>
                  <a:cubicBezTo>
                    <a:pt x="109" y="35"/>
                    <a:pt x="106" y="36"/>
                    <a:pt x="103" y="37"/>
                  </a:cubicBezTo>
                  <a:cubicBezTo>
                    <a:pt x="86" y="44"/>
                    <a:pt x="71" y="66"/>
                    <a:pt x="59" y="98"/>
                  </a:cubicBezTo>
                  <a:cubicBezTo>
                    <a:pt x="27" y="183"/>
                    <a:pt x="28" y="315"/>
                    <a:pt x="60" y="380"/>
                  </a:cubicBezTo>
                  <a:cubicBezTo>
                    <a:pt x="89" y="437"/>
                    <a:pt x="152" y="462"/>
                    <a:pt x="198" y="461"/>
                  </a:cubicBezTo>
                  <a:cubicBezTo>
                    <a:pt x="223" y="460"/>
                    <a:pt x="237" y="452"/>
                    <a:pt x="240" y="445"/>
                  </a:cubicBezTo>
                  <a:cubicBezTo>
                    <a:pt x="253" y="416"/>
                    <a:pt x="235" y="279"/>
                    <a:pt x="220" y="199"/>
                  </a:cubicBezTo>
                  <a:cubicBezTo>
                    <a:pt x="208" y="160"/>
                    <a:pt x="168" y="58"/>
                    <a:pt x="125" y="38"/>
                  </a:cubicBezTo>
                  <a:cubicBezTo>
                    <a:pt x="120" y="36"/>
                    <a:pt x="116" y="35"/>
                    <a:pt x="112" y="35"/>
                  </a:cubicBezTo>
                  <a:moveTo>
                    <a:pt x="194" y="496"/>
                  </a:moveTo>
                  <a:cubicBezTo>
                    <a:pt x="136" y="496"/>
                    <a:pt x="64" y="465"/>
                    <a:pt x="29" y="395"/>
                  </a:cubicBezTo>
                  <a:cubicBezTo>
                    <a:pt x="-12" y="314"/>
                    <a:pt x="-6" y="170"/>
                    <a:pt x="25" y="86"/>
                  </a:cubicBezTo>
                  <a:cubicBezTo>
                    <a:pt x="41" y="43"/>
                    <a:pt x="63" y="16"/>
                    <a:pt x="89" y="5"/>
                  </a:cubicBezTo>
                  <a:cubicBezTo>
                    <a:pt x="105" y="-2"/>
                    <a:pt x="123" y="-2"/>
                    <a:pt x="140" y="6"/>
                  </a:cubicBezTo>
                  <a:cubicBezTo>
                    <a:pt x="205" y="37"/>
                    <a:pt x="249" y="174"/>
                    <a:pt x="254" y="189"/>
                  </a:cubicBezTo>
                  <a:cubicBezTo>
                    <a:pt x="254" y="190"/>
                    <a:pt x="254" y="191"/>
                    <a:pt x="255" y="191"/>
                  </a:cubicBezTo>
                  <a:cubicBezTo>
                    <a:pt x="261" y="228"/>
                    <a:pt x="293" y="411"/>
                    <a:pt x="273" y="459"/>
                  </a:cubicBezTo>
                  <a:cubicBezTo>
                    <a:pt x="263" y="481"/>
                    <a:pt x="236" y="495"/>
                    <a:pt x="199" y="496"/>
                  </a:cubicBezTo>
                  <a:cubicBezTo>
                    <a:pt x="197" y="496"/>
                    <a:pt x="196" y="496"/>
                    <a:pt x="194" y="4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 name="Google Shape;3156;p67">
              <a:extLst>
                <a:ext uri="{FF2B5EF4-FFF2-40B4-BE49-F238E27FC236}">
                  <a16:creationId xmlns:a16="http://schemas.microsoft.com/office/drawing/2014/main" id="{AC254CFE-CBE4-8607-14F1-70479B72394B}"/>
                </a:ext>
              </a:extLst>
            </p:cNvPr>
            <p:cNvSpPr/>
            <p:nvPr/>
          </p:nvSpPr>
          <p:spPr>
            <a:xfrm>
              <a:off x="6505200" y="1223640"/>
              <a:ext cx="163440" cy="138960"/>
            </a:xfrm>
            <a:custGeom>
              <a:avLst/>
              <a:gdLst/>
              <a:ahLst/>
              <a:cxnLst/>
              <a:rect l="l" t="t" r="r" b="b"/>
              <a:pathLst>
                <a:path w="454" h="386" extrusionOk="0">
                  <a:moveTo>
                    <a:pt x="4" y="296"/>
                  </a:moveTo>
                  <a:lnTo>
                    <a:pt x="332" y="26"/>
                  </a:lnTo>
                  <a:lnTo>
                    <a:pt x="454" y="0"/>
                  </a:lnTo>
                  <a:lnTo>
                    <a:pt x="390" y="116"/>
                  </a:lnTo>
                  <a:lnTo>
                    <a:pt x="30" y="386"/>
                  </a:lnTo>
                  <a:cubicBezTo>
                    <a:pt x="30" y="386"/>
                    <a:pt x="-15" y="379"/>
                    <a:pt x="4" y="29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3157;p67">
              <a:extLst>
                <a:ext uri="{FF2B5EF4-FFF2-40B4-BE49-F238E27FC236}">
                  <a16:creationId xmlns:a16="http://schemas.microsoft.com/office/drawing/2014/main" id="{FF1132D9-DC07-B9A5-E06C-B8EC2D7432FB}"/>
                </a:ext>
              </a:extLst>
            </p:cNvPr>
            <p:cNvSpPr/>
            <p:nvPr/>
          </p:nvSpPr>
          <p:spPr>
            <a:xfrm>
              <a:off x="6498720" y="1217160"/>
              <a:ext cx="176400" cy="151560"/>
            </a:xfrm>
            <a:custGeom>
              <a:avLst/>
              <a:gdLst/>
              <a:ahLst/>
              <a:cxnLst/>
              <a:rect l="l" t="t" r="r" b="b"/>
              <a:pathLst>
                <a:path w="490" h="421" extrusionOk="0">
                  <a:moveTo>
                    <a:pt x="38" y="323"/>
                  </a:moveTo>
                  <a:cubicBezTo>
                    <a:pt x="32" y="356"/>
                    <a:pt x="37" y="372"/>
                    <a:pt x="41" y="378"/>
                  </a:cubicBezTo>
                  <a:cubicBezTo>
                    <a:pt x="43" y="380"/>
                    <a:pt x="44" y="382"/>
                    <a:pt x="46" y="383"/>
                  </a:cubicBezTo>
                  <a:lnTo>
                    <a:pt x="395" y="122"/>
                  </a:lnTo>
                  <a:lnTo>
                    <a:pt x="438" y="43"/>
                  </a:lnTo>
                  <a:lnTo>
                    <a:pt x="358" y="60"/>
                  </a:lnTo>
                  <a:lnTo>
                    <a:pt x="38" y="323"/>
                  </a:lnTo>
                  <a:moveTo>
                    <a:pt x="48" y="421"/>
                  </a:moveTo>
                  <a:cubicBezTo>
                    <a:pt x="47" y="421"/>
                    <a:pt x="46" y="421"/>
                    <a:pt x="46" y="421"/>
                  </a:cubicBezTo>
                  <a:cubicBezTo>
                    <a:pt x="44" y="421"/>
                    <a:pt x="26" y="418"/>
                    <a:pt x="13" y="399"/>
                  </a:cubicBezTo>
                  <a:cubicBezTo>
                    <a:pt x="-1" y="379"/>
                    <a:pt x="-4" y="349"/>
                    <a:pt x="5" y="310"/>
                  </a:cubicBezTo>
                  <a:cubicBezTo>
                    <a:pt x="6" y="306"/>
                    <a:pt x="8" y="303"/>
                    <a:pt x="11" y="300"/>
                  </a:cubicBezTo>
                  <a:lnTo>
                    <a:pt x="339" y="30"/>
                  </a:lnTo>
                  <a:cubicBezTo>
                    <a:pt x="341" y="28"/>
                    <a:pt x="344" y="27"/>
                    <a:pt x="347" y="26"/>
                  </a:cubicBezTo>
                  <a:lnTo>
                    <a:pt x="469" y="1"/>
                  </a:lnTo>
                  <a:cubicBezTo>
                    <a:pt x="476" y="-1"/>
                    <a:pt x="483" y="2"/>
                    <a:pt x="487" y="7"/>
                  </a:cubicBezTo>
                  <a:cubicBezTo>
                    <a:pt x="491" y="13"/>
                    <a:pt x="491" y="20"/>
                    <a:pt x="488" y="26"/>
                  </a:cubicBezTo>
                  <a:lnTo>
                    <a:pt x="424" y="142"/>
                  </a:lnTo>
                  <a:cubicBezTo>
                    <a:pt x="422" y="144"/>
                    <a:pt x="421" y="146"/>
                    <a:pt x="419" y="148"/>
                  </a:cubicBezTo>
                  <a:lnTo>
                    <a:pt x="59" y="418"/>
                  </a:lnTo>
                  <a:cubicBezTo>
                    <a:pt x="56" y="420"/>
                    <a:pt x="52" y="421"/>
                    <a:pt x="48" y="4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 name="Google Shape;3158;p67">
              <a:extLst>
                <a:ext uri="{FF2B5EF4-FFF2-40B4-BE49-F238E27FC236}">
                  <a16:creationId xmlns:a16="http://schemas.microsoft.com/office/drawing/2014/main" id="{03CF1F7F-2469-24BD-4AD8-CA803AB5F78D}"/>
                </a:ext>
              </a:extLst>
            </p:cNvPr>
            <p:cNvSpPr/>
            <p:nvPr/>
          </p:nvSpPr>
          <p:spPr>
            <a:xfrm>
              <a:off x="6620040" y="1223640"/>
              <a:ext cx="48600" cy="43200"/>
            </a:xfrm>
            <a:custGeom>
              <a:avLst/>
              <a:gdLst/>
              <a:ahLst/>
              <a:cxnLst/>
              <a:rect l="l" t="t" r="r" b="b"/>
              <a:pathLst>
                <a:path w="135" h="120" extrusionOk="0">
                  <a:moveTo>
                    <a:pt x="13" y="26"/>
                  </a:moveTo>
                  <a:lnTo>
                    <a:pt x="0" y="37"/>
                  </a:lnTo>
                  <a:lnTo>
                    <a:pt x="65" y="120"/>
                  </a:lnTo>
                  <a:lnTo>
                    <a:pt x="71" y="116"/>
                  </a:lnTo>
                  <a:lnTo>
                    <a:pt x="135" y="0"/>
                  </a:lnTo>
                  <a:lnTo>
                    <a:pt x="13" y="26"/>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3159;p67">
              <a:extLst>
                <a:ext uri="{FF2B5EF4-FFF2-40B4-BE49-F238E27FC236}">
                  <a16:creationId xmlns:a16="http://schemas.microsoft.com/office/drawing/2014/main" id="{2D717E51-30F0-1594-5D17-A405A7609C8F}"/>
                </a:ext>
              </a:extLst>
            </p:cNvPr>
            <p:cNvSpPr/>
            <p:nvPr/>
          </p:nvSpPr>
          <p:spPr>
            <a:xfrm>
              <a:off x="6613745" y="1217172"/>
              <a:ext cx="61200" cy="56160"/>
            </a:xfrm>
            <a:custGeom>
              <a:avLst/>
              <a:gdLst/>
              <a:ahLst/>
              <a:cxnLst/>
              <a:rect l="l" t="t" r="r" b="b"/>
              <a:pathLst>
                <a:path w="170" h="156" extrusionOk="0">
                  <a:moveTo>
                    <a:pt x="43" y="59"/>
                  </a:moveTo>
                  <a:lnTo>
                    <a:pt x="82" y="109"/>
                  </a:lnTo>
                  <a:lnTo>
                    <a:pt x="118" y="43"/>
                  </a:lnTo>
                  <a:lnTo>
                    <a:pt x="43" y="59"/>
                  </a:lnTo>
                  <a:moveTo>
                    <a:pt x="82" y="156"/>
                  </a:moveTo>
                  <a:cubicBezTo>
                    <a:pt x="77" y="156"/>
                    <a:pt x="72" y="153"/>
                    <a:pt x="68" y="149"/>
                  </a:cubicBezTo>
                  <a:lnTo>
                    <a:pt x="3" y="66"/>
                  </a:lnTo>
                  <a:cubicBezTo>
                    <a:pt x="-3" y="58"/>
                    <a:pt x="-2" y="47"/>
                    <a:pt x="6" y="41"/>
                  </a:cubicBezTo>
                  <a:lnTo>
                    <a:pt x="19" y="30"/>
                  </a:lnTo>
                  <a:cubicBezTo>
                    <a:pt x="21" y="28"/>
                    <a:pt x="24" y="27"/>
                    <a:pt x="27" y="26"/>
                  </a:cubicBezTo>
                  <a:lnTo>
                    <a:pt x="149" y="1"/>
                  </a:lnTo>
                  <a:cubicBezTo>
                    <a:pt x="156" y="-1"/>
                    <a:pt x="163" y="2"/>
                    <a:pt x="167" y="7"/>
                  </a:cubicBezTo>
                  <a:cubicBezTo>
                    <a:pt x="171" y="13"/>
                    <a:pt x="171" y="20"/>
                    <a:pt x="168" y="26"/>
                  </a:cubicBezTo>
                  <a:lnTo>
                    <a:pt x="104" y="142"/>
                  </a:lnTo>
                  <a:cubicBezTo>
                    <a:pt x="102" y="144"/>
                    <a:pt x="101" y="146"/>
                    <a:pt x="99" y="148"/>
                  </a:cubicBezTo>
                  <a:lnTo>
                    <a:pt x="93" y="152"/>
                  </a:lnTo>
                  <a:cubicBezTo>
                    <a:pt x="90" y="155"/>
                    <a:pt x="86" y="156"/>
                    <a:pt x="82" y="156"/>
                  </a:cubicBezTo>
                  <a:close/>
                </a:path>
              </a:pathLst>
            </a:custGeom>
            <a:solidFill>
              <a:schemeClr val="dk1"/>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 name="Google Shape;3160;p67">
              <a:extLst>
                <a:ext uri="{FF2B5EF4-FFF2-40B4-BE49-F238E27FC236}">
                  <a16:creationId xmlns:a16="http://schemas.microsoft.com/office/drawing/2014/main" id="{1FF89017-3745-6B8A-6B39-BB10D6BEBDC4}"/>
                </a:ext>
              </a:extLst>
            </p:cNvPr>
            <p:cNvSpPr/>
            <p:nvPr/>
          </p:nvSpPr>
          <p:spPr>
            <a:xfrm>
              <a:off x="6481440" y="1327320"/>
              <a:ext cx="94680" cy="151920"/>
            </a:xfrm>
            <a:custGeom>
              <a:avLst/>
              <a:gdLst/>
              <a:ahLst/>
              <a:cxnLst/>
              <a:rect l="l" t="t" r="r" b="b"/>
              <a:pathLst>
                <a:path w="263" h="422" extrusionOk="0">
                  <a:moveTo>
                    <a:pt x="70" y="66"/>
                  </a:moveTo>
                  <a:cubicBezTo>
                    <a:pt x="70" y="66"/>
                    <a:pt x="199" y="-63"/>
                    <a:pt x="244" y="40"/>
                  </a:cubicBezTo>
                  <a:cubicBezTo>
                    <a:pt x="289" y="143"/>
                    <a:pt x="250" y="271"/>
                    <a:pt x="154" y="361"/>
                  </a:cubicBezTo>
                  <a:cubicBezTo>
                    <a:pt x="58" y="451"/>
                    <a:pt x="0" y="432"/>
                    <a:pt x="0" y="368"/>
                  </a:cubicBezTo>
                  <a:cubicBezTo>
                    <a:pt x="0" y="303"/>
                    <a:pt x="70" y="66"/>
                    <a:pt x="70" y="66"/>
                  </a:cubicBez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3161;p67">
              <a:extLst>
                <a:ext uri="{FF2B5EF4-FFF2-40B4-BE49-F238E27FC236}">
                  <a16:creationId xmlns:a16="http://schemas.microsoft.com/office/drawing/2014/main" id="{9DCC2737-FD93-14BD-41BB-4EF9F51C84AE}"/>
                </a:ext>
              </a:extLst>
            </p:cNvPr>
            <p:cNvSpPr/>
            <p:nvPr/>
          </p:nvSpPr>
          <p:spPr>
            <a:xfrm>
              <a:off x="6474960" y="1320840"/>
              <a:ext cx="107280" cy="164880"/>
            </a:xfrm>
            <a:custGeom>
              <a:avLst/>
              <a:gdLst/>
              <a:ahLst/>
              <a:cxnLst/>
              <a:rect l="l" t="t" r="r" b="b"/>
              <a:pathLst>
                <a:path w="298" h="458" extrusionOk="0">
                  <a:moveTo>
                    <a:pt x="104" y="93"/>
                  </a:moveTo>
                  <a:cubicBezTo>
                    <a:pt x="84" y="162"/>
                    <a:pt x="35" y="336"/>
                    <a:pt x="35" y="386"/>
                  </a:cubicBezTo>
                  <a:cubicBezTo>
                    <a:pt x="35" y="396"/>
                    <a:pt x="37" y="415"/>
                    <a:pt x="51" y="421"/>
                  </a:cubicBezTo>
                  <a:cubicBezTo>
                    <a:pt x="67" y="428"/>
                    <a:pt x="105" y="418"/>
                    <a:pt x="160" y="366"/>
                  </a:cubicBezTo>
                  <a:cubicBezTo>
                    <a:pt x="252" y="280"/>
                    <a:pt x="287" y="159"/>
                    <a:pt x="246" y="65"/>
                  </a:cubicBezTo>
                  <a:cubicBezTo>
                    <a:pt x="238" y="48"/>
                    <a:pt x="229" y="39"/>
                    <a:pt x="216" y="36"/>
                  </a:cubicBezTo>
                  <a:cubicBezTo>
                    <a:pt x="180" y="29"/>
                    <a:pt x="126" y="72"/>
                    <a:pt x="104" y="93"/>
                  </a:cubicBezTo>
                  <a:moveTo>
                    <a:pt x="62" y="458"/>
                  </a:moveTo>
                  <a:cubicBezTo>
                    <a:pt x="53" y="458"/>
                    <a:pt x="44" y="456"/>
                    <a:pt x="37" y="453"/>
                  </a:cubicBezTo>
                  <a:cubicBezTo>
                    <a:pt x="13" y="443"/>
                    <a:pt x="0" y="418"/>
                    <a:pt x="0" y="386"/>
                  </a:cubicBezTo>
                  <a:cubicBezTo>
                    <a:pt x="0" y="320"/>
                    <a:pt x="69" y="88"/>
                    <a:pt x="71" y="79"/>
                  </a:cubicBezTo>
                  <a:cubicBezTo>
                    <a:pt x="72" y="76"/>
                    <a:pt x="74" y="73"/>
                    <a:pt x="76" y="71"/>
                  </a:cubicBezTo>
                  <a:cubicBezTo>
                    <a:pt x="84" y="63"/>
                    <a:pt x="159" y="-10"/>
                    <a:pt x="222" y="2"/>
                  </a:cubicBezTo>
                  <a:cubicBezTo>
                    <a:pt x="239" y="5"/>
                    <a:pt x="263" y="16"/>
                    <a:pt x="278" y="51"/>
                  </a:cubicBezTo>
                  <a:cubicBezTo>
                    <a:pt x="325" y="158"/>
                    <a:pt x="287" y="296"/>
                    <a:pt x="184" y="392"/>
                  </a:cubicBezTo>
                  <a:cubicBezTo>
                    <a:pt x="138" y="436"/>
                    <a:pt x="95" y="458"/>
                    <a:pt x="62" y="4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3162;p67">
              <a:extLst>
                <a:ext uri="{FF2B5EF4-FFF2-40B4-BE49-F238E27FC236}">
                  <a16:creationId xmlns:a16="http://schemas.microsoft.com/office/drawing/2014/main" id="{3BB93AF2-29C5-A306-4EDC-45CE0C45CB8B}"/>
                </a:ext>
              </a:extLst>
            </p:cNvPr>
            <p:cNvSpPr/>
            <p:nvPr/>
          </p:nvSpPr>
          <p:spPr>
            <a:xfrm>
              <a:off x="6091200" y="975960"/>
              <a:ext cx="459720" cy="743040"/>
            </a:xfrm>
            <a:custGeom>
              <a:avLst/>
              <a:gdLst/>
              <a:ahLst/>
              <a:cxnLst/>
              <a:rect l="l" t="t" r="r" b="b"/>
              <a:pathLst>
                <a:path w="1277" h="2064" extrusionOk="0">
                  <a:moveTo>
                    <a:pt x="268" y="180"/>
                  </a:moveTo>
                  <a:cubicBezTo>
                    <a:pt x="268" y="180"/>
                    <a:pt x="24" y="225"/>
                    <a:pt x="4" y="354"/>
                  </a:cubicBezTo>
                  <a:cubicBezTo>
                    <a:pt x="-15" y="482"/>
                    <a:pt x="49" y="1459"/>
                    <a:pt x="82" y="1614"/>
                  </a:cubicBezTo>
                  <a:cubicBezTo>
                    <a:pt x="114" y="1768"/>
                    <a:pt x="390" y="2077"/>
                    <a:pt x="608" y="2064"/>
                  </a:cubicBezTo>
                  <a:cubicBezTo>
                    <a:pt x="826" y="2051"/>
                    <a:pt x="987" y="1794"/>
                    <a:pt x="1045" y="1646"/>
                  </a:cubicBezTo>
                  <a:cubicBezTo>
                    <a:pt x="1103" y="1498"/>
                    <a:pt x="1277" y="630"/>
                    <a:pt x="1277" y="431"/>
                  </a:cubicBezTo>
                  <a:cubicBezTo>
                    <a:pt x="1277" y="231"/>
                    <a:pt x="916" y="0"/>
                    <a:pt x="640" y="0"/>
                  </a:cubicBezTo>
                  <a:cubicBezTo>
                    <a:pt x="364" y="0"/>
                    <a:pt x="268" y="180"/>
                    <a:pt x="268" y="180"/>
                  </a:cubicBez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8" name="Google Shape;3163;p67">
              <a:extLst>
                <a:ext uri="{FF2B5EF4-FFF2-40B4-BE49-F238E27FC236}">
                  <a16:creationId xmlns:a16="http://schemas.microsoft.com/office/drawing/2014/main" id="{8B9AA78D-BDDA-EB37-09DB-C1C3447FA52F}"/>
                </a:ext>
              </a:extLst>
            </p:cNvPr>
            <p:cNvSpPr/>
            <p:nvPr/>
          </p:nvSpPr>
          <p:spPr>
            <a:xfrm>
              <a:off x="6085080" y="969480"/>
              <a:ext cx="471960" cy="756000"/>
            </a:xfrm>
            <a:custGeom>
              <a:avLst/>
              <a:gdLst/>
              <a:ahLst/>
              <a:cxnLst/>
              <a:rect l="l" t="t" r="r" b="b"/>
              <a:pathLst>
                <a:path w="1311" h="2100" extrusionOk="0">
                  <a:moveTo>
                    <a:pt x="285" y="198"/>
                  </a:moveTo>
                  <a:lnTo>
                    <a:pt x="285" y="198"/>
                  </a:lnTo>
                  <a:moveTo>
                    <a:pt x="657" y="35"/>
                  </a:moveTo>
                  <a:cubicBezTo>
                    <a:pt x="396" y="35"/>
                    <a:pt x="304" y="199"/>
                    <a:pt x="301" y="206"/>
                  </a:cubicBezTo>
                  <a:cubicBezTo>
                    <a:pt x="298" y="211"/>
                    <a:pt x="293" y="214"/>
                    <a:pt x="288" y="215"/>
                  </a:cubicBezTo>
                  <a:cubicBezTo>
                    <a:pt x="286" y="216"/>
                    <a:pt x="56" y="259"/>
                    <a:pt x="39" y="374"/>
                  </a:cubicBezTo>
                  <a:cubicBezTo>
                    <a:pt x="20" y="503"/>
                    <a:pt x="85" y="1483"/>
                    <a:pt x="116" y="1628"/>
                  </a:cubicBezTo>
                  <a:cubicBezTo>
                    <a:pt x="146" y="1772"/>
                    <a:pt x="412" y="2076"/>
                    <a:pt x="624" y="2064"/>
                  </a:cubicBezTo>
                  <a:cubicBezTo>
                    <a:pt x="836" y="2052"/>
                    <a:pt x="993" y="1793"/>
                    <a:pt x="1046" y="1658"/>
                  </a:cubicBezTo>
                  <a:cubicBezTo>
                    <a:pt x="1104" y="1507"/>
                    <a:pt x="1276" y="637"/>
                    <a:pt x="1276" y="449"/>
                  </a:cubicBezTo>
                  <a:cubicBezTo>
                    <a:pt x="1276" y="267"/>
                    <a:pt x="929" y="35"/>
                    <a:pt x="657" y="35"/>
                  </a:cubicBezTo>
                  <a:moveTo>
                    <a:pt x="611" y="2100"/>
                  </a:moveTo>
                  <a:cubicBezTo>
                    <a:pt x="382" y="2100"/>
                    <a:pt x="113" y="1789"/>
                    <a:pt x="81" y="1635"/>
                  </a:cubicBezTo>
                  <a:cubicBezTo>
                    <a:pt x="49" y="1480"/>
                    <a:pt x="-16" y="503"/>
                    <a:pt x="4" y="369"/>
                  </a:cubicBezTo>
                  <a:cubicBezTo>
                    <a:pt x="23" y="242"/>
                    <a:pt x="230" y="191"/>
                    <a:pt x="274" y="182"/>
                  </a:cubicBezTo>
                  <a:cubicBezTo>
                    <a:pt x="296" y="147"/>
                    <a:pt x="403" y="0"/>
                    <a:pt x="657" y="0"/>
                  </a:cubicBezTo>
                  <a:cubicBezTo>
                    <a:pt x="927" y="0"/>
                    <a:pt x="1311" y="232"/>
                    <a:pt x="1311" y="449"/>
                  </a:cubicBezTo>
                  <a:cubicBezTo>
                    <a:pt x="1311" y="646"/>
                    <a:pt x="1140" y="1514"/>
                    <a:pt x="1078" y="1670"/>
                  </a:cubicBezTo>
                  <a:cubicBezTo>
                    <a:pt x="1019" y="1823"/>
                    <a:pt x="856" y="2086"/>
                    <a:pt x="626" y="2100"/>
                  </a:cubicBezTo>
                  <a:cubicBezTo>
                    <a:pt x="621" y="2100"/>
                    <a:pt x="616" y="2100"/>
                    <a:pt x="611" y="210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9" name="Google Shape;3164;p67">
              <a:extLst>
                <a:ext uri="{FF2B5EF4-FFF2-40B4-BE49-F238E27FC236}">
                  <a16:creationId xmlns:a16="http://schemas.microsoft.com/office/drawing/2014/main" id="{54FED0B8-70D7-8883-17C1-C9149D714024}"/>
                </a:ext>
              </a:extLst>
            </p:cNvPr>
            <p:cNvSpPr/>
            <p:nvPr/>
          </p:nvSpPr>
          <p:spPr>
            <a:xfrm>
              <a:off x="6239160" y="1368720"/>
              <a:ext cx="105480" cy="135000"/>
            </a:xfrm>
            <a:custGeom>
              <a:avLst/>
              <a:gdLst/>
              <a:ahLst/>
              <a:cxnLst/>
              <a:rect l="l" t="t" r="r" b="b"/>
              <a:pathLst>
                <a:path w="293" h="375" extrusionOk="0">
                  <a:moveTo>
                    <a:pt x="134" y="375"/>
                  </a:moveTo>
                  <a:cubicBezTo>
                    <a:pt x="111" y="375"/>
                    <a:pt x="89" y="372"/>
                    <a:pt x="70" y="365"/>
                  </a:cubicBezTo>
                  <a:cubicBezTo>
                    <a:pt x="24" y="350"/>
                    <a:pt x="0" y="318"/>
                    <a:pt x="0" y="275"/>
                  </a:cubicBezTo>
                  <a:cubicBezTo>
                    <a:pt x="0" y="265"/>
                    <a:pt x="7" y="258"/>
                    <a:pt x="17" y="258"/>
                  </a:cubicBezTo>
                  <a:cubicBezTo>
                    <a:pt x="27" y="258"/>
                    <a:pt x="35" y="265"/>
                    <a:pt x="35" y="275"/>
                  </a:cubicBezTo>
                  <a:cubicBezTo>
                    <a:pt x="35" y="303"/>
                    <a:pt x="50" y="322"/>
                    <a:pt x="81" y="332"/>
                  </a:cubicBezTo>
                  <a:cubicBezTo>
                    <a:pt x="141" y="352"/>
                    <a:pt x="234" y="329"/>
                    <a:pt x="253" y="303"/>
                  </a:cubicBezTo>
                  <a:cubicBezTo>
                    <a:pt x="273" y="276"/>
                    <a:pt x="234" y="138"/>
                    <a:pt x="186" y="25"/>
                  </a:cubicBezTo>
                  <a:cubicBezTo>
                    <a:pt x="183" y="16"/>
                    <a:pt x="187" y="6"/>
                    <a:pt x="196" y="2"/>
                  </a:cubicBezTo>
                  <a:cubicBezTo>
                    <a:pt x="205" y="-2"/>
                    <a:pt x="215" y="2"/>
                    <a:pt x="219" y="11"/>
                  </a:cubicBezTo>
                  <a:cubicBezTo>
                    <a:pt x="237" y="54"/>
                    <a:pt x="324" y="268"/>
                    <a:pt x="281" y="324"/>
                  </a:cubicBezTo>
                  <a:cubicBezTo>
                    <a:pt x="258" y="355"/>
                    <a:pt x="194" y="375"/>
                    <a:pt x="134" y="3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0" name="Google Shape;3165;p67">
              <a:extLst>
                <a:ext uri="{FF2B5EF4-FFF2-40B4-BE49-F238E27FC236}">
                  <a16:creationId xmlns:a16="http://schemas.microsoft.com/office/drawing/2014/main" id="{3A85B01A-ED34-6B85-C56E-7D669AE4BC49}"/>
                </a:ext>
              </a:extLst>
            </p:cNvPr>
            <p:cNvSpPr/>
            <p:nvPr/>
          </p:nvSpPr>
          <p:spPr>
            <a:xfrm>
              <a:off x="6213600" y="1514520"/>
              <a:ext cx="158400" cy="39240"/>
            </a:xfrm>
            <a:custGeom>
              <a:avLst/>
              <a:gdLst/>
              <a:ahLst/>
              <a:cxnLst/>
              <a:rect l="l" t="t" r="r" b="b"/>
              <a:pathLst>
                <a:path w="440" h="109" extrusionOk="0">
                  <a:moveTo>
                    <a:pt x="203" y="109"/>
                  </a:moveTo>
                  <a:cubicBezTo>
                    <a:pt x="73" y="109"/>
                    <a:pt x="5" y="31"/>
                    <a:pt x="4" y="30"/>
                  </a:cubicBezTo>
                  <a:cubicBezTo>
                    <a:pt x="-2" y="22"/>
                    <a:pt x="-1" y="11"/>
                    <a:pt x="6" y="5"/>
                  </a:cubicBezTo>
                  <a:cubicBezTo>
                    <a:pt x="13" y="-2"/>
                    <a:pt x="25" y="-1"/>
                    <a:pt x="31" y="7"/>
                  </a:cubicBezTo>
                  <a:cubicBezTo>
                    <a:pt x="36" y="13"/>
                    <a:pt x="161" y="154"/>
                    <a:pt x="413" y="9"/>
                  </a:cubicBezTo>
                  <a:cubicBezTo>
                    <a:pt x="421" y="4"/>
                    <a:pt x="432" y="7"/>
                    <a:pt x="437" y="16"/>
                  </a:cubicBezTo>
                  <a:cubicBezTo>
                    <a:pt x="442" y="24"/>
                    <a:pt x="439" y="35"/>
                    <a:pt x="430" y="40"/>
                  </a:cubicBezTo>
                  <a:cubicBezTo>
                    <a:pt x="341" y="91"/>
                    <a:pt x="264" y="109"/>
                    <a:pt x="203" y="10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1" name="Google Shape;3166;p67">
              <a:extLst>
                <a:ext uri="{FF2B5EF4-FFF2-40B4-BE49-F238E27FC236}">
                  <a16:creationId xmlns:a16="http://schemas.microsoft.com/office/drawing/2014/main" id="{B2769564-423F-6851-CE29-DC968A743B55}"/>
                </a:ext>
              </a:extLst>
            </p:cNvPr>
            <p:cNvSpPr/>
            <p:nvPr/>
          </p:nvSpPr>
          <p:spPr>
            <a:xfrm>
              <a:off x="6118560" y="1276200"/>
              <a:ext cx="174600" cy="174960"/>
            </a:xfrm>
            <a:custGeom>
              <a:avLst/>
              <a:gdLst/>
              <a:ahLst/>
              <a:cxnLst/>
              <a:rect l="l" t="t" r="r" b="b"/>
              <a:pathLst>
                <a:path w="485" h="486" extrusionOk="0">
                  <a:moveTo>
                    <a:pt x="243" y="35"/>
                  </a:moveTo>
                  <a:cubicBezTo>
                    <a:pt x="129" y="35"/>
                    <a:pt x="35" y="129"/>
                    <a:pt x="35" y="243"/>
                  </a:cubicBezTo>
                  <a:cubicBezTo>
                    <a:pt x="35" y="357"/>
                    <a:pt x="129" y="450"/>
                    <a:pt x="243" y="450"/>
                  </a:cubicBezTo>
                  <a:cubicBezTo>
                    <a:pt x="357" y="450"/>
                    <a:pt x="449" y="357"/>
                    <a:pt x="449" y="243"/>
                  </a:cubicBezTo>
                  <a:cubicBezTo>
                    <a:pt x="449" y="129"/>
                    <a:pt x="357" y="35"/>
                    <a:pt x="243" y="35"/>
                  </a:cubicBezTo>
                  <a:moveTo>
                    <a:pt x="243" y="486"/>
                  </a:moveTo>
                  <a:cubicBezTo>
                    <a:pt x="109" y="486"/>
                    <a:pt x="0" y="377"/>
                    <a:pt x="0" y="243"/>
                  </a:cubicBezTo>
                  <a:cubicBezTo>
                    <a:pt x="0" y="109"/>
                    <a:pt x="109" y="0"/>
                    <a:pt x="243" y="0"/>
                  </a:cubicBezTo>
                  <a:cubicBezTo>
                    <a:pt x="377" y="0"/>
                    <a:pt x="485" y="109"/>
                    <a:pt x="485" y="243"/>
                  </a:cubicBezTo>
                  <a:cubicBezTo>
                    <a:pt x="485" y="377"/>
                    <a:pt x="377" y="486"/>
                    <a:pt x="243" y="4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2" name="Google Shape;3167;p67">
              <a:extLst>
                <a:ext uri="{FF2B5EF4-FFF2-40B4-BE49-F238E27FC236}">
                  <a16:creationId xmlns:a16="http://schemas.microsoft.com/office/drawing/2014/main" id="{1B792F1A-397E-DD4E-A9E4-DEDC19AA0DE1}"/>
                </a:ext>
              </a:extLst>
            </p:cNvPr>
            <p:cNvSpPr/>
            <p:nvPr/>
          </p:nvSpPr>
          <p:spPr>
            <a:xfrm>
              <a:off x="6333120" y="1296360"/>
              <a:ext cx="162000" cy="162360"/>
            </a:xfrm>
            <a:custGeom>
              <a:avLst/>
              <a:gdLst/>
              <a:ahLst/>
              <a:cxnLst/>
              <a:rect l="l" t="t" r="r" b="b"/>
              <a:pathLst>
                <a:path w="450" h="451" extrusionOk="0">
                  <a:moveTo>
                    <a:pt x="450" y="225"/>
                  </a:moveTo>
                  <a:cubicBezTo>
                    <a:pt x="450" y="101"/>
                    <a:pt x="349" y="0"/>
                    <a:pt x="225" y="0"/>
                  </a:cubicBezTo>
                  <a:cubicBezTo>
                    <a:pt x="100" y="0"/>
                    <a:pt x="0" y="101"/>
                    <a:pt x="0" y="225"/>
                  </a:cubicBezTo>
                  <a:cubicBezTo>
                    <a:pt x="0" y="350"/>
                    <a:pt x="100" y="451"/>
                    <a:pt x="225" y="451"/>
                  </a:cubicBezTo>
                  <a:cubicBezTo>
                    <a:pt x="349" y="451"/>
                    <a:pt x="450" y="350"/>
                    <a:pt x="450" y="225"/>
                  </a:cubicBezTo>
                  <a:close/>
                </a:path>
              </a:pathLst>
            </a:custGeom>
            <a:no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3" name="Google Shape;3168;p67">
              <a:extLst>
                <a:ext uri="{FF2B5EF4-FFF2-40B4-BE49-F238E27FC236}">
                  <a16:creationId xmlns:a16="http://schemas.microsoft.com/office/drawing/2014/main" id="{AB456008-AF55-72B0-DDBA-DCAB40B84A07}"/>
                </a:ext>
              </a:extLst>
            </p:cNvPr>
            <p:cNvSpPr/>
            <p:nvPr/>
          </p:nvSpPr>
          <p:spPr>
            <a:xfrm>
              <a:off x="6326640" y="1290240"/>
              <a:ext cx="174600" cy="174600"/>
            </a:xfrm>
            <a:custGeom>
              <a:avLst/>
              <a:gdLst/>
              <a:ahLst/>
              <a:cxnLst/>
              <a:rect l="l" t="t" r="r" b="b"/>
              <a:pathLst>
                <a:path w="485" h="485" extrusionOk="0">
                  <a:moveTo>
                    <a:pt x="243" y="35"/>
                  </a:moveTo>
                  <a:cubicBezTo>
                    <a:pt x="128" y="35"/>
                    <a:pt x="35" y="128"/>
                    <a:pt x="35" y="242"/>
                  </a:cubicBezTo>
                  <a:cubicBezTo>
                    <a:pt x="35" y="357"/>
                    <a:pt x="128" y="450"/>
                    <a:pt x="243" y="450"/>
                  </a:cubicBezTo>
                  <a:cubicBezTo>
                    <a:pt x="357" y="450"/>
                    <a:pt x="450" y="357"/>
                    <a:pt x="450" y="242"/>
                  </a:cubicBezTo>
                  <a:cubicBezTo>
                    <a:pt x="450" y="128"/>
                    <a:pt x="357" y="35"/>
                    <a:pt x="243" y="35"/>
                  </a:cubicBezTo>
                  <a:moveTo>
                    <a:pt x="243" y="485"/>
                  </a:moveTo>
                  <a:cubicBezTo>
                    <a:pt x="109" y="485"/>
                    <a:pt x="0" y="376"/>
                    <a:pt x="0" y="242"/>
                  </a:cubicBezTo>
                  <a:cubicBezTo>
                    <a:pt x="0" y="109"/>
                    <a:pt x="109" y="0"/>
                    <a:pt x="243" y="0"/>
                  </a:cubicBezTo>
                  <a:cubicBezTo>
                    <a:pt x="376" y="0"/>
                    <a:pt x="485" y="109"/>
                    <a:pt x="485" y="242"/>
                  </a:cubicBezTo>
                  <a:cubicBezTo>
                    <a:pt x="485" y="376"/>
                    <a:pt x="376" y="485"/>
                    <a:pt x="243" y="48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4" name="Google Shape;3169;p67">
              <a:extLst>
                <a:ext uri="{FF2B5EF4-FFF2-40B4-BE49-F238E27FC236}">
                  <a16:creationId xmlns:a16="http://schemas.microsoft.com/office/drawing/2014/main" id="{1465CEFD-2683-2FD9-F93E-31BF2F104ECE}"/>
                </a:ext>
              </a:extLst>
            </p:cNvPr>
            <p:cNvSpPr/>
            <p:nvPr/>
          </p:nvSpPr>
          <p:spPr>
            <a:xfrm>
              <a:off x="6280560" y="1354320"/>
              <a:ext cx="59040" cy="20160"/>
            </a:xfrm>
            <a:custGeom>
              <a:avLst/>
              <a:gdLst/>
              <a:ahLst/>
              <a:cxnLst/>
              <a:rect l="l" t="t" r="r" b="b"/>
              <a:pathLst>
                <a:path w="164" h="56" extrusionOk="0">
                  <a:moveTo>
                    <a:pt x="146" y="56"/>
                  </a:moveTo>
                  <a:cubicBezTo>
                    <a:pt x="142" y="56"/>
                    <a:pt x="138" y="55"/>
                    <a:pt x="135" y="53"/>
                  </a:cubicBezTo>
                  <a:cubicBezTo>
                    <a:pt x="92" y="20"/>
                    <a:pt x="23" y="42"/>
                    <a:pt x="23" y="43"/>
                  </a:cubicBezTo>
                  <a:cubicBezTo>
                    <a:pt x="13" y="46"/>
                    <a:pt x="3" y="41"/>
                    <a:pt x="0" y="31"/>
                  </a:cubicBezTo>
                  <a:cubicBezTo>
                    <a:pt x="-3" y="22"/>
                    <a:pt x="2" y="12"/>
                    <a:pt x="11" y="9"/>
                  </a:cubicBezTo>
                  <a:cubicBezTo>
                    <a:pt x="15" y="8"/>
                    <a:pt x="98" y="-19"/>
                    <a:pt x="156" y="25"/>
                  </a:cubicBezTo>
                  <a:cubicBezTo>
                    <a:pt x="164" y="31"/>
                    <a:pt x="165" y="42"/>
                    <a:pt x="160" y="49"/>
                  </a:cubicBezTo>
                  <a:cubicBezTo>
                    <a:pt x="156" y="54"/>
                    <a:pt x="151" y="56"/>
                    <a:pt x="146" y="5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5" name="Google Shape;3170;p67">
              <a:extLst>
                <a:ext uri="{FF2B5EF4-FFF2-40B4-BE49-F238E27FC236}">
                  <a16:creationId xmlns:a16="http://schemas.microsoft.com/office/drawing/2014/main" id="{0DD89F46-C81B-CBC0-5125-8E5D6C1148D7}"/>
                </a:ext>
              </a:extLst>
            </p:cNvPr>
            <p:cNvSpPr/>
            <p:nvPr/>
          </p:nvSpPr>
          <p:spPr>
            <a:xfrm>
              <a:off x="6091200" y="975960"/>
              <a:ext cx="459720" cy="454320"/>
            </a:xfrm>
            <a:custGeom>
              <a:avLst/>
              <a:gdLst/>
              <a:ahLst/>
              <a:cxnLst/>
              <a:rect l="l" t="t" r="r" b="b"/>
              <a:pathLst>
                <a:path w="1277" h="1262" extrusionOk="0">
                  <a:moveTo>
                    <a:pt x="640" y="0"/>
                  </a:moveTo>
                  <a:cubicBezTo>
                    <a:pt x="364" y="0"/>
                    <a:pt x="268" y="180"/>
                    <a:pt x="268" y="180"/>
                  </a:cubicBezTo>
                  <a:cubicBezTo>
                    <a:pt x="268" y="180"/>
                    <a:pt x="24" y="225"/>
                    <a:pt x="4" y="354"/>
                  </a:cubicBezTo>
                  <a:cubicBezTo>
                    <a:pt x="-6" y="420"/>
                    <a:pt x="7" y="710"/>
                    <a:pt x="25" y="998"/>
                  </a:cubicBezTo>
                  <a:cubicBezTo>
                    <a:pt x="32" y="1002"/>
                    <a:pt x="69" y="1024"/>
                    <a:pt x="69" y="984"/>
                  </a:cubicBezTo>
                  <a:cubicBezTo>
                    <a:pt x="69" y="939"/>
                    <a:pt x="43" y="874"/>
                    <a:pt x="75" y="836"/>
                  </a:cubicBezTo>
                  <a:cubicBezTo>
                    <a:pt x="107" y="797"/>
                    <a:pt x="204" y="778"/>
                    <a:pt x="268" y="675"/>
                  </a:cubicBezTo>
                  <a:cubicBezTo>
                    <a:pt x="332" y="572"/>
                    <a:pt x="313" y="508"/>
                    <a:pt x="332" y="489"/>
                  </a:cubicBezTo>
                  <a:cubicBezTo>
                    <a:pt x="352" y="469"/>
                    <a:pt x="556" y="334"/>
                    <a:pt x="511" y="431"/>
                  </a:cubicBezTo>
                  <a:cubicBezTo>
                    <a:pt x="467" y="527"/>
                    <a:pt x="178" y="694"/>
                    <a:pt x="345" y="784"/>
                  </a:cubicBezTo>
                  <a:cubicBezTo>
                    <a:pt x="511" y="874"/>
                    <a:pt x="865" y="868"/>
                    <a:pt x="987" y="778"/>
                  </a:cubicBezTo>
                  <a:cubicBezTo>
                    <a:pt x="1109" y="688"/>
                    <a:pt x="1199" y="489"/>
                    <a:pt x="1180" y="579"/>
                  </a:cubicBezTo>
                  <a:cubicBezTo>
                    <a:pt x="1161" y="669"/>
                    <a:pt x="1103" y="816"/>
                    <a:pt x="1122" y="861"/>
                  </a:cubicBezTo>
                  <a:cubicBezTo>
                    <a:pt x="1142" y="906"/>
                    <a:pt x="1154" y="1042"/>
                    <a:pt x="1154" y="1042"/>
                  </a:cubicBezTo>
                  <a:cubicBezTo>
                    <a:pt x="1154" y="1042"/>
                    <a:pt x="1096" y="1247"/>
                    <a:pt x="1116" y="1260"/>
                  </a:cubicBezTo>
                  <a:cubicBezTo>
                    <a:pt x="1120" y="1263"/>
                    <a:pt x="1130" y="1263"/>
                    <a:pt x="1141" y="1261"/>
                  </a:cubicBezTo>
                  <a:cubicBezTo>
                    <a:pt x="1207" y="951"/>
                    <a:pt x="1277" y="557"/>
                    <a:pt x="1277" y="431"/>
                  </a:cubicBezTo>
                  <a:cubicBezTo>
                    <a:pt x="1277" y="231"/>
                    <a:pt x="916" y="0"/>
                    <a:pt x="64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6" name="Google Shape;3171;p67">
              <a:extLst>
                <a:ext uri="{FF2B5EF4-FFF2-40B4-BE49-F238E27FC236}">
                  <a16:creationId xmlns:a16="http://schemas.microsoft.com/office/drawing/2014/main" id="{B448B8F7-6825-317A-6E17-9FB4F730AC92}"/>
                </a:ext>
              </a:extLst>
            </p:cNvPr>
            <p:cNvSpPr/>
            <p:nvPr/>
          </p:nvSpPr>
          <p:spPr>
            <a:xfrm>
              <a:off x="6085080" y="969479"/>
              <a:ext cx="471960" cy="467280"/>
            </a:xfrm>
            <a:custGeom>
              <a:avLst/>
              <a:gdLst/>
              <a:ahLst/>
              <a:cxnLst/>
              <a:rect l="l" t="t" r="r" b="b"/>
              <a:pathLst>
                <a:path w="1311" h="1298" extrusionOk="0">
                  <a:moveTo>
                    <a:pt x="285" y="198"/>
                  </a:moveTo>
                  <a:lnTo>
                    <a:pt x="285" y="198"/>
                  </a:lnTo>
                  <a:moveTo>
                    <a:pt x="517" y="432"/>
                  </a:moveTo>
                  <a:cubicBezTo>
                    <a:pt x="484" y="436"/>
                    <a:pt x="379" y="502"/>
                    <a:pt x="362" y="519"/>
                  </a:cubicBezTo>
                  <a:cubicBezTo>
                    <a:pt x="359" y="522"/>
                    <a:pt x="357" y="536"/>
                    <a:pt x="355" y="548"/>
                  </a:cubicBezTo>
                  <a:cubicBezTo>
                    <a:pt x="352" y="572"/>
                    <a:pt x="347" y="604"/>
                    <a:pt x="330" y="644"/>
                  </a:cubicBezTo>
                  <a:cubicBezTo>
                    <a:pt x="356" y="610"/>
                    <a:pt x="390" y="576"/>
                    <a:pt x="424" y="543"/>
                  </a:cubicBezTo>
                  <a:cubicBezTo>
                    <a:pt x="464" y="505"/>
                    <a:pt x="501" y="468"/>
                    <a:pt x="513" y="441"/>
                  </a:cubicBezTo>
                  <a:cubicBezTo>
                    <a:pt x="515" y="437"/>
                    <a:pt x="516" y="434"/>
                    <a:pt x="517" y="432"/>
                  </a:cubicBezTo>
                  <a:moveTo>
                    <a:pt x="1197" y="556"/>
                  </a:moveTo>
                  <a:cubicBezTo>
                    <a:pt x="1199" y="556"/>
                    <a:pt x="1202" y="556"/>
                    <a:pt x="1205" y="558"/>
                  </a:cubicBezTo>
                  <a:cubicBezTo>
                    <a:pt x="1222" y="565"/>
                    <a:pt x="1218" y="585"/>
                    <a:pt x="1214" y="600"/>
                  </a:cubicBezTo>
                  <a:cubicBezTo>
                    <a:pt x="1208" y="629"/>
                    <a:pt x="1198" y="663"/>
                    <a:pt x="1188" y="699"/>
                  </a:cubicBezTo>
                  <a:cubicBezTo>
                    <a:pt x="1169" y="765"/>
                    <a:pt x="1145" y="848"/>
                    <a:pt x="1155" y="873"/>
                  </a:cubicBezTo>
                  <a:cubicBezTo>
                    <a:pt x="1172" y="911"/>
                    <a:pt x="1184" y="1008"/>
                    <a:pt x="1188" y="1044"/>
                  </a:cubicBezTo>
                  <a:cubicBezTo>
                    <a:pt x="1236" y="794"/>
                    <a:pt x="1276" y="543"/>
                    <a:pt x="1276" y="449"/>
                  </a:cubicBezTo>
                  <a:cubicBezTo>
                    <a:pt x="1276" y="267"/>
                    <a:pt x="929" y="35"/>
                    <a:pt x="657" y="35"/>
                  </a:cubicBezTo>
                  <a:cubicBezTo>
                    <a:pt x="396" y="35"/>
                    <a:pt x="304" y="199"/>
                    <a:pt x="301" y="206"/>
                  </a:cubicBezTo>
                  <a:cubicBezTo>
                    <a:pt x="298" y="211"/>
                    <a:pt x="293" y="214"/>
                    <a:pt x="288" y="215"/>
                  </a:cubicBezTo>
                  <a:cubicBezTo>
                    <a:pt x="286" y="216"/>
                    <a:pt x="56" y="259"/>
                    <a:pt x="39" y="374"/>
                  </a:cubicBezTo>
                  <a:cubicBezTo>
                    <a:pt x="30" y="431"/>
                    <a:pt x="38" y="678"/>
                    <a:pt x="59" y="1005"/>
                  </a:cubicBezTo>
                  <a:cubicBezTo>
                    <a:pt x="63" y="1007"/>
                    <a:pt x="66" y="1008"/>
                    <a:pt x="68" y="1008"/>
                  </a:cubicBezTo>
                  <a:cubicBezTo>
                    <a:pt x="68" y="1007"/>
                    <a:pt x="68" y="1005"/>
                    <a:pt x="68" y="1002"/>
                  </a:cubicBezTo>
                  <a:cubicBezTo>
                    <a:pt x="68" y="990"/>
                    <a:pt x="66" y="975"/>
                    <a:pt x="64" y="960"/>
                  </a:cubicBezTo>
                  <a:cubicBezTo>
                    <a:pt x="58" y="921"/>
                    <a:pt x="51" y="876"/>
                    <a:pt x="79" y="842"/>
                  </a:cubicBezTo>
                  <a:cubicBezTo>
                    <a:pt x="92" y="826"/>
                    <a:pt x="113" y="814"/>
                    <a:pt x="138" y="800"/>
                  </a:cubicBezTo>
                  <a:cubicBezTo>
                    <a:pt x="179" y="776"/>
                    <a:pt x="231" y="746"/>
                    <a:pt x="270" y="684"/>
                  </a:cubicBezTo>
                  <a:cubicBezTo>
                    <a:pt x="309" y="622"/>
                    <a:pt x="316" y="574"/>
                    <a:pt x="320" y="543"/>
                  </a:cubicBezTo>
                  <a:cubicBezTo>
                    <a:pt x="323" y="522"/>
                    <a:pt x="326" y="505"/>
                    <a:pt x="337" y="494"/>
                  </a:cubicBezTo>
                  <a:cubicBezTo>
                    <a:pt x="338" y="493"/>
                    <a:pt x="497" y="371"/>
                    <a:pt x="541" y="402"/>
                  </a:cubicBezTo>
                  <a:cubicBezTo>
                    <a:pt x="555" y="412"/>
                    <a:pt x="556" y="431"/>
                    <a:pt x="544" y="456"/>
                  </a:cubicBezTo>
                  <a:cubicBezTo>
                    <a:pt x="529" y="489"/>
                    <a:pt x="491" y="528"/>
                    <a:pt x="449" y="568"/>
                  </a:cubicBezTo>
                  <a:cubicBezTo>
                    <a:pt x="390" y="626"/>
                    <a:pt x="322" y="692"/>
                    <a:pt x="329" y="740"/>
                  </a:cubicBezTo>
                  <a:cubicBezTo>
                    <a:pt x="331" y="758"/>
                    <a:pt x="345" y="773"/>
                    <a:pt x="371" y="787"/>
                  </a:cubicBezTo>
                  <a:cubicBezTo>
                    <a:pt x="526" y="871"/>
                    <a:pt x="876" y="868"/>
                    <a:pt x="994" y="782"/>
                  </a:cubicBezTo>
                  <a:cubicBezTo>
                    <a:pt x="1057" y="735"/>
                    <a:pt x="1113" y="656"/>
                    <a:pt x="1146" y="609"/>
                  </a:cubicBezTo>
                  <a:cubicBezTo>
                    <a:pt x="1173" y="571"/>
                    <a:pt x="1184" y="556"/>
                    <a:pt x="1197" y="556"/>
                  </a:cubicBezTo>
                  <a:moveTo>
                    <a:pt x="1170" y="1135"/>
                  </a:moveTo>
                  <a:cubicBezTo>
                    <a:pt x="1159" y="1177"/>
                    <a:pt x="1151" y="1217"/>
                    <a:pt x="1148" y="1243"/>
                  </a:cubicBezTo>
                  <a:cubicBezTo>
                    <a:pt x="1155" y="1208"/>
                    <a:pt x="1163" y="1171"/>
                    <a:pt x="1170" y="1135"/>
                  </a:cubicBezTo>
                  <a:moveTo>
                    <a:pt x="1158" y="1279"/>
                  </a:moveTo>
                  <a:lnTo>
                    <a:pt x="1159" y="1279"/>
                  </a:lnTo>
                  <a:lnTo>
                    <a:pt x="1158" y="1279"/>
                  </a:lnTo>
                  <a:moveTo>
                    <a:pt x="1144" y="1298"/>
                  </a:moveTo>
                  <a:cubicBezTo>
                    <a:pt x="1135" y="1298"/>
                    <a:pt x="1128" y="1296"/>
                    <a:pt x="1123" y="1293"/>
                  </a:cubicBezTo>
                  <a:cubicBezTo>
                    <a:pt x="1113" y="1286"/>
                    <a:pt x="1093" y="1273"/>
                    <a:pt x="1153" y="1058"/>
                  </a:cubicBezTo>
                  <a:cubicBezTo>
                    <a:pt x="1150" y="1019"/>
                    <a:pt x="1137" y="920"/>
                    <a:pt x="1123" y="886"/>
                  </a:cubicBezTo>
                  <a:cubicBezTo>
                    <a:pt x="1108" y="852"/>
                    <a:pt x="1126" y="786"/>
                    <a:pt x="1154" y="689"/>
                  </a:cubicBezTo>
                  <a:cubicBezTo>
                    <a:pt x="1159" y="671"/>
                    <a:pt x="1164" y="654"/>
                    <a:pt x="1168" y="638"/>
                  </a:cubicBezTo>
                  <a:cubicBezTo>
                    <a:pt x="1133" y="688"/>
                    <a:pt x="1078" y="763"/>
                    <a:pt x="1015" y="810"/>
                  </a:cubicBezTo>
                  <a:cubicBezTo>
                    <a:pt x="884" y="906"/>
                    <a:pt x="525" y="911"/>
                    <a:pt x="354" y="818"/>
                  </a:cubicBezTo>
                  <a:cubicBezTo>
                    <a:pt x="318" y="799"/>
                    <a:pt x="298" y="774"/>
                    <a:pt x="294" y="745"/>
                  </a:cubicBezTo>
                  <a:cubicBezTo>
                    <a:pt x="292" y="732"/>
                    <a:pt x="293" y="720"/>
                    <a:pt x="296" y="708"/>
                  </a:cubicBezTo>
                  <a:cubicBezTo>
                    <a:pt x="253" y="774"/>
                    <a:pt x="197" y="807"/>
                    <a:pt x="155" y="831"/>
                  </a:cubicBezTo>
                  <a:cubicBezTo>
                    <a:pt x="134" y="843"/>
                    <a:pt x="115" y="854"/>
                    <a:pt x="106" y="865"/>
                  </a:cubicBezTo>
                  <a:cubicBezTo>
                    <a:pt x="88" y="886"/>
                    <a:pt x="93" y="921"/>
                    <a:pt x="98" y="955"/>
                  </a:cubicBezTo>
                  <a:cubicBezTo>
                    <a:pt x="101" y="971"/>
                    <a:pt x="103" y="987"/>
                    <a:pt x="103" y="1002"/>
                  </a:cubicBezTo>
                  <a:cubicBezTo>
                    <a:pt x="103" y="1025"/>
                    <a:pt x="93" y="1035"/>
                    <a:pt x="85" y="1039"/>
                  </a:cubicBezTo>
                  <a:cubicBezTo>
                    <a:pt x="67" y="1049"/>
                    <a:pt x="44" y="1038"/>
                    <a:pt x="33" y="1030"/>
                  </a:cubicBezTo>
                  <a:cubicBezTo>
                    <a:pt x="28" y="1027"/>
                    <a:pt x="25" y="1022"/>
                    <a:pt x="25" y="1017"/>
                  </a:cubicBezTo>
                  <a:cubicBezTo>
                    <a:pt x="7" y="751"/>
                    <a:pt x="-7" y="441"/>
                    <a:pt x="4" y="369"/>
                  </a:cubicBezTo>
                  <a:cubicBezTo>
                    <a:pt x="23" y="242"/>
                    <a:pt x="230" y="192"/>
                    <a:pt x="274" y="182"/>
                  </a:cubicBezTo>
                  <a:cubicBezTo>
                    <a:pt x="296" y="147"/>
                    <a:pt x="403" y="0"/>
                    <a:pt x="657" y="0"/>
                  </a:cubicBezTo>
                  <a:cubicBezTo>
                    <a:pt x="927" y="0"/>
                    <a:pt x="1311" y="232"/>
                    <a:pt x="1311" y="449"/>
                  </a:cubicBezTo>
                  <a:cubicBezTo>
                    <a:pt x="1311" y="576"/>
                    <a:pt x="1243" y="965"/>
                    <a:pt x="1176" y="1282"/>
                  </a:cubicBezTo>
                  <a:cubicBezTo>
                    <a:pt x="1174" y="1289"/>
                    <a:pt x="1169" y="1294"/>
                    <a:pt x="1162" y="1296"/>
                  </a:cubicBezTo>
                  <a:cubicBezTo>
                    <a:pt x="1155" y="1297"/>
                    <a:pt x="1149" y="1298"/>
                    <a:pt x="1144" y="12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7" name="Google Shape;3172;p67">
              <a:extLst>
                <a:ext uri="{FF2B5EF4-FFF2-40B4-BE49-F238E27FC236}">
                  <a16:creationId xmlns:a16="http://schemas.microsoft.com/office/drawing/2014/main" id="{7567925C-2DB3-B3F6-99DD-38D23EB43077}"/>
                </a:ext>
              </a:extLst>
            </p:cNvPr>
            <p:cNvSpPr/>
            <p:nvPr/>
          </p:nvSpPr>
          <p:spPr>
            <a:xfrm>
              <a:off x="6650280" y="2508480"/>
              <a:ext cx="298800" cy="146160"/>
            </a:xfrm>
            <a:custGeom>
              <a:avLst/>
              <a:gdLst/>
              <a:ahLst/>
              <a:cxnLst/>
              <a:rect l="l" t="t" r="r" b="b"/>
              <a:pathLst>
                <a:path w="830" h="406" extrusionOk="0">
                  <a:moveTo>
                    <a:pt x="0" y="135"/>
                  </a:moveTo>
                  <a:lnTo>
                    <a:pt x="13" y="353"/>
                  </a:lnTo>
                  <a:cubicBezTo>
                    <a:pt x="13" y="353"/>
                    <a:pt x="58" y="418"/>
                    <a:pt x="360" y="405"/>
                  </a:cubicBezTo>
                  <a:cubicBezTo>
                    <a:pt x="662" y="392"/>
                    <a:pt x="830" y="289"/>
                    <a:pt x="830" y="289"/>
                  </a:cubicBezTo>
                  <a:lnTo>
                    <a:pt x="765" y="0"/>
                  </a:lnTo>
                  <a:cubicBezTo>
                    <a:pt x="765" y="0"/>
                    <a:pt x="347" y="154"/>
                    <a:pt x="0" y="13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3173;p67">
              <a:extLst>
                <a:ext uri="{FF2B5EF4-FFF2-40B4-BE49-F238E27FC236}">
                  <a16:creationId xmlns:a16="http://schemas.microsoft.com/office/drawing/2014/main" id="{0BA01C75-DF88-D337-B914-246AFB36F925}"/>
                </a:ext>
              </a:extLst>
            </p:cNvPr>
            <p:cNvSpPr/>
            <p:nvPr/>
          </p:nvSpPr>
          <p:spPr>
            <a:xfrm>
              <a:off x="6643800" y="2501640"/>
              <a:ext cx="311400" cy="159480"/>
            </a:xfrm>
            <a:custGeom>
              <a:avLst/>
              <a:gdLst/>
              <a:ahLst/>
              <a:cxnLst/>
              <a:rect l="l" t="t" r="r" b="b"/>
              <a:pathLst>
                <a:path w="865" h="443" extrusionOk="0">
                  <a:moveTo>
                    <a:pt x="48" y="365"/>
                  </a:moveTo>
                  <a:cubicBezTo>
                    <a:pt x="62" y="375"/>
                    <a:pt x="132" y="417"/>
                    <a:pt x="377" y="406"/>
                  </a:cubicBezTo>
                  <a:cubicBezTo>
                    <a:pt x="628" y="395"/>
                    <a:pt x="786" y="321"/>
                    <a:pt x="827" y="299"/>
                  </a:cubicBezTo>
                  <a:lnTo>
                    <a:pt x="770" y="42"/>
                  </a:lnTo>
                  <a:cubicBezTo>
                    <a:pt x="686" y="71"/>
                    <a:pt x="338" y="183"/>
                    <a:pt x="37" y="172"/>
                  </a:cubicBezTo>
                  <a:lnTo>
                    <a:pt x="48" y="365"/>
                  </a:lnTo>
                  <a:moveTo>
                    <a:pt x="303" y="443"/>
                  </a:moveTo>
                  <a:cubicBezTo>
                    <a:pt x="66" y="443"/>
                    <a:pt x="21" y="389"/>
                    <a:pt x="16" y="382"/>
                  </a:cubicBezTo>
                  <a:cubicBezTo>
                    <a:pt x="15" y="380"/>
                    <a:pt x="13" y="377"/>
                    <a:pt x="13" y="373"/>
                  </a:cubicBezTo>
                  <a:lnTo>
                    <a:pt x="0" y="155"/>
                  </a:lnTo>
                  <a:cubicBezTo>
                    <a:pt x="0" y="150"/>
                    <a:pt x="2" y="145"/>
                    <a:pt x="6" y="141"/>
                  </a:cubicBezTo>
                  <a:cubicBezTo>
                    <a:pt x="9" y="138"/>
                    <a:pt x="14" y="136"/>
                    <a:pt x="19" y="136"/>
                  </a:cubicBezTo>
                  <a:cubicBezTo>
                    <a:pt x="359" y="155"/>
                    <a:pt x="773" y="4"/>
                    <a:pt x="777" y="2"/>
                  </a:cubicBezTo>
                  <a:cubicBezTo>
                    <a:pt x="782" y="0"/>
                    <a:pt x="787" y="1"/>
                    <a:pt x="792" y="3"/>
                  </a:cubicBezTo>
                  <a:cubicBezTo>
                    <a:pt x="796" y="6"/>
                    <a:pt x="799" y="10"/>
                    <a:pt x="800" y="15"/>
                  </a:cubicBezTo>
                  <a:lnTo>
                    <a:pt x="865" y="304"/>
                  </a:lnTo>
                  <a:cubicBezTo>
                    <a:pt x="866" y="312"/>
                    <a:pt x="863" y="319"/>
                    <a:pt x="857" y="323"/>
                  </a:cubicBezTo>
                  <a:cubicBezTo>
                    <a:pt x="850" y="327"/>
                    <a:pt x="682" y="428"/>
                    <a:pt x="379" y="441"/>
                  </a:cubicBezTo>
                  <a:cubicBezTo>
                    <a:pt x="351" y="442"/>
                    <a:pt x="326" y="443"/>
                    <a:pt x="303" y="44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9" name="Google Shape;3174;p67">
              <a:extLst>
                <a:ext uri="{FF2B5EF4-FFF2-40B4-BE49-F238E27FC236}">
                  <a16:creationId xmlns:a16="http://schemas.microsoft.com/office/drawing/2014/main" id="{BD639E7E-0507-B527-0B1D-CD7FE3C69040}"/>
                </a:ext>
              </a:extLst>
            </p:cNvPr>
            <p:cNvSpPr/>
            <p:nvPr/>
          </p:nvSpPr>
          <p:spPr>
            <a:xfrm>
              <a:off x="5145840" y="1357920"/>
              <a:ext cx="326520" cy="240840"/>
            </a:xfrm>
            <a:custGeom>
              <a:avLst/>
              <a:gdLst/>
              <a:ahLst/>
              <a:cxnLst/>
              <a:rect l="l" t="t" r="r" b="b"/>
              <a:pathLst>
                <a:path w="907" h="669" extrusionOk="0">
                  <a:moveTo>
                    <a:pt x="759" y="0"/>
                  </a:moveTo>
                  <a:lnTo>
                    <a:pt x="0" y="289"/>
                  </a:lnTo>
                  <a:cubicBezTo>
                    <a:pt x="0" y="289"/>
                    <a:pt x="328" y="675"/>
                    <a:pt x="348" y="669"/>
                  </a:cubicBezTo>
                  <a:cubicBezTo>
                    <a:pt x="367" y="662"/>
                    <a:pt x="914" y="238"/>
                    <a:pt x="907" y="193"/>
                  </a:cubicBezTo>
                  <a:cubicBezTo>
                    <a:pt x="901" y="148"/>
                    <a:pt x="759" y="0"/>
                    <a:pt x="759" y="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0" name="Google Shape;3175;p67">
              <a:extLst>
                <a:ext uri="{FF2B5EF4-FFF2-40B4-BE49-F238E27FC236}">
                  <a16:creationId xmlns:a16="http://schemas.microsoft.com/office/drawing/2014/main" id="{61407C1F-FDB6-4E4F-261D-E985CB94CB25}"/>
                </a:ext>
              </a:extLst>
            </p:cNvPr>
            <p:cNvSpPr/>
            <p:nvPr/>
          </p:nvSpPr>
          <p:spPr>
            <a:xfrm>
              <a:off x="5139720" y="1351440"/>
              <a:ext cx="339120" cy="253440"/>
            </a:xfrm>
            <a:custGeom>
              <a:avLst/>
              <a:gdLst/>
              <a:ahLst/>
              <a:cxnLst/>
              <a:rect l="l" t="t" r="r" b="b"/>
              <a:pathLst>
                <a:path w="942" h="704" extrusionOk="0">
                  <a:moveTo>
                    <a:pt x="907" y="209"/>
                  </a:moveTo>
                  <a:lnTo>
                    <a:pt x="907" y="209"/>
                  </a:lnTo>
                  <a:moveTo>
                    <a:pt x="47" y="315"/>
                  </a:moveTo>
                  <a:cubicBezTo>
                    <a:pt x="181" y="472"/>
                    <a:pt x="329" y="639"/>
                    <a:pt x="364" y="667"/>
                  </a:cubicBezTo>
                  <a:cubicBezTo>
                    <a:pt x="437" y="621"/>
                    <a:pt x="882" y="264"/>
                    <a:pt x="906" y="211"/>
                  </a:cubicBezTo>
                  <a:cubicBezTo>
                    <a:pt x="899" y="182"/>
                    <a:pt x="826" y="97"/>
                    <a:pt x="772" y="39"/>
                  </a:cubicBezTo>
                  <a:lnTo>
                    <a:pt x="47" y="315"/>
                  </a:lnTo>
                  <a:moveTo>
                    <a:pt x="365" y="704"/>
                  </a:moveTo>
                  <a:cubicBezTo>
                    <a:pt x="349" y="704"/>
                    <a:pt x="303" y="670"/>
                    <a:pt x="4" y="319"/>
                  </a:cubicBezTo>
                  <a:cubicBezTo>
                    <a:pt x="0" y="314"/>
                    <a:pt x="-1" y="308"/>
                    <a:pt x="0" y="303"/>
                  </a:cubicBezTo>
                  <a:cubicBezTo>
                    <a:pt x="2" y="297"/>
                    <a:pt x="6" y="293"/>
                    <a:pt x="11" y="291"/>
                  </a:cubicBezTo>
                  <a:lnTo>
                    <a:pt x="770" y="1"/>
                  </a:lnTo>
                  <a:cubicBezTo>
                    <a:pt x="777" y="-1"/>
                    <a:pt x="784" y="1"/>
                    <a:pt x="789" y="6"/>
                  </a:cubicBezTo>
                  <a:cubicBezTo>
                    <a:pt x="813" y="31"/>
                    <a:pt x="935" y="160"/>
                    <a:pt x="942" y="208"/>
                  </a:cubicBezTo>
                  <a:cubicBezTo>
                    <a:pt x="951" y="276"/>
                    <a:pt x="376" y="701"/>
                    <a:pt x="370" y="703"/>
                  </a:cubicBezTo>
                  <a:cubicBezTo>
                    <a:pt x="369" y="704"/>
                    <a:pt x="367" y="704"/>
                    <a:pt x="365" y="704"/>
                  </a:cubicBez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1" name="Google Shape;3176;p67">
              <a:extLst>
                <a:ext uri="{FF2B5EF4-FFF2-40B4-BE49-F238E27FC236}">
                  <a16:creationId xmlns:a16="http://schemas.microsoft.com/office/drawing/2014/main" id="{7692FED5-75CA-32EB-644D-B9D5FA52652C}"/>
                </a:ext>
              </a:extLst>
            </p:cNvPr>
            <p:cNvSpPr/>
            <p:nvPr/>
          </p:nvSpPr>
          <p:spPr>
            <a:xfrm>
              <a:off x="2907720" y="857520"/>
              <a:ext cx="2714400" cy="4234320"/>
            </a:xfrm>
            <a:custGeom>
              <a:avLst/>
              <a:gdLst/>
              <a:ahLst/>
              <a:cxnLst/>
              <a:rect l="l" t="t" r="r" b="b"/>
              <a:pathLst>
                <a:path w="7540" h="11762" extrusionOk="0">
                  <a:moveTo>
                    <a:pt x="6854" y="0"/>
                  </a:moveTo>
                  <a:lnTo>
                    <a:pt x="4002" y="0"/>
                  </a:lnTo>
                  <a:lnTo>
                    <a:pt x="3573" y="0"/>
                  </a:lnTo>
                  <a:lnTo>
                    <a:pt x="722" y="0"/>
                  </a:lnTo>
                  <a:cubicBezTo>
                    <a:pt x="521" y="0"/>
                    <a:pt x="342" y="86"/>
                    <a:pt x="217" y="222"/>
                  </a:cubicBezTo>
                  <a:cubicBezTo>
                    <a:pt x="77" y="354"/>
                    <a:pt x="-9" y="544"/>
                    <a:pt x="1" y="753"/>
                  </a:cubicBezTo>
                  <a:lnTo>
                    <a:pt x="130" y="3576"/>
                  </a:lnTo>
                  <a:lnTo>
                    <a:pt x="130" y="11141"/>
                  </a:lnTo>
                  <a:cubicBezTo>
                    <a:pt x="130" y="11484"/>
                    <a:pt x="408" y="11762"/>
                    <a:pt x="752" y="11762"/>
                  </a:cubicBezTo>
                  <a:lnTo>
                    <a:pt x="3388" y="11762"/>
                  </a:lnTo>
                  <a:lnTo>
                    <a:pt x="4115" y="11762"/>
                  </a:lnTo>
                  <a:lnTo>
                    <a:pt x="6753" y="11762"/>
                  </a:lnTo>
                  <a:cubicBezTo>
                    <a:pt x="6933" y="11762"/>
                    <a:pt x="7096" y="11685"/>
                    <a:pt x="7209" y="11562"/>
                  </a:cubicBezTo>
                  <a:cubicBezTo>
                    <a:pt x="7332" y="11448"/>
                    <a:pt x="7410" y="11286"/>
                    <a:pt x="7410" y="11105"/>
                  </a:cubicBezTo>
                  <a:lnTo>
                    <a:pt x="7410" y="3540"/>
                  </a:lnTo>
                  <a:lnTo>
                    <a:pt x="7539" y="717"/>
                  </a:lnTo>
                  <a:cubicBezTo>
                    <a:pt x="7557" y="326"/>
                    <a:pt x="7245" y="0"/>
                    <a:pt x="6854"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3177;p67">
              <a:extLst>
                <a:ext uri="{FF2B5EF4-FFF2-40B4-BE49-F238E27FC236}">
                  <a16:creationId xmlns:a16="http://schemas.microsoft.com/office/drawing/2014/main" id="{DCE85FB3-299B-A911-796F-ACC11DE66571}"/>
                </a:ext>
              </a:extLst>
            </p:cNvPr>
            <p:cNvSpPr/>
            <p:nvPr/>
          </p:nvSpPr>
          <p:spPr>
            <a:xfrm>
              <a:off x="2901240" y="851040"/>
              <a:ext cx="2727360" cy="4247280"/>
            </a:xfrm>
            <a:custGeom>
              <a:avLst/>
              <a:gdLst/>
              <a:ahLst/>
              <a:cxnLst/>
              <a:rect l="l" t="t" r="r" b="b"/>
              <a:pathLst>
                <a:path w="7576" h="11798" extrusionOk="0">
                  <a:moveTo>
                    <a:pt x="740" y="36"/>
                  </a:moveTo>
                  <a:cubicBezTo>
                    <a:pt x="554" y="36"/>
                    <a:pt x="374" y="115"/>
                    <a:pt x="248" y="252"/>
                  </a:cubicBezTo>
                  <a:cubicBezTo>
                    <a:pt x="104" y="387"/>
                    <a:pt x="28" y="576"/>
                    <a:pt x="37" y="770"/>
                  </a:cubicBezTo>
                  <a:lnTo>
                    <a:pt x="166" y="3593"/>
                  </a:lnTo>
                  <a:lnTo>
                    <a:pt x="166" y="11159"/>
                  </a:lnTo>
                  <a:cubicBezTo>
                    <a:pt x="166" y="11492"/>
                    <a:pt x="437" y="11763"/>
                    <a:pt x="770" y="11763"/>
                  </a:cubicBezTo>
                  <a:lnTo>
                    <a:pt x="6771" y="11763"/>
                  </a:lnTo>
                  <a:cubicBezTo>
                    <a:pt x="6938" y="11763"/>
                    <a:pt x="7100" y="11692"/>
                    <a:pt x="7214" y="11568"/>
                  </a:cubicBezTo>
                  <a:cubicBezTo>
                    <a:pt x="7339" y="11452"/>
                    <a:pt x="7410" y="11291"/>
                    <a:pt x="7410" y="11123"/>
                  </a:cubicBezTo>
                  <a:lnTo>
                    <a:pt x="7410" y="3558"/>
                  </a:lnTo>
                  <a:lnTo>
                    <a:pt x="7540" y="734"/>
                  </a:lnTo>
                  <a:cubicBezTo>
                    <a:pt x="7548" y="550"/>
                    <a:pt x="7483" y="375"/>
                    <a:pt x="7355" y="242"/>
                  </a:cubicBezTo>
                  <a:cubicBezTo>
                    <a:pt x="7228" y="109"/>
                    <a:pt x="7057" y="36"/>
                    <a:pt x="6872" y="36"/>
                  </a:cubicBezTo>
                  <a:lnTo>
                    <a:pt x="740" y="36"/>
                  </a:lnTo>
                  <a:moveTo>
                    <a:pt x="6771" y="11798"/>
                  </a:moveTo>
                  <a:lnTo>
                    <a:pt x="770" y="11798"/>
                  </a:lnTo>
                  <a:cubicBezTo>
                    <a:pt x="417" y="11798"/>
                    <a:pt x="131" y="11511"/>
                    <a:pt x="131" y="11159"/>
                  </a:cubicBezTo>
                  <a:lnTo>
                    <a:pt x="131" y="3594"/>
                  </a:lnTo>
                  <a:lnTo>
                    <a:pt x="1" y="772"/>
                  </a:lnTo>
                  <a:cubicBezTo>
                    <a:pt x="-8" y="567"/>
                    <a:pt x="73" y="369"/>
                    <a:pt x="223" y="227"/>
                  </a:cubicBezTo>
                  <a:cubicBezTo>
                    <a:pt x="355" y="83"/>
                    <a:pt x="544" y="0"/>
                    <a:pt x="740" y="0"/>
                  </a:cubicBezTo>
                  <a:lnTo>
                    <a:pt x="6872" y="0"/>
                  </a:lnTo>
                  <a:cubicBezTo>
                    <a:pt x="7066" y="0"/>
                    <a:pt x="7247" y="78"/>
                    <a:pt x="7381" y="218"/>
                  </a:cubicBezTo>
                  <a:cubicBezTo>
                    <a:pt x="7515" y="358"/>
                    <a:pt x="7584" y="542"/>
                    <a:pt x="7575" y="736"/>
                  </a:cubicBezTo>
                  <a:lnTo>
                    <a:pt x="7445" y="3559"/>
                  </a:lnTo>
                  <a:lnTo>
                    <a:pt x="7446" y="11123"/>
                  </a:lnTo>
                  <a:cubicBezTo>
                    <a:pt x="7446" y="11301"/>
                    <a:pt x="7370" y="11472"/>
                    <a:pt x="7239" y="11593"/>
                  </a:cubicBezTo>
                  <a:cubicBezTo>
                    <a:pt x="7119" y="11723"/>
                    <a:pt x="6948" y="11798"/>
                    <a:pt x="6771" y="117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3" name="Google Shape;3178;p67">
              <a:extLst>
                <a:ext uri="{FF2B5EF4-FFF2-40B4-BE49-F238E27FC236}">
                  <a16:creationId xmlns:a16="http://schemas.microsoft.com/office/drawing/2014/main" id="{61D21EC3-6D53-5F70-E7EF-E0A8F54E102D}"/>
                </a:ext>
              </a:extLst>
            </p:cNvPr>
            <p:cNvSpPr/>
            <p:nvPr/>
          </p:nvSpPr>
          <p:spPr>
            <a:xfrm>
              <a:off x="2995920" y="889560"/>
              <a:ext cx="2625840" cy="4202280"/>
            </a:xfrm>
            <a:custGeom>
              <a:avLst/>
              <a:gdLst/>
              <a:ahLst/>
              <a:cxnLst/>
              <a:rect l="l" t="t" r="r" b="b"/>
              <a:pathLst>
                <a:path w="7294" h="11673" extrusionOk="0">
                  <a:moveTo>
                    <a:pt x="6948" y="0"/>
                  </a:moveTo>
                  <a:cubicBezTo>
                    <a:pt x="7039" y="123"/>
                    <a:pt x="7090" y="275"/>
                    <a:pt x="7082" y="440"/>
                  </a:cubicBezTo>
                  <a:lnTo>
                    <a:pt x="6953" y="3263"/>
                  </a:lnTo>
                  <a:lnTo>
                    <a:pt x="6953" y="10828"/>
                  </a:lnTo>
                  <a:cubicBezTo>
                    <a:pt x="6953" y="11009"/>
                    <a:pt x="6876" y="11171"/>
                    <a:pt x="6752" y="11284"/>
                  </a:cubicBezTo>
                  <a:cubicBezTo>
                    <a:pt x="6639" y="11408"/>
                    <a:pt x="6477" y="11485"/>
                    <a:pt x="6296" y="11485"/>
                  </a:cubicBezTo>
                  <a:lnTo>
                    <a:pt x="3658" y="11485"/>
                  </a:lnTo>
                  <a:lnTo>
                    <a:pt x="2932" y="11485"/>
                  </a:lnTo>
                  <a:lnTo>
                    <a:pt x="295" y="11485"/>
                  </a:lnTo>
                  <a:cubicBezTo>
                    <a:pt x="188" y="11485"/>
                    <a:pt x="88" y="11458"/>
                    <a:pt x="0" y="11411"/>
                  </a:cubicBezTo>
                  <a:cubicBezTo>
                    <a:pt x="112" y="11570"/>
                    <a:pt x="297" y="11673"/>
                    <a:pt x="507" y="11673"/>
                  </a:cubicBezTo>
                  <a:lnTo>
                    <a:pt x="3143" y="11673"/>
                  </a:lnTo>
                  <a:lnTo>
                    <a:pt x="3870" y="11673"/>
                  </a:lnTo>
                  <a:lnTo>
                    <a:pt x="6508" y="11673"/>
                  </a:lnTo>
                  <a:cubicBezTo>
                    <a:pt x="6688" y="11673"/>
                    <a:pt x="6851" y="11596"/>
                    <a:pt x="6964" y="11473"/>
                  </a:cubicBezTo>
                  <a:cubicBezTo>
                    <a:pt x="7087" y="11359"/>
                    <a:pt x="7165" y="11197"/>
                    <a:pt x="7165" y="11016"/>
                  </a:cubicBezTo>
                  <a:lnTo>
                    <a:pt x="7165" y="3451"/>
                  </a:lnTo>
                  <a:lnTo>
                    <a:pt x="7294" y="628"/>
                  </a:lnTo>
                  <a:cubicBezTo>
                    <a:pt x="7306" y="361"/>
                    <a:pt x="7164" y="124"/>
                    <a:pt x="694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4" name="Google Shape;3179;p67">
              <a:extLst>
                <a:ext uri="{FF2B5EF4-FFF2-40B4-BE49-F238E27FC236}">
                  <a16:creationId xmlns:a16="http://schemas.microsoft.com/office/drawing/2014/main" id="{75DC935F-D1D5-6627-DF1A-042803BFFCCD}"/>
                </a:ext>
              </a:extLst>
            </p:cNvPr>
            <p:cNvSpPr/>
            <p:nvPr/>
          </p:nvSpPr>
          <p:spPr>
            <a:xfrm>
              <a:off x="3044520" y="994680"/>
              <a:ext cx="2453400" cy="1106280"/>
            </a:xfrm>
            <a:custGeom>
              <a:avLst/>
              <a:gdLst/>
              <a:ahLst/>
              <a:cxnLst/>
              <a:rect l="l" t="t" r="r" b="b"/>
              <a:pathLst>
                <a:path w="6815" h="3073" extrusionOk="0">
                  <a:moveTo>
                    <a:pt x="6697" y="3073"/>
                  </a:moveTo>
                  <a:lnTo>
                    <a:pt x="6815" y="439"/>
                  </a:lnTo>
                  <a:cubicBezTo>
                    <a:pt x="6826" y="200"/>
                    <a:pt x="6635" y="0"/>
                    <a:pt x="6395" y="0"/>
                  </a:cubicBezTo>
                  <a:lnTo>
                    <a:pt x="420" y="0"/>
                  </a:lnTo>
                  <a:cubicBezTo>
                    <a:pt x="181" y="0"/>
                    <a:pt x="-10" y="200"/>
                    <a:pt x="1" y="439"/>
                  </a:cubicBezTo>
                  <a:lnTo>
                    <a:pt x="119" y="3073"/>
                  </a:lnTo>
                  <a:lnTo>
                    <a:pt x="6697" y="30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5" name="Google Shape;3180;p67">
              <a:extLst>
                <a:ext uri="{FF2B5EF4-FFF2-40B4-BE49-F238E27FC236}">
                  <a16:creationId xmlns:a16="http://schemas.microsoft.com/office/drawing/2014/main" id="{4EBCD815-1958-E2CA-2AB7-933E0F66E3D2}"/>
                </a:ext>
              </a:extLst>
            </p:cNvPr>
            <p:cNvSpPr/>
            <p:nvPr/>
          </p:nvSpPr>
          <p:spPr>
            <a:xfrm>
              <a:off x="3038040" y="988200"/>
              <a:ext cx="2466360" cy="1118880"/>
            </a:xfrm>
            <a:custGeom>
              <a:avLst/>
              <a:gdLst/>
              <a:ahLst/>
              <a:cxnLst/>
              <a:rect l="l" t="t" r="r" b="b"/>
              <a:pathLst>
                <a:path w="6851" h="3108" extrusionOk="0">
                  <a:moveTo>
                    <a:pt x="154" y="3073"/>
                  </a:moveTo>
                  <a:lnTo>
                    <a:pt x="6698" y="3073"/>
                  </a:lnTo>
                  <a:lnTo>
                    <a:pt x="6816" y="456"/>
                  </a:lnTo>
                  <a:cubicBezTo>
                    <a:pt x="6821" y="345"/>
                    <a:pt x="6781" y="240"/>
                    <a:pt x="6705" y="160"/>
                  </a:cubicBezTo>
                  <a:cubicBezTo>
                    <a:pt x="6628" y="79"/>
                    <a:pt x="6524" y="35"/>
                    <a:pt x="6413" y="35"/>
                  </a:cubicBezTo>
                  <a:lnTo>
                    <a:pt x="438" y="35"/>
                  </a:lnTo>
                  <a:cubicBezTo>
                    <a:pt x="327" y="35"/>
                    <a:pt x="224" y="79"/>
                    <a:pt x="147" y="160"/>
                  </a:cubicBezTo>
                  <a:cubicBezTo>
                    <a:pt x="71" y="240"/>
                    <a:pt x="31" y="345"/>
                    <a:pt x="36" y="456"/>
                  </a:cubicBezTo>
                  <a:lnTo>
                    <a:pt x="154" y="3073"/>
                  </a:lnTo>
                  <a:moveTo>
                    <a:pt x="6731" y="3108"/>
                  </a:moveTo>
                  <a:lnTo>
                    <a:pt x="120" y="3108"/>
                  </a:lnTo>
                  <a:lnTo>
                    <a:pt x="1" y="458"/>
                  </a:lnTo>
                  <a:cubicBezTo>
                    <a:pt x="-4" y="337"/>
                    <a:pt x="38" y="223"/>
                    <a:pt x="122" y="135"/>
                  </a:cubicBezTo>
                  <a:cubicBezTo>
                    <a:pt x="205" y="48"/>
                    <a:pt x="318" y="0"/>
                    <a:pt x="438" y="0"/>
                  </a:cubicBezTo>
                  <a:lnTo>
                    <a:pt x="6413" y="0"/>
                  </a:lnTo>
                  <a:cubicBezTo>
                    <a:pt x="6534" y="0"/>
                    <a:pt x="6647" y="48"/>
                    <a:pt x="6730" y="135"/>
                  </a:cubicBezTo>
                  <a:cubicBezTo>
                    <a:pt x="6813" y="223"/>
                    <a:pt x="6856" y="337"/>
                    <a:pt x="6851" y="458"/>
                  </a:cubicBezTo>
                  <a:lnTo>
                    <a:pt x="6731" y="310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6" name="Google Shape;3181;p67">
              <a:extLst>
                <a:ext uri="{FF2B5EF4-FFF2-40B4-BE49-F238E27FC236}">
                  <a16:creationId xmlns:a16="http://schemas.microsoft.com/office/drawing/2014/main" id="{1B03E4E7-7A5D-675E-D5C1-3C584101F41B}"/>
                </a:ext>
              </a:extLst>
            </p:cNvPr>
            <p:cNvSpPr/>
            <p:nvPr/>
          </p:nvSpPr>
          <p:spPr>
            <a:xfrm>
              <a:off x="3171960" y="1240560"/>
              <a:ext cx="2189160" cy="740880"/>
            </a:xfrm>
            <a:custGeom>
              <a:avLst/>
              <a:gdLst/>
              <a:ahLst/>
              <a:cxnLst/>
              <a:rect l="l" t="t" r="r" b="b"/>
              <a:pathLst>
                <a:path w="6081" h="2058" extrusionOk="0">
                  <a:moveTo>
                    <a:pt x="6081" y="2058"/>
                  </a:moveTo>
                  <a:lnTo>
                    <a:pt x="0" y="2058"/>
                  </a:lnTo>
                  <a:lnTo>
                    <a:pt x="0" y="0"/>
                  </a:lnTo>
                  <a:lnTo>
                    <a:pt x="6081" y="0"/>
                  </a:lnTo>
                  <a:lnTo>
                    <a:pt x="6081" y="205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7" name="Google Shape;3182;p67">
              <a:extLst>
                <a:ext uri="{FF2B5EF4-FFF2-40B4-BE49-F238E27FC236}">
                  <a16:creationId xmlns:a16="http://schemas.microsoft.com/office/drawing/2014/main" id="{3CDCF553-5D4A-7982-3A95-0138F2F9EC6C}"/>
                </a:ext>
              </a:extLst>
            </p:cNvPr>
            <p:cNvSpPr/>
            <p:nvPr/>
          </p:nvSpPr>
          <p:spPr>
            <a:xfrm>
              <a:off x="3279960" y="1348920"/>
              <a:ext cx="1973160" cy="524160"/>
            </a:xfrm>
            <a:custGeom>
              <a:avLst/>
              <a:gdLst/>
              <a:ahLst/>
              <a:cxnLst/>
              <a:rect l="l" t="t" r="r" b="b"/>
              <a:pathLst>
                <a:path w="5481" h="1456" extrusionOk="0">
                  <a:moveTo>
                    <a:pt x="5481" y="1456"/>
                  </a:moveTo>
                  <a:lnTo>
                    <a:pt x="0" y="1456"/>
                  </a:lnTo>
                  <a:lnTo>
                    <a:pt x="0" y="0"/>
                  </a:lnTo>
                  <a:lnTo>
                    <a:pt x="5481" y="0"/>
                  </a:lnTo>
                  <a:lnTo>
                    <a:pt x="5481" y="145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8" name="Google Shape;3183;p67">
              <a:extLst>
                <a:ext uri="{FF2B5EF4-FFF2-40B4-BE49-F238E27FC236}">
                  <a16:creationId xmlns:a16="http://schemas.microsoft.com/office/drawing/2014/main" id="{3E65F6DC-5FE7-8BF5-0934-68CBFD4C5474}"/>
                </a:ext>
              </a:extLst>
            </p:cNvPr>
            <p:cNvSpPr/>
            <p:nvPr/>
          </p:nvSpPr>
          <p:spPr>
            <a:xfrm>
              <a:off x="3175920" y="2401560"/>
              <a:ext cx="1104480" cy="324360"/>
            </a:xfrm>
            <a:custGeom>
              <a:avLst/>
              <a:gdLst/>
              <a:ahLst/>
              <a:cxnLst/>
              <a:rect l="l" t="t" r="r" b="b"/>
              <a:pathLst>
                <a:path w="3068" h="901" extrusionOk="0">
                  <a:moveTo>
                    <a:pt x="2892" y="901"/>
                  </a:moveTo>
                  <a:lnTo>
                    <a:pt x="175" y="901"/>
                  </a:lnTo>
                  <a:cubicBezTo>
                    <a:pt x="78" y="901"/>
                    <a:pt x="0" y="822"/>
                    <a:pt x="0" y="725"/>
                  </a:cubicBezTo>
                  <a:lnTo>
                    <a:pt x="0" y="175"/>
                  </a:lnTo>
                  <a:cubicBezTo>
                    <a:pt x="0" y="79"/>
                    <a:pt x="78" y="0"/>
                    <a:pt x="175" y="0"/>
                  </a:cubicBezTo>
                  <a:lnTo>
                    <a:pt x="2892" y="0"/>
                  </a:lnTo>
                  <a:cubicBezTo>
                    <a:pt x="2989" y="0"/>
                    <a:pt x="3068" y="79"/>
                    <a:pt x="3068" y="175"/>
                  </a:cubicBezTo>
                  <a:lnTo>
                    <a:pt x="3068" y="725"/>
                  </a:lnTo>
                  <a:cubicBezTo>
                    <a:pt x="3068" y="822"/>
                    <a:pt x="2989" y="901"/>
                    <a:pt x="2892" y="90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9" name="Google Shape;3184;p67">
              <a:extLst>
                <a:ext uri="{FF2B5EF4-FFF2-40B4-BE49-F238E27FC236}">
                  <a16:creationId xmlns:a16="http://schemas.microsoft.com/office/drawing/2014/main" id="{0D595672-6535-F923-5CC2-8C307656535F}"/>
                </a:ext>
              </a:extLst>
            </p:cNvPr>
            <p:cNvSpPr/>
            <p:nvPr/>
          </p:nvSpPr>
          <p:spPr>
            <a:xfrm>
              <a:off x="3169440" y="2395080"/>
              <a:ext cx="1117080" cy="336960"/>
            </a:xfrm>
            <a:custGeom>
              <a:avLst/>
              <a:gdLst/>
              <a:ahLst/>
              <a:cxnLst/>
              <a:rect l="l" t="t" r="r" b="b"/>
              <a:pathLst>
                <a:path w="3103" h="936" extrusionOk="0">
                  <a:moveTo>
                    <a:pt x="193" y="36"/>
                  </a:moveTo>
                  <a:cubicBezTo>
                    <a:pt x="106" y="36"/>
                    <a:pt x="35" y="106"/>
                    <a:pt x="35" y="193"/>
                  </a:cubicBezTo>
                  <a:lnTo>
                    <a:pt x="35" y="743"/>
                  </a:lnTo>
                  <a:cubicBezTo>
                    <a:pt x="35" y="830"/>
                    <a:pt x="106" y="901"/>
                    <a:pt x="193" y="901"/>
                  </a:cubicBezTo>
                  <a:lnTo>
                    <a:pt x="2910" y="901"/>
                  </a:lnTo>
                  <a:cubicBezTo>
                    <a:pt x="2997" y="901"/>
                    <a:pt x="3068" y="830"/>
                    <a:pt x="3068" y="743"/>
                  </a:cubicBezTo>
                  <a:lnTo>
                    <a:pt x="3068" y="193"/>
                  </a:lnTo>
                  <a:cubicBezTo>
                    <a:pt x="3068" y="106"/>
                    <a:pt x="2997" y="36"/>
                    <a:pt x="2910" y="36"/>
                  </a:cubicBezTo>
                  <a:lnTo>
                    <a:pt x="193" y="36"/>
                  </a:lnTo>
                  <a:moveTo>
                    <a:pt x="2910" y="936"/>
                  </a:moveTo>
                  <a:lnTo>
                    <a:pt x="193" y="936"/>
                  </a:lnTo>
                  <a:cubicBezTo>
                    <a:pt x="87" y="936"/>
                    <a:pt x="0" y="850"/>
                    <a:pt x="0" y="743"/>
                  </a:cubicBezTo>
                  <a:lnTo>
                    <a:pt x="0" y="193"/>
                  </a:lnTo>
                  <a:cubicBezTo>
                    <a:pt x="0" y="87"/>
                    <a:pt x="87" y="0"/>
                    <a:pt x="193" y="0"/>
                  </a:cubicBezTo>
                  <a:lnTo>
                    <a:pt x="2910" y="0"/>
                  </a:lnTo>
                  <a:cubicBezTo>
                    <a:pt x="3017" y="0"/>
                    <a:pt x="3103" y="87"/>
                    <a:pt x="3103" y="193"/>
                  </a:cubicBezTo>
                  <a:lnTo>
                    <a:pt x="3103" y="743"/>
                  </a:lnTo>
                  <a:cubicBezTo>
                    <a:pt x="3103" y="850"/>
                    <a:pt x="3017" y="936"/>
                    <a:pt x="2910" y="9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0" name="Google Shape;3185;p67">
              <a:extLst>
                <a:ext uri="{FF2B5EF4-FFF2-40B4-BE49-F238E27FC236}">
                  <a16:creationId xmlns:a16="http://schemas.microsoft.com/office/drawing/2014/main" id="{2822BBF3-4C02-E025-A70C-A7C9C990976D}"/>
                </a:ext>
              </a:extLst>
            </p:cNvPr>
            <p:cNvSpPr/>
            <p:nvPr/>
          </p:nvSpPr>
          <p:spPr>
            <a:xfrm>
              <a:off x="3401640" y="2405520"/>
              <a:ext cx="12600" cy="320400"/>
            </a:xfrm>
            <a:custGeom>
              <a:avLst/>
              <a:gdLst/>
              <a:ahLst/>
              <a:cxnLst/>
              <a:rect l="l" t="t" r="r" b="b"/>
              <a:pathLst>
                <a:path w="35" h="890" extrusionOk="0">
                  <a:moveTo>
                    <a:pt x="35" y="890"/>
                  </a:moveTo>
                  <a:lnTo>
                    <a:pt x="0" y="890"/>
                  </a:lnTo>
                  <a:lnTo>
                    <a:pt x="0" y="0"/>
                  </a:lnTo>
                  <a:lnTo>
                    <a:pt x="35" y="0"/>
                  </a:lnTo>
                  <a:lnTo>
                    <a:pt x="35" y="8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1" name="Google Shape;3186;p67">
              <a:extLst>
                <a:ext uri="{FF2B5EF4-FFF2-40B4-BE49-F238E27FC236}">
                  <a16:creationId xmlns:a16="http://schemas.microsoft.com/office/drawing/2014/main" id="{7965541A-D9EB-0FA7-EA11-1BF83C7D52DE}"/>
                </a:ext>
              </a:extLst>
            </p:cNvPr>
            <p:cNvSpPr/>
            <p:nvPr/>
          </p:nvSpPr>
          <p:spPr>
            <a:xfrm>
              <a:off x="3624480" y="2405520"/>
              <a:ext cx="12600" cy="320400"/>
            </a:xfrm>
            <a:custGeom>
              <a:avLst/>
              <a:gdLst/>
              <a:ahLst/>
              <a:cxnLst/>
              <a:rect l="l" t="t" r="r" b="b"/>
              <a:pathLst>
                <a:path w="35" h="890" extrusionOk="0">
                  <a:moveTo>
                    <a:pt x="35" y="890"/>
                  </a:moveTo>
                  <a:lnTo>
                    <a:pt x="0" y="890"/>
                  </a:lnTo>
                  <a:lnTo>
                    <a:pt x="0" y="0"/>
                  </a:lnTo>
                  <a:lnTo>
                    <a:pt x="35" y="0"/>
                  </a:lnTo>
                  <a:lnTo>
                    <a:pt x="35" y="8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2" name="Google Shape;3187;p67">
              <a:extLst>
                <a:ext uri="{FF2B5EF4-FFF2-40B4-BE49-F238E27FC236}">
                  <a16:creationId xmlns:a16="http://schemas.microsoft.com/office/drawing/2014/main" id="{7C8C2DBF-010F-058A-BB2A-D5CB880CFAD0}"/>
                </a:ext>
              </a:extLst>
            </p:cNvPr>
            <p:cNvSpPr/>
            <p:nvPr/>
          </p:nvSpPr>
          <p:spPr>
            <a:xfrm>
              <a:off x="3846960" y="2405520"/>
              <a:ext cx="12600" cy="320400"/>
            </a:xfrm>
            <a:custGeom>
              <a:avLst/>
              <a:gdLst/>
              <a:ahLst/>
              <a:cxnLst/>
              <a:rect l="l" t="t" r="r" b="b"/>
              <a:pathLst>
                <a:path w="35" h="890" extrusionOk="0">
                  <a:moveTo>
                    <a:pt x="35" y="890"/>
                  </a:moveTo>
                  <a:lnTo>
                    <a:pt x="0" y="890"/>
                  </a:lnTo>
                  <a:lnTo>
                    <a:pt x="0" y="0"/>
                  </a:lnTo>
                  <a:lnTo>
                    <a:pt x="35" y="0"/>
                  </a:lnTo>
                  <a:lnTo>
                    <a:pt x="35" y="8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36" name="Google Shape;3188;p67">
              <a:extLst>
                <a:ext uri="{FF2B5EF4-FFF2-40B4-BE49-F238E27FC236}">
                  <a16:creationId xmlns:a16="http://schemas.microsoft.com/office/drawing/2014/main" id="{53178F74-F88B-49E3-381E-BF936CC0EAE9}"/>
                </a:ext>
              </a:extLst>
            </p:cNvPr>
            <p:cNvSpPr/>
            <p:nvPr/>
          </p:nvSpPr>
          <p:spPr>
            <a:xfrm>
              <a:off x="4069800" y="2405520"/>
              <a:ext cx="12600" cy="320400"/>
            </a:xfrm>
            <a:custGeom>
              <a:avLst/>
              <a:gdLst/>
              <a:ahLst/>
              <a:cxnLst/>
              <a:rect l="l" t="t" r="r" b="b"/>
              <a:pathLst>
                <a:path w="35" h="890" extrusionOk="0">
                  <a:moveTo>
                    <a:pt x="35" y="890"/>
                  </a:moveTo>
                  <a:lnTo>
                    <a:pt x="0" y="890"/>
                  </a:lnTo>
                  <a:lnTo>
                    <a:pt x="0" y="0"/>
                  </a:lnTo>
                  <a:lnTo>
                    <a:pt x="35" y="0"/>
                  </a:lnTo>
                  <a:lnTo>
                    <a:pt x="35" y="8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37" name="Google Shape;3189;p67">
              <a:extLst>
                <a:ext uri="{FF2B5EF4-FFF2-40B4-BE49-F238E27FC236}">
                  <a16:creationId xmlns:a16="http://schemas.microsoft.com/office/drawing/2014/main" id="{16FEBD81-8C80-2988-A4CF-B849F0755269}"/>
                </a:ext>
              </a:extLst>
            </p:cNvPr>
            <p:cNvSpPr/>
            <p:nvPr/>
          </p:nvSpPr>
          <p:spPr>
            <a:xfrm>
              <a:off x="4561200" y="2579760"/>
              <a:ext cx="393120" cy="254520"/>
            </a:xfrm>
            <a:custGeom>
              <a:avLst/>
              <a:gdLst/>
              <a:ahLst/>
              <a:cxnLst/>
              <a:rect l="l" t="t" r="r" b="b"/>
              <a:pathLst>
                <a:path w="1092" h="707" extrusionOk="0">
                  <a:moveTo>
                    <a:pt x="928" y="707"/>
                  </a:moveTo>
                  <a:lnTo>
                    <a:pt x="163" y="707"/>
                  </a:lnTo>
                  <a:cubicBezTo>
                    <a:pt x="73" y="707"/>
                    <a:pt x="0" y="634"/>
                    <a:pt x="0" y="544"/>
                  </a:cubicBezTo>
                  <a:lnTo>
                    <a:pt x="0" y="163"/>
                  </a:lnTo>
                  <a:cubicBezTo>
                    <a:pt x="0" y="73"/>
                    <a:pt x="73" y="0"/>
                    <a:pt x="163" y="0"/>
                  </a:cubicBezTo>
                  <a:lnTo>
                    <a:pt x="928" y="0"/>
                  </a:lnTo>
                  <a:cubicBezTo>
                    <a:pt x="1019" y="0"/>
                    <a:pt x="1092" y="73"/>
                    <a:pt x="1092" y="163"/>
                  </a:cubicBezTo>
                  <a:lnTo>
                    <a:pt x="1092" y="544"/>
                  </a:lnTo>
                  <a:cubicBezTo>
                    <a:pt x="1092" y="634"/>
                    <a:pt x="1019" y="707"/>
                    <a:pt x="9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8" name="Google Shape;3190;p67">
              <a:extLst>
                <a:ext uri="{FF2B5EF4-FFF2-40B4-BE49-F238E27FC236}">
                  <a16:creationId xmlns:a16="http://schemas.microsoft.com/office/drawing/2014/main" id="{E24BAEAA-4779-A714-50CC-F1041F450822}"/>
                </a:ext>
              </a:extLst>
            </p:cNvPr>
            <p:cNvSpPr/>
            <p:nvPr/>
          </p:nvSpPr>
          <p:spPr>
            <a:xfrm>
              <a:off x="4554720" y="2573280"/>
              <a:ext cx="405720" cy="267120"/>
            </a:xfrm>
            <a:custGeom>
              <a:avLst/>
              <a:gdLst/>
              <a:ahLst/>
              <a:cxnLst/>
              <a:rect l="l" t="t" r="r" b="b"/>
              <a:pathLst>
                <a:path w="1127" h="742" extrusionOk="0">
                  <a:moveTo>
                    <a:pt x="181" y="36"/>
                  </a:moveTo>
                  <a:cubicBezTo>
                    <a:pt x="101" y="36"/>
                    <a:pt x="35" y="101"/>
                    <a:pt x="35" y="181"/>
                  </a:cubicBezTo>
                  <a:lnTo>
                    <a:pt x="35" y="562"/>
                  </a:lnTo>
                  <a:cubicBezTo>
                    <a:pt x="35" y="642"/>
                    <a:pt x="101" y="708"/>
                    <a:pt x="181" y="708"/>
                  </a:cubicBezTo>
                  <a:lnTo>
                    <a:pt x="946" y="708"/>
                  </a:lnTo>
                  <a:cubicBezTo>
                    <a:pt x="1027" y="708"/>
                    <a:pt x="1092" y="642"/>
                    <a:pt x="1092" y="562"/>
                  </a:cubicBezTo>
                  <a:lnTo>
                    <a:pt x="1092" y="181"/>
                  </a:lnTo>
                  <a:cubicBezTo>
                    <a:pt x="1092" y="101"/>
                    <a:pt x="1027" y="36"/>
                    <a:pt x="946" y="36"/>
                  </a:cubicBezTo>
                  <a:lnTo>
                    <a:pt x="181" y="36"/>
                  </a:lnTo>
                  <a:moveTo>
                    <a:pt x="946" y="742"/>
                  </a:moveTo>
                  <a:lnTo>
                    <a:pt x="181" y="742"/>
                  </a:lnTo>
                  <a:cubicBezTo>
                    <a:pt x="81" y="742"/>
                    <a:pt x="0" y="662"/>
                    <a:pt x="0" y="562"/>
                  </a:cubicBezTo>
                  <a:lnTo>
                    <a:pt x="0" y="181"/>
                  </a:lnTo>
                  <a:cubicBezTo>
                    <a:pt x="0" y="82"/>
                    <a:pt x="81" y="0"/>
                    <a:pt x="181" y="0"/>
                  </a:cubicBezTo>
                  <a:lnTo>
                    <a:pt x="946" y="0"/>
                  </a:lnTo>
                  <a:cubicBezTo>
                    <a:pt x="1046" y="0"/>
                    <a:pt x="1127" y="82"/>
                    <a:pt x="1127" y="181"/>
                  </a:cubicBezTo>
                  <a:lnTo>
                    <a:pt x="1127" y="562"/>
                  </a:lnTo>
                  <a:cubicBezTo>
                    <a:pt x="1127" y="662"/>
                    <a:pt x="1046" y="742"/>
                    <a:pt x="946" y="7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39" name="Google Shape;3191;p67">
              <a:extLst>
                <a:ext uri="{FF2B5EF4-FFF2-40B4-BE49-F238E27FC236}">
                  <a16:creationId xmlns:a16="http://schemas.microsoft.com/office/drawing/2014/main" id="{B7625089-1A08-BE8D-C8E1-DEAC7C661B38}"/>
                </a:ext>
              </a:extLst>
            </p:cNvPr>
            <p:cNvSpPr/>
            <p:nvPr/>
          </p:nvSpPr>
          <p:spPr>
            <a:xfrm>
              <a:off x="3182400" y="2930760"/>
              <a:ext cx="393120" cy="299520"/>
            </a:xfrm>
            <a:custGeom>
              <a:avLst/>
              <a:gdLst/>
              <a:ahLst/>
              <a:cxnLst/>
              <a:rect l="l" t="t" r="r" b="b"/>
              <a:pathLst>
                <a:path w="1092" h="832" extrusionOk="0">
                  <a:moveTo>
                    <a:pt x="929" y="832"/>
                  </a:moveTo>
                  <a:lnTo>
                    <a:pt x="163" y="832"/>
                  </a:lnTo>
                  <a:cubicBezTo>
                    <a:pt x="73" y="832"/>
                    <a:pt x="0" y="759"/>
                    <a:pt x="0" y="669"/>
                  </a:cubicBezTo>
                  <a:lnTo>
                    <a:pt x="0" y="163"/>
                  </a:lnTo>
                  <a:cubicBezTo>
                    <a:pt x="0" y="73"/>
                    <a:pt x="73" y="0"/>
                    <a:pt x="163" y="0"/>
                  </a:cubicBezTo>
                  <a:lnTo>
                    <a:pt x="929" y="0"/>
                  </a:lnTo>
                  <a:cubicBezTo>
                    <a:pt x="1019" y="0"/>
                    <a:pt x="1092" y="73"/>
                    <a:pt x="1092" y="163"/>
                  </a:cubicBezTo>
                  <a:lnTo>
                    <a:pt x="1092" y="669"/>
                  </a:lnTo>
                  <a:cubicBezTo>
                    <a:pt x="1092" y="759"/>
                    <a:pt x="1019" y="832"/>
                    <a:pt x="929" y="83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0" name="Google Shape;3192;p67">
              <a:extLst>
                <a:ext uri="{FF2B5EF4-FFF2-40B4-BE49-F238E27FC236}">
                  <a16:creationId xmlns:a16="http://schemas.microsoft.com/office/drawing/2014/main" id="{0B208EF2-01E6-6C01-0D69-60FA0C72F03D}"/>
                </a:ext>
              </a:extLst>
            </p:cNvPr>
            <p:cNvSpPr/>
            <p:nvPr/>
          </p:nvSpPr>
          <p:spPr>
            <a:xfrm>
              <a:off x="3175920" y="2924280"/>
              <a:ext cx="406080" cy="312480"/>
            </a:xfrm>
            <a:custGeom>
              <a:avLst/>
              <a:gdLst/>
              <a:ahLst/>
              <a:cxnLst/>
              <a:rect l="l" t="t" r="r" b="b"/>
              <a:pathLst>
                <a:path w="1128" h="868" extrusionOk="0">
                  <a:moveTo>
                    <a:pt x="181" y="35"/>
                  </a:moveTo>
                  <a:cubicBezTo>
                    <a:pt x="101" y="35"/>
                    <a:pt x="36" y="101"/>
                    <a:pt x="36" y="181"/>
                  </a:cubicBezTo>
                  <a:lnTo>
                    <a:pt x="36" y="687"/>
                  </a:lnTo>
                  <a:cubicBezTo>
                    <a:pt x="36" y="767"/>
                    <a:pt x="101" y="832"/>
                    <a:pt x="181" y="832"/>
                  </a:cubicBezTo>
                  <a:lnTo>
                    <a:pt x="947" y="832"/>
                  </a:lnTo>
                  <a:cubicBezTo>
                    <a:pt x="1027" y="832"/>
                    <a:pt x="1092" y="767"/>
                    <a:pt x="1092" y="687"/>
                  </a:cubicBezTo>
                  <a:lnTo>
                    <a:pt x="1092" y="181"/>
                  </a:lnTo>
                  <a:cubicBezTo>
                    <a:pt x="1092" y="101"/>
                    <a:pt x="1027" y="35"/>
                    <a:pt x="947" y="35"/>
                  </a:cubicBezTo>
                  <a:lnTo>
                    <a:pt x="181" y="35"/>
                  </a:lnTo>
                  <a:moveTo>
                    <a:pt x="947" y="868"/>
                  </a:moveTo>
                  <a:lnTo>
                    <a:pt x="181" y="868"/>
                  </a:lnTo>
                  <a:cubicBezTo>
                    <a:pt x="82" y="868"/>
                    <a:pt x="0" y="787"/>
                    <a:pt x="0" y="687"/>
                  </a:cubicBezTo>
                  <a:lnTo>
                    <a:pt x="0" y="181"/>
                  </a:lnTo>
                  <a:cubicBezTo>
                    <a:pt x="0" y="81"/>
                    <a:pt x="82" y="0"/>
                    <a:pt x="181" y="0"/>
                  </a:cubicBezTo>
                  <a:lnTo>
                    <a:pt x="947" y="0"/>
                  </a:lnTo>
                  <a:cubicBezTo>
                    <a:pt x="1047" y="0"/>
                    <a:pt x="1128" y="81"/>
                    <a:pt x="1128" y="181"/>
                  </a:cubicBezTo>
                  <a:lnTo>
                    <a:pt x="1128" y="687"/>
                  </a:lnTo>
                  <a:cubicBezTo>
                    <a:pt x="1128" y="787"/>
                    <a:pt x="1047" y="868"/>
                    <a:pt x="947"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1" name="Google Shape;3193;p67">
              <a:extLst>
                <a:ext uri="{FF2B5EF4-FFF2-40B4-BE49-F238E27FC236}">
                  <a16:creationId xmlns:a16="http://schemas.microsoft.com/office/drawing/2014/main" id="{ECE5DBE2-5438-0104-3B2D-E67BC7EF94DA}"/>
                </a:ext>
              </a:extLst>
            </p:cNvPr>
            <p:cNvSpPr/>
            <p:nvPr/>
          </p:nvSpPr>
          <p:spPr>
            <a:xfrm>
              <a:off x="3643200" y="2930760"/>
              <a:ext cx="392760" cy="299520"/>
            </a:xfrm>
            <a:custGeom>
              <a:avLst/>
              <a:gdLst/>
              <a:ahLst/>
              <a:cxnLst/>
              <a:rect l="l" t="t" r="r" b="b"/>
              <a:pathLst>
                <a:path w="1091" h="832" extrusionOk="0">
                  <a:moveTo>
                    <a:pt x="928" y="832"/>
                  </a:moveTo>
                  <a:lnTo>
                    <a:pt x="163" y="832"/>
                  </a:lnTo>
                  <a:cubicBezTo>
                    <a:pt x="73" y="832"/>
                    <a:pt x="0" y="759"/>
                    <a:pt x="0" y="669"/>
                  </a:cubicBezTo>
                  <a:lnTo>
                    <a:pt x="0" y="163"/>
                  </a:lnTo>
                  <a:cubicBezTo>
                    <a:pt x="0" y="73"/>
                    <a:pt x="73" y="0"/>
                    <a:pt x="163" y="0"/>
                  </a:cubicBezTo>
                  <a:lnTo>
                    <a:pt x="928" y="0"/>
                  </a:lnTo>
                  <a:cubicBezTo>
                    <a:pt x="1018" y="0"/>
                    <a:pt x="1091" y="73"/>
                    <a:pt x="1091" y="163"/>
                  </a:cubicBezTo>
                  <a:lnTo>
                    <a:pt x="1091" y="669"/>
                  </a:lnTo>
                  <a:cubicBezTo>
                    <a:pt x="1091" y="759"/>
                    <a:pt x="1018" y="832"/>
                    <a:pt x="928" y="83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2" name="Google Shape;3194;p67">
              <a:extLst>
                <a:ext uri="{FF2B5EF4-FFF2-40B4-BE49-F238E27FC236}">
                  <a16:creationId xmlns:a16="http://schemas.microsoft.com/office/drawing/2014/main" id="{75831A67-BCA2-47BF-0C29-C41902A625B1}"/>
                </a:ext>
              </a:extLst>
            </p:cNvPr>
            <p:cNvSpPr/>
            <p:nvPr/>
          </p:nvSpPr>
          <p:spPr>
            <a:xfrm>
              <a:off x="3636720" y="2924280"/>
              <a:ext cx="405360" cy="312480"/>
            </a:xfrm>
            <a:custGeom>
              <a:avLst/>
              <a:gdLst/>
              <a:ahLst/>
              <a:cxnLst/>
              <a:rect l="l" t="t" r="r" b="b"/>
              <a:pathLst>
                <a:path w="1126" h="868" extrusionOk="0">
                  <a:moveTo>
                    <a:pt x="181" y="35"/>
                  </a:moveTo>
                  <a:cubicBezTo>
                    <a:pt x="101" y="35"/>
                    <a:pt x="36" y="101"/>
                    <a:pt x="36" y="181"/>
                  </a:cubicBezTo>
                  <a:lnTo>
                    <a:pt x="36" y="687"/>
                  </a:lnTo>
                  <a:cubicBezTo>
                    <a:pt x="36" y="767"/>
                    <a:pt x="101" y="832"/>
                    <a:pt x="181" y="832"/>
                  </a:cubicBezTo>
                  <a:lnTo>
                    <a:pt x="946" y="832"/>
                  </a:lnTo>
                  <a:cubicBezTo>
                    <a:pt x="1026" y="832"/>
                    <a:pt x="1091" y="767"/>
                    <a:pt x="1091" y="687"/>
                  </a:cubicBezTo>
                  <a:lnTo>
                    <a:pt x="1091" y="181"/>
                  </a:lnTo>
                  <a:cubicBezTo>
                    <a:pt x="1091" y="101"/>
                    <a:pt x="1026" y="35"/>
                    <a:pt x="946" y="35"/>
                  </a:cubicBezTo>
                  <a:lnTo>
                    <a:pt x="181" y="35"/>
                  </a:lnTo>
                  <a:moveTo>
                    <a:pt x="946" y="868"/>
                  </a:moveTo>
                  <a:lnTo>
                    <a:pt x="181" y="868"/>
                  </a:lnTo>
                  <a:cubicBezTo>
                    <a:pt x="81" y="868"/>
                    <a:pt x="0" y="787"/>
                    <a:pt x="0" y="687"/>
                  </a:cubicBezTo>
                  <a:lnTo>
                    <a:pt x="0" y="181"/>
                  </a:lnTo>
                  <a:cubicBezTo>
                    <a:pt x="0" y="81"/>
                    <a:pt x="81" y="0"/>
                    <a:pt x="181" y="0"/>
                  </a:cubicBezTo>
                  <a:lnTo>
                    <a:pt x="946" y="0"/>
                  </a:lnTo>
                  <a:cubicBezTo>
                    <a:pt x="1045" y="0"/>
                    <a:pt x="1126" y="81"/>
                    <a:pt x="1126" y="181"/>
                  </a:cubicBezTo>
                  <a:lnTo>
                    <a:pt x="1126" y="687"/>
                  </a:lnTo>
                  <a:cubicBezTo>
                    <a:pt x="1126" y="787"/>
                    <a:pt x="1045"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3" name="Google Shape;3195;p67">
              <a:extLst>
                <a:ext uri="{FF2B5EF4-FFF2-40B4-BE49-F238E27FC236}">
                  <a16:creationId xmlns:a16="http://schemas.microsoft.com/office/drawing/2014/main" id="{54C613E2-6260-824E-23CF-B97274DE7F80}"/>
                </a:ext>
              </a:extLst>
            </p:cNvPr>
            <p:cNvSpPr/>
            <p:nvPr/>
          </p:nvSpPr>
          <p:spPr>
            <a:xfrm>
              <a:off x="4103640" y="2930760"/>
              <a:ext cx="393120" cy="299520"/>
            </a:xfrm>
            <a:custGeom>
              <a:avLst/>
              <a:gdLst/>
              <a:ahLst/>
              <a:cxnLst/>
              <a:rect l="l" t="t" r="r" b="b"/>
              <a:pathLst>
                <a:path w="1092" h="832" extrusionOk="0">
                  <a:moveTo>
                    <a:pt x="929" y="832"/>
                  </a:moveTo>
                  <a:lnTo>
                    <a:pt x="163" y="832"/>
                  </a:lnTo>
                  <a:cubicBezTo>
                    <a:pt x="73" y="832"/>
                    <a:pt x="0" y="759"/>
                    <a:pt x="0" y="669"/>
                  </a:cubicBezTo>
                  <a:lnTo>
                    <a:pt x="0" y="163"/>
                  </a:lnTo>
                  <a:cubicBezTo>
                    <a:pt x="0" y="73"/>
                    <a:pt x="73" y="0"/>
                    <a:pt x="163" y="0"/>
                  </a:cubicBezTo>
                  <a:lnTo>
                    <a:pt x="929" y="0"/>
                  </a:lnTo>
                  <a:cubicBezTo>
                    <a:pt x="1019" y="0"/>
                    <a:pt x="1092" y="73"/>
                    <a:pt x="1092" y="163"/>
                  </a:cubicBezTo>
                  <a:lnTo>
                    <a:pt x="1092" y="669"/>
                  </a:lnTo>
                  <a:cubicBezTo>
                    <a:pt x="1092" y="759"/>
                    <a:pt x="1019" y="832"/>
                    <a:pt x="929" y="83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4" name="Google Shape;3196;p67">
              <a:extLst>
                <a:ext uri="{FF2B5EF4-FFF2-40B4-BE49-F238E27FC236}">
                  <a16:creationId xmlns:a16="http://schemas.microsoft.com/office/drawing/2014/main" id="{9B6F7488-2F19-739C-2EA4-66B392E2290C}"/>
                </a:ext>
              </a:extLst>
            </p:cNvPr>
            <p:cNvSpPr/>
            <p:nvPr/>
          </p:nvSpPr>
          <p:spPr>
            <a:xfrm>
              <a:off x="4097160" y="2924280"/>
              <a:ext cx="405720" cy="312480"/>
            </a:xfrm>
            <a:custGeom>
              <a:avLst/>
              <a:gdLst/>
              <a:ahLst/>
              <a:cxnLst/>
              <a:rect l="l" t="t" r="r" b="b"/>
              <a:pathLst>
                <a:path w="1127" h="868" extrusionOk="0">
                  <a:moveTo>
                    <a:pt x="181" y="35"/>
                  </a:moveTo>
                  <a:cubicBezTo>
                    <a:pt x="101" y="35"/>
                    <a:pt x="35" y="101"/>
                    <a:pt x="35" y="181"/>
                  </a:cubicBezTo>
                  <a:lnTo>
                    <a:pt x="35" y="687"/>
                  </a:lnTo>
                  <a:cubicBezTo>
                    <a:pt x="35" y="767"/>
                    <a:pt x="101" y="832"/>
                    <a:pt x="181" y="832"/>
                  </a:cubicBezTo>
                  <a:lnTo>
                    <a:pt x="947" y="832"/>
                  </a:lnTo>
                  <a:cubicBezTo>
                    <a:pt x="1027" y="832"/>
                    <a:pt x="1092" y="767"/>
                    <a:pt x="1092" y="687"/>
                  </a:cubicBezTo>
                  <a:lnTo>
                    <a:pt x="1092" y="181"/>
                  </a:lnTo>
                  <a:cubicBezTo>
                    <a:pt x="1092" y="101"/>
                    <a:pt x="1027" y="35"/>
                    <a:pt x="947" y="35"/>
                  </a:cubicBezTo>
                  <a:lnTo>
                    <a:pt x="181" y="35"/>
                  </a:lnTo>
                  <a:moveTo>
                    <a:pt x="947" y="868"/>
                  </a:moveTo>
                  <a:lnTo>
                    <a:pt x="181" y="868"/>
                  </a:lnTo>
                  <a:cubicBezTo>
                    <a:pt x="81" y="868"/>
                    <a:pt x="0" y="787"/>
                    <a:pt x="0" y="687"/>
                  </a:cubicBezTo>
                  <a:lnTo>
                    <a:pt x="0" y="181"/>
                  </a:lnTo>
                  <a:cubicBezTo>
                    <a:pt x="0" y="81"/>
                    <a:pt x="81" y="0"/>
                    <a:pt x="181" y="0"/>
                  </a:cubicBezTo>
                  <a:lnTo>
                    <a:pt x="947" y="0"/>
                  </a:lnTo>
                  <a:cubicBezTo>
                    <a:pt x="1046" y="0"/>
                    <a:pt x="1127" y="81"/>
                    <a:pt x="1127" y="181"/>
                  </a:cubicBezTo>
                  <a:lnTo>
                    <a:pt x="1127" y="687"/>
                  </a:lnTo>
                  <a:cubicBezTo>
                    <a:pt x="1127" y="787"/>
                    <a:pt x="1046" y="868"/>
                    <a:pt x="947"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5" name="Google Shape;3197;p67">
              <a:extLst>
                <a:ext uri="{FF2B5EF4-FFF2-40B4-BE49-F238E27FC236}">
                  <a16:creationId xmlns:a16="http://schemas.microsoft.com/office/drawing/2014/main" id="{F841541F-B273-8164-C52F-1C003359461F}"/>
                </a:ext>
              </a:extLst>
            </p:cNvPr>
            <p:cNvSpPr/>
            <p:nvPr/>
          </p:nvSpPr>
          <p:spPr>
            <a:xfrm>
              <a:off x="4564440" y="2930760"/>
              <a:ext cx="393120" cy="299520"/>
            </a:xfrm>
            <a:custGeom>
              <a:avLst/>
              <a:gdLst/>
              <a:ahLst/>
              <a:cxnLst/>
              <a:rect l="l" t="t" r="r" b="b"/>
              <a:pathLst>
                <a:path w="1092" h="832" extrusionOk="0">
                  <a:moveTo>
                    <a:pt x="928" y="832"/>
                  </a:moveTo>
                  <a:lnTo>
                    <a:pt x="163" y="832"/>
                  </a:lnTo>
                  <a:cubicBezTo>
                    <a:pt x="73" y="832"/>
                    <a:pt x="0" y="759"/>
                    <a:pt x="0" y="669"/>
                  </a:cubicBezTo>
                  <a:lnTo>
                    <a:pt x="0" y="163"/>
                  </a:lnTo>
                  <a:cubicBezTo>
                    <a:pt x="0" y="73"/>
                    <a:pt x="73" y="0"/>
                    <a:pt x="163" y="0"/>
                  </a:cubicBezTo>
                  <a:lnTo>
                    <a:pt x="928" y="0"/>
                  </a:lnTo>
                  <a:cubicBezTo>
                    <a:pt x="1019" y="0"/>
                    <a:pt x="1092" y="73"/>
                    <a:pt x="1092" y="163"/>
                  </a:cubicBezTo>
                  <a:lnTo>
                    <a:pt x="1092" y="669"/>
                  </a:lnTo>
                  <a:cubicBezTo>
                    <a:pt x="1092" y="759"/>
                    <a:pt x="1019" y="832"/>
                    <a:pt x="928" y="83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6" name="Google Shape;3198;p67">
              <a:extLst>
                <a:ext uri="{FF2B5EF4-FFF2-40B4-BE49-F238E27FC236}">
                  <a16:creationId xmlns:a16="http://schemas.microsoft.com/office/drawing/2014/main" id="{7F511F59-0030-0A98-CA6C-FA1C3BB4FC57}"/>
                </a:ext>
              </a:extLst>
            </p:cNvPr>
            <p:cNvSpPr/>
            <p:nvPr/>
          </p:nvSpPr>
          <p:spPr>
            <a:xfrm>
              <a:off x="4557960" y="2924280"/>
              <a:ext cx="405720" cy="312480"/>
            </a:xfrm>
            <a:custGeom>
              <a:avLst/>
              <a:gdLst/>
              <a:ahLst/>
              <a:cxnLst/>
              <a:rect l="l" t="t" r="r" b="b"/>
              <a:pathLst>
                <a:path w="1127" h="868" extrusionOk="0">
                  <a:moveTo>
                    <a:pt x="181" y="35"/>
                  </a:moveTo>
                  <a:cubicBezTo>
                    <a:pt x="101" y="35"/>
                    <a:pt x="35" y="101"/>
                    <a:pt x="35" y="181"/>
                  </a:cubicBezTo>
                  <a:lnTo>
                    <a:pt x="35" y="687"/>
                  </a:lnTo>
                  <a:cubicBezTo>
                    <a:pt x="35" y="767"/>
                    <a:pt x="101" y="832"/>
                    <a:pt x="181" y="832"/>
                  </a:cubicBezTo>
                  <a:lnTo>
                    <a:pt x="946" y="832"/>
                  </a:lnTo>
                  <a:cubicBezTo>
                    <a:pt x="1027" y="832"/>
                    <a:pt x="1092" y="767"/>
                    <a:pt x="1092" y="687"/>
                  </a:cubicBezTo>
                  <a:lnTo>
                    <a:pt x="1092" y="181"/>
                  </a:lnTo>
                  <a:cubicBezTo>
                    <a:pt x="1092" y="101"/>
                    <a:pt x="1027" y="35"/>
                    <a:pt x="946" y="35"/>
                  </a:cubicBezTo>
                  <a:lnTo>
                    <a:pt x="181" y="35"/>
                  </a:lnTo>
                  <a:moveTo>
                    <a:pt x="946" y="868"/>
                  </a:moveTo>
                  <a:lnTo>
                    <a:pt x="181" y="868"/>
                  </a:lnTo>
                  <a:cubicBezTo>
                    <a:pt x="81" y="868"/>
                    <a:pt x="0" y="787"/>
                    <a:pt x="0" y="687"/>
                  </a:cubicBezTo>
                  <a:lnTo>
                    <a:pt x="0" y="181"/>
                  </a:lnTo>
                  <a:cubicBezTo>
                    <a:pt x="0" y="81"/>
                    <a:pt x="81" y="0"/>
                    <a:pt x="181" y="0"/>
                  </a:cubicBezTo>
                  <a:lnTo>
                    <a:pt x="946" y="0"/>
                  </a:lnTo>
                  <a:cubicBezTo>
                    <a:pt x="1046" y="0"/>
                    <a:pt x="1127" y="81"/>
                    <a:pt x="1127" y="181"/>
                  </a:cubicBezTo>
                  <a:lnTo>
                    <a:pt x="1127" y="687"/>
                  </a:lnTo>
                  <a:cubicBezTo>
                    <a:pt x="1127" y="787"/>
                    <a:pt x="1046"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7" name="Google Shape;3199;p67">
              <a:extLst>
                <a:ext uri="{FF2B5EF4-FFF2-40B4-BE49-F238E27FC236}">
                  <a16:creationId xmlns:a16="http://schemas.microsoft.com/office/drawing/2014/main" id="{D358E5DF-280D-B20B-740E-40BBF5827CAE}"/>
                </a:ext>
              </a:extLst>
            </p:cNvPr>
            <p:cNvSpPr/>
            <p:nvPr/>
          </p:nvSpPr>
          <p:spPr>
            <a:xfrm>
              <a:off x="5025240" y="2930760"/>
              <a:ext cx="392760" cy="299520"/>
            </a:xfrm>
            <a:custGeom>
              <a:avLst/>
              <a:gdLst/>
              <a:ahLst/>
              <a:cxnLst/>
              <a:rect l="l" t="t" r="r" b="b"/>
              <a:pathLst>
                <a:path w="1091" h="832" extrusionOk="0">
                  <a:moveTo>
                    <a:pt x="928" y="832"/>
                  </a:moveTo>
                  <a:lnTo>
                    <a:pt x="163" y="832"/>
                  </a:lnTo>
                  <a:cubicBezTo>
                    <a:pt x="73" y="832"/>
                    <a:pt x="0" y="759"/>
                    <a:pt x="0" y="669"/>
                  </a:cubicBezTo>
                  <a:lnTo>
                    <a:pt x="0" y="163"/>
                  </a:lnTo>
                  <a:cubicBezTo>
                    <a:pt x="0" y="73"/>
                    <a:pt x="73" y="0"/>
                    <a:pt x="163" y="0"/>
                  </a:cubicBezTo>
                  <a:lnTo>
                    <a:pt x="928" y="0"/>
                  </a:lnTo>
                  <a:cubicBezTo>
                    <a:pt x="1018" y="0"/>
                    <a:pt x="1091" y="73"/>
                    <a:pt x="1091" y="163"/>
                  </a:cubicBezTo>
                  <a:lnTo>
                    <a:pt x="1091" y="669"/>
                  </a:lnTo>
                  <a:cubicBezTo>
                    <a:pt x="1091" y="759"/>
                    <a:pt x="1018" y="832"/>
                    <a:pt x="928" y="83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8" name="Google Shape;3200;p67">
              <a:extLst>
                <a:ext uri="{FF2B5EF4-FFF2-40B4-BE49-F238E27FC236}">
                  <a16:creationId xmlns:a16="http://schemas.microsoft.com/office/drawing/2014/main" id="{7C693B3F-D1DB-3C5C-1EDA-2347C3AC0EFB}"/>
                </a:ext>
              </a:extLst>
            </p:cNvPr>
            <p:cNvSpPr/>
            <p:nvPr/>
          </p:nvSpPr>
          <p:spPr>
            <a:xfrm>
              <a:off x="5018760" y="2924280"/>
              <a:ext cx="405720" cy="312480"/>
            </a:xfrm>
            <a:custGeom>
              <a:avLst/>
              <a:gdLst/>
              <a:ahLst/>
              <a:cxnLst/>
              <a:rect l="l" t="t" r="r" b="b"/>
              <a:pathLst>
                <a:path w="1127" h="868" extrusionOk="0">
                  <a:moveTo>
                    <a:pt x="181" y="35"/>
                  </a:moveTo>
                  <a:cubicBezTo>
                    <a:pt x="100" y="35"/>
                    <a:pt x="35" y="101"/>
                    <a:pt x="35" y="181"/>
                  </a:cubicBezTo>
                  <a:lnTo>
                    <a:pt x="35" y="687"/>
                  </a:lnTo>
                  <a:cubicBezTo>
                    <a:pt x="35" y="767"/>
                    <a:pt x="100" y="832"/>
                    <a:pt x="181" y="832"/>
                  </a:cubicBezTo>
                  <a:lnTo>
                    <a:pt x="946" y="832"/>
                  </a:lnTo>
                  <a:cubicBezTo>
                    <a:pt x="1027" y="832"/>
                    <a:pt x="1092" y="767"/>
                    <a:pt x="1092" y="687"/>
                  </a:cubicBezTo>
                  <a:lnTo>
                    <a:pt x="1092" y="181"/>
                  </a:lnTo>
                  <a:cubicBezTo>
                    <a:pt x="1092" y="101"/>
                    <a:pt x="1027" y="35"/>
                    <a:pt x="946" y="35"/>
                  </a:cubicBezTo>
                  <a:lnTo>
                    <a:pt x="181" y="35"/>
                  </a:lnTo>
                  <a:moveTo>
                    <a:pt x="946" y="868"/>
                  </a:moveTo>
                  <a:lnTo>
                    <a:pt x="181" y="868"/>
                  </a:lnTo>
                  <a:cubicBezTo>
                    <a:pt x="81" y="868"/>
                    <a:pt x="0" y="787"/>
                    <a:pt x="0" y="687"/>
                  </a:cubicBezTo>
                  <a:lnTo>
                    <a:pt x="0" y="181"/>
                  </a:lnTo>
                  <a:cubicBezTo>
                    <a:pt x="0" y="81"/>
                    <a:pt x="81" y="0"/>
                    <a:pt x="181" y="0"/>
                  </a:cubicBezTo>
                  <a:lnTo>
                    <a:pt x="946" y="0"/>
                  </a:lnTo>
                  <a:cubicBezTo>
                    <a:pt x="1046" y="0"/>
                    <a:pt x="1127" y="81"/>
                    <a:pt x="1127" y="181"/>
                  </a:cubicBezTo>
                  <a:lnTo>
                    <a:pt x="1127" y="687"/>
                  </a:lnTo>
                  <a:cubicBezTo>
                    <a:pt x="1127" y="787"/>
                    <a:pt x="1046"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9" name="Google Shape;3201;p67">
              <a:extLst>
                <a:ext uri="{FF2B5EF4-FFF2-40B4-BE49-F238E27FC236}">
                  <a16:creationId xmlns:a16="http://schemas.microsoft.com/office/drawing/2014/main" id="{2ABE077C-26BD-1BA0-42CA-63109BCFB18E}"/>
                </a:ext>
              </a:extLst>
            </p:cNvPr>
            <p:cNvSpPr/>
            <p:nvPr/>
          </p:nvSpPr>
          <p:spPr>
            <a:xfrm>
              <a:off x="3182400" y="3333240"/>
              <a:ext cx="393120" cy="299880"/>
            </a:xfrm>
            <a:custGeom>
              <a:avLst/>
              <a:gdLst/>
              <a:ahLst/>
              <a:cxnLst/>
              <a:rect l="l" t="t" r="r" b="b"/>
              <a:pathLst>
                <a:path w="1092" h="833" extrusionOk="0">
                  <a:moveTo>
                    <a:pt x="929" y="833"/>
                  </a:moveTo>
                  <a:lnTo>
                    <a:pt x="163" y="833"/>
                  </a:lnTo>
                  <a:cubicBezTo>
                    <a:pt x="73" y="833"/>
                    <a:pt x="0" y="760"/>
                    <a:pt x="0" y="670"/>
                  </a:cubicBezTo>
                  <a:lnTo>
                    <a:pt x="0" y="164"/>
                  </a:lnTo>
                  <a:cubicBezTo>
                    <a:pt x="0" y="73"/>
                    <a:pt x="73" y="0"/>
                    <a:pt x="163" y="0"/>
                  </a:cubicBezTo>
                  <a:lnTo>
                    <a:pt x="929" y="0"/>
                  </a:lnTo>
                  <a:cubicBezTo>
                    <a:pt x="1019" y="0"/>
                    <a:pt x="1092" y="73"/>
                    <a:pt x="1092" y="164"/>
                  </a:cubicBezTo>
                  <a:lnTo>
                    <a:pt x="1092" y="670"/>
                  </a:lnTo>
                  <a:cubicBezTo>
                    <a:pt x="1092" y="760"/>
                    <a:pt x="1019" y="833"/>
                    <a:pt x="929" y="8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0" name="Google Shape;3202;p67">
              <a:extLst>
                <a:ext uri="{FF2B5EF4-FFF2-40B4-BE49-F238E27FC236}">
                  <a16:creationId xmlns:a16="http://schemas.microsoft.com/office/drawing/2014/main" id="{458BD688-2F49-9D1C-E983-08F2E9D16D77}"/>
                </a:ext>
              </a:extLst>
            </p:cNvPr>
            <p:cNvSpPr/>
            <p:nvPr/>
          </p:nvSpPr>
          <p:spPr>
            <a:xfrm>
              <a:off x="3175920" y="3327120"/>
              <a:ext cx="406080" cy="312120"/>
            </a:xfrm>
            <a:custGeom>
              <a:avLst/>
              <a:gdLst/>
              <a:ahLst/>
              <a:cxnLst/>
              <a:rect l="l" t="t" r="r" b="b"/>
              <a:pathLst>
                <a:path w="1128" h="867" extrusionOk="0">
                  <a:moveTo>
                    <a:pt x="181" y="35"/>
                  </a:moveTo>
                  <a:cubicBezTo>
                    <a:pt x="101" y="35"/>
                    <a:pt x="36" y="100"/>
                    <a:pt x="36" y="181"/>
                  </a:cubicBezTo>
                  <a:lnTo>
                    <a:pt x="36" y="687"/>
                  </a:lnTo>
                  <a:cubicBezTo>
                    <a:pt x="36" y="767"/>
                    <a:pt x="101" y="832"/>
                    <a:pt x="181" y="832"/>
                  </a:cubicBezTo>
                  <a:lnTo>
                    <a:pt x="947" y="832"/>
                  </a:lnTo>
                  <a:cubicBezTo>
                    <a:pt x="1027" y="832"/>
                    <a:pt x="1092" y="767"/>
                    <a:pt x="1092" y="687"/>
                  </a:cubicBezTo>
                  <a:lnTo>
                    <a:pt x="1092" y="181"/>
                  </a:lnTo>
                  <a:cubicBezTo>
                    <a:pt x="1092" y="100"/>
                    <a:pt x="1027" y="35"/>
                    <a:pt x="947" y="35"/>
                  </a:cubicBezTo>
                  <a:lnTo>
                    <a:pt x="181" y="35"/>
                  </a:lnTo>
                  <a:moveTo>
                    <a:pt x="947" y="867"/>
                  </a:moveTo>
                  <a:lnTo>
                    <a:pt x="181" y="867"/>
                  </a:lnTo>
                  <a:cubicBezTo>
                    <a:pt x="82" y="867"/>
                    <a:pt x="0" y="786"/>
                    <a:pt x="0" y="687"/>
                  </a:cubicBezTo>
                  <a:lnTo>
                    <a:pt x="0" y="181"/>
                  </a:lnTo>
                  <a:cubicBezTo>
                    <a:pt x="0" y="81"/>
                    <a:pt x="82" y="0"/>
                    <a:pt x="181" y="0"/>
                  </a:cubicBezTo>
                  <a:lnTo>
                    <a:pt x="947" y="0"/>
                  </a:lnTo>
                  <a:cubicBezTo>
                    <a:pt x="1047" y="0"/>
                    <a:pt x="1128" y="81"/>
                    <a:pt x="1128" y="181"/>
                  </a:cubicBezTo>
                  <a:lnTo>
                    <a:pt x="1128" y="687"/>
                  </a:lnTo>
                  <a:cubicBezTo>
                    <a:pt x="1128" y="786"/>
                    <a:pt x="1047" y="867"/>
                    <a:pt x="947"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51" name="Google Shape;3203;p67">
              <a:extLst>
                <a:ext uri="{FF2B5EF4-FFF2-40B4-BE49-F238E27FC236}">
                  <a16:creationId xmlns:a16="http://schemas.microsoft.com/office/drawing/2014/main" id="{8B54FE6E-8130-73BD-8681-0A9DA7C4DF5B}"/>
                </a:ext>
              </a:extLst>
            </p:cNvPr>
            <p:cNvSpPr/>
            <p:nvPr/>
          </p:nvSpPr>
          <p:spPr>
            <a:xfrm>
              <a:off x="3643200" y="3333240"/>
              <a:ext cx="392760" cy="299880"/>
            </a:xfrm>
            <a:custGeom>
              <a:avLst/>
              <a:gdLst/>
              <a:ahLst/>
              <a:cxnLst/>
              <a:rect l="l" t="t" r="r" b="b"/>
              <a:pathLst>
                <a:path w="1091" h="833" extrusionOk="0">
                  <a:moveTo>
                    <a:pt x="928" y="833"/>
                  </a:moveTo>
                  <a:lnTo>
                    <a:pt x="163" y="833"/>
                  </a:lnTo>
                  <a:cubicBezTo>
                    <a:pt x="73" y="833"/>
                    <a:pt x="0" y="760"/>
                    <a:pt x="0" y="670"/>
                  </a:cubicBezTo>
                  <a:lnTo>
                    <a:pt x="0" y="164"/>
                  </a:lnTo>
                  <a:cubicBezTo>
                    <a:pt x="0" y="73"/>
                    <a:pt x="73" y="0"/>
                    <a:pt x="163" y="0"/>
                  </a:cubicBezTo>
                  <a:lnTo>
                    <a:pt x="928" y="0"/>
                  </a:lnTo>
                  <a:cubicBezTo>
                    <a:pt x="1018" y="0"/>
                    <a:pt x="1091" y="73"/>
                    <a:pt x="1091" y="164"/>
                  </a:cubicBezTo>
                  <a:lnTo>
                    <a:pt x="1091" y="670"/>
                  </a:lnTo>
                  <a:cubicBezTo>
                    <a:pt x="1091" y="760"/>
                    <a:pt x="1018" y="833"/>
                    <a:pt x="928" y="8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2" name="Google Shape;3204;p67">
              <a:extLst>
                <a:ext uri="{FF2B5EF4-FFF2-40B4-BE49-F238E27FC236}">
                  <a16:creationId xmlns:a16="http://schemas.microsoft.com/office/drawing/2014/main" id="{B6D6DDB6-64B5-94EC-14E4-AA18758FD9B1}"/>
                </a:ext>
              </a:extLst>
            </p:cNvPr>
            <p:cNvSpPr/>
            <p:nvPr/>
          </p:nvSpPr>
          <p:spPr>
            <a:xfrm>
              <a:off x="3636720" y="3327120"/>
              <a:ext cx="405360" cy="312120"/>
            </a:xfrm>
            <a:custGeom>
              <a:avLst/>
              <a:gdLst/>
              <a:ahLst/>
              <a:cxnLst/>
              <a:rect l="l" t="t" r="r" b="b"/>
              <a:pathLst>
                <a:path w="1126" h="867" extrusionOk="0">
                  <a:moveTo>
                    <a:pt x="181" y="35"/>
                  </a:moveTo>
                  <a:cubicBezTo>
                    <a:pt x="101" y="35"/>
                    <a:pt x="36" y="100"/>
                    <a:pt x="36" y="181"/>
                  </a:cubicBezTo>
                  <a:lnTo>
                    <a:pt x="36" y="687"/>
                  </a:lnTo>
                  <a:cubicBezTo>
                    <a:pt x="36" y="767"/>
                    <a:pt x="101" y="832"/>
                    <a:pt x="181" y="832"/>
                  </a:cubicBezTo>
                  <a:lnTo>
                    <a:pt x="946" y="832"/>
                  </a:lnTo>
                  <a:cubicBezTo>
                    <a:pt x="1026" y="832"/>
                    <a:pt x="1091" y="767"/>
                    <a:pt x="1091" y="687"/>
                  </a:cubicBezTo>
                  <a:lnTo>
                    <a:pt x="1091" y="181"/>
                  </a:lnTo>
                  <a:cubicBezTo>
                    <a:pt x="1091" y="100"/>
                    <a:pt x="1026" y="35"/>
                    <a:pt x="946" y="35"/>
                  </a:cubicBezTo>
                  <a:lnTo>
                    <a:pt x="181" y="35"/>
                  </a:lnTo>
                  <a:moveTo>
                    <a:pt x="946" y="867"/>
                  </a:moveTo>
                  <a:lnTo>
                    <a:pt x="181" y="867"/>
                  </a:lnTo>
                  <a:cubicBezTo>
                    <a:pt x="81" y="867"/>
                    <a:pt x="0" y="786"/>
                    <a:pt x="0" y="687"/>
                  </a:cubicBezTo>
                  <a:lnTo>
                    <a:pt x="0" y="181"/>
                  </a:lnTo>
                  <a:cubicBezTo>
                    <a:pt x="0" y="81"/>
                    <a:pt x="81" y="0"/>
                    <a:pt x="181" y="0"/>
                  </a:cubicBezTo>
                  <a:lnTo>
                    <a:pt x="946" y="0"/>
                  </a:lnTo>
                  <a:cubicBezTo>
                    <a:pt x="1045" y="0"/>
                    <a:pt x="1126" y="81"/>
                    <a:pt x="1126" y="181"/>
                  </a:cubicBezTo>
                  <a:lnTo>
                    <a:pt x="1126" y="687"/>
                  </a:lnTo>
                  <a:cubicBezTo>
                    <a:pt x="1126" y="786"/>
                    <a:pt x="1045" y="867"/>
                    <a:pt x="946"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53" name="Google Shape;3205;p67">
              <a:extLst>
                <a:ext uri="{FF2B5EF4-FFF2-40B4-BE49-F238E27FC236}">
                  <a16:creationId xmlns:a16="http://schemas.microsoft.com/office/drawing/2014/main" id="{CD18973E-44BF-0EA4-099B-EE4AF267CA42}"/>
                </a:ext>
              </a:extLst>
            </p:cNvPr>
            <p:cNvSpPr/>
            <p:nvPr/>
          </p:nvSpPr>
          <p:spPr>
            <a:xfrm>
              <a:off x="4103640" y="3333240"/>
              <a:ext cx="393120" cy="299880"/>
            </a:xfrm>
            <a:custGeom>
              <a:avLst/>
              <a:gdLst/>
              <a:ahLst/>
              <a:cxnLst/>
              <a:rect l="l" t="t" r="r" b="b"/>
              <a:pathLst>
                <a:path w="1092" h="833" extrusionOk="0">
                  <a:moveTo>
                    <a:pt x="929" y="833"/>
                  </a:moveTo>
                  <a:lnTo>
                    <a:pt x="163" y="833"/>
                  </a:lnTo>
                  <a:cubicBezTo>
                    <a:pt x="73" y="833"/>
                    <a:pt x="0" y="760"/>
                    <a:pt x="0" y="670"/>
                  </a:cubicBezTo>
                  <a:lnTo>
                    <a:pt x="0" y="164"/>
                  </a:lnTo>
                  <a:cubicBezTo>
                    <a:pt x="0" y="73"/>
                    <a:pt x="73" y="0"/>
                    <a:pt x="163" y="0"/>
                  </a:cubicBezTo>
                  <a:lnTo>
                    <a:pt x="929" y="0"/>
                  </a:lnTo>
                  <a:cubicBezTo>
                    <a:pt x="1019" y="0"/>
                    <a:pt x="1092" y="73"/>
                    <a:pt x="1092" y="164"/>
                  </a:cubicBezTo>
                  <a:lnTo>
                    <a:pt x="1092" y="670"/>
                  </a:lnTo>
                  <a:cubicBezTo>
                    <a:pt x="1092" y="760"/>
                    <a:pt x="1019" y="833"/>
                    <a:pt x="929" y="8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4" name="Google Shape;3206;p67">
              <a:extLst>
                <a:ext uri="{FF2B5EF4-FFF2-40B4-BE49-F238E27FC236}">
                  <a16:creationId xmlns:a16="http://schemas.microsoft.com/office/drawing/2014/main" id="{0B61B4BD-1382-E609-E55F-D634B1A25A0B}"/>
                </a:ext>
              </a:extLst>
            </p:cNvPr>
            <p:cNvSpPr/>
            <p:nvPr/>
          </p:nvSpPr>
          <p:spPr>
            <a:xfrm>
              <a:off x="4097160" y="3327120"/>
              <a:ext cx="405720" cy="312120"/>
            </a:xfrm>
            <a:custGeom>
              <a:avLst/>
              <a:gdLst/>
              <a:ahLst/>
              <a:cxnLst/>
              <a:rect l="l" t="t" r="r" b="b"/>
              <a:pathLst>
                <a:path w="1127" h="867" extrusionOk="0">
                  <a:moveTo>
                    <a:pt x="181" y="35"/>
                  </a:moveTo>
                  <a:cubicBezTo>
                    <a:pt x="101" y="35"/>
                    <a:pt x="35" y="100"/>
                    <a:pt x="35" y="181"/>
                  </a:cubicBezTo>
                  <a:lnTo>
                    <a:pt x="35" y="687"/>
                  </a:lnTo>
                  <a:cubicBezTo>
                    <a:pt x="35" y="767"/>
                    <a:pt x="101" y="832"/>
                    <a:pt x="181" y="832"/>
                  </a:cubicBezTo>
                  <a:lnTo>
                    <a:pt x="947" y="832"/>
                  </a:lnTo>
                  <a:cubicBezTo>
                    <a:pt x="1027" y="832"/>
                    <a:pt x="1092" y="767"/>
                    <a:pt x="1092" y="687"/>
                  </a:cubicBezTo>
                  <a:lnTo>
                    <a:pt x="1092" y="181"/>
                  </a:lnTo>
                  <a:cubicBezTo>
                    <a:pt x="1092" y="100"/>
                    <a:pt x="1027" y="35"/>
                    <a:pt x="947" y="35"/>
                  </a:cubicBezTo>
                  <a:lnTo>
                    <a:pt x="181" y="35"/>
                  </a:lnTo>
                  <a:moveTo>
                    <a:pt x="947" y="867"/>
                  </a:moveTo>
                  <a:lnTo>
                    <a:pt x="181" y="867"/>
                  </a:lnTo>
                  <a:cubicBezTo>
                    <a:pt x="81" y="867"/>
                    <a:pt x="0" y="786"/>
                    <a:pt x="0" y="687"/>
                  </a:cubicBezTo>
                  <a:lnTo>
                    <a:pt x="0" y="181"/>
                  </a:lnTo>
                  <a:cubicBezTo>
                    <a:pt x="0" y="81"/>
                    <a:pt x="81" y="0"/>
                    <a:pt x="181" y="0"/>
                  </a:cubicBezTo>
                  <a:lnTo>
                    <a:pt x="947" y="0"/>
                  </a:lnTo>
                  <a:cubicBezTo>
                    <a:pt x="1046" y="0"/>
                    <a:pt x="1127" y="81"/>
                    <a:pt x="1127" y="181"/>
                  </a:cubicBezTo>
                  <a:lnTo>
                    <a:pt x="1127" y="687"/>
                  </a:lnTo>
                  <a:cubicBezTo>
                    <a:pt x="1127" y="786"/>
                    <a:pt x="1046" y="867"/>
                    <a:pt x="947"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55" name="Google Shape;3207;p67">
              <a:extLst>
                <a:ext uri="{FF2B5EF4-FFF2-40B4-BE49-F238E27FC236}">
                  <a16:creationId xmlns:a16="http://schemas.microsoft.com/office/drawing/2014/main" id="{184BBE41-EDA1-A80C-C6DF-A61DEA18B2C6}"/>
                </a:ext>
              </a:extLst>
            </p:cNvPr>
            <p:cNvSpPr/>
            <p:nvPr/>
          </p:nvSpPr>
          <p:spPr>
            <a:xfrm>
              <a:off x="4564440" y="3333240"/>
              <a:ext cx="393120" cy="299880"/>
            </a:xfrm>
            <a:custGeom>
              <a:avLst/>
              <a:gdLst/>
              <a:ahLst/>
              <a:cxnLst/>
              <a:rect l="l" t="t" r="r" b="b"/>
              <a:pathLst>
                <a:path w="1092" h="833" extrusionOk="0">
                  <a:moveTo>
                    <a:pt x="928" y="833"/>
                  </a:moveTo>
                  <a:lnTo>
                    <a:pt x="163" y="833"/>
                  </a:lnTo>
                  <a:cubicBezTo>
                    <a:pt x="73" y="833"/>
                    <a:pt x="0" y="760"/>
                    <a:pt x="0" y="670"/>
                  </a:cubicBezTo>
                  <a:lnTo>
                    <a:pt x="0" y="164"/>
                  </a:lnTo>
                  <a:cubicBezTo>
                    <a:pt x="0" y="73"/>
                    <a:pt x="73" y="0"/>
                    <a:pt x="163" y="0"/>
                  </a:cubicBezTo>
                  <a:lnTo>
                    <a:pt x="928" y="0"/>
                  </a:lnTo>
                  <a:cubicBezTo>
                    <a:pt x="1019" y="0"/>
                    <a:pt x="1092" y="73"/>
                    <a:pt x="1092" y="164"/>
                  </a:cubicBezTo>
                  <a:lnTo>
                    <a:pt x="1092" y="670"/>
                  </a:lnTo>
                  <a:cubicBezTo>
                    <a:pt x="1092" y="760"/>
                    <a:pt x="1019" y="833"/>
                    <a:pt x="928" y="8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6" name="Google Shape;3208;p67">
              <a:extLst>
                <a:ext uri="{FF2B5EF4-FFF2-40B4-BE49-F238E27FC236}">
                  <a16:creationId xmlns:a16="http://schemas.microsoft.com/office/drawing/2014/main" id="{62441BAA-B32D-EA65-FEB6-E8C52DF0B7C0}"/>
                </a:ext>
              </a:extLst>
            </p:cNvPr>
            <p:cNvSpPr/>
            <p:nvPr/>
          </p:nvSpPr>
          <p:spPr>
            <a:xfrm>
              <a:off x="4557960" y="3327120"/>
              <a:ext cx="405720" cy="312120"/>
            </a:xfrm>
            <a:custGeom>
              <a:avLst/>
              <a:gdLst/>
              <a:ahLst/>
              <a:cxnLst/>
              <a:rect l="l" t="t" r="r" b="b"/>
              <a:pathLst>
                <a:path w="1127" h="867" extrusionOk="0">
                  <a:moveTo>
                    <a:pt x="181" y="35"/>
                  </a:moveTo>
                  <a:cubicBezTo>
                    <a:pt x="101" y="35"/>
                    <a:pt x="35" y="100"/>
                    <a:pt x="35" y="181"/>
                  </a:cubicBezTo>
                  <a:lnTo>
                    <a:pt x="35" y="687"/>
                  </a:lnTo>
                  <a:cubicBezTo>
                    <a:pt x="35" y="767"/>
                    <a:pt x="101" y="832"/>
                    <a:pt x="181" y="832"/>
                  </a:cubicBezTo>
                  <a:lnTo>
                    <a:pt x="946" y="832"/>
                  </a:lnTo>
                  <a:cubicBezTo>
                    <a:pt x="1027" y="832"/>
                    <a:pt x="1092" y="767"/>
                    <a:pt x="1092" y="687"/>
                  </a:cubicBezTo>
                  <a:lnTo>
                    <a:pt x="1092" y="181"/>
                  </a:lnTo>
                  <a:cubicBezTo>
                    <a:pt x="1092" y="100"/>
                    <a:pt x="1027" y="35"/>
                    <a:pt x="946" y="35"/>
                  </a:cubicBezTo>
                  <a:lnTo>
                    <a:pt x="181" y="35"/>
                  </a:lnTo>
                  <a:moveTo>
                    <a:pt x="946" y="867"/>
                  </a:moveTo>
                  <a:lnTo>
                    <a:pt x="181" y="867"/>
                  </a:lnTo>
                  <a:cubicBezTo>
                    <a:pt x="81" y="867"/>
                    <a:pt x="0" y="786"/>
                    <a:pt x="0" y="687"/>
                  </a:cubicBezTo>
                  <a:lnTo>
                    <a:pt x="0" y="181"/>
                  </a:lnTo>
                  <a:cubicBezTo>
                    <a:pt x="0" y="81"/>
                    <a:pt x="81" y="0"/>
                    <a:pt x="181" y="0"/>
                  </a:cubicBezTo>
                  <a:lnTo>
                    <a:pt x="946" y="0"/>
                  </a:lnTo>
                  <a:cubicBezTo>
                    <a:pt x="1046" y="0"/>
                    <a:pt x="1127" y="81"/>
                    <a:pt x="1127" y="181"/>
                  </a:cubicBezTo>
                  <a:lnTo>
                    <a:pt x="1127" y="687"/>
                  </a:lnTo>
                  <a:cubicBezTo>
                    <a:pt x="1127" y="786"/>
                    <a:pt x="1046" y="867"/>
                    <a:pt x="946"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57" name="Google Shape;3209;p67">
              <a:extLst>
                <a:ext uri="{FF2B5EF4-FFF2-40B4-BE49-F238E27FC236}">
                  <a16:creationId xmlns:a16="http://schemas.microsoft.com/office/drawing/2014/main" id="{B985E208-06F4-1388-5B11-02304D239B86}"/>
                </a:ext>
              </a:extLst>
            </p:cNvPr>
            <p:cNvSpPr/>
            <p:nvPr/>
          </p:nvSpPr>
          <p:spPr>
            <a:xfrm>
              <a:off x="5025240" y="3333240"/>
              <a:ext cx="392760" cy="299880"/>
            </a:xfrm>
            <a:custGeom>
              <a:avLst/>
              <a:gdLst/>
              <a:ahLst/>
              <a:cxnLst/>
              <a:rect l="l" t="t" r="r" b="b"/>
              <a:pathLst>
                <a:path w="1091" h="833" extrusionOk="0">
                  <a:moveTo>
                    <a:pt x="928" y="833"/>
                  </a:moveTo>
                  <a:lnTo>
                    <a:pt x="163" y="833"/>
                  </a:lnTo>
                  <a:cubicBezTo>
                    <a:pt x="73" y="833"/>
                    <a:pt x="0" y="760"/>
                    <a:pt x="0" y="670"/>
                  </a:cubicBezTo>
                  <a:lnTo>
                    <a:pt x="0" y="164"/>
                  </a:lnTo>
                  <a:cubicBezTo>
                    <a:pt x="0" y="73"/>
                    <a:pt x="73" y="0"/>
                    <a:pt x="163" y="0"/>
                  </a:cubicBezTo>
                  <a:lnTo>
                    <a:pt x="928" y="0"/>
                  </a:lnTo>
                  <a:cubicBezTo>
                    <a:pt x="1018" y="0"/>
                    <a:pt x="1091" y="73"/>
                    <a:pt x="1091" y="164"/>
                  </a:cubicBezTo>
                  <a:lnTo>
                    <a:pt x="1091" y="670"/>
                  </a:lnTo>
                  <a:cubicBezTo>
                    <a:pt x="1091" y="760"/>
                    <a:pt x="1018" y="833"/>
                    <a:pt x="928" y="8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8" name="Google Shape;3210;p67">
              <a:extLst>
                <a:ext uri="{FF2B5EF4-FFF2-40B4-BE49-F238E27FC236}">
                  <a16:creationId xmlns:a16="http://schemas.microsoft.com/office/drawing/2014/main" id="{1ACF4528-3FF6-DF04-999B-4448E7265E53}"/>
                </a:ext>
              </a:extLst>
            </p:cNvPr>
            <p:cNvSpPr/>
            <p:nvPr/>
          </p:nvSpPr>
          <p:spPr>
            <a:xfrm>
              <a:off x="5018760" y="3327120"/>
              <a:ext cx="405720" cy="312120"/>
            </a:xfrm>
            <a:custGeom>
              <a:avLst/>
              <a:gdLst/>
              <a:ahLst/>
              <a:cxnLst/>
              <a:rect l="l" t="t" r="r" b="b"/>
              <a:pathLst>
                <a:path w="1127" h="867" extrusionOk="0">
                  <a:moveTo>
                    <a:pt x="181" y="35"/>
                  </a:moveTo>
                  <a:cubicBezTo>
                    <a:pt x="100" y="35"/>
                    <a:pt x="35" y="100"/>
                    <a:pt x="35" y="181"/>
                  </a:cubicBezTo>
                  <a:lnTo>
                    <a:pt x="35" y="687"/>
                  </a:lnTo>
                  <a:cubicBezTo>
                    <a:pt x="35" y="767"/>
                    <a:pt x="100" y="832"/>
                    <a:pt x="181" y="832"/>
                  </a:cubicBezTo>
                  <a:lnTo>
                    <a:pt x="946" y="832"/>
                  </a:lnTo>
                  <a:cubicBezTo>
                    <a:pt x="1027" y="832"/>
                    <a:pt x="1092" y="767"/>
                    <a:pt x="1092" y="687"/>
                  </a:cubicBezTo>
                  <a:lnTo>
                    <a:pt x="1092" y="181"/>
                  </a:lnTo>
                  <a:cubicBezTo>
                    <a:pt x="1092" y="100"/>
                    <a:pt x="1027" y="35"/>
                    <a:pt x="946" y="35"/>
                  </a:cubicBezTo>
                  <a:lnTo>
                    <a:pt x="181" y="35"/>
                  </a:lnTo>
                  <a:moveTo>
                    <a:pt x="946" y="867"/>
                  </a:moveTo>
                  <a:lnTo>
                    <a:pt x="181" y="867"/>
                  </a:lnTo>
                  <a:cubicBezTo>
                    <a:pt x="81" y="867"/>
                    <a:pt x="0" y="786"/>
                    <a:pt x="0" y="687"/>
                  </a:cubicBezTo>
                  <a:lnTo>
                    <a:pt x="0" y="181"/>
                  </a:lnTo>
                  <a:cubicBezTo>
                    <a:pt x="0" y="81"/>
                    <a:pt x="81" y="0"/>
                    <a:pt x="181" y="0"/>
                  </a:cubicBezTo>
                  <a:lnTo>
                    <a:pt x="946" y="0"/>
                  </a:lnTo>
                  <a:cubicBezTo>
                    <a:pt x="1046" y="0"/>
                    <a:pt x="1127" y="81"/>
                    <a:pt x="1127" y="181"/>
                  </a:cubicBezTo>
                  <a:lnTo>
                    <a:pt x="1127" y="687"/>
                  </a:lnTo>
                  <a:cubicBezTo>
                    <a:pt x="1127" y="786"/>
                    <a:pt x="1046" y="867"/>
                    <a:pt x="946"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59" name="Google Shape;3211;p67">
              <a:extLst>
                <a:ext uri="{FF2B5EF4-FFF2-40B4-BE49-F238E27FC236}">
                  <a16:creationId xmlns:a16="http://schemas.microsoft.com/office/drawing/2014/main" id="{973C2B7C-95CA-C2E2-77EC-CDCDB41D0937}"/>
                </a:ext>
              </a:extLst>
            </p:cNvPr>
            <p:cNvSpPr/>
            <p:nvPr/>
          </p:nvSpPr>
          <p:spPr>
            <a:xfrm>
              <a:off x="3182400" y="3736080"/>
              <a:ext cx="393120" cy="299880"/>
            </a:xfrm>
            <a:custGeom>
              <a:avLst/>
              <a:gdLst/>
              <a:ahLst/>
              <a:cxnLst/>
              <a:rect l="l" t="t" r="r" b="b"/>
              <a:pathLst>
                <a:path w="1092" h="833" extrusionOk="0">
                  <a:moveTo>
                    <a:pt x="929" y="833"/>
                  </a:moveTo>
                  <a:lnTo>
                    <a:pt x="163" y="833"/>
                  </a:lnTo>
                  <a:cubicBezTo>
                    <a:pt x="73" y="833"/>
                    <a:pt x="0" y="759"/>
                    <a:pt x="0" y="669"/>
                  </a:cubicBezTo>
                  <a:lnTo>
                    <a:pt x="0" y="163"/>
                  </a:lnTo>
                  <a:cubicBezTo>
                    <a:pt x="0" y="73"/>
                    <a:pt x="73" y="0"/>
                    <a:pt x="163" y="0"/>
                  </a:cubicBezTo>
                  <a:lnTo>
                    <a:pt x="929" y="0"/>
                  </a:lnTo>
                  <a:cubicBezTo>
                    <a:pt x="1019" y="0"/>
                    <a:pt x="1092" y="73"/>
                    <a:pt x="1092" y="163"/>
                  </a:cubicBezTo>
                  <a:lnTo>
                    <a:pt x="1092" y="669"/>
                  </a:lnTo>
                  <a:cubicBezTo>
                    <a:pt x="1092" y="759"/>
                    <a:pt x="1019" y="833"/>
                    <a:pt x="929" y="8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0" name="Google Shape;3212;p67">
              <a:extLst>
                <a:ext uri="{FF2B5EF4-FFF2-40B4-BE49-F238E27FC236}">
                  <a16:creationId xmlns:a16="http://schemas.microsoft.com/office/drawing/2014/main" id="{997130F3-E75E-077A-0300-75FF5F4FCDBC}"/>
                </a:ext>
              </a:extLst>
            </p:cNvPr>
            <p:cNvSpPr/>
            <p:nvPr/>
          </p:nvSpPr>
          <p:spPr>
            <a:xfrm>
              <a:off x="3175920" y="3729960"/>
              <a:ext cx="406080" cy="312120"/>
            </a:xfrm>
            <a:custGeom>
              <a:avLst/>
              <a:gdLst/>
              <a:ahLst/>
              <a:cxnLst/>
              <a:rect l="l" t="t" r="r" b="b"/>
              <a:pathLst>
                <a:path w="1128" h="867" extrusionOk="0">
                  <a:moveTo>
                    <a:pt x="181" y="35"/>
                  </a:moveTo>
                  <a:cubicBezTo>
                    <a:pt x="101" y="35"/>
                    <a:pt x="36" y="100"/>
                    <a:pt x="36" y="180"/>
                  </a:cubicBezTo>
                  <a:lnTo>
                    <a:pt x="36" y="686"/>
                  </a:lnTo>
                  <a:cubicBezTo>
                    <a:pt x="36" y="767"/>
                    <a:pt x="101" y="832"/>
                    <a:pt x="181" y="832"/>
                  </a:cubicBezTo>
                  <a:lnTo>
                    <a:pt x="947" y="832"/>
                  </a:lnTo>
                  <a:cubicBezTo>
                    <a:pt x="1027" y="832"/>
                    <a:pt x="1092" y="767"/>
                    <a:pt x="1092" y="686"/>
                  </a:cubicBezTo>
                  <a:lnTo>
                    <a:pt x="1092" y="180"/>
                  </a:lnTo>
                  <a:cubicBezTo>
                    <a:pt x="1092" y="100"/>
                    <a:pt x="1027" y="35"/>
                    <a:pt x="947" y="35"/>
                  </a:cubicBezTo>
                  <a:lnTo>
                    <a:pt x="181" y="35"/>
                  </a:lnTo>
                  <a:moveTo>
                    <a:pt x="947" y="867"/>
                  </a:moveTo>
                  <a:lnTo>
                    <a:pt x="181" y="867"/>
                  </a:lnTo>
                  <a:cubicBezTo>
                    <a:pt x="82" y="867"/>
                    <a:pt x="0" y="786"/>
                    <a:pt x="0" y="686"/>
                  </a:cubicBezTo>
                  <a:lnTo>
                    <a:pt x="0" y="180"/>
                  </a:lnTo>
                  <a:cubicBezTo>
                    <a:pt x="0" y="81"/>
                    <a:pt x="82" y="0"/>
                    <a:pt x="181" y="0"/>
                  </a:cubicBezTo>
                  <a:lnTo>
                    <a:pt x="947" y="0"/>
                  </a:lnTo>
                  <a:cubicBezTo>
                    <a:pt x="1047" y="0"/>
                    <a:pt x="1128" y="81"/>
                    <a:pt x="1128" y="180"/>
                  </a:cubicBezTo>
                  <a:lnTo>
                    <a:pt x="1128" y="686"/>
                  </a:lnTo>
                  <a:cubicBezTo>
                    <a:pt x="1128" y="786"/>
                    <a:pt x="1047" y="867"/>
                    <a:pt x="947"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1" name="Google Shape;3213;p67">
              <a:extLst>
                <a:ext uri="{FF2B5EF4-FFF2-40B4-BE49-F238E27FC236}">
                  <a16:creationId xmlns:a16="http://schemas.microsoft.com/office/drawing/2014/main" id="{E6E2FE11-681D-B416-1E1B-2F64A9063C31}"/>
                </a:ext>
              </a:extLst>
            </p:cNvPr>
            <p:cNvSpPr/>
            <p:nvPr/>
          </p:nvSpPr>
          <p:spPr>
            <a:xfrm>
              <a:off x="3643200" y="3736080"/>
              <a:ext cx="392760" cy="299880"/>
            </a:xfrm>
            <a:custGeom>
              <a:avLst/>
              <a:gdLst/>
              <a:ahLst/>
              <a:cxnLst/>
              <a:rect l="l" t="t" r="r" b="b"/>
              <a:pathLst>
                <a:path w="1091" h="833" extrusionOk="0">
                  <a:moveTo>
                    <a:pt x="928" y="833"/>
                  </a:moveTo>
                  <a:lnTo>
                    <a:pt x="163" y="833"/>
                  </a:lnTo>
                  <a:cubicBezTo>
                    <a:pt x="73" y="833"/>
                    <a:pt x="0" y="759"/>
                    <a:pt x="0" y="669"/>
                  </a:cubicBezTo>
                  <a:lnTo>
                    <a:pt x="0" y="163"/>
                  </a:lnTo>
                  <a:cubicBezTo>
                    <a:pt x="0" y="73"/>
                    <a:pt x="73" y="0"/>
                    <a:pt x="163" y="0"/>
                  </a:cubicBezTo>
                  <a:lnTo>
                    <a:pt x="928" y="0"/>
                  </a:lnTo>
                  <a:cubicBezTo>
                    <a:pt x="1018" y="0"/>
                    <a:pt x="1091" y="73"/>
                    <a:pt x="1091" y="163"/>
                  </a:cubicBezTo>
                  <a:lnTo>
                    <a:pt x="1091" y="669"/>
                  </a:lnTo>
                  <a:cubicBezTo>
                    <a:pt x="1091" y="759"/>
                    <a:pt x="1018" y="833"/>
                    <a:pt x="928" y="8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2" name="Google Shape;3214;p67">
              <a:extLst>
                <a:ext uri="{FF2B5EF4-FFF2-40B4-BE49-F238E27FC236}">
                  <a16:creationId xmlns:a16="http://schemas.microsoft.com/office/drawing/2014/main" id="{E7AA2A62-D7DE-DE44-CE53-19E6712D331E}"/>
                </a:ext>
              </a:extLst>
            </p:cNvPr>
            <p:cNvSpPr/>
            <p:nvPr/>
          </p:nvSpPr>
          <p:spPr>
            <a:xfrm>
              <a:off x="3636720" y="3729960"/>
              <a:ext cx="405360" cy="312120"/>
            </a:xfrm>
            <a:custGeom>
              <a:avLst/>
              <a:gdLst/>
              <a:ahLst/>
              <a:cxnLst/>
              <a:rect l="l" t="t" r="r" b="b"/>
              <a:pathLst>
                <a:path w="1126" h="867" extrusionOk="0">
                  <a:moveTo>
                    <a:pt x="181" y="35"/>
                  </a:moveTo>
                  <a:cubicBezTo>
                    <a:pt x="101" y="35"/>
                    <a:pt x="36" y="100"/>
                    <a:pt x="36" y="180"/>
                  </a:cubicBezTo>
                  <a:lnTo>
                    <a:pt x="36" y="686"/>
                  </a:lnTo>
                  <a:cubicBezTo>
                    <a:pt x="36" y="767"/>
                    <a:pt x="101" y="832"/>
                    <a:pt x="181" y="832"/>
                  </a:cubicBezTo>
                  <a:lnTo>
                    <a:pt x="946" y="832"/>
                  </a:lnTo>
                  <a:cubicBezTo>
                    <a:pt x="1026" y="832"/>
                    <a:pt x="1091" y="767"/>
                    <a:pt x="1091" y="686"/>
                  </a:cubicBezTo>
                  <a:lnTo>
                    <a:pt x="1091" y="180"/>
                  </a:lnTo>
                  <a:cubicBezTo>
                    <a:pt x="1091" y="100"/>
                    <a:pt x="1026" y="35"/>
                    <a:pt x="946" y="35"/>
                  </a:cubicBezTo>
                  <a:lnTo>
                    <a:pt x="181" y="35"/>
                  </a:lnTo>
                  <a:moveTo>
                    <a:pt x="946" y="867"/>
                  </a:moveTo>
                  <a:lnTo>
                    <a:pt x="181" y="867"/>
                  </a:lnTo>
                  <a:cubicBezTo>
                    <a:pt x="81" y="867"/>
                    <a:pt x="0" y="786"/>
                    <a:pt x="0" y="686"/>
                  </a:cubicBezTo>
                  <a:lnTo>
                    <a:pt x="0" y="180"/>
                  </a:lnTo>
                  <a:cubicBezTo>
                    <a:pt x="0" y="81"/>
                    <a:pt x="81" y="0"/>
                    <a:pt x="181" y="0"/>
                  </a:cubicBezTo>
                  <a:lnTo>
                    <a:pt x="946" y="0"/>
                  </a:lnTo>
                  <a:cubicBezTo>
                    <a:pt x="1045" y="0"/>
                    <a:pt x="1126" y="81"/>
                    <a:pt x="1126" y="180"/>
                  </a:cubicBezTo>
                  <a:lnTo>
                    <a:pt x="1126" y="686"/>
                  </a:lnTo>
                  <a:cubicBezTo>
                    <a:pt x="1126" y="786"/>
                    <a:pt x="1045" y="867"/>
                    <a:pt x="946"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3" name="Google Shape;3215;p67">
              <a:extLst>
                <a:ext uri="{FF2B5EF4-FFF2-40B4-BE49-F238E27FC236}">
                  <a16:creationId xmlns:a16="http://schemas.microsoft.com/office/drawing/2014/main" id="{9DA2BC24-6624-8601-325A-3F4FB71BFD72}"/>
                </a:ext>
              </a:extLst>
            </p:cNvPr>
            <p:cNvSpPr/>
            <p:nvPr/>
          </p:nvSpPr>
          <p:spPr>
            <a:xfrm>
              <a:off x="4103640" y="3736080"/>
              <a:ext cx="393120" cy="299880"/>
            </a:xfrm>
            <a:custGeom>
              <a:avLst/>
              <a:gdLst/>
              <a:ahLst/>
              <a:cxnLst/>
              <a:rect l="l" t="t" r="r" b="b"/>
              <a:pathLst>
                <a:path w="1092" h="833" extrusionOk="0">
                  <a:moveTo>
                    <a:pt x="929" y="833"/>
                  </a:moveTo>
                  <a:lnTo>
                    <a:pt x="163" y="833"/>
                  </a:lnTo>
                  <a:cubicBezTo>
                    <a:pt x="73" y="833"/>
                    <a:pt x="0" y="759"/>
                    <a:pt x="0" y="669"/>
                  </a:cubicBezTo>
                  <a:lnTo>
                    <a:pt x="0" y="163"/>
                  </a:lnTo>
                  <a:cubicBezTo>
                    <a:pt x="0" y="73"/>
                    <a:pt x="73" y="0"/>
                    <a:pt x="163" y="0"/>
                  </a:cubicBezTo>
                  <a:lnTo>
                    <a:pt x="929" y="0"/>
                  </a:lnTo>
                  <a:cubicBezTo>
                    <a:pt x="1019" y="0"/>
                    <a:pt x="1092" y="73"/>
                    <a:pt x="1092" y="163"/>
                  </a:cubicBezTo>
                  <a:lnTo>
                    <a:pt x="1092" y="669"/>
                  </a:lnTo>
                  <a:cubicBezTo>
                    <a:pt x="1092" y="759"/>
                    <a:pt x="1019" y="833"/>
                    <a:pt x="929" y="8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4" name="Google Shape;3216;p67">
              <a:extLst>
                <a:ext uri="{FF2B5EF4-FFF2-40B4-BE49-F238E27FC236}">
                  <a16:creationId xmlns:a16="http://schemas.microsoft.com/office/drawing/2014/main" id="{6FC9B44D-C8AB-2BE7-3CEC-90F4436380FC}"/>
                </a:ext>
              </a:extLst>
            </p:cNvPr>
            <p:cNvSpPr/>
            <p:nvPr/>
          </p:nvSpPr>
          <p:spPr>
            <a:xfrm>
              <a:off x="4097160" y="3729960"/>
              <a:ext cx="405720" cy="312120"/>
            </a:xfrm>
            <a:custGeom>
              <a:avLst/>
              <a:gdLst/>
              <a:ahLst/>
              <a:cxnLst/>
              <a:rect l="l" t="t" r="r" b="b"/>
              <a:pathLst>
                <a:path w="1127" h="867" extrusionOk="0">
                  <a:moveTo>
                    <a:pt x="181" y="35"/>
                  </a:moveTo>
                  <a:cubicBezTo>
                    <a:pt x="101" y="35"/>
                    <a:pt x="35" y="100"/>
                    <a:pt x="35" y="180"/>
                  </a:cubicBezTo>
                  <a:lnTo>
                    <a:pt x="35" y="686"/>
                  </a:lnTo>
                  <a:cubicBezTo>
                    <a:pt x="35" y="767"/>
                    <a:pt x="101" y="832"/>
                    <a:pt x="181" y="832"/>
                  </a:cubicBezTo>
                  <a:lnTo>
                    <a:pt x="947" y="832"/>
                  </a:lnTo>
                  <a:cubicBezTo>
                    <a:pt x="1027" y="832"/>
                    <a:pt x="1092" y="767"/>
                    <a:pt x="1092" y="686"/>
                  </a:cubicBezTo>
                  <a:lnTo>
                    <a:pt x="1092" y="180"/>
                  </a:lnTo>
                  <a:cubicBezTo>
                    <a:pt x="1092" y="100"/>
                    <a:pt x="1027" y="35"/>
                    <a:pt x="947" y="35"/>
                  </a:cubicBezTo>
                  <a:lnTo>
                    <a:pt x="181" y="35"/>
                  </a:lnTo>
                  <a:moveTo>
                    <a:pt x="947" y="867"/>
                  </a:moveTo>
                  <a:lnTo>
                    <a:pt x="181" y="867"/>
                  </a:lnTo>
                  <a:cubicBezTo>
                    <a:pt x="81" y="867"/>
                    <a:pt x="0" y="786"/>
                    <a:pt x="0" y="686"/>
                  </a:cubicBezTo>
                  <a:lnTo>
                    <a:pt x="0" y="180"/>
                  </a:lnTo>
                  <a:cubicBezTo>
                    <a:pt x="0" y="81"/>
                    <a:pt x="81" y="0"/>
                    <a:pt x="181" y="0"/>
                  </a:cubicBezTo>
                  <a:lnTo>
                    <a:pt x="947" y="0"/>
                  </a:lnTo>
                  <a:cubicBezTo>
                    <a:pt x="1046" y="0"/>
                    <a:pt x="1127" y="81"/>
                    <a:pt x="1127" y="180"/>
                  </a:cubicBezTo>
                  <a:lnTo>
                    <a:pt x="1127" y="686"/>
                  </a:lnTo>
                  <a:cubicBezTo>
                    <a:pt x="1127" y="786"/>
                    <a:pt x="1046" y="867"/>
                    <a:pt x="947"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5" name="Google Shape;3217;p67">
              <a:extLst>
                <a:ext uri="{FF2B5EF4-FFF2-40B4-BE49-F238E27FC236}">
                  <a16:creationId xmlns:a16="http://schemas.microsoft.com/office/drawing/2014/main" id="{67FF6C49-3763-ED5A-D284-7FFD1F35183B}"/>
                </a:ext>
              </a:extLst>
            </p:cNvPr>
            <p:cNvSpPr/>
            <p:nvPr/>
          </p:nvSpPr>
          <p:spPr>
            <a:xfrm>
              <a:off x="4564440" y="3736080"/>
              <a:ext cx="393120" cy="299880"/>
            </a:xfrm>
            <a:custGeom>
              <a:avLst/>
              <a:gdLst/>
              <a:ahLst/>
              <a:cxnLst/>
              <a:rect l="l" t="t" r="r" b="b"/>
              <a:pathLst>
                <a:path w="1092" h="833" extrusionOk="0">
                  <a:moveTo>
                    <a:pt x="928" y="833"/>
                  </a:moveTo>
                  <a:lnTo>
                    <a:pt x="163" y="833"/>
                  </a:lnTo>
                  <a:cubicBezTo>
                    <a:pt x="73" y="833"/>
                    <a:pt x="0" y="759"/>
                    <a:pt x="0" y="669"/>
                  </a:cubicBezTo>
                  <a:lnTo>
                    <a:pt x="0" y="163"/>
                  </a:lnTo>
                  <a:cubicBezTo>
                    <a:pt x="0" y="73"/>
                    <a:pt x="73" y="0"/>
                    <a:pt x="163" y="0"/>
                  </a:cubicBezTo>
                  <a:lnTo>
                    <a:pt x="928" y="0"/>
                  </a:lnTo>
                  <a:cubicBezTo>
                    <a:pt x="1019" y="0"/>
                    <a:pt x="1092" y="73"/>
                    <a:pt x="1092" y="163"/>
                  </a:cubicBezTo>
                  <a:lnTo>
                    <a:pt x="1092" y="669"/>
                  </a:lnTo>
                  <a:cubicBezTo>
                    <a:pt x="1092" y="759"/>
                    <a:pt x="1019" y="833"/>
                    <a:pt x="928" y="8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6" name="Google Shape;3218;p67">
              <a:extLst>
                <a:ext uri="{FF2B5EF4-FFF2-40B4-BE49-F238E27FC236}">
                  <a16:creationId xmlns:a16="http://schemas.microsoft.com/office/drawing/2014/main" id="{522B4951-228E-5512-29B1-10D7F6BD5FA4}"/>
                </a:ext>
              </a:extLst>
            </p:cNvPr>
            <p:cNvSpPr/>
            <p:nvPr/>
          </p:nvSpPr>
          <p:spPr>
            <a:xfrm>
              <a:off x="4557960" y="3729960"/>
              <a:ext cx="405720" cy="312120"/>
            </a:xfrm>
            <a:custGeom>
              <a:avLst/>
              <a:gdLst/>
              <a:ahLst/>
              <a:cxnLst/>
              <a:rect l="l" t="t" r="r" b="b"/>
              <a:pathLst>
                <a:path w="1127" h="867" extrusionOk="0">
                  <a:moveTo>
                    <a:pt x="181" y="35"/>
                  </a:moveTo>
                  <a:cubicBezTo>
                    <a:pt x="101" y="35"/>
                    <a:pt x="35" y="100"/>
                    <a:pt x="35" y="180"/>
                  </a:cubicBezTo>
                  <a:lnTo>
                    <a:pt x="35" y="686"/>
                  </a:lnTo>
                  <a:cubicBezTo>
                    <a:pt x="35" y="767"/>
                    <a:pt x="101" y="832"/>
                    <a:pt x="181" y="832"/>
                  </a:cubicBezTo>
                  <a:lnTo>
                    <a:pt x="946" y="832"/>
                  </a:lnTo>
                  <a:cubicBezTo>
                    <a:pt x="1027" y="832"/>
                    <a:pt x="1092" y="767"/>
                    <a:pt x="1092" y="686"/>
                  </a:cubicBezTo>
                  <a:lnTo>
                    <a:pt x="1092" y="180"/>
                  </a:lnTo>
                  <a:cubicBezTo>
                    <a:pt x="1092" y="100"/>
                    <a:pt x="1027" y="35"/>
                    <a:pt x="946" y="35"/>
                  </a:cubicBezTo>
                  <a:lnTo>
                    <a:pt x="181" y="35"/>
                  </a:lnTo>
                  <a:moveTo>
                    <a:pt x="946" y="867"/>
                  </a:moveTo>
                  <a:lnTo>
                    <a:pt x="181" y="867"/>
                  </a:lnTo>
                  <a:cubicBezTo>
                    <a:pt x="81" y="867"/>
                    <a:pt x="0" y="786"/>
                    <a:pt x="0" y="686"/>
                  </a:cubicBezTo>
                  <a:lnTo>
                    <a:pt x="0" y="180"/>
                  </a:lnTo>
                  <a:cubicBezTo>
                    <a:pt x="0" y="81"/>
                    <a:pt x="81" y="0"/>
                    <a:pt x="181" y="0"/>
                  </a:cubicBezTo>
                  <a:lnTo>
                    <a:pt x="946" y="0"/>
                  </a:lnTo>
                  <a:cubicBezTo>
                    <a:pt x="1046" y="0"/>
                    <a:pt x="1127" y="81"/>
                    <a:pt x="1127" y="180"/>
                  </a:cubicBezTo>
                  <a:lnTo>
                    <a:pt x="1127" y="686"/>
                  </a:lnTo>
                  <a:cubicBezTo>
                    <a:pt x="1127" y="786"/>
                    <a:pt x="1046" y="867"/>
                    <a:pt x="946"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7" name="Google Shape;3219;p67">
              <a:extLst>
                <a:ext uri="{FF2B5EF4-FFF2-40B4-BE49-F238E27FC236}">
                  <a16:creationId xmlns:a16="http://schemas.microsoft.com/office/drawing/2014/main" id="{1BF0142D-E456-6305-66FE-0EE46B6B8E3D}"/>
                </a:ext>
              </a:extLst>
            </p:cNvPr>
            <p:cNvSpPr/>
            <p:nvPr/>
          </p:nvSpPr>
          <p:spPr>
            <a:xfrm>
              <a:off x="5025240" y="3736080"/>
              <a:ext cx="392760" cy="299880"/>
            </a:xfrm>
            <a:custGeom>
              <a:avLst/>
              <a:gdLst/>
              <a:ahLst/>
              <a:cxnLst/>
              <a:rect l="l" t="t" r="r" b="b"/>
              <a:pathLst>
                <a:path w="1091" h="833" extrusionOk="0">
                  <a:moveTo>
                    <a:pt x="928" y="833"/>
                  </a:moveTo>
                  <a:lnTo>
                    <a:pt x="163" y="833"/>
                  </a:lnTo>
                  <a:cubicBezTo>
                    <a:pt x="73" y="833"/>
                    <a:pt x="0" y="759"/>
                    <a:pt x="0" y="669"/>
                  </a:cubicBezTo>
                  <a:lnTo>
                    <a:pt x="0" y="163"/>
                  </a:lnTo>
                  <a:cubicBezTo>
                    <a:pt x="0" y="73"/>
                    <a:pt x="73" y="0"/>
                    <a:pt x="163" y="0"/>
                  </a:cubicBezTo>
                  <a:lnTo>
                    <a:pt x="928" y="0"/>
                  </a:lnTo>
                  <a:cubicBezTo>
                    <a:pt x="1018" y="0"/>
                    <a:pt x="1091" y="73"/>
                    <a:pt x="1091" y="163"/>
                  </a:cubicBezTo>
                  <a:lnTo>
                    <a:pt x="1091" y="669"/>
                  </a:lnTo>
                  <a:cubicBezTo>
                    <a:pt x="1091" y="759"/>
                    <a:pt x="1018" y="833"/>
                    <a:pt x="928" y="8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8" name="Google Shape;3220;p67">
              <a:extLst>
                <a:ext uri="{FF2B5EF4-FFF2-40B4-BE49-F238E27FC236}">
                  <a16:creationId xmlns:a16="http://schemas.microsoft.com/office/drawing/2014/main" id="{B869C1CA-333A-161A-93E2-55E458F97B40}"/>
                </a:ext>
              </a:extLst>
            </p:cNvPr>
            <p:cNvSpPr/>
            <p:nvPr/>
          </p:nvSpPr>
          <p:spPr>
            <a:xfrm>
              <a:off x="5018760" y="3729960"/>
              <a:ext cx="405720" cy="312120"/>
            </a:xfrm>
            <a:custGeom>
              <a:avLst/>
              <a:gdLst/>
              <a:ahLst/>
              <a:cxnLst/>
              <a:rect l="l" t="t" r="r" b="b"/>
              <a:pathLst>
                <a:path w="1127" h="867" extrusionOk="0">
                  <a:moveTo>
                    <a:pt x="181" y="35"/>
                  </a:moveTo>
                  <a:cubicBezTo>
                    <a:pt x="100" y="35"/>
                    <a:pt x="35" y="100"/>
                    <a:pt x="35" y="180"/>
                  </a:cubicBezTo>
                  <a:lnTo>
                    <a:pt x="35" y="686"/>
                  </a:lnTo>
                  <a:cubicBezTo>
                    <a:pt x="35" y="767"/>
                    <a:pt x="100" y="832"/>
                    <a:pt x="181" y="832"/>
                  </a:cubicBezTo>
                  <a:lnTo>
                    <a:pt x="946" y="832"/>
                  </a:lnTo>
                  <a:cubicBezTo>
                    <a:pt x="1027" y="832"/>
                    <a:pt x="1092" y="767"/>
                    <a:pt x="1092" y="686"/>
                  </a:cubicBezTo>
                  <a:lnTo>
                    <a:pt x="1092" y="180"/>
                  </a:lnTo>
                  <a:cubicBezTo>
                    <a:pt x="1092" y="100"/>
                    <a:pt x="1027" y="35"/>
                    <a:pt x="946" y="35"/>
                  </a:cubicBezTo>
                  <a:lnTo>
                    <a:pt x="181" y="35"/>
                  </a:lnTo>
                  <a:moveTo>
                    <a:pt x="946" y="867"/>
                  </a:moveTo>
                  <a:lnTo>
                    <a:pt x="181" y="867"/>
                  </a:lnTo>
                  <a:cubicBezTo>
                    <a:pt x="81" y="867"/>
                    <a:pt x="0" y="786"/>
                    <a:pt x="0" y="686"/>
                  </a:cubicBezTo>
                  <a:lnTo>
                    <a:pt x="0" y="180"/>
                  </a:lnTo>
                  <a:cubicBezTo>
                    <a:pt x="0" y="81"/>
                    <a:pt x="81" y="0"/>
                    <a:pt x="181" y="0"/>
                  </a:cubicBezTo>
                  <a:lnTo>
                    <a:pt x="946" y="0"/>
                  </a:lnTo>
                  <a:cubicBezTo>
                    <a:pt x="1046" y="0"/>
                    <a:pt x="1127" y="81"/>
                    <a:pt x="1127" y="180"/>
                  </a:cubicBezTo>
                  <a:lnTo>
                    <a:pt x="1127" y="686"/>
                  </a:lnTo>
                  <a:cubicBezTo>
                    <a:pt x="1127" y="786"/>
                    <a:pt x="1046" y="867"/>
                    <a:pt x="946"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9" name="Google Shape;3221;p67">
              <a:extLst>
                <a:ext uri="{FF2B5EF4-FFF2-40B4-BE49-F238E27FC236}">
                  <a16:creationId xmlns:a16="http://schemas.microsoft.com/office/drawing/2014/main" id="{FCE2B04A-72C0-2A6A-A003-147BBD6D5327}"/>
                </a:ext>
              </a:extLst>
            </p:cNvPr>
            <p:cNvSpPr/>
            <p:nvPr/>
          </p:nvSpPr>
          <p:spPr>
            <a:xfrm>
              <a:off x="3182400" y="4138920"/>
              <a:ext cx="393120" cy="299520"/>
            </a:xfrm>
            <a:custGeom>
              <a:avLst/>
              <a:gdLst/>
              <a:ahLst/>
              <a:cxnLst/>
              <a:rect l="l" t="t" r="r" b="b"/>
              <a:pathLst>
                <a:path w="1092" h="832" extrusionOk="0">
                  <a:moveTo>
                    <a:pt x="929" y="832"/>
                  </a:moveTo>
                  <a:lnTo>
                    <a:pt x="163" y="832"/>
                  </a:lnTo>
                  <a:cubicBezTo>
                    <a:pt x="73" y="832"/>
                    <a:pt x="0" y="759"/>
                    <a:pt x="0" y="669"/>
                  </a:cubicBezTo>
                  <a:lnTo>
                    <a:pt x="0" y="163"/>
                  </a:lnTo>
                  <a:cubicBezTo>
                    <a:pt x="0" y="73"/>
                    <a:pt x="73" y="0"/>
                    <a:pt x="163" y="0"/>
                  </a:cubicBezTo>
                  <a:lnTo>
                    <a:pt x="929" y="0"/>
                  </a:lnTo>
                  <a:cubicBezTo>
                    <a:pt x="1019" y="0"/>
                    <a:pt x="1092" y="73"/>
                    <a:pt x="1092" y="163"/>
                  </a:cubicBezTo>
                  <a:lnTo>
                    <a:pt x="1092" y="669"/>
                  </a:lnTo>
                  <a:cubicBezTo>
                    <a:pt x="1092" y="759"/>
                    <a:pt x="1019" y="832"/>
                    <a:pt x="929" y="83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0" name="Google Shape;3222;p67">
              <a:extLst>
                <a:ext uri="{FF2B5EF4-FFF2-40B4-BE49-F238E27FC236}">
                  <a16:creationId xmlns:a16="http://schemas.microsoft.com/office/drawing/2014/main" id="{124211C0-A160-4B86-0FCA-BAF349D2E63E}"/>
                </a:ext>
              </a:extLst>
            </p:cNvPr>
            <p:cNvSpPr/>
            <p:nvPr/>
          </p:nvSpPr>
          <p:spPr>
            <a:xfrm>
              <a:off x="3175920" y="4132440"/>
              <a:ext cx="406080" cy="312480"/>
            </a:xfrm>
            <a:custGeom>
              <a:avLst/>
              <a:gdLst/>
              <a:ahLst/>
              <a:cxnLst/>
              <a:rect l="l" t="t" r="r" b="b"/>
              <a:pathLst>
                <a:path w="1128" h="868" extrusionOk="0">
                  <a:moveTo>
                    <a:pt x="181" y="36"/>
                  </a:moveTo>
                  <a:cubicBezTo>
                    <a:pt x="101" y="36"/>
                    <a:pt x="36" y="101"/>
                    <a:pt x="36" y="181"/>
                  </a:cubicBezTo>
                  <a:lnTo>
                    <a:pt x="36" y="687"/>
                  </a:lnTo>
                  <a:cubicBezTo>
                    <a:pt x="36" y="767"/>
                    <a:pt x="101" y="833"/>
                    <a:pt x="181" y="833"/>
                  </a:cubicBezTo>
                  <a:lnTo>
                    <a:pt x="947" y="833"/>
                  </a:lnTo>
                  <a:cubicBezTo>
                    <a:pt x="1027" y="833"/>
                    <a:pt x="1092" y="767"/>
                    <a:pt x="1092" y="687"/>
                  </a:cubicBezTo>
                  <a:lnTo>
                    <a:pt x="1092" y="181"/>
                  </a:lnTo>
                  <a:cubicBezTo>
                    <a:pt x="1092" y="101"/>
                    <a:pt x="1027" y="36"/>
                    <a:pt x="947" y="36"/>
                  </a:cubicBezTo>
                  <a:lnTo>
                    <a:pt x="181" y="36"/>
                  </a:lnTo>
                  <a:moveTo>
                    <a:pt x="947" y="868"/>
                  </a:moveTo>
                  <a:lnTo>
                    <a:pt x="181" y="868"/>
                  </a:lnTo>
                  <a:cubicBezTo>
                    <a:pt x="82" y="868"/>
                    <a:pt x="0" y="787"/>
                    <a:pt x="0" y="687"/>
                  </a:cubicBezTo>
                  <a:lnTo>
                    <a:pt x="0" y="181"/>
                  </a:lnTo>
                  <a:cubicBezTo>
                    <a:pt x="0" y="81"/>
                    <a:pt x="82" y="0"/>
                    <a:pt x="181" y="0"/>
                  </a:cubicBezTo>
                  <a:lnTo>
                    <a:pt x="947" y="0"/>
                  </a:lnTo>
                  <a:cubicBezTo>
                    <a:pt x="1047" y="0"/>
                    <a:pt x="1128" y="81"/>
                    <a:pt x="1128" y="181"/>
                  </a:cubicBezTo>
                  <a:lnTo>
                    <a:pt x="1128" y="687"/>
                  </a:lnTo>
                  <a:cubicBezTo>
                    <a:pt x="1128" y="787"/>
                    <a:pt x="1047" y="868"/>
                    <a:pt x="947"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1" name="Google Shape;3223;p67">
              <a:extLst>
                <a:ext uri="{FF2B5EF4-FFF2-40B4-BE49-F238E27FC236}">
                  <a16:creationId xmlns:a16="http://schemas.microsoft.com/office/drawing/2014/main" id="{E765CE29-A3D2-B136-451C-DAE9162A2ACC}"/>
                </a:ext>
              </a:extLst>
            </p:cNvPr>
            <p:cNvSpPr/>
            <p:nvPr/>
          </p:nvSpPr>
          <p:spPr>
            <a:xfrm>
              <a:off x="3643200" y="4138920"/>
              <a:ext cx="392760" cy="299520"/>
            </a:xfrm>
            <a:custGeom>
              <a:avLst/>
              <a:gdLst/>
              <a:ahLst/>
              <a:cxnLst/>
              <a:rect l="l" t="t" r="r" b="b"/>
              <a:pathLst>
                <a:path w="1091" h="832" extrusionOk="0">
                  <a:moveTo>
                    <a:pt x="928" y="832"/>
                  </a:moveTo>
                  <a:lnTo>
                    <a:pt x="163" y="832"/>
                  </a:lnTo>
                  <a:cubicBezTo>
                    <a:pt x="73" y="832"/>
                    <a:pt x="0" y="759"/>
                    <a:pt x="0" y="669"/>
                  </a:cubicBezTo>
                  <a:lnTo>
                    <a:pt x="0" y="163"/>
                  </a:lnTo>
                  <a:cubicBezTo>
                    <a:pt x="0" y="73"/>
                    <a:pt x="73" y="0"/>
                    <a:pt x="163" y="0"/>
                  </a:cubicBezTo>
                  <a:lnTo>
                    <a:pt x="928" y="0"/>
                  </a:lnTo>
                  <a:cubicBezTo>
                    <a:pt x="1018" y="0"/>
                    <a:pt x="1091" y="73"/>
                    <a:pt x="1091" y="163"/>
                  </a:cubicBezTo>
                  <a:lnTo>
                    <a:pt x="1091" y="669"/>
                  </a:lnTo>
                  <a:cubicBezTo>
                    <a:pt x="1091" y="759"/>
                    <a:pt x="1018" y="832"/>
                    <a:pt x="928" y="83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2" name="Google Shape;3224;p67">
              <a:extLst>
                <a:ext uri="{FF2B5EF4-FFF2-40B4-BE49-F238E27FC236}">
                  <a16:creationId xmlns:a16="http://schemas.microsoft.com/office/drawing/2014/main" id="{8BBD283E-8F6D-5C72-AD65-CA691CA6F313}"/>
                </a:ext>
              </a:extLst>
            </p:cNvPr>
            <p:cNvSpPr/>
            <p:nvPr/>
          </p:nvSpPr>
          <p:spPr>
            <a:xfrm>
              <a:off x="3636720" y="4132440"/>
              <a:ext cx="405360" cy="312480"/>
            </a:xfrm>
            <a:custGeom>
              <a:avLst/>
              <a:gdLst/>
              <a:ahLst/>
              <a:cxnLst/>
              <a:rect l="l" t="t" r="r" b="b"/>
              <a:pathLst>
                <a:path w="1126" h="868" extrusionOk="0">
                  <a:moveTo>
                    <a:pt x="181" y="36"/>
                  </a:moveTo>
                  <a:cubicBezTo>
                    <a:pt x="101" y="36"/>
                    <a:pt x="36" y="101"/>
                    <a:pt x="36" y="181"/>
                  </a:cubicBezTo>
                  <a:lnTo>
                    <a:pt x="36" y="687"/>
                  </a:lnTo>
                  <a:cubicBezTo>
                    <a:pt x="36" y="767"/>
                    <a:pt x="101" y="833"/>
                    <a:pt x="181" y="833"/>
                  </a:cubicBezTo>
                  <a:lnTo>
                    <a:pt x="946" y="833"/>
                  </a:lnTo>
                  <a:cubicBezTo>
                    <a:pt x="1026" y="833"/>
                    <a:pt x="1091" y="767"/>
                    <a:pt x="1091" y="687"/>
                  </a:cubicBezTo>
                  <a:lnTo>
                    <a:pt x="1091" y="181"/>
                  </a:lnTo>
                  <a:cubicBezTo>
                    <a:pt x="1091" y="101"/>
                    <a:pt x="1026" y="36"/>
                    <a:pt x="946" y="36"/>
                  </a:cubicBezTo>
                  <a:lnTo>
                    <a:pt x="181" y="36"/>
                  </a:lnTo>
                  <a:moveTo>
                    <a:pt x="946" y="868"/>
                  </a:moveTo>
                  <a:lnTo>
                    <a:pt x="181" y="868"/>
                  </a:lnTo>
                  <a:cubicBezTo>
                    <a:pt x="81" y="868"/>
                    <a:pt x="0" y="787"/>
                    <a:pt x="0" y="687"/>
                  </a:cubicBezTo>
                  <a:lnTo>
                    <a:pt x="0" y="181"/>
                  </a:lnTo>
                  <a:cubicBezTo>
                    <a:pt x="0" y="81"/>
                    <a:pt x="81" y="0"/>
                    <a:pt x="181" y="0"/>
                  </a:cubicBezTo>
                  <a:lnTo>
                    <a:pt x="946" y="0"/>
                  </a:lnTo>
                  <a:cubicBezTo>
                    <a:pt x="1045" y="0"/>
                    <a:pt x="1126" y="81"/>
                    <a:pt x="1126" y="181"/>
                  </a:cubicBezTo>
                  <a:lnTo>
                    <a:pt x="1126" y="687"/>
                  </a:lnTo>
                  <a:cubicBezTo>
                    <a:pt x="1126" y="787"/>
                    <a:pt x="1045"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3" name="Google Shape;3225;p67">
              <a:extLst>
                <a:ext uri="{FF2B5EF4-FFF2-40B4-BE49-F238E27FC236}">
                  <a16:creationId xmlns:a16="http://schemas.microsoft.com/office/drawing/2014/main" id="{2A4BB1BD-2F9B-5E6F-32AD-B89EC7A58B69}"/>
                </a:ext>
              </a:extLst>
            </p:cNvPr>
            <p:cNvSpPr/>
            <p:nvPr/>
          </p:nvSpPr>
          <p:spPr>
            <a:xfrm>
              <a:off x="4103640" y="4138920"/>
              <a:ext cx="393120" cy="299520"/>
            </a:xfrm>
            <a:custGeom>
              <a:avLst/>
              <a:gdLst/>
              <a:ahLst/>
              <a:cxnLst/>
              <a:rect l="l" t="t" r="r" b="b"/>
              <a:pathLst>
                <a:path w="1092" h="832" extrusionOk="0">
                  <a:moveTo>
                    <a:pt x="929" y="832"/>
                  </a:moveTo>
                  <a:lnTo>
                    <a:pt x="163" y="832"/>
                  </a:lnTo>
                  <a:cubicBezTo>
                    <a:pt x="73" y="832"/>
                    <a:pt x="0" y="759"/>
                    <a:pt x="0" y="669"/>
                  </a:cubicBezTo>
                  <a:lnTo>
                    <a:pt x="0" y="163"/>
                  </a:lnTo>
                  <a:cubicBezTo>
                    <a:pt x="0" y="73"/>
                    <a:pt x="73" y="0"/>
                    <a:pt x="163" y="0"/>
                  </a:cubicBezTo>
                  <a:lnTo>
                    <a:pt x="929" y="0"/>
                  </a:lnTo>
                  <a:cubicBezTo>
                    <a:pt x="1019" y="0"/>
                    <a:pt x="1092" y="73"/>
                    <a:pt x="1092" y="163"/>
                  </a:cubicBezTo>
                  <a:lnTo>
                    <a:pt x="1092" y="669"/>
                  </a:lnTo>
                  <a:cubicBezTo>
                    <a:pt x="1092" y="759"/>
                    <a:pt x="1019" y="832"/>
                    <a:pt x="929" y="83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4" name="Google Shape;3226;p67">
              <a:extLst>
                <a:ext uri="{FF2B5EF4-FFF2-40B4-BE49-F238E27FC236}">
                  <a16:creationId xmlns:a16="http://schemas.microsoft.com/office/drawing/2014/main" id="{2D158D8F-F0E0-D91F-421C-6DBFC7A436E6}"/>
                </a:ext>
              </a:extLst>
            </p:cNvPr>
            <p:cNvSpPr/>
            <p:nvPr/>
          </p:nvSpPr>
          <p:spPr>
            <a:xfrm>
              <a:off x="4097160" y="4132440"/>
              <a:ext cx="405720" cy="312480"/>
            </a:xfrm>
            <a:custGeom>
              <a:avLst/>
              <a:gdLst/>
              <a:ahLst/>
              <a:cxnLst/>
              <a:rect l="l" t="t" r="r" b="b"/>
              <a:pathLst>
                <a:path w="1127" h="868" extrusionOk="0">
                  <a:moveTo>
                    <a:pt x="181" y="36"/>
                  </a:moveTo>
                  <a:cubicBezTo>
                    <a:pt x="101" y="36"/>
                    <a:pt x="35" y="101"/>
                    <a:pt x="35" y="181"/>
                  </a:cubicBezTo>
                  <a:lnTo>
                    <a:pt x="35" y="687"/>
                  </a:lnTo>
                  <a:cubicBezTo>
                    <a:pt x="35" y="767"/>
                    <a:pt x="101" y="833"/>
                    <a:pt x="181" y="833"/>
                  </a:cubicBezTo>
                  <a:lnTo>
                    <a:pt x="947" y="833"/>
                  </a:lnTo>
                  <a:cubicBezTo>
                    <a:pt x="1027" y="833"/>
                    <a:pt x="1092" y="767"/>
                    <a:pt x="1092" y="687"/>
                  </a:cubicBezTo>
                  <a:lnTo>
                    <a:pt x="1092" y="181"/>
                  </a:lnTo>
                  <a:cubicBezTo>
                    <a:pt x="1092" y="101"/>
                    <a:pt x="1027" y="36"/>
                    <a:pt x="947" y="36"/>
                  </a:cubicBezTo>
                  <a:lnTo>
                    <a:pt x="181" y="36"/>
                  </a:lnTo>
                  <a:moveTo>
                    <a:pt x="947" y="868"/>
                  </a:moveTo>
                  <a:lnTo>
                    <a:pt x="181" y="868"/>
                  </a:lnTo>
                  <a:cubicBezTo>
                    <a:pt x="81" y="868"/>
                    <a:pt x="0" y="787"/>
                    <a:pt x="0" y="687"/>
                  </a:cubicBezTo>
                  <a:lnTo>
                    <a:pt x="0" y="181"/>
                  </a:lnTo>
                  <a:cubicBezTo>
                    <a:pt x="0" y="81"/>
                    <a:pt x="81" y="0"/>
                    <a:pt x="181" y="0"/>
                  </a:cubicBezTo>
                  <a:lnTo>
                    <a:pt x="947" y="0"/>
                  </a:lnTo>
                  <a:cubicBezTo>
                    <a:pt x="1046" y="0"/>
                    <a:pt x="1127" y="81"/>
                    <a:pt x="1127" y="181"/>
                  </a:cubicBezTo>
                  <a:lnTo>
                    <a:pt x="1127" y="687"/>
                  </a:lnTo>
                  <a:cubicBezTo>
                    <a:pt x="1127" y="787"/>
                    <a:pt x="1046" y="868"/>
                    <a:pt x="947"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5" name="Google Shape;3227;p67">
              <a:extLst>
                <a:ext uri="{FF2B5EF4-FFF2-40B4-BE49-F238E27FC236}">
                  <a16:creationId xmlns:a16="http://schemas.microsoft.com/office/drawing/2014/main" id="{78246FA6-4636-87E6-7C13-48419653DDB8}"/>
                </a:ext>
              </a:extLst>
            </p:cNvPr>
            <p:cNvSpPr/>
            <p:nvPr/>
          </p:nvSpPr>
          <p:spPr>
            <a:xfrm>
              <a:off x="4564440" y="4138920"/>
              <a:ext cx="393120" cy="299520"/>
            </a:xfrm>
            <a:custGeom>
              <a:avLst/>
              <a:gdLst/>
              <a:ahLst/>
              <a:cxnLst/>
              <a:rect l="l" t="t" r="r" b="b"/>
              <a:pathLst>
                <a:path w="1092" h="832" extrusionOk="0">
                  <a:moveTo>
                    <a:pt x="928" y="832"/>
                  </a:moveTo>
                  <a:lnTo>
                    <a:pt x="163" y="832"/>
                  </a:lnTo>
                  <a:cubicBezTo>
                    <a:pt x="73" y="832"/>
                    <a:pt x="0" y="759"/>
                    <a:pt x="0" y="669"/>
                  </a:cubicBezTo>
                  <a:lnTo>
                    <a:pt x="0" y="163"/>
                  </a:lnTo>
                  <a:cubicBezTo>
                    <a:pt x="0" y="73"/>
                    <a:pt x="73" y="0"/>
                    <a:pt x="163" y="0"/>
                  </a:cubicBezTo>
                  <a:lnTo>
                    <a:pt x="928" y="0"/>
                  </a:lnTo>
                  <a:cubicBezTo>
                    <a:pt x="1019" y="0"/>
                    <a:pt x="1092" y="73"/>
                    <a:pt x="1092" y="163"/>
                  </a:cubicBezTo>
                  <a:lnTo>
                    <a:pt x="1092" y="669"/>
                  </a:lnTo>
                  <a:cubicBezTo>
                    <a:pt x="1092" y="759"/>
                    <a:pt x="1019" y="832"/>
                    <a:pt x="928" y="83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6" name="Google Shape;3228;p67">
              <a:extLst>
                <a:ext uri="{FF2B5EF4-FFF2-40B4-BE49-F238E27FC236}">
                  <a16:creationId xmlns:a16="http://schemas.microsoft.com/office/drawing/2014/main" id="{87E54955-519B-A600-564C-7E3300A75C1D}"/>
                </a:ext>
              </a:extLst>
            </p:cNvPr>
            <p:cNvSpPr/>
            <p:nvPr/>
          </p:nvSpPr>
          <p:spPr>
            <a:xfrm>
              <a:off x="4557960" y="4132440"/>
              <a:ext cx="405720" cy="312480"/>
            </a:xfrm>
            <a:custGeom>
              <a:avLst/>
              <a:gdLst/>
              <a:ahLst/>
              <a:cxnLst/>
              <a:rect l="l" t="t" r="r" b="b"/>
              <a:pathLst>
                <a:path w="1127" h="868" extrusionOk="0">
                  <a:moveTo>
                    <a:pt x="181" y="36"/>
                  </a:moveTo>
                  <a:cubicBezTo>
                    <a:pt x="101" y="36"/>
                    <a:pt x="35" y="101"/>
                    <a:pt x="35" y="181"/>
                  </a:cubicBezTo>
                  <a:lnTo>
                    <a:pt x="35" y="687"/>
                  </a:lnTo>
                  <a:cubicBezTo>
                    <a:pt x="35" y="767"/>
                    <a:pt x="101" y="833"/>
                    <a:pt x="181" y="833"/>
                  </a:cubicBezTo>
                  <a:lnTo>
                    <a:pt x="946" y="833"/>
                  </a:lnTo>
                  <a:cubicBezTo>
                    <a:pt x="1027" y="833"/>
                    <a:pt x="1092" y="767"/>
                    <a:pt x="1092" y="687"/>
                  </a:cubicBezTo>
                  <a:lnTo>
                    <a:pt x="1092" y="181"/>
                  </a:lnTo>
                  <a:cubicBezTo>
                    <a:pt x="1092" y="101"/>
                    <a:pt x="1027" y="36"/>
                    <a:pt x="946" y="36"/>
                  </a:cubicBezTo>
                  <a:lnTo>
                    <a:pt x="181" y="36"/>
                  </a:lnTo>
                  <a:moveTo>
                    <a:pt x="946" y="868"/>
                  </a:moveTo>
                  <a:lnTo>
                    <a:pt x="181" y="868"/>
                  </a:lnTo>
                  <a:cubicBezTo>
                    <a:pt x="81" y="868"/>
                    <a:pt x="0" y="787"/>
                    <a:pt x="0" y="687"/>
                  </a:cubicBezTo>
                  <a:lnTo>
                    <a:pt x="0" y="181"/>
                  </a:lnTo>
                  <a:cubicBezTo>
                    <a:pt x="0" y="81"/>
                    <a:pt x="81" y="0"/>
                    <a:pt x="181" y="0"/>
                  </a:cubicBezTo>
                  <a:lnTo>
                    <a:pt x="946" y="0"/>
                  </a:lnTo>
                  <a:cubicBezTo>
                    <a:pt x="1046" y="0"/>
                    <a:pt x="1127" y="81"/>
                    <a:pt x="1127" y="181"/>
                  </a:cubicBezTo>
                  <a:lnTo>
                    <a:pt x="1127" y="687"/>
                  </a:lnTo>
                  <a:cubicBezTo>
                    <a:pt x="1127" y="787"/>
                    <a:pt x="1046"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7" name="Google Shape;3229;p67">
              <a:extLst>
                <a:ext uri="{FF2B5EF4-FFF2-40B4-BE49-F238E27FC236}">
                  <a16:creationId xmlns:a16="http://schemas.microsoft.com/office/drawing/2014/main" id="{3F9E52E5-38BE-EAC3-7DBD-976A3C77F125}"/>
                </a:ext>
              </a:extLst>
            </p:cNvPr>
            <p:cNvSpPr/>
            <p:nvPr/>
          </p:nvSpPr>
          <p:spPr>
            <a:xfrm>
              <a:off x="3182400" y="4541760"/>
              <a:ext cx="393120" cy="299520"/>
            </a:xfrm>
            <a:custGeom>
              <a:avLst/>
              <a:gdLst/>
              <a:ahLst/>
              <a:cxnLst/>
              <a:rect l="l" t="t" r="r" b="b"/>
              <a:pathLst>
                <a:path w="1092" h="832" extrusionOk="0">
                  <a:moveTo>
                    <a:pt x="929" y="832"/>
                  </a:moveTo>
                  <a:lnTo>
                    <a:pt x="163" y="832"/>
                  </a:lnTo>
                  <a:cubicBezTo>
                    <a:pt x="73" y="832"/>
                    <a:pt x="0" y="759"/>
                    <a:pt x="0" y="669"/>
                  </a:cubicBezTo>
                  <a:lnTo>
                    <a:pt x="0" y="163"/>
                  </a:lnTo>
                  <a:cubicBezTo>
                    <a:pt x="0" y="73"/>
                    <a:pt x="73" y="0"/>
                    <a:pt x="163" y="0"/>
                  </a:cubicBezTo>
                  <a:lnTo>
                    <a:pt x="929" y="0"/>
                  </a:lnTo>
                  <a:cubicBezTo>
                    <a:pt x="1019" y="0"/>
                    <a:pt x="1092" y="73"/>
                    <a:pt x="1092" y="163"/>
                  </a:cubicBezTo>
                  <a:lnTo>
                    <a:pt x="1092" y="669"/>
                  </a:lnTo>
                  <a:cubicBezTo>
                    <a:pt x="1092" y="759"/>
                    <a:pt x="1019" y="832"/>
                    <a:pt x="929" y="83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8" name="Google Shape;3230;p67">
              <a:extLst>
                <a:ext uri="{FF2B5EF4-FFF2-40B4-BE49-F238E27FC236}">
                  <a16:creationId xmlns:a16="http://schemas.microsoft.com/office/drawing/2014/main" id="{3EAFB784-CC37-9CE1-972B-6861ADCF58E7}"/>
                </a:ext>
              </a:extLst>
            </p:cNvPr>
            <p:cNvSpPr/>
            <p:nvPr/>
          </p:nvSpPr>
          <p:spPr>
            <a:xfrm>
              <a:off x="3175920" y="4535280"/>
              <a:ext cx="406080" cy="312480"/>
            </a:xfrm>
            <a:custGeom>
              <a:avLst/>
              <a:gdLst/>
              <a:ahLst/>
              <a:cxnLst/>
              <a:rect l="l" t="t" r="r" b="b"/>
              <a:pathLst>
                <a:path w="1128" h="868" extrusionOk="0">
                  <a:moveTo>
                    <a:pt x="181" y="35"/>
                  </a:moveTo>
                  <a:cubicBezTo>
                    <a:pt x="101" y="35"/>
                    <a:pt x="36" y="101"/>
                    <a:pt x="36" y="181"/>
                  </a:cubicBezTo>
                  <a:lnTo>
                    <a:pt x="36" y="687"/>
                  </a:lnTo>
                  <a:cubicBezTo>
                    <a:pt x="36" y="767"/>
                    <a:pt x="101" y="832"/>
                    <a:pt x="181" y="832"/>
                  </a:cubicBezTo>
                  <a:lnTo>
                    <a:pt x="947" y="832"/>
                  </a:lnTo>
                  <a:cubicBezTo>
                    <a:pt x="1027" y="832"/>
                    <a:pt x="1092" y="767"/>
                    <a:pt x="1092" y="687"/>
                  </a:cubicBezTo>
                  <a:lnTo>
                    <a:pt x="1092" y="181"/>
                  </a:lnTo>
                  <a:cubicBezTo>
                    <a:pt x="1092" y="101"/>
                    <a:pt x="1027" y="35"/>
                    <a:pt x="947" y="35"/>
                  </a:cubicBezTo>
                  <a:lnTo>
                    <a:pt x="181" y="35"/>
                  </a:lnTo>
                  <a:moveTo>
                    <a:pt x="947" y="868"/>
                  </a:moveTo>
                  <a:lnTo>
                    <a:pt x="181" y="868"/>
                  </a:lnTo>
                  <a:cubicBezTo>
                    <a:pt x="82" y="868"/>
                    <a:pt x="0" y="787"/>
                    <a:pt x="0" y="687"/>
                  </a:cubicBezTo>
                  <a:lnTo>
                    <a:pt x="0" y="181"/>
                  </a:lnTo>
                  <a:cubicBezTo>
                    <a:pt x="0" y="81"/>
                    <a:pt x="82" y="0"/>
                    <a:pt x="181" y="0"/>
                  </a:cubicBezTo>
                  <a:lnTo>
                    <a:pt x="947" y="0"/>
                  </a:lnTo>
                  <a:cubicBezTo>
                    <a:pt x="1047" y="0"/>
                    <a:pt x="1128" y="81"/>
                    <a:pt x="1128" y="181"/>
                  </a:cubicBezTo>
                  <a:lnTo>
                    <a:pt x="1128" y="687"/>
                  </a:lnTo>
                  <a:cubicBezTo>
                    <a:pt x="1128" y="787"/>
                    <a:pt x="1047" y="868"/>
                    <a:pt x="947"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9" name="Google Shape;3231;p67">
              <a:extLst>
                <a:ext uri="{FF2B5EF4-FFF2-40B4-BE49-F238E27FC236}">
                  <a16:creationId xmlns:a16="http://schemas.microsoft.com/office/drawing/2014/main" id="{0F5FC892-471A-E63F-7781-29724F7FE96F}"/>
                </a:ext>
              </a:extLst>
            </p:cNvPr>
            <p:cNvSpPr/>
            <p:nvPr/>
          </p:nvSpPr>
          <p:spPr>
            <a:xfrm>
              <a:off x="3643200" y="4541760"/>
              <a:ext cx="392760" cy="299520"/>
            </a:xfrm>
            <a:custGeom>
              <a:avLst/>
              <a:gdLst/>
              <a:ahLst/>
              <a:cxnLst/>
              <a:rect l="l" t="t" r="r" b="b"/>
              <a:pathLst>
                <a:path w="1091" h="832" extrusionOk="0">
                  <a:moveTo>
                    <a:pt x="928" y="832"/>
                  </a:moveTo>
                  <a:lnTo>
                    <a:pt x="163" y="832"/>
                  </a:lnTo>
                  <a:cubicBezTo>
                    <a:pt x="73" y="832"/>
                    <a:pt x="0" y="759"/>
                    <a:pt x="0" y="669"/>
                  </a:cubicBezTo>
                  <a:lnTo>
                    <a:pt x="0" y="163"/>
                  </a:lnTo>
                  <a:cubicBezTo>
                    <a:pt x="0" y="73"/>
                    <a:pt x="73" y="0"/>
                    <a:pt x="163" y="0"/>
                  </a:cubicBezTo>
                  <a:lnTo>
                    <a:pt x="928" y="0"/>
                  </a:lnTo>
                  <a:cubicBezTo>
                    <a:pt x="1018" y="0"/>
                    <a:pt x="1091" y="73"/>
                    <a:pt x="1091" y="163"/>
                  </a:cubicBezTo>
                  <a:lnTo>
                    <a:pt x="1091" y="669"/>
                  </a:lnTo>
                  <a:cubicBezTo>
                    <a:pt x="1091" y="759"/>
                    <a:pt x="1018" y="832"/>
                    <a:pt x="928" y="83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0" name="Google Shape;3232;p67">
              <a:extLst>
                <a:ext uri="{FF2B5EF4-FFF2-40B4-BE49-F238E27FC236}">
                  <a16:creationId xmlns:a16="http://schemas.microsoft.com/office/drawing/2014/main" id="{C007B591-BD7D-1258-87E1-E8552B398BD3}"/>
                </a:ext>
              </a:extLst>
            </p:cNvPr>
            <p:cNvSpPr/>
            <p:nvPr/>
          </p:nvSpPr>
          <p:spPr>
            <a:xfrm>
              <a:off x="3636720" y="4535280"/>
              <a:ext cx="405360" cy="312480"/>
            </a:xfrm>
            <a:custGeom>
              <a:avLst/>
              <a:gdLst/>
              <a:ahLst/>
              <a:cxnLst/>
              <a:rect l="l" t="t" r="r" b="b"/>
              <a:pathLst>
                <a:path w="1126" h="868" extrusionOk="0">
                  <a:moveTo>
                    <a:pt x="181" y="35"/>
                  </a:moveTo>
                  <a:cubicBezTo>
                    <a:pt x="101" y="35"/>
                    <a:pt x="36" y="101"/>
                    <a:pt x="36" y="181"/>
                  </a:cubicBezTo>
                  <a:lnTo>
                    <a:pt x="36" y="687"/>
                  </a:lnTo>
                  <a:cubicBezTo>
                    <a:pt x="36" y="767"/>
                    <a:pt x="101" y="832"/>
                    <a:pt x="181" y="832"/>
                  </a:cubicBezTo>
                  <a:lnTo>
                    <a:pt x="946" y="832"/>
                  </a:lnTo>
                  <a:cubicBezTo>
                    <a:pt x="1026" y="832"/>
                    <a:pt x="1091" y="767"/>
                    <a:pt x="1091" y="687"/>
                  </a:cubicBezTo>
                  <a:lnTo>
                    <a:pt x="1091" y="181"/>
                  </a:lnTo>
                  <a:cubicBezTo>
                    <a:pt x="1091" y="101"/>
                    <a:pt x="1026" y="35"/>
                    <a:pt x="946" y="35"/>
                  </a:cubicBezTo>
                  <a:lnTo>
                    <a:pt x="181" y="35"/>
                  </a:lnTo>
                  <a:moveTo>
                    <a:pt x="946" y="868"/>
                  </a:moveTo>
                  <a:lnTo>
                    <a:pt x="181" y="868"/>
                  </a:lnTo>
                  <a:cubicBezTo>
                    <a:pt x="81" y="868"/>
                    <a:pt x="0" y="787"/>
                    <a:pt x="0" y="687"/>
                  </a:cubicBezTo>
                  <a:lnTo>
                    <a:pt x="0" y="181"/>
                  </a:lnTo>
                  <a:cubicBezTo>
                    <a:pt x="0" y="81"/>
                    <a:pt x="81" y="0"/>
                    <a:pt x="181" y="0"/>
                  </a:cubicBezTo>
                  <a:lnTo>
                    <a:pt x="946" y="0"/>
                  </a:lnTo>
                  <a:cubicBezTo>
                    <a:pt x="1045" y="0"/>
                    <a:pt x="1126" y="81"/>
                    <a:pt x="1126" y="181"/>
                  </a:cubicBezTo>
                  <a:lnTo>
                    <a:pt x="1126" y="687"/>
                  </a:lnTo>
                  <a:cubicBezTo>
                    <a:pt x="1126" y="787"/>
                    <a:pt x="1045"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81" name="Google Shape;3233;p67">
              <a:extLst>
                <a:ext uri="{FF2B5EF4-FFF2-40B4-BE49-F238E27FC236}">
                  <a16:creationId xmlns:a16="http://schemas.microsoft.com/office/drawing/2014/main" id="{9B1EE3B8-473B-226F-AD72-B8B5FE72B8E8}"/>
                </a:ext>
              </a:extLst>
            </p:cNvPr>
            <p:cNvSpPr/>
            <p:nvPr/>
          </p:nvSpPr>
          <p:spPr>
            <a:xfrm>
              <a:off x="4103640" y="4541760"/>
              <a:ext cx="393120" cy="299520"/>
            </a:xfrm>
            <a:custGeom>
              <a:avLst/>
              <a:gdLst/>
              <a:ahLst/>
              <a:cxnLst/>
              <a:rect l="l" t="t" r="r" b="b"/>
              <a:pathLst>
                <a:path w="1092" h="832" extrusionOk="0">
                  <a:moveTo>
                    <a:pt x="929" y="832"/>
                  </a:moveTo>
                  <a:lnTo>
                    <a:pt x="163" y="832"/>
                  </a:lnTo>
                  <a:cubicBezTo>
                    <a:pt x="73" y="832"/>
                    <a:pt x="0" y="759"/>
                    <a:pt x="0" y="669"/>
                  </a:cubicBezTo>
                  <a:lnTo>
                    <a:pt x="0" y="163"/>
                  </a:lnTo>
                  <a:cubicBezTo>
                    <a:pt x="0" y="73"/>
                    <a:pt x="73" y="0"/>
                    <a:pt x="163" y="0"/>
                  </a:cubicBezTo>
                  <a:lnTo>
                    <a:pt x="929" y="0"/>
                  </a:lnTo>
                  <a:cubicBezTo>
                    <a:pt x="1019" y="0"/>
                    <a:pt x="1092" y="73"/>
                    <a:pt x="1092" y="163"/>
                  </a:cubicBezTo>
                  <a:lnTo>
                    <a:pt x="1092" y="669"/>
                  </a:lnTo>
                  <a:cubicBezTo>
                    <a:pt x="1092" y="759"/>
                    <a:pt x="1019" y="832"/>
                    <a:pt x="929" y="83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2" name="Google Shape;3234;p67">
              <a:extLst>
                <a:ext uri="{FF2B5EF4-FFF2-40B4-BE49-F238E27FC236}">
                  <a16:creationId xmlns:a16="http://schemas.microsoft.com/office/drawing/2014/main" id="{BF95F530-0974-9B0D-3B7A-5D2FA0C99AD6}"/>
                </a:ext>
              </a:extLst>
            </p:cNvPr>
            <p:cNvSpPr/>
            <p:nvPr/>
          </p:nvSpPr>
          <p:spPr>
            <a:xfrm>
              <a:off x="4097160" y="4535280"/>
              <a:ext cx="405720" cy="312480"/>
            </a:xfrm>
            <a:custGeom>
              <a:avLst/>
              <a:gdLst/>
              <a:ahLst/>
              <a:cxnLst/>
              <a:rect l="l" t="t" r="r" b="b"/>
              <a:pathLst>
                <a:path w="1127" h="868" extrusionOk="0">
                  <a:moveTo>
                    <a:pt x="181" y="35"/>
                  </a:moveTo>
                  <a:cubicBezTo>
                    <a:pt x="101" y="35"/>
                    <a:pt x="35" y="101"/>
                    <a:pt x="35" y="181"/>
                  </a:cubicBezTo>
                  <a:lnTo>
                    <a:pt x="35" y="687"/>
                  </a:lnTo>
                  <a:cubicBezTo>
                    <a:pt x="35" y="767"/>
                    <a:pt x="101" y="832"/>
                    <a:pt x="181" y="832"/>
                  </a:cubicBezTo>
                  <a:lnTo>
                    <a:pt x="947" y="832"/>
                  </a:lnTo>
                  <a:cubicBezTo>
                    <a:pt x="1027" y="832"/>
                    <a:pt x="1092" y="767"/>
                    <a:pt x="1092" y="687"/>
                  </a:cubicBezTo>
                  <a:lnTo>
                    <a:pt x="1092" y="181"/>
                  </a:lnTo>
                  <a:cubicBezTo>
                    <a:pt x="1092" y="101"/>
                    <a:pt x="1027" y="35"/>
                    <a:pt x="947" y="35"/>
                  </a:cubicBezTo>
                  <a:lnTo>
                    <a:pt x="181" y="35"/>
                  </a:lnTo>
                  <a:moveTo>
                    <a:pt x="947" y="868"/>
                  </a:moveTo>
                  <a:lnTo>
                    <a:pt x="181" y="868"/>
                  </a:lnTo>
                  <a:cubicBezTo>
                    <a:pt x="81" y="868"/>
                    <a:pt x="0" y="787"/>
                    <a:pt x="0" y="687"/>
                  </a:cubicBezTo>
                  <a:lnTo>
                    <a:pt x="0" y="181"/>
                  </a:lnTo>
                  <a:cubicBezTo>
                    <a:pt x="0" y="81"/>
                    <a:pt x="81" y="0"/>
                    <a:pt x="181" y="0"/>
                  </a:cubicBezTo>
                  <a:lnTo>
                    <a:pt x="947" y="0"/>
                  </a:lnTo>
                  <a:cubicBezTo>
                    <a:pt x="1046" y="0"/>
                    <a:pt x="1127" y="81"/>
                    <a:pt x="1127" y="181"/>
                  </a:cubicBezTo>
                  <a:lnTo>
                    <a:pt x="1127" y="687"/>
                  </a:lnTo>
                  <a:cubicBezTo>
                    <a:pt x="1127" y="787"/>
                    <a:pt x="1046" y="868"/>
                    <a:pt x="947"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83" name="Google Shape;3235;p67">
              <a:extLst>
                <a:ext uri="{FF2B5EF4-FFF2-40B4-BE49-F238E27FC236}">
                  <a16:creationId xmlns:a16="http://schemas.microsoft.com/office/drawing/2014/main" id="{C7E348EC-EBAC-2BB3-B2FC-DA7D939DA06E}"/>
                </a:ext>
              </a:extLst>
            </p:cNvPr>
            <p:cNvSpPr/>
            <p:nvPr/>
          </p:nvSpPr>
          <p:spPr>
            <a:xfrm>
              <a:off x="4564440" y="4541760"/>
              <a:ext cx="393120" cy="299520"/>
            </a:xfrm>
            <a:custGeom>
              <a:avLst/>
              <a:gdLst/>
              <a:ahLst/>
              <a:cxnLst/>
              <a:rect l="l" t="t" r="r" b="b"/>
              <a:pathLst>
                <a:path w="1092" h="832" extrusionOk="0">
                  <a:moveTo>
                    <a:pt x="928" y="832"/>
                  </a:moveTo>
                  <a:lnTo>
                    <a:pt x="163" y="832"/>
                  </a:lnTo>
                  <a:cubicBezTo>
                    <a:pt x="73" y="832"/>
                    <a:pt x="0" y="759"/>
                    <a:pt x="0" y="669"/>
                  </a:cubicBezTo>
                  <a:lnTo>
                    <a:pt x="0" y="163"/>
                  </a:lnTo>
                  <a:cubicBezTo>
                    <a:pt x="0" y="73"/>
                    <a:pt x="73" y="0"/>
                    <a:pt x="163" y="0"/>
                  </a:cubicBezTo>
                  <a:lnTo>
                    <a:pt x="928" y="0"/>
                  </a:lnTo>
                  <a:cubicBezTo>
                    <a:pt x="1019" y="0"/>
                    <a:pt x="1092" y="73"/>
                    <a:pt x="1092" y="163"/>
                  </a:cubicBezTo>
                  <a:lnTo>
                    <a:pt x="1092" y="669"/>
                  </a:lnTo>
                  <a:cubicBezTo>
                    <a:pt x="1092" y="759"/>
                    <a:pt x="1019" y="832"/>
                    <a:pt x="928" y="83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4" name="Google Shape;3236;p67">
              <a:extLst>
                <a:ext uri="{FF2B5EF4-FFF2-40B4-BE49-F238E27FC236}">
                  <a16:creationId xmlns:a16="http://schemas.microsoft.com/office/drawing/2014/main" id="{DA0DF6BE-7F8C-B2AD-6A48-A3EE58B8CBED}"/>
                </a:ext>
              </a:extLst>
            </p:cNvPr>
            <p:cNvSpPr/>
            <p:nvPr/>
          </p:nvSpPr>
          <p:spPr>
            <a:xfrm>
              <a:off x="4557960" y="4535280"/>
              <a:ext cx="405720" cy="312480"/>
            </a:xfrm>
            <a:custGeom>
              <a:avLst/>
              <a:gdLst/>
              <a:ahLst/>
              <a:cxnLst/>
              <a:rect l="l" t="t" r="r" b="b"/>
              <a:pathLst>
                <a:path w="1127" h="868" extrusionOk="0">
                  <a:moveTo>
                    <a:pt x="181" y="35"/>
                  </a:moveTo>
                  <a:cubicBezTo>
                    <a:pt x="101" y="35"/>
                    <a:pt x="35" y="101"/>
                    <a:pt x="35" y="181"/>
                  </a:cubicBezTo>
                  <a:lnTo>
                    <a:pt x="35" y="687"/>
                  </a:lnTo>
                  <a:cubicBezTo>
                    <a:pt x="35" y="767"/>
                    <a:pt x="101" y="832"/>
                    <a:pt x="181" y="832"/>
                  </a:cubicBezTo>
                  <a:lnTo>
                    <a:pt x="946" y="832"/>
                  </a:lnTo>
                  <a:cubicBezTo>
                    <a:pt x="1027" y="832"/>
                    <a:pt x="1092" y="767"/>
                    <a:pt x="1092" y="687"/>
                  </a:cubicBezTo>
                  <a:lnTo>
                    <a:pt x="1092" y="181"/>
                  </a:lnTo>
                  <a:cubicBezTo>
                    <a:pt x="1092" y="101"/>
                    <a:pt x="1027" y="35"/>
                    <a:pt x="946" y="35"/>
                  </a:cubicBezTo>
                  <a:lnTo>
                    <a:pt x="181" y="35"/>
                  </a:lnTo>
                  <a:moveTo>
                    <a:pt x="946" y="868"/>
                  </a:moveTo>
                  <a:lnTo>
                    <a:pt x="181" y="868"/>
                  </a:lnTo>
                  <a:cubicBezTo>
                    <a:pt x="81" y="868"/>
                    <a:pt x="0" y="787"/>
                    <a:pt x="0" y="687"/>
                  </a:cubicBezTo>
                  <a:lnTo>
                    <a:pt x="0" y="181"/>
                  </a:lnTo>
                  <a:cubicBezTo>
                    <a:pt x="0" y="81"/>
                    <a:pt x="81" y="0"/>
                    <a:pt x="181" y="0"/>
                  </a:cubicBezTo>
                  <a:lnTo>
                    <a:pt x="946" y="0"/>
                  </a:lnTo>
                  <a:cubicBezTo>
                    <a:pt x="1046" y="0"/>
                    <a:pt x="1127" y="81"/>
                    <a:pt x="1127" y="181"/>
                  </a:cubicBezTo>
                  <a:lnTo>
                    <a:pt x="1127" y="687"/>
                  </a:lnTo>
                  <a:cubicBezTo>
                    <a:pt x="1127" y="787"/>
                    <a:pt x="1046"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85" name="Google Shape;3237;p67">
              <a:extLst>
                <a:ext uri="{FF2B5EF4-FFF2-40B4-BE49-F238E27FC236}">
                  <a16:creationId xmlns:a16="http://schemas.microsoft.com/office/drawing/2014/main" id="{D1511F0B-9291-EB71-D6CF-9C69AC070DF8}"/>
                </a:ext>
              </a:extLst>
            </p:cNvPr>
            <p:cNvSpPr/>
            <p:nvPr/>
          </p:nvSpPr>
          <p:spPr>
            <a:xfrm>
              <a:off x="5025240" y="4138920"/>
              <a:ext cx="392760" cy="702360"/>
            </a:xfrm>
            <a:custGeom>
              <a:avLst/>
              <a:gdLst/>
              <a:ahLst/>
              <a:cxnLst/>
              <a:rect l="l" t="t" r="r" b="b"/>
              <a:pathLst>
                <a:path w="1091" h="1951" extrusionOk="0">
                  <a:moveTo>
                    <a:pt x="926" y="0"/>
                  </a:moveTo>
                  <a:lnTo>
                    <a:pt x="165" y="0"/>
                  </a:lnTo>
                  <a:cubicBezTo>
                    <a:pt x="74" y="0"/>
                    <a:pt x="0" y="74"/>
                    <a:pt x="0" y="166"/>
                  </a:cubicBezTo>
                  <a:lnTo>
                    <a:pt x="0" y="398"/>
                  </a:lnTo>
                  <a:lnTo>
                    <a:pt x="0" y="667"/>
                  </a:lnTo>
                  <a:lnTo>
                    <a:pt x="0" y="1786"/>
                  </a:lnTo>
                  <a:cubicBezTo>
                    <a:pt x="0" y="1877"/>
                    <a:pt x="74" y="1951"/>
                    <a:pt x="165" y="1951"/>
                  </a:cubicBezTo>
                  <a:lnTo>
                    <a:pt x="926" y="1951"/>
                  </a:lnTo>
                  <a:cubicBezTo>
                    <a:pt x="1017" y="1951"/>
                    <a:pt x="1091" y="1877"/>
                    <a:pt x="1091" y="1786"/>
                  </a:cubicBezTo>
                  <a:lnTo>
                    <a:pt x="1091" y="667"/>
                  </a:lnTo>
                  <a:lnTo>
                    <a:pt x="1091" y="398"/>
                  </a:lnTo>
                  <a:lnTo>
                    <a:pt x="1091" y="166"/>
                  </a:lnTo>
                  <a:cubicBezTo>
                    <a:pt x="1091" y="74"/>
                    <a:pt x="1017" y="0"/>
                    <a:pt x="926"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6" name="Google Shape;3238;p67">
              <a:extLst>
                <a:ext uri="{FF2B5EF4-FFF2-40B4-BE49-F238E27FC236}">
                  <a16:creationId xmlns:a16="http://schemas.microsoft.com/office/drawing/2014/main" id="{C6D258B6-0918-54B4-D933-231BCC50191F}"/>
                </a:ext>
              </a:extLst>
            </p:cNvPr>
            <p:cNvSpPr/>
            <p:nvPr/>
          </p:nvSpPr>
          <p:spPr>
            <a:xfrm>
              <a:off x="5018760" y="4132440"/>
              <a:ext cx="405720" cy="715320"/>
            </a:xfrm>
            <a:custGeom>
              <a:avLst/>
              <a:gdLst/>
              <a:ahLst/>
              <a:cxnLst/>
              <a:rect l="l" t="t" r="r" b="b"/>
              <a:pathLst>
                <a:path w="1127" h="1987" extrusionOk="0">
                  <a:moveTo>
                    <a:pt x="183" y="36"/>
                  </a:moveTo>
                  <a:cubicBezTo>
                    <a:pt x="102" y="36"/>
                    <a:pt x="35" y="102"/>
                    <a:pt x="35" y="184"/>
                  </a:cubicBezTo>
                  <a:lnTo>
                    <a:pt x="35" y="1803"/>
                  </a:lnTo>
                  <a:cubicBezTo>
                    <a:pt x="35" y="1885"/>
                    <a:pt x="102" y="1951"/>
                    <a:pt x="183" y="1951"/>
                  </a:cubicBezTo>
                  <a:lnTo>
                    <a:pt x="944" y="1951"/>
                  </a:lnTo>
                  <a:cubicBezTo>
                    <a:pt x="1025" y="1951"/>
                    <a:pt x="1092" y="1885"/>
                    <a:pt x="1092" y="1803"/>
                  </a:cubicBezTo>
                  <a:lnTo>
                    <a:pt x="1092" y="184"/>
                  </a:lnTo>
                  <a:cubicBezTo>
                    <a:pt x="1092" y="102"/>
                    <a:pt x="1025" y="36"/>
                    <a:pt x="944" y="36"/>
                  </a:cubicBezTo>
                  <a:lnTo>
                    <a:pt x="183" y="36"/>
                  </a:lnTo>
                  <a:moveTo>
                    <a:pt x="944" y="1987"/>
                  </a:moveTo>
                  <a:lnTo>
                    <a:pt x="183" y="1987"/>
                  </a:lnTo>
                  <a:cubicBezTo>
                    <a:pt x="82" y="1987"/>
                    <a:pt x="0" y="1905"/>
                    <a:pt x="0" y="1803"/>
                  </a:cubicBezTo>
                  <a:lnTo>
                    <a:pt x="0" y="184"/>
                  </a:lnTo>
                  <a:cubicBezTo>
                    <a:pt x="0" y="83"/>
                    <a:pt x="82" y="0"/>
                    <a:pt x="183" y="0"/>
                  </a:cubicBezTo>
                  <a:lnTo>
                    <a:pt x="944" y="0"/>
                  </a:lnTo>
                  <a:cubicBezTo>
                    <a:pt x="1045" y="0"/>
                    <a:pt x="1127" y="83"/>
                    <a:pt x="1127" y="184"/>
                  </a:cubicBezTo>
                  <a:lnTo>
                    <a:pt x="1127" y="1803"/>
                  </a:lnTo>
                  <a:cubicBezTo>
                    <a:pt x="1127" y="1905"/>
                    <a:pt x="1045" y="1987"/>
                    <a:pt x="944" y="198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87" name="Google Shape;3239;p67">
              <a:extLst>
                <a:ext uri="{FF2B5EF4-FFF2-40B4-BE49-F238E27FC236}">
                  <a16:creationId xmlns:a16="http://schemas.microsoft.com/office/drawing/2014/main" id="{B1FDBB5F-5EDF-9641-D0D5-DBBA829FCCB1}"/>
                </a:ext>
              </a:extLst>
            </p:cNvPr>
            <p:cNvSpPr/>
            <p:nvPr/>
          </p:nvSpPr>
          <p:spPr>
            <a:xfrm>
              <a:off x="5025240" y="2579760"/>
              <a:ext cx="392760" cy="254520"/>
            </a:xfrm>
            <a:custGeom>
              <a:avLst/>
              <a:gdLst/>
              <a:ahLst/>
              <a:cxnLst/>
              <a:rect l="l" t="t" r="r" b="b"/>
              <a:pathLst>
                <a:path w="1091" h="707" extrusionOk="0">
                  <a:moveTo>
                    <a:pt x="928" y="707"/>
                  </a:moveTo>
                  <a:lnTo>
                    <a:pt x="163" y="707"/>
                  </a:lnTo>
                  <a:cubicBezTo>
                    <a:pt x="73" y="707"/>
                    <a:pt x="0" y="634"/>
                    <a:pt x="0" y="544"/>
                  </a:cubicBezTo>
                  <a:lnTo>
                    <a:pt x="0" y="163"/>
                  </a:lnTo>
                  <a:cubicBezTo>
                    <a:pt x="0" y="73"/>
                    <a:pt x="73" y="0"/>
                    <a:pt x="163" y="0"/>
                  </a:cubicBezTo>
                  <a:lnTo>
                    <a:pt x="928" y="0"/>
                  </a:lnTo>
                  <a:cubicBezTo>
                    <a:pt x="1018" y="0"/>
                    <a:pt x="1091" y="73"/>
                    <a:pt x="1091" y="163"/>
                  </a:cubicBezTo>
                  <a:lnTo>
                    <a:pt x="1091" y="544"/>
                  </a:lnTo>
                  <a:cubicBezTo>
                    <a:pt x="1091" y="634"/>
                    <a:pt x="1018" y="707"/>
                    <a:pt x="928" y="70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8" name="Google Shape;3240;p67">
              <a:extLst>
                <a:ext uri="{FF2B5EF4-FFF2-40B4-BE49-F238E27FC236}">
                  <a16:creationId xmlns:a16="http://schemas.microsoft.com/office/drawing/2014/main" id="{6ABF0464-ED2E-DD5A-2DE6-860C2DC03AED}"/>
                </a:ext>
              </a:extLst>
            </p:cNvPr>
            <p:cNvSpPr/>
            <p:nvPr/>
          </p:nvSpPr>
          <p:spPr>
            <a:xfrm>
              <a:off x="5018760" y="2573280"/>
              <a:ext cx="405720" cy="267120"/>
            </a:xfrm>
            <a:custGeom>
              <a:avLst/>
              <a:gdLst/>
              <a:ahLst/>
              <a:cxnLst/>
              <a:rect l="l" t="t" r="r" b="b"/>
              <a:pathLst>
                <a:path w="1127" h="742" extrusionOk="0">
                  <a:moveTo>
                    <a:pt x="181" y="36"/>
                  </a:moveTo>
                  <a:cubicBezTo>
                    <a:pt x="100" y="36"/>
                    <a:pt x="35" y="101"/>
                    <a:pt x="35" y="181"/>
                  </a:cubicBezTo>
                  <a:lnTo>
                    <a:pt x="35" y="562"/>
                  </a:lnTo>
                  <a:cubicBezTo>
                    <a:pt x="35" y="642"/>
                    <a:pt x="100" y="708"/>
                    <a:pt x="181" y="708"/>
                  </a:cubicBezTo>
                  <a:lnTo>
                    <a:pt x="946" y="708"/>
                  </a:lnTo>
                  <a:cubicBezTo>
                    <a:pt x="1027" y="708"/>
                    <a:pt x="1092" y="642"/>
                    <a:pt x="1092" y="562"/>
                  </a:cubicBezTo>
                  <a:lnTo>
                    <a:pt x="1092" y="181"/>
                  </a:lnTo>
                  <a:cubicBezTo>
                    <a:pt x="1092" y="101"/>
                    <a:pt x="1027" y="36"/>
                    <a:pt x="946" y="36"/>
                  </a:cubicBezTo>
                  <a:lnTo>
                    <a:pt x="181" y="36"/>
                  </a:lnTo>
                  <a:moveTo>
                    <a:pt x="946" y="742"/>
                  </a:moveTo>
                  <a:lnTo>
                    <a:pt x="181" y="742"/>
                  </a:lnTo>
                  <a:cubicBezTo>
                    <a:pt x="81" y="742"/>
                    <a:pt x="0" y="662"/>
                    <a:pt x="0" y="562"/>
                  </a:cubicBezTo>
                  <a:lnTo>
                    <a:pt x="0" y="181"/>
                  </a:lnTo>
                  <a:cubicBezTo>
                    <a:pt x="0" y="82"/>
                    <a:pt x="81" y="0"/>
                    <a:pt x="181" y="0"/>
                  </a:cubicBezTo>
                  <a:lnTo>
                    <a:pt x="946" y="0"/>
                  </a:lnTo>
                  <a:cubicBezTo>
                    <a:pt x="1046" y="0"/>
                    <a:pt x="1127" y="82"/>
                    <a:pt x="1127" y="181"/>
                  </a:cubicBezTo>
                  <a:lnTo>
                    <a:pt x="1127" y="562"/>
                  </a:lnTo>
                  <a:cubicBezTo>
                    <a:pt x="1127" y="662"/>
                    <a:pt x="1046" y="742"/>
                    <a:pt x="946" y="7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89" name="Google Shape;3241;p67">
              <a:extLst>
                <a:ext uri="{FF2B5EF4-FFF2-40B4-BE49-F238E27FC236}">
                  <a16:creationId xmlns:a16="http://schemas.microsoft.com/office/drawing/2014/main" id="{02C0EDE5-D58B-F043-0E77-8833201EBA13}"/>
                </a:ext>
              </a:extLst>
            </p:cNvPr>
            <p:cNvSpPr/>
            <p:nvPr/>
          </p:nvSpPr>
          <p:spPr>
            <a:xfrm>
              <a:off x="5082840" y="2643120"/>
              <a:ext cx="135000" cy="146520"/>
            </a:xfrm>
            <a:custGeom>
              <a:avLst/>
              <a:gdLst/>
              <a:ahLst/>
              <a:cxnLst/>
              <a:rect l="l" t="t" r="r" b="b"/>
              <a:pathLst>
                <a:path w="375" h="407" extrusionOk="0">
                  <a:moveTo>
                    <a:pt x="282" y="320"/>
                  </a:moveTo>
                  <a:cubicBezTo>
                    <a:pt x="304" y="292"/>
                    <a:pt x="315" y="253"/>
                    <a:pt x="315" y="204"/>
                  </a:cubicBezTo>
                  <a:cubicBezTo>
                    <a:pt x="315" y="154"/>
                    <a:pt x="304" y="116"/>
                    <a:pt x="282" y="87"/>
                  </a:cubicBezTo>
                  <a:cubicBezTo>
                    <a:pt x="259" y="59"/>
                    <a:pt x="228" y="45"/>
                    <a:pt x="187" y="45"/>
                  </a:cubicBezTo>
                  <a:cubicBezTo>
                    <a:pt x="147" y="45"/>
                    <a:pt x="115" y="59"/>
                    <a:pt x="93" y="87"/>
                  </a:cubicBezTo>
                  <a:cubicBezTo>
                    <a:pt x="70" y="116"/>
                    <a:pt x="59" y="154"/>
                    <a:pt x="59" y="204"/>
                  </a:cubicBezTo>
                  <a:cubicBezTo>
                    <a:pt x="59" y="253"/>
                    <a:pt x="71" y="292"/>
                    <a:pt x="93" y="320"/>
                  </a:cubicBezTo>
                  <a:cubicBezTo>
                    <a:pt x="116" y="348"/>
                    <a:pt x="147" y="363"/>
                    <a:pt x="187" y="363"/>
                  </a:cubicBezTo>
                  <a:cubicBezTo>
                    <a:pt x="228" y="363"/>
                    <a:pt x="259" y="348"/>
                    <a:pt x="282" y="320"/>
                  </a:cubicBezTo>
                  <a:moveTo>
                    <a:pt x="50" y="352"/>
                  </a:moveTo>
                  <a:cubicBezTo>
                    <a:pt x="17" y="316"/>
                    <a:pt x="0" y="266"/>
                    <a:pt x="0" y="204"/>
                  </a:cubicBezTo>
                  <a:cubicBezTo>
                    <a:pt x="0" y="141"/>
                    <a:pt x="17" y="92"/>
                    <a:pt x="50" y="55"/>
                  </a:cubicBezTo>
                  <a:cubicBezTo>
                    <a:pt x="84" y="18"/>
                    <a:pt x="129" y="0"/>
                    <a:pt x="187" y="0"/>
                  </a:cubicBezTo>
                  <a:cubicBezTo>
                    <a:pt x="246" y="0"/>
                    <a:pt x="291" y="18"/>
                    <a:pt x="325" y="55"/>
                  </a:cubicBezTo>
                  <a:cubicBezTo>
                    <a:pt x="358" y="92"/>
                    <a:pt x="375" y="141"/>
                    <a:pt x="375" y="204"/>
                  </a:cubicBezTo>
                  <a:cubicBezTo>
                    <a:pt x="375" y="266"/>
                    <a:pt x="358" y="316"/>
                    <a:pt x="325" y="352"/>
                  </a:cubicBezTo>
                  <a:cubicBezTo>
                    <a:pt x="291" y="389"/>
                    <a:pt x="246" y="407"/>
                    <a:pt x="187" y="407"/>
                  </a:cubicBezTo>
                  <a:cubicBezTo>
                    <a:pt x="129" y="407"/>
                    <a:pt x="84" y="389"/>
                    <a:pt x="50" y="35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0" name="Google Shape;3242;p67">
              <a:extLst>
                <a:ext uri="{FF2B5EF4-FFF2-40B4-BE49-F238E27FC236}">
                  <a16:creationId xmlns:a16="http://schemas.microsoft.com/office/drawing/2014/main" id="{5B77BE64-B52B-7D67-D738-3A391889C770}"/>
                </a:ext>
              </a:extLst>
            </p:cNvPr>
            <p:cNvSpPr/>
            <p:nvPr/>
          </p:nvSpPr>
          <p:spPr>
            <a:xfrm>
              <a:off x="5247360" y="2645280"/>
              <a:ext cx="116280" cy="142200"/>
            </a:xfrm>
            <a:custGeom>
              <a:avLst/>
              <a:gdLst/>
              <a:ahLst/>
              <a:cxnLst/>
              <a:rect l="l" t="t" r="r" b="b"/>
              <a:pathLst>
                <a:path w="323" h="395" extrusionOk="0">
                  <a:moveTo>
                    <a:pt x="8" y="389"/>
                  </a:moveTo>
                  <a:cubicBezTo>
                    <a:pt x="3" y="385"/>
                    <a:pt x="0" y="378"/>
                    <a:pt x="0" y="371"/>
                  </a:cubicBezTo>
                  <a:lnTo>
                    <a:pt x="0" y="35"/>
                  </a:lnTo>
                  <a:cubicBezTo>
                    <a:pt x="0" y="24"/>
                    <a:pt x="3" y="16"/>
                    <a:pt x="9" y="9"/>
                  </a:cubicBezTo>
                  <a:cubicBezTo>
                    <a:pt x="15" y="3"/>
                    <a:pt x="23" y="0"/>
                    <a:pt x="32" y="0"/>
                  </a:cubicBezTo>
                  <a:cubicBezTo>
                    <a:pt x="38" y="0"/>
                    <a:pt x="45" y="2"/>
                    <a:pt x="52" y="5"/>
                  </a:cubicBezTo>
                  <a:cubicBezTo>
                    <a:pt x="59" y="9"/>
                    <a:pt x="65" y="14"/>
                    <a:pt x="70" y="22"/>
                  </a:cubicBezTo>
                  <a:lnTo>
                    <a:pt x="271" y="315"/>
                  </a:lnTo>
                  <a:lnTo>
                    <a:pt x="271" y="24"/>
                  </a:lnTo>
                  <a:cubicBezTo>
                    <a:pt x="271" y="17"/>
                    <a:pt x="274" y="11"/>
                    <a:pt x="279" y="6"/>
                  </a:cubicBezTo>
                  <a:cubicBezTo>
                    <a:pt x="283" y="2"/>
                    <a:pt x="290" y="0"/>
                    <a:pt x="297" y="0"/>
                  </a:cubicBezTo>
                  <a:cubicBezTo>
                    <a:pt x="304" y="0"/>
                    <a:pt x="310" y="2"/>
                    <a:pt x="315" y="6"/>
                  </a:cubicBezTo>
                  <a:cubicBezTo>
                    <a:pt x="320" y="11"/>
                    <a:pt x="323" y="17"/>
                    <a:pt x="323" y="24"/>
                  </a:cubicBezTo>
                  <a:lnTo>
                    <a:pt x="323" y="360"/>
                  </a:lnTo>
                  <a:cubicBezTo>
                    <a:pt x="323" y="371"/>
                    <a:pt x="319" y="379"/>
                    <a:pt x="313" y="386"/>
                  </a:cubicBezTo>
                  <a:cubicBezTo>
                    <a:pt x="306" y="392"/>
                    <a:pt x="298" y="395"/>
                    <a:pt x="288" y="395"/>
                  </a:cubicBezTo>
                  <a:cubicBezTo>
                    <a:pt x="282" y="395"/>
                    <a:pt x="276" y="394"/>
                    <a:pt x="270" y="391"/>
                  </a:cubicBezTo>
                  <a:cubicBezTo>
                    <a:pt x="263" y="388"/>
                    <a:pt x="258" y="383"/>
                    <a:pt x="254" y="377"/>
                  </a:cubicBezTo>
                  <a:lnTo>
                    <a:pt x="52" y="84"/>
                  </a:lnTo>
                  <a:lnTo>
                    <a:pt x="52" y="371"/>
                  </a:lnTo>
                  <a:cubicBezTo>
                    <a:pt x="52" y="378"/>
                    <a:pt x="49" y="385"/>
                    <a:pt x="44" y="389"/>
                  </a:cubicBezTo>
                  <a:cubicBezTo>
                    <a:pt x="39" y="393"/>
                    <a:pt x="33" y="395"/>
                    <a:pt x="26" y="395"/>
                  </a:cubicBezTo>
                  <a:cubicBezTo>
                    <a:pt x="19" y="395"/>
                    <a:pt x="13" y="393"/>
                    <a:pt x="8" y="38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1" name="Google Shape;3243;p67">
              <a:extLst>
                <a:ext uri="{FF2B5EF4-FFF2-40B4-BE49-F238E27FC236}">
                  <a16:creationId xmlns:a16="http://schemas.microsoft.com/office/drawing/2014/main" id="{37A319FA-AB32-64B1-4C05-964AEA8020A6}"/>
                </a:ext>
              </a:extLst>
            </p:cNvPr>
            <p:cNvSpPr/>
            <p:nvPr/>
          </p:nvSpPr>
          <p:spPr>
            <a:xfrm>
              <a:off x="3234600" y="3028320"/>
              <a:ext cx="153720" cy="138960"/>
            </a:xfrm>
            <a:custGeom>
              <a:avLst/>
              <a:gdLst/>
              <a:ahLst/>
              <a:cxnLst/>
              <a:rect l="l" t="t" r="r" b="b"/>
              <a:pathLst>
                <a:path w="427" h="386" extrusionOk="0">
                  <a:moveTo>
                    <a:pt x="195" y="372"/>
                  </a:moveTo>
                  <a:cubicBezTo>
                    <a:pt x="189" y="368"/>
                    <a:pt x="184" y="362"/>
                    <a:pt x="180" y="354"/>
                  </a:cubicBezTo>
                  <a:lnTo>
                    <a:pt x="51" y="64"/>
                  </a:lnTo>
                  <a:lnTo>
                    <a:pt x="51" y="366"/>
                  </a:lnTo>
                  <a:cubicBezTo>
                    <a:pt x="51" y="372"/>
                    <a:pt x="49" y="377"/>
                    <a:pt x="44" y="380"/>
                  </a:cubicBezTo>
                  <a:cubicBezTo>
                    <a:pt x="39" y="384"/>
                    <a:pt x="33" y="386"/>
                    <a:pt x="26" y="386"/>
                  </a:cubicBezTo>
                  <a:cubicBezTo>
                    <a:pt x="19" y="386"/>
                    <a:pt x="13" y="384"/>
                    <a:pt x="8" y="380"/>
                  </a:cubicBezTo>
                  <a:cubicBezTo>
                    <a:pt x="3" y="377"/>
                    <a:pt x="0" y="372"/>
                    <a:pt x="0" y="366"/>
                  </a:cubicBezTo>
                  <a:lnTo>
                    <a:pt x="0" y="38"/>
                  </a:lnTo>
                  <a:cubicBezTo>
                    <a:pt x="0" y="27"/>
                    <a:pt x="4" y="18"/>
                    <a:pt x="13" y="11"/>
                  </a:cubicBezTo>
                  <a:cubicBezTo>
                    <a:pt x="21" y="4"/>
                    <a:pt x="31" y="0"/>
                    <a:pt x="42" y="0"/>
                  </a:cubicBezTo>
                  <a:cubicBezTo>
                    <a:pt x="51" y="0"/>
                    <a:pt x="60" y="3"/>
                    <a:pt x="68" y="8"/>
                  </a:cubicBezTo>
                  <a:cubicBezTo>
                    <a:pt x="76" y="14"/>
                    <a:pt x="83" y="22"/>
                    <a:pt x="88" y="33"/>
                  </a:cubicBezTo>
                  <a:lnTo>
                    <a:pt x="214" y="312"/>
                  </a:lnTo>
                  <a:lnTo>
                    <a:pt x="339" y="33"/>
                  </a:lnTo>
                  <a:cubicBezTo>
                    <a:pt x="344" y="22"/>
                    <a:pt x="351" y="14"/>
                    <a:pt x="359" y="8"/>
                  </a:cubicBezTo>
                  <a:cubicBezTo>
                    <a:pt x="367" y="3"/>
                    <a:pt x="376" y="0"/>
                    <a:pt x="385" y="0"/>
                  </a:cubicBezTo>
                  <a:cubicBezTo>
                    <a:pt x="396" y="0"/>
                    <a:pt x="406" y="4"/>
                    <a:pt x="415" y="11"/>
                  </a:cubicBezTo>
                  <a:cubicBezTo>
                    <a:pt x="423" y="18"/>
                    <a:pt x="427" y="27"/>
                    <a:pt x="427" y="38"/>
                  </a:cubicBezTo>
                  <a:lnTo>
                    <a:pt x="427" y="366"/>
                  </a:lnTo>
                  <a:cubicBezTo>
                    <a:pt x="427" y="372"/>
                    <a:pt x="425" y="377"/>
                    <a:pt x="420" y="380"/>
                  </a:cubicBezTo>
                  <a:cubicBezTo>
                    <a:pt x="415" y="384"/>
                    <a:pt x="409" y="386"/>
                    <a:pt x="402" y="386"/>
                  </a:cubicBezTo>
                  <a:cubicBezTo>
                    <a:pt x="395" y="386"/>
                    <a:pt x="389" y="384"/>
                    <a:pt x="384" y="380"/>
                  </a:cubicBezTo>
                  <a:cubicBezTo>
                    <a:pt x="378" y="377"/>
                    <a:pt x="376" y="372"/>
                    <a:pt x="376" y="366"/>
                  </a:cubicBezTo>
                  <a:lnTo>
                    <a:pt x="376" y="64"/>
                  </a:lnTo>
                  <a:lnTo>
                    <a:pt x="247" y="354"/>
                  </a:lnTo>
                  <a:cubicBezTo>
                    <a:pt x="243" y="362"/>
                    <a:pt x="239" y="368"/>
                    <a:pt x="233" y="372"/>
                  </a:cubicBezTo>
                  <a:cubicBezTo>
                    <a:pt x="226" y="376"/>
                    <a:pt x="220" y="378"/>
                    <a:pt x="214" y="378"/>
                  </a:cubicBezTo>
                  <a:cubicBezTo>
                    <a:pt x="207" y="378"/>
                    <a:pt x="201" y="376"/>
                    <a:pt x="195" y="37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2" name="Google Shape;3244;p67">
              <a:extLst>
                <a:ext uri="{FF2B5EF4-FFF2-40B4-BE49-F238E27FC236}">
                  <a16:creationId xmlns:a16="http://schemas.microsoft.com/office/drawing/2014/main" id="{B017794F-A2B6-AB1C-C6A6-2E8664805B9A}"/>
                </a:ext>
              </a:extLst>
            </p:cNvPr>
            <p:cNvSpPr/>
            <p:nvPr/>
          </p:nvSpPr>
          <p:spPr>
            <a:xfrm>
              <a:off x="3418920" y="3023640"/>
              <a:ext cx="110160" cy="146880"/>
            </a:xfrm>
            <a:custGeom>
              <a:avLst/>
              <a:gdLst/>
              <a:ahLst/>
              <a:cxnLst/>
              <a:rect l="l" t="t" r="r" b="b"/>
              <a:pathLst>
                <a:path w="306" h="408" extrusionOk="0">
                  <a:moveTo>
                    <a:pt x="84" y="381"/>
                  </a:moveTo>
                  <a:cubicBezTo>
                    <a:pt x="56" y="363"/>
                    <a:pt x="35" y="338"/>
                    <a:pt x="21" y="308"/>
                  </a:cubicBezTo>
                  <a:cubicBezTo>
                    <a:pt x="7" y="278"/>
                    <a:pt x="0" y="244"/>
                    <a:pt x="0" y="205"/>
                  </a:cubicBezTo>
                  <a:cubicBezTo>
                    <a:pt x="0" y="177"/>
                    <a:pt x="4" y="150"/>
                    <a:pt x="13" y="125"/>
                  </a:cubicBezTo>
                  <a:cubicBezTo>
                    <a:pt x="22" y="101"/>
                    <a:pt x="34" y="79"/>
                    <a:pt x="49" y="60"/>
                  </a:cubicBezTo>
                  <a:cubicBezTo>
                    <a:pt x="65" y="42"/>
                    <a:pt x="85" y="27"/>
                    <a:pt x="109" y="16"/>
                  </a:cubicBezTo>
                  <a:cubicBezTo>
                    <a:pt x="132" y="6"/>
                    <a:pt x="159" y="0"/>
                    <a:pt x="188" y="0"/>
                  </a:cubicBezTo>
                  <a:cubicBezTo>
                    <a:pt x="224" y="0"/>
                    <a:pt x="257" y="9"/>
                    <a:pt x="288" y="26"/>
                  </a:cubicBezTo>
                  <a:cubicBezTo>
                    <a:pt x="296" y="30"/>
                    <a:pt x="300" y="37"/>
                    <a:pt x="300" y="45"/>
                  </a:cubicBezTo>
                  <a:cubicBezTo>
                    <a:pt x="300" y="51"/>
                    <a:pt x="298" y="56"/>
                    <a:pt x="294" y="61"/>
                  </a:cubicBezTo>
                  <a:cubicBezTo>
                    <a:pt x="290" y="65"/>
                    <a:pt x="285" y="67"/>
                    <a:pt x="279" y="67"/>
                  </a:cubicBezTo>
                  <a:cubicBezTo>
                    <a:pt x="276" y="67"/>
                    <a:pt x="273" y="67"/>
                    <a:pt x="270" y="65"/>
                  </a:cubicBezTo>
                  <a:cubicBezTo>
                    <a:pt x="269" y="65"/>
                    <a:pt x="267" y="64"/>
                    <a:pt x="263" y="62"/>
                  </a:cubicBezTo>
                  <a:cubicBezTo>
                    <a:pt x="259" y="60"/>
                    <a:pt x="256" y="58"/>
                    <a:pt x="254" y="57"/>
                  </a:cubicBezTo>
                  <a:cubicBezTo>
                    <a:pt x="252" y="56"/>
                    <a:pt x="248" y="55"/>
                    <a:pt x="243" y="53"/>
                  </a:cubicBezTo>
                  <a:cubicBezTo>
                    <a:pt x="238" y="51"/>
                    <a:pt x="233" y="50"/>
                    <a:pt x="228" y="49"/>
                  </a:cubicBezTo>
                  <a:cubicBezTo>
                    <a:pt x="224" y="48"/>
                    <a:pt x="218" y="47"/>
                    <a:pt x="211" y="46"/>
                  </a:cubicBezTo>
                  <a:cubicBezTo>
                    <a:pt x="204" y="46"/>
                    <a:pt x="197" y="45"/>
                    <a:pt x="190" y="45"/>
                  </a:cubicBezTo>
                  <a:cubicBezTo>
                    <a:pt x="172" y="45"/>
                    <a:pt x="156" y="48"/>
                    <a:pt x="141" y="53"/>
                  </a:cubicBezTo>
                  <a:cubicBezTo>
                    <a:pt x="126" y="59"/>
                    <a:pt x="114" y="67"/>
                    <a:pt x="104" y="76"/>
                  </a:cubicBezTo>
                  <a:cubicBezTo>
                    <a:pt x="94" y="86"/>
                    <a:pt x="86" y="98"/>
                    <a:pt x="79" y="111"/>
                  </a:cubicBezTo>
                  <a:cubicBezTo>
                    <a:pt x="72" y="125"/>
                    <a:pt x="67" y="139"/>
                    <a:pt x="64" y="155"/>
                  </a:cubicBezTo>
                  <a:cubicBezTo>
                    <a:pt x="61" y="170"/>
                    <a:pt x="59" y="187"/>
                    <a:pt x="59" y="205"/>
                  </a:cubicBezTo>
                  <a:cubicBezTo>
                    <a:pt x="59" y="222"/>
                    <a:pt x="61" y="239"/>
                    <a:pt x="64" y="254"/>
                  </a:cubicBezTo>
                  <a:cubicBezTo>
                    <a:pt x="67" y="270"/>
                    <a:pt x="72" y="284"/>
                    <a:pt x="79" y="297"/>
                  </a:cubicBezTo>
                  <a:cubicBezTo>
                    <a:pt x="86" y="311"/>
                    <a:pt x="94" y="322"/>
                    <a:pt x="104" y="332"/>
                  </a:cubicBezTo>
                  <a:cubicBezTo>
                    <a:pt x="114" y="342"/>
                    <a:pt x="127" y="349"/>
                    <a:pt x="142" y="355"/>
                  </a:cubicBezTo>
                  <a:cubicBezTo>
                    <a:pt x="157" y="360"/>
                    <a:pt x="173" y="363"/>
                    <a:pt x="191" y="363"/>
                  </a:cubicBezTo>
                  <a:cubicBezTo>
                    <a:pt x="208" y="363"/>
                    <a:pt x="222" y="361"/>
                    <a:pt x="235" y="356"/>
                  </a:cubicBezTo>
                  <a:cubicBezTo>
                    <a:pt x="247" y="352"/>
                    <a:pt x="260" y="346"/>
                    <a:pt x="275" y="338"/>
                  </a:cubicBezTo>
                  <a:cubicBezTo>
                    <a:pt x="278" y="336"/>
                    <a:pt x="282" y="335"/>
                    <a:pt x="285" y="335"/>
                  </a:cubicBezTo>
                  <a:cubicBezTo>
                    <a:pt x="291" y="335"/>
                    <a:pt x="296" y="337"/>
                    <a:pt x="300" y="341"/>
                  </a:cubicBezTo>
                  <a:cubicBezTo>
                    <a:pt x="304" y="345"/>
                    <a:pt x="306" y="350"/>
                    <a:pt x="306" y="356"/>
                  </a:cubicBezTo>
                  <a:cubicBezTo>
                    <a:pt x="306" y="365"/>
                    <a:pt x="301" y="372"/>
                    <a:pt x="292" y="378"/>
                  </a:cubicBezTo>
                  <a:cubicBezTo>
                    <a:pt x="261" y="398"/>
                    <a:pt x="225" y="408"/>
                    <a:pt x="183" y="408"/>
                  </a:cubicBezTo>
                  <a:cubicBezTo>
                    <a:pt x="145" y="408"/>
                    <a:pt x="112" y="399"/>
                    <a:pt x="84" y="38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3" name="Google Shape;3245;p67">
              <a:extLst>
                <a:ext uri="{FF2B5EF4-FFF2-40B4-BE49-F238E27FC236}">
                  <a16:creationId xmlns:a16="http://schemas.microsoft.com/office/drawing/2014/main" id="{9B1B7FE4-741C-8002-D6DD-E0FCE3FDD39B}"/>
                </a:ext>
              </a:extLst>
            </p:cNvPr>
            <p:cNvSpPr/>
            <p:nvPr/>
          </p:nvSpPr>
          <p:spPr>
            <a:xfrm>
              <a:off x="3247920" y="4624200"/>
              <a:ext cx="130680" cy="143640"/>
            </a:xfrm>
            <a:custGeom>
              <a:avLst/>
              <a:gdLst/>
              <a:ahLst/>
              <a:cxnLst/>
              <a:rect l="l" t="t" r="r" b="b"/>
              <a:pathLst>
                <a:path w="363" h="399" extrusionOk="0">
                  <a:moveTo>
                    <a:pt x="182" y="52"/>
                  </a:moveTo>
                  <a:lnTo>
                    <a:pt x="102" y="257"/>
                  </a:lnTo>
                  <a:lnTo>
                    <a:pt x="261" y="257"/>
                  </a:lnTo>
                  <a:lnTo>
                    <a:pt x="182" y="52"/>
                  </a:lnTo>
                  <a:moveTo>
                    <a:pt x="277" y="297"/>
                  </a:moveTo>
                  <a:lnTo>
                    <a:pt x="86" y="297"/>
                  </a:lnTo>
                  <a:lnTo>
                    <a:pt x="54" y="381"/>
                  </a:lnTo>
                  <a:cubicBezTo>
                    <a:pt x="49" y="393"/>
                    <a:pt x="41" y="399"/>
                    <a:pt x="28" y="399"/>
                  </a:cubicBezTo>
                  <a:cubicBezTo>
                    <a:pt x="21" y="399"/>
                    <a:pt x="14" y="397"/>
                    <a:pt x="9" y="392"/>
                  </a:cubicBezTo>
                  <a:cubicBezTo>
                    <a:pt x="3" y="388"/>
                    <a:pt x="0" y="382"/>
                    <a:pt x="0" y="375"/>
                  </a:cubicBezTo>
                  <a:cubicBezTo>
                    <a:pt x="0" y="372"/>
                    <a:pt x="1" y="369"/>
                    <a:pt x="3" y="365"/>
                  </a:cubicBezTo>
                  <a:lnTo>
                    <a:pt x="134" y="38"/>
                  </a:lnTo>
                  <a:cubicBezTo>
                    <a:pt x="140" y="23"/>
                    <a:pt x="147" y="12"/>
                    <a:pt x="154" y="7"/>
                  </a:cubicBezTo>
                  <a:cubicBezTo>
                    <a:pt x="162" y="2"/>
                    <a:pt x="171" y="0"/>
                    <a:pt x="182" y="0"/>
                  </a:cubicBezTo>
                  <a:cubicBezTo>
                    <a:pt x="193" y="0"/>
                    <a:pt x="202" y="2"/>
                    <a:pt x="209" y="7"/>
                  </a:cubicBezTo>
                  <a:cubicBezTo>
                    <a:pt x="216" y="12"/>
                    <a:pt x="223" y="23"/>
                    <a:pt x="229" y="38"/>
                  </a:cubicBezTo>
                  <a:lnTo>
                    <a:pt x="361" y="365"/>
                  </a:lnTo>
                  <a:cubicBezTo>
                    <a:pt x="362" y="369"/>
                    <a:pt x="363" y="372"/>
                    <a:pt x="363" y="375"/>
                  </a:cubicBezTo>
                  <a:cubicBezTo>
                    <a:pt x="363" y="382"/>
                    <a:pt x="360" y="388"/>
                    <a:pt x="354" y="392"/>
                  </a:cubicBezTo>
                  <a:cubicBezTo>
                    <a:pt x="349" y="397"/>
                    <a:pt x="342" y="399"/>
                    <a:pt x="335" y="399"/>
                  </a:cubicBezTo>
                  <a:cubicBezTo>
                    <a:pt x="323" y="399"/>
                    <a:pt x="314" y="393"/>
                    <a:pt x="310" y="381"/>
                  </a:cubicBezTo>
                  <a:lnTo>
                    <a:pt x="277" y="29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4" name="Google Shape;3246;p67">
              <a:extLst>
                <a:ext uri="{FF2B5EF4-FFF2-40B4-BE49-F238E27FC236}">
                  <a16:creationId xmlns:a16="http://schemas.microsoft.com/office/drawing/2014/main" id="{82855B38-17A0-90DB-AD1F-87F989FEEF0B}"/>
                </a:ext>
              </a:extLst>
            </p:cNvPr>
            <p:cNvSpPr/>
            <p:nvPr/>
          </p:nvSpPr>
          <p:spPr>
            <a:xfrm>
              <a:off x="3396600" y="4622760"/>
              <a:ext cx="110160" cy="146880"/>
            </a:xfrm>
            <a:custGeom>
              <a:avLst/>
              <a:gdLst/>
              <a:ahLst/>
              <a:cxnLst/>
              <a:rect l="l" t="t" r="r" b="b"/>
              <a:pathLst>
                <a:path w="306" h="408" extrusionOk="0">
                  <a:moveTo>
                    <a:pt x="84" y="381"/>
                  </a:moveTo>
                  <a:cubicBezTo>
                    <a:pt x="56" y="363"/>
                    <a:pt x="35" y="338"/>
                    <a:pt x="21" y="308"/>
                  </a:cubicBezTo>
                  <a:cubicBezTo>
                    <a:pt x="7" y="278"/>
                    <a:pt x="0" y="244"/>
                    <a:pt x="0" y="205"/>
                  </a:cubicBezTo>
                  <a:cubicBezTo>
                    <a:pt x="0" y="177"/>
                    <a:pt x="5" y="150"/>
                    <a:pt x="13" y="125"/>
                  </a:cubicBezTo>
                  <a:cubicBezTo>
                    <a:pt x="22" y="100"/>
                    <a:pt x="34" y="79"/>
                    <a:pt x="50" y="60"/>
                  </a:cubicBezTo>
                  <a:cubicBezTo>
                    <a:pt x="65" y="42"/>
                    <a:pt x="85" y="27"/>
                    <a:pt x="109" y="16"/>
                  </a:cubicBezTo>
                  <a:cubicBezTo>
                    <a:pt x="133" y="6"/>
                    <a:pt x="159" y="0"/>
                    <a:pt x="188" y="0"/>
                  </a:cubicBezTo>
                  <a:cubicBezTo>
                    <a:pt x="224" y="0"/>
                    <a:pt x="257" y="9"/>
                    <a:pt x="288" y="26"/>
                  </a:cubicBezTo>
                  <a:cubicBezTo>
                    <a:pt x="296" y="30"/>
                    <a:pt x="300" y="37"/>
                    <a:pt x="300" y="45"/>
                  </a:cubicBezTo>
                  <a:cubicBezTo>
                    <a:pt x="300" y="51"/>
                    <a:pt x="298" y="56"/>
                    <a:pt x="294" y="61"/>
                  </a:cubicBezTo>
                  <a:cubicBezTo>
                    <a:pt x="290" y="65"/>
                    <a:pt x="285" y="67"/>
                    <a:pt x="279" y="67"/>
                  </a:cubicBezTo>
                  <a:cubicBezTo>
                    <a:pt x="277" y="67"/>
                    <a:pt x="274" y="67"/>
                    <a:pt x="270" y="65"/>
                  </a:cubicBezTo>
                  <a:cubicBezTo>
                    <a:pt x="269" y="65"/>
                    <a:pt x="267" y="64"/>
                    <a:pt x="263" y="62"/>
                  </a:cubicBezTo>
                  <a:cubicBezTo>
                    <a:pt x="260" y="60"/>
                    <a:pt x="257" y="58"/>
                    <a:pt x="254" y="57"/>
                  </a:cubicBezTo>
                  <a:cubicBezTo>
                    <a:pt x="252" y="56"/>
                    <a:pt x="248" y="55"/>
                    <a:pt x="243" y="53"/>
                  </a:cubicBezTo>
                  <a:cubicBezTo>
                    <a:pt x="238" y="51"/>
                    <a:pt x="233" y="50"/>
                    <a:pt x="229" y="49"/>
                  </a:cubicBezTo>
                  <a:cubicBezTo>
                    <a:pt x="224" y="48"/>
                    <a:pt x="218" y="47"/>
                    <a:pt x="211" y="46"/>
                  </a:cubicBezTo>
                  <a:cubicBezTo>
                    <a:pt x="204" y="45"/>
                    <a:pt x="197" y="45"/>
                    <a:pt x="190" y="45"/>
                  </a:cubicBezTo>
                  <a:cubicBezTo>
                    <a:pt x="172" y="45"/>
                    <a:pt x="156" y="48"/>
                    <a:pt x="141" y="53"/>
                  </a:cubicBezTo>
                  <a:cubicBezTo>
                    <a:pt x="127" y="59"/>
                    <a:pt x="114" y="67"/>
                    <a:pt x="104" y="76"/>
                  </a:cubicBezTo>
                  <a:cubicBezTo>
                    <a:pt x="94" y="86"/>
                    <a:pt x="86" y="98"/>
                    <a:pt x="79" y="111"/>
                  </a:cubicBezTo>
                  <a:cubicBezTo>
                    <a:pt x="72" y="125"/>
                    <a:pt x="67" y="139"/>
                    <a:pt x="64" y="155"/>
                  </a:cubicBezTo>
                  <a:cubicBezTo>
                    <a:pt x="61" y="170"/>
                    <a:pt x="60" y="187"/>
                    <a:pt x="60" y="205"/>
                  </a:cubicBezTo>
                  <a:cubicBezTo>
                    <a:pt x="60" y="222"/>
                    <a:pt x="61" y="239"/>
                    <a:pt x="64" y="254"/>
                  </a:cubicBezTo>
                  <a:cubicBezTo>
                    <a:pt x="67" y="270"/>
                    <a:pt x="72" y="284"/>
                    <a:pt x="79" y="297"/>
                  </a:cubicBezTo>
                  <a:cubicBezTo>
                    <a:pt x="86" y="311"/>
                    <a:pt x="94" y="322"/>
                    <a:pt x="105" y="332"/>
                  </a:cubicBezTo>
                  <a:cubicBezTo>
                    <a:pt x="115" y="342"/>
                    <a:pt x="127" y="349"/>
                    <a:pt x="142" y="355"/>
                  </a:cubicBezTo>
                  <a:cubicBezTo>
                    <a:pt x="157" y="360"/>
                    <a:pt x="173" y="363"/>
                    <a:pt x="192" y="363"/>
                  </a:cubicBezTo>
                  <a:cubicBezTo>
                    <a:pt x="208" y="363"/>
                    <a:pt x="222" y="361"/>
                    <a:pt x="235" y="356"/>
                  </a:cubicBezTo>
                  <a:cubicBezTo>
                    <a:pt x="247" y="352"/>
                    <a:pt x="261" y="346"/>
                    <a:pt x="275" y="338"/>
                  </a:cubicBezTo>
                  <a:cubicBezTo>
                    <a:pt x="279" y="336"/>
                    <a:pt x="282" y="335"/>
                    <a:pt x="285" y="335"/>
                  </a:cubicBezTo>
                  <a:cubicBezTo>
                    <a:pt x="291" y="335"/>
                    <a:pt x="296" y="337"/>
                    <a:pt x="300" y="341"/>
                  </a:cubicBezTo>
                  <a:cubicBezTo>
                    <a:pt x="304" y="345"/>
                    <a:pt x="306" y="350"/>
                    <a:pt x="306" y="356"/>
                  </a:cubicBezTo>
                  <a:cubicBezTo>
                    <a:pt x="306" y="364"/>
                    <a:pt x="302" y="372"/>
                    <a:pt x="292" y="378"/>
                  </a:cubicBezTo>
                  <a:cubicBezTo>
                    <a:pt x="262" y="398"/>
                    <a:pt x="225" y="408"/>
                    <a:pt x="183" y="408"/>
                  </a:cubicBezTo>
                  <a:cubicBezTo>
                    <a:pt x="145" y="408"/>
                    <a:pt x="113" y="399"/>
                    <a:pt x="84" y="38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5" name="Google Shape;3247;p67">
              <a:extLst>
                <a:ext uri="{FF2B5EF4-FFF2-40B4-BE49-F238E27FC236}">
                  <a16:creationId xmlns:a16="http://schemas.microsoft.com/office/drawing/2014/main" id="{16B60F7A-0756-E3C8-0D21-44080D5A1298}"/>
                </a:ext>
              </a:extLst>
            </p:cNvPr>
            <p:cNvSpPr/>
            <p:nvPr/>
          </p:nvSpPr>
          <p:spPr>
            <a:xfrm>
              <a:off x="3317760" y="4216320"/>
              <a:ext cx="110160" cy="146880"/>
            </a:xfrm>
            <a:custGeom>
              <a:avLst/>
              <a:gdLst/>
              <a:ahLst/>
              <a:cxnLst/>
              <a:rect l="l" t="t" r="r" b="b"/>
              <a:pathLst>
                <a:path w="306" h="408" extrusionOk="0">
                  <a:moveTo>
                    <a:pt x="85" y="381"/>
                  </a:moveTo>
                  <a:cubicBezTo>
                    <a:pt x="57" y="363"/>
                    <a:pt x="35" y="338"/>
                    <a:pt x="21" y="308"/>
                  </a:cubicBezTo>
                  <a:cubicBezTo>
                    <a:pt x="7" y="278"/>
                    <a:pt x="0" y="244"/>
                    <a:pt x="0" y="206"/>
                  </a:cubicBezTo>
                  <a:cubicBezTo>
                    <a:pt x="0" y="177"/>
                    <a:pt x="5" y="150"/>
                    <a:pt x="13" y="126"/>
                  </a:cubicBezTo>
                  <a:cubicBezTo>
                    <a:pt x="22" y="101"/>
                    <a:pt x="34" y="79"/>
                    <a:pt x="50" y="60"/>
                  </a:cubicBezTo>
                  <a:cubicBezTo>
                    <a:pt x="65" y="42"/>
                    <a:pt x="85" y="27"/>
                    <a:pt x="109" y="16"/>
                  </a:cubicBezTo>
                  <a:cubicBezTo>
                    <a:pt x="133" y="6"/>
                    <a:pt x="159" y="0"/>
                    <a:pt x="188" y="0"/>
                  </a:cubicBezTo>
                  <a:cubicBezTo>
                    <a:pt x="224" y="0"/>
                    <a:pt x="257" y="9"/>
                    <a:pt x="288" y="26"/>
                  </a:cubicBezTo>
                  <a:cubicBezTo>
                    <a:pt x="296" y="31"/>
                    <a:pt x="300" y="37"/>
                    <a:pt x="300" y="45"/>
                  </a:cubicBezTo>
                  <a:cubicBezTo>
                    <a:pt x="300" y="51"/>
                    <a:pt x="298" y="56"/>
                    <a:pt x="294" y="61"/>
                  </a:cubicBezTo>
                  <a:cubicBezTo>
                    <a:pt x="290" y="65"/>
                    <a:pt x="285" y="67"/>
                    <a:pt x="279" y="67"/>
                  </a:cubicBezTo>
                  <a:cubicBezTo>
                    <a:pt x="277" y="67"/>
                    <a:pt x="274" y="67"/>
                    <a:pt x="270" y="65"/>
                  </a:cubicBezTo>
                  <a:cubicBezTo>
                    <a:pt x="270" y="65"/>
                    <a:pt x="267" y="64"/>
                    <a:pt x="264" y="62"/>
                  </a:cubicBezTo>
                  <a:cubicBezTo>
                    <a:pt x="260" y="60"/>
                    <a:pt x="257" y="58"/>
                    <a:pt x="254" y="57"/>
                  </a:cubicBezTo>
                  <a:cubicBezTo>
                    <a:pt x="252" y="56"/>
                    <a:pt x="248" y="55"/>
                    <a:pt x="243" y="53"/>
                  </a:cubicBezTo>
                  <a:cubicBezTo>
                    <a:pt x="238" y="51"/>
                    <a:pt x="233" y="50"/>
                    <a:pt x="229" y="49"/>
                  </a:cubicBezTo>
                  <a:cubicBezTo>
                    <a:pt x="224" y="48"/>
                    <a:pt x="218" y="47"/>
                    <a:pt x="212" y="46"/>
                  </a:cubicBezTo>
                  <a:cubicBezTo>
                    <a:pt x="205" y="46"/>
                    <a:pt x="197" y="45"/>
                    <a:pt x="190" y="45"/>
                  </a:cubicBezTo>
                  <a:cubicBezTo>
                    <a:pt x="172" y="45"/>
                    <a:pt x="156" y="48"/>
                    <a:pt x="141" y="54"/>
                  </a:cubicBezTo>
                  <a:cubicBezTo>
                    <a:pt x="127" y="59"/>
                    <a:pt x="114" y="67"/>
                    <a:pt x="105" y="77"/>
                  </a:cubicBezTo>
                  <a:cubicBezTo>
                    <a:pt x="95" y="86"/>
                    <a:pt x="86" y="98"/>
                    <a:pt x="79" y="111"/>
                  </a:cubicBezTo>
                  <a:cubicBezTo>
                    <a:pt x="72" y="125"/>
                    <a:pt x="68" y="139"/>
                    <a:pt x="64" y="155"/>
                  </a:cubicBezTo>
                  <a:cubicBezTo>
                    <a:pt x="61" y="171"/>
                    <a:pt x="60" y="187"/>
                    <a:pt x="60" y="205"/>
                  </a:cubicBezTo>
                  <a:cubicBezTo>
                    <a:pt x="60" y="222"/>
                    <a:pt x="61" y="239"/>
                    <a:pt x="64" y="254"/>
                  </a:cubicBezTo>
                  <a:cubicBezTo>
                    <a:pt x="68" y="270"/>
                    <a:pt x="72" y="284"/>
                    <a:pt x="79" y="298"/>
                  </a:cubicBezTo>
                  <a:cubicBezTo>
                    <a:pt x="86" y="311"/>
                    <a:pt x="95" y="322"/>
                    <a:pt x="105" y="332"/>
                  </a:cubicBezTo>
                  <a:cubicBezTo>
                    <a:pt x="115" y="342"/>
                    <a:pt x="127" y="349"/>
                    <a:pt x="142" y="355"/>
                  </a:cubicBezTo>
                  <a:cubicBezTo>
                    <a:pt x="157" y="360"/>
                    <a:pt x="173" y="363"/>
                    <a:pt x="192" y="363"/>
                  </a:cubicBezTo>
                  <a:cubicBezTo>
                    <a:pt x="208" y="363"/>
                    <a:pt x="223" y="361"/>
                    <a:pt x="235" y="357"/>
                  </a:cubicBezTo>
                  <a:cubicBezTo>
                    <a:pt x="247" y="352"/>
                    <a:pt x="261" y="346"/>
                    <a:pt x="275" y="338"/>
                  </a:cubicBezTo>
                  <a:cubicBezTo>
                    <a:pt x="279" y="336"/>
                    <a:pt x="282" y="335"/>
                    <a:pt x="286" y="335"/>
                  </a:cubicBezTo>
                  <a:cubicBezTo>
                    <a:pt x="291" y="335"/>
                    <a:pt x="296" y="337"/>
                    <a:pt x="300" y="341"/>
                  </a:cubicBezTo>
                  <a:cubicBezTo>
                    <a:pt x="304" y="345"/>
                    <a:pt x="306" y="350"/>
                    <a:pt x="306" y="356"/>
                  </a:cubicBezTo>
                  <a:cubicBezTo>
                    <a:pt x="306" y="365"/>
                    <a:pt x="302" y="372"/>
                    <a:pt x="293" y="378"/>
                  </a:cubicBezTo>
                  <a:cubicBezTo>
                    <a:pt x="262" y="398"/>
                    <a:pt x="225" y="408"/>
                    <a:pt x="183" y="408"/>
                  </a:cubicBezTo>
                  <a:cubicBezTo>
                    <a:pt x="146" y="408"/>
                    <a:pt x="113" y="399"/>
                    <a:pt x="85" y="38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6" name="Google Shape;3248;p67">
              <a:extLst>
                <a:ext uri="{FF2B5EF4-FFF2-40B4-BE49-F238E27FC236}">
                  <a16:creationId xmlns:a16="http://schemas.microsoft.com/office/drawing/2014/main" id="{75E3DC38-0558-7D42-A3A4-3FDDEAADFB34}"/>
                </a:ext>
              </a:extLst>
            </p:cNvPr>
            <p:cNvSpPr/>
            <p:nvPr/>
          </p:nvSpPr>
          <p:spPr>
            <a:xfrm>
              <a:off x="3288600" y="3418560"/>
              <a:ext cx="163800" cy="150840"/>
            </a:xfrm>
            <a:custGeom>
              <a:avLst/>
              <a:gdLst/>
              <a:ahLst/>
              <a:cxnLst/>
              <a:rect l="l" t="t" r="r" b="b"/>
              <a:pathLst>
                <a:path w="455" h="419" extrusionOk="0">
                  <a:moveTo>
                    <a:pt x="392" y="366"/>
                  </a:moveTo>
                  <a:cubicBezTo>
                    <a:pt x="400" y="359"/>
                    <a:pt x="405" y="349"/>
                    <a:pt x="409" y="338"/>
                  </a:cubicBezTo>
                  <a:cubicBezTo>
                    <a:pt x="412" y="327"/>
                    <a:pt x="414" y="315"/>
                    <a:pt x="414" y="301"/>
                  </a:cubicBezTo>
                  <a:cubicBezTo>
                    <a:pt x="414" y="290"/>
                    <a:pt x="413" y="281"/>
                    <a:pt x="411" y="272"/>
                  </a:cubicBezTo>
                  <a:cubicBezTo>
                    <a:pt x="409" y="263"/>
                    <a:pt x="406" y="255"/>
                    <a:pt x="402" y="248"/>
                  </a:cubicBezTo>
                  <a:cubicBezTo>
                    <a:pt x="398" y="240"/>
                    <a:pt x="393" y="234"/>
                    <a:pt x="386" y="230"/>
                  </a:cubicBezTo>
                  <a:cubicBezTo>
                    <a:pt x="379" y="226"/>
                    <a:pt x="370" y="224"/>
                    <a:pt x="361" y="224"/>
                  </a:cubicBezTo>
                  <a:cubicBezTo>
                    <a:pt x="348" y="224"/>
                    <a:pt x="338" y="228"/>
                    <a:pt x="330" y="235"/>
                  </a:cubicBezTo>
                  <a:cubicBezTo>
                    <a:pt x="322" y="243"/>
                    <a:pt x="316" y="252"/>
                    <a:pt x="313" y="263"/>
                  </a:cubicBezTo>
                  <a:cubicBezTo>
                    <a:pt x="310" y="274"/>
                    <a:pt x="308" y="287"/>
                    <a:pt x="308" y="301"/>
                  </a:cubicBezTo>
                  <a:cubicBezTo>
                    <a:pt x="308" y="315"/>
                    <a:pt x="310" y="327"/>
                    <a:pt x="313" y="338"/>
                  </a:cubicBezTo>
                  <a:cubicBezTo>
                    <a:pt x="316" y="349"/>
                    <a:pt x="322" y="358"/>
                    <a:pt x="330" y="366"/>
                  </a:cubicBezTo>
                  <a:cubicBezTo>
                    <a:pt x="338" y="373"/>
                    <a:pt x="348" y="377"/>
                    <a:pt x="361" y="377"/>
                  </a:cubicBezTo>
                  <a:cubicBezTo>
                    <a:pt x="373" y="377"/>
                    <a:pt x="384" y="373"/>
                    <a:pt x="392" y="366"/>
                  </a:cubicBezTo>
                  <a:moveTo>
                    <a:pt x="292" y="378"/>
                  </a:moveTo>
                  <a:cubicBezTo>
                    <a:pt x="275" y="358"/>
                    <a:pt x="267" y="332"/>
                    <a:pt x="267" y="301"/>
                  </a:cubicBezTo>
                  <a:cubicBezTo>
                    <a:pt x="267" y="270"/>
                    <a:pt x="275" y="244"/>
                    <a:pt x="292" y="224"/>
                  </a:cubicBezTo>
                  <a:cubicBezTo>
                    <a:pt x="309" y="203"/>
                    <a:pt x="332" y="193"/>
                    <a:pt x="361" y="193"/>
                  </a:cubicBezTo>
                  <a:cubicBezTo>
                    <a:pt x="377" y="193"/>
                    <a:pt x="391" y="196"/>
                    <a:pt x="403" y="202"/>
                  </a:cubicBezTo>
                  <a:cubicBezTo>
                    <a:pt x="416" y="208"/>
                    <a:pt x="425" y="217"/>
                    <a:pt x="433" y="227"/>
                  </a:cubicBezTo>
                  <a:cubicBezTo>
                    <a:pt x="440" y="237"/>
                    <a:pt x="446" y="249"/>
                    <a:pt x="449" y="261"/>
                  </a:cubicBezTo>
                  <a:cubicBezTo>
                    <a:pt x="453" y="274"/>
                    <a:pt x="455" y="287"/>
                    <a:pt x="455" y="301"/>
                  </a:cubicBezTo>
                  <a:cubicBezTo>
                    <a:pt x="455" y="321"/>
                    <a:pt x="451" y="339"/>
                    <a:pt x="444" y="355"/>
                  </a:cubicBezTo>
                  <a:cubicBezTo>
                    <a:pt x="437" y="371"/>
                    <a:pt x="426" y="384"/>
                    <a:pt x="411" y="394"/>
                  </a:cubicBezTo>
                  <a:cubicBezTo>
                    <a:pt x="397" y="404"/>
                    <a:pt x="380" y="409"/>
                    <a:pt x="361" y="409"/>
                  </a:cubicBezTo>
                  <a:cubicBezTo>
                    <a:pt x="332" y="409"/>
                    <a:pt x="309" y="399"/>
                    <a:pt x="292" y="378"/>
                  </a:cubicBezTo>
                  <a:moveTo>
                    <a:pt x="98" y="415"/>
                  </a:moveTo>
                  <a:cubicBezTo>
                    <a:pt x="95" y="412"/>
                    <a:pt x="93" y="408"/>
                    <a:pt x="93" y="404"/>
                  </a:cubicBezTo>
                  <a:cubicBezTo>
                    <a:pt x="93" y="401"/>
                    <a:pt x="94" y="398"/>
                    <a:pt x="96" y="394"/>
                  </a:cubicBezTo>
                  <a:lnTo>
                    <a:pt x="312" y="11"/>
                  </a:lnTo>
                  <a:cubicBezTo>
                    <a:pt x="317" y="4"/>
                    <a:pt x="322" y="0"/>
                    <a:pt x="329" y="0"/>
                  </a:cubicBezTo>
                  <a:cubicBezTo>
                    <a:pt x="333" y="0"/>
                    <a:pt x="336" y="2"/>
                    <a:pt x="340" y="5"/>
                  </a:cubicBezTo>
                  <a:cubicBezTo>
                    <a:pt x="343" y="9"/>
                    <a:pt x="344" y="12"/>
                    <a:pt x="344" y="17"/>
                  </a:cubicBezTo>
                  <a:cubicBezTo>
                    <a:pt x="344" y="20"/>
                    <a:pt x="343" y="24"/>
                    <a:pt x="341" y="28"/>
                  </a:cubicBezTo>
                  <a:lnTo>
                    <a:pt x="125" y="409"/>
                  </a:lnTo>
                  <a:cubicBezTo>
                    <a:pt x="121" y="416"/>
                    <a:pt x="116" y="419"/>
                    <a:pt x="110" y="419"/>
                  </a:cubicBezTo>
                  <a:cubicBezTo>
                    <a:pt x="106" y="419"/>
                    <a:pt x="102" y="418"/>
                    <a:pt x="98" y="415"/>
                  </a:cubicBezTo>
                  <a:moveTo>
                    <a:pt x="125" y="183"/>
                  </a:moveTo>
                  <a:cubicBezTo>
                    <a:pt x="133" y="175"/>
                    <a:pt x="139" y="166"/>
                    <a:pt x="142" y="155"/>
                  </a:cubicBezTo>
                  <a:cubicBezTo>
                    <a:pt x="146" y="144"/>
                    <a:pt x="147" y="131"/>
                    <a:pt x="147" y="117"/>
                  </a:cubicBezTo>
                  <a:cubicBezTo>
                    <a:pt x="147" y="103"/>
                    <a:pt x="146" y="91"/>
                    <a:pt x="142" y="80"/>
                  </a:cubicBezTo>
                  <a:cubicBezTo>
                    <a:pt x="139" y="69"/>
                    <a:pt x="133" y="60"/>
                    <a:pt x="125" y="52"/>
                  </a:cubicBezTo>
                  <a:cubicBezTo>
                    <a:pt x="117" y="45"/>
                    <a:pt x="107" y="41"/>
                    <a:pt x="94" y="41"/>
                  </a:cubicBezTo>
                  <a:cubicBezTo>
                    <a:pt x="82" y="41"/>
                    <a:pt x="71" y="45"/>
                    <a:pt x="63" y="52"/>
                  </a:cubicBezTo>
                  <a:cubicBezTo>
                    <a:pt x="55" y="60"/>
                    <a:pt x="50" y="69"/>
                    <a:pt x="46" y="80"/>
                  </a:cubicBezTo>
                  <a:cubicBezTo>
                    <a:pt x="43" y="91"/>
                    <a:pt x="41" y="103"/>
                    <a:pt x="41" y="117"/>
                  </a:cubicBezTo>
                  <a:cubicBezTo>
                    <a:pt x="41" y="131"/>
                    <a:pt x="43" y="144"/>
                    <a:pt x="46" y="155"/>
                  </a:cubicBezTo>
                  <a:cubicBezTo>
                    <a:pt x="50" y="166"/>
                    <a:pt x="55" y="175"/>
                    <a:pt x="63" y="183"/>
                  </a:cubicBezTo>
                  <a:cubicBezTo>
                    <a:pt x="71" y="190"/>
                    <a:pt x="82" y="194"/>
                    <a:pt x="94" y="194"/>
                  </a:cubicBezTo>
                  <a:cubicBezTo>
                    <a:pt x="107" y="194"/>
                    <a:pt x="117" y="190"/>
                    <a:pt x="125" y="183"/>
                  </a:cubicBezTo>
                  <a:moveTo>
                    <a:pt x="25" y="195"/>
                  </a:moveTo>
                  <a:cubicBezTo>
                    <a:pt x="8" y="175"/>
                    <a:pt x="0" y="149"/>
                    <a:pt x="0" y="117"/>
                  </a:cubicBezTo>
                  <a:cubicBezTo>
                    <a:pt x="0" y="87"/>
                    <a:pt x="8" y="61"/>
                    <a:pt x="25" y="40"/>
                  </a:cubicBezTo>
                  <a:cubicBezTo>
                    <a:pt x="42" y="20"/>
                    <a:pt x="65" y="9"/>
                    <a:pt x="94" y="9"/>
                  </a:cubicBezTo>
                  <a:cubicBezTo>
                    <a:pt x="110" y="9"/>
                    <a:pt x="124" y="12"/>
                    <a:pt x="137" y="19"/>
                  </a:cubicBezTo>
                  <a:cubicBezTo>
                    <a:pt x="149" y="25"/>
                    <a:pt x="159" y="33"/>
                    <a:pt x="166" y="44"/>
                  </a:cubicBezTo>
                  <a:cubicBezTo>
                    <a:pt x="174" y="54"/>
                    <a:pt x="179" y="65"/>
                    <a:pt x="183" y="78"/>
                  </a:cubicBezTo>
                  <a:cubicBezTo>
                    <a:pt x="187" y="91"/>
                    <a:pt x="189" y="104"/>
                    <a:pt x="189" y="117"/>
                  </a:cubicBezTo>
                  <a:cubicBezTo>
                    <a:pt x="189" y="148"/>
                    <a:pt x="180" y="174"/>
                    <a:pt x="163" y="194"/>
                  </a:cubicBezTo>
                  <a:cubicBezTo>
                    <a:pt x="146" y="215"/>
                    <a:pt x="123" y="225"/>
                    <a:pt x="94" y="225"/>
                  </a:cubicBezTo>
                  <a:cubicBezTo>
                    <a:pt x="65" y="225"/>
                    <a:pt x="42" y="215"/>
                    <a:pt x="25" y="19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7" name="Google Shape;3249;p67">
              <a:extLst>
                <a:ext uri="{FF2B5EF4-FFF2-40B4-BE49-F238E27FC236}">
                  <a16:creationId xmlns:a16="http://schemas.microsoft.com/office/drawing/2014/main" id="{742FB7BE-310A-E442-676D-DD3D5FD358D3}"/>
                </a:ext>
              </a:extLst>
            </p:cNvPr>
            <p:cNvSpPr/>
            <p:nvPr/>
          </p:nvSpPr>
          <p:spPr>
            <a:xfrm>
              <a:off x="3794040" y="3421080"/>
              <a:ext cx="95400" cy="141480"/>
            </a:xfrm>
            <a:custGeom>
              <a:avLst/>
              <a:gdLst/>
              <a:ahLst/>
              <a:cxnLst/>
              <a:rect l="l" t="t" r="r" b="b"/>
              <a:pathLst>
                <a:path w="265" h="393" extrusionOk="0">
                  <a:moveTo>
                    <a:pt x="74" y="386"/>
                  </a:moveTo>
                  <a:cubicBezTo>
                    <a:pt x="68" y="381"/>
                    <a:pt x="66" y="375"/>
                    <a:pt x="66" y="367"/>
                  </a:cubicBezTo>
                  <a:cubicBezTo>
                    <a:pt x="66" y="364"/>
                    <a:pt x="67" y="360"/>
                    <a:pt x="68" y="355"/>
                  </a:cubicBezTo>
                  <a:lnTo>
                    <a:pt x="204" y="44"/>
                  </a:lnTo>
                  <a:lnTo>
                    <a:pt x="22" y="44"/>
                  </a:lnTo>
                  <a:cubicBezTo>
                    <a:pt x="15" y="44"/>
                    <a:pt x="10" y="42"/>
                    <a:pt x="6" y="37"/>
                  </a:cubicBezTo>
                  <a:cubicBezTo>
                    <a:pt x="2" y="33"/>
                    <a:pt x="0" y="28"/>
                    <a:pt x="0" y="22"/>
                  </a:cubicBezTo>
                  <a:cubicBezTo>
                    <a:pt x="0" y="16"/>
                    <a:pt x="2" y="11"/>
                    <a:pt x="6" y="6"/>
                  </a:cubicBezTo>
                  <a:cubicBezTo>
                    <a:pt x="10" y="2"/>
                    <a:pt x="15" y="0"/>
                    <a:pt x="22" y="0"/>
                  </a:cubicBezTo>
                  <a:lnTo>
                    <a:pt x="234" y="0"/>
                  </a:lnTo>
                  <a:cubicBezTo>
                    <a:pt x="244" y="0"/>
                    <a:pt x="251" y="2"/>
                    <a:pt x="257" y="7"/>
                  </a:cubicBezTo>
                  <a:cubicBezTo>
                    <a:pt x="262" y="11"/>
                    <a:pt x="265" y="18"/>
                    <a:pt x="265" y="26"/>
                  </a:cubicBezTo>
                  <a:cubicBezTo>
                    <a:pt x="265" y="34"/>
                    <a:pt x="263" y="42"/>
                    <a:pt x="260" y="49"/>
                  </a:cubicBezTo>
                  <a:lnTo>
                    <a:pt x="118" y="377"/>
                  </a:lnTo>
                  <a:cubicBezTo>
                    <a:pt x="113" y="388"/>
                    <a:pt x="106" y="393"/>
                    <a:pt x="94" y="393"/>
                  </a:cubicBezTo>
                  <a:cubicBezTo>
                    <a:pt x="87" y="393"/>
                    <a:pt x="80" y="391"/>
                    <a:pt x="74" y="38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8" name="Google Shape;3250;p67">
              <a:extLst>
                <a:ext uri="{FF2B5EF4-FFF2-40B4-BE49-F238E27FC236}">
                  <a16:creationId xmlns:a16="http://schemas.microsoft.com/office/drawing/2014/main" id="{0F49091F-7C6C-0E7E-99EC-D7E50378C159}"/>
                </a:ext>
              </a:extLst>
            </p:cNvPr>
            <p:cNvSpPr/>
            <p:nvPr/>
          </p:nvSpPr>
          <p:spPr>
            <a:xfrm>
              <a:off x="4254480" y="3418200"/>
              <a:ext cx="98640" cy="146520"/>
            </a:xfrm>
            <a:custGeom>
              <a:avLst/>
              <a:gdLst/>
              <a:ahLst/>
              <a:cxnLst/>
              <a:rect l="l" t="t" r="r" b="b"/>
              <a:pathLst>
                <a:path w="274" h="407" extrusionOk="0">
                  <a:moveTo>
                    <a:pt x="194" y="154"/>
                  </a:moveTo>
                  <a:cubicBezTo>
                    <a:pt x="207" y="142"/>
                    <a:pt x="214" y="126"/>
                    <a:pt x="214" y="104"/>
                  </a:cubicBezTo>
                  <a:cubicBezTo>
                    <a:pt x="214" y="82"/>
                    <a:pt x="207" y="66"/>
                    <a:pt x="192" y="55"/>
                  </a:cubicBezTo>
                  <a:cubicBezTo>
                    <a:pt x="177" y="45"/>
                    <a:pt x="159" y="40"/>
                    <a:pt x="137" y="40"/>
                  </a:cubicBezTo>
                  <a:cubicBezTo>
                    <a:pt x="126" y="40"/>
                    <a:pt x="117" y="41"/>
                    <a:pt x="108" y="43"/>
                  </a:cubicBezTo>
                  <a:cubicBezTo>
                    <a:pt x="99" y="46"/>
                    <a:pt x="91" y="49"/>
                    <a:pt x="83" y="54"/>
                  </a:cubicBezTo>
                  <a:cubicBezTo>
                    <a:pt x="76" y="59"/>
                    <a:pt x="70" y="66"/>
                    <a:pt x="66" y="74"/>
                  </a:cubicBezTo>
                  <a:cubicBezTo>
                    <a:pt x="61" y="83"/>
                    <a:pt x="59" y="93"/>
                    <a:pt x="59" y="104"/>
                  </a:cubicBezTo>
                  <a:cubicBezTo>
                    <a:pt x="59" y="126"/>
                    <a:pt x="66" y="142"/>
                    <a:pt x="80" y="154"/>
                  </a:cubicBezTo>
                  <a:cubicBezTo>
                    <a:pt x="94" y="165"/>
                    <a:pt x="113" y="171"/>
                    <a:pt x="137" y="171"/>
                  </a:cubicBezTo>
                  <a:cubicBezTo>
                    <a:pt x="161" y="171"/>
                    <a:pt x="180" y="165"/>
                    <a:pt x="194" y="154"/>
                  </a:cubicBezTo>
                  <a:moveTo>
                    <a:pt x="195" y="348"/>
                  </a:moveTo>
                  <a:cubicBezTo>
                    <a:pt x="210" y="336"/>
                    <a:pt x="218" y="319"/>
                    <a:pt x="218" y="295"/>
                  </a:cubicBezTo>
                  <a:cubicBezTo>
                    <a:pt x="218" y="271"/>
                    <a:pt x="210" y="253"/>
                    <a:pt x="195" y="240"/>
                  </a:cubicBezTo>
                  <a:cubicBezTo>
                    <a:pt x="179" y="227"/>
                    <a:pt x="160" y="220"/>
                    <a:pt x="137" y="220"/>
                  </a:cubicBezTo>
                  <a:cubicBezTo>
                    <a:pt x="113" y="220"/>
                    <a:pt x="94" y="227"/>
                    <a:pt x="79" y="240"/>
                  </a:cubicBezTo>
                  <a:cubicBezTo>
                    <a:pt x="63" y="253"/>
                    <a:pt x="55" y="271"/>
                    <a:pt x="55" y="295"/>
                  </a:cubicBezTo>
                  <a:cubicBezTo>
                    <a:pt x="55" y="311"/>
                    <a:pt x="59" y="324"/>
                    <a:pt x="67" y="335"/>
                  </a:cubicBezTo>
                  <a:cubicBezTo>
                    <a:pt x="74" y="346"/>
                    <a:pt x="84" y="353"/>
                    <a:pt x="96" y="358"/>
                  </a:cubicBezTo>
                  <a:cubicBezTo>
                    <a:pt x="108" y="363"/>
                    <a:pt x="121" y="365"/>
                    <a:pt x="137" y="365"/>
                  </a:cubicBezTo>
                  <a:cubicBezTo>
                    <a:pt x="160" y="365"/>
                    <a:pt x="180" y="359"/>
                    <a:pt x="195" y="348"/>
                  </a:cubicBezTo>
                  <a:moveTo>
                    <a:pt x="67" y="394"/>
                  </a:moveTo>
                  <a:cubicBezTo>
                    <a:pt x="46" y="386"/>
                    <a:pt x="30" y="373"/>
                    <a:pt x="18" y="356"/>
                  </a:cubicBezTo>
                  <a:cubicBezTo>
                    <a:pt x="6" y="339"/>
                    <a:pt x="0" y="319"/>
                    <a:pt x="0" y="295"/>
                  </a:cubicBezTo>
                  <a:cubicBezTo>
                    <a:pt x="0" y="270"/>
                    <a:pt x="7" y="249"/>
                    <a:pt x="21" y="231"/>
                  </a:cubicBezTo>
                  <a:cubicBezTo>
                    <a:pt x="34" y="213"/>
                    <a:pt x="54" y="201"/>
                    <a:pt x="79" y="196"/>
                  </a:cubicBezTo>
                  <a:cubicBezTo>
                    <a:pt x="55" y="190"/>
                    <a:pt x="37" y="180"/>
                    <a:pt x="25" y="164"/>
                  </a:cubicBezTo>
                  <a:cubicBezTo>
                    <a:pt x="12" y="148"/>
                    <a:pt x="6" y="128"/>
                    <a:pt x="6" y="105"/>
                  </a:cubicBezTo>
                  <a:cubicBezTo>
                    <a:pt x="6" y="83"/>
                    <a:pt x="12" y="63"/>
                    <a:pt x="24" y="47"/>
                  </a:cubicBezTo>
                  <a:cubicBezTo>
                    <a:pt x="36" y="31"/>
                    <a:pt x="52" y="19"/>
                    <a:pt x="71" y="11"/>
                  </a:cubicBezTo>
                  <a:cubicBezTo>
                    <a:pt x="90" y="3"/>
                    <a:pt x="112" y="0"/>
                    <a:pt x="136" y="0"/>
                  </a:cubicBezTo>
                  <a:cubicBezTo>
                    <a:pt x="155" y="0"/>
                    <a:pt x="172" y="2"/>
                    <a:pt x="187" y="6"/>
                  </a:cubicBezTo>
                  <a:cubicBezTo>
                    <a:pt x="203" y="11"/>
                    <a:pt x="217" y="17"/>
                    <a:pt x="229" y="26"/>
                  </a:cubicBezTo>
                  <a:cubicBezTo>
                    <a:pt x="241" y="35"/>
                    <a:pt x="250" y="46"/>
                    <a:pt x="257" y="59"/>
                  </a:cubicBezTo>
                  <a:cubicBezTo>
                    <a:pt x="264" y="73"/>
                    <a:pt x="267" y="88"/>
                    <a:pt x="267" y="105"/>
                  </a:cubicBezTo>
                  <a:cubicBezTo>
                    <a:pt x="267" y="129"/>
                    <a:pt x="261" y="148"/>
                    <a:pt x="249" y="164"/>
                  </a:cubicBezTo>
                  <a:cubicBezTo>
                    <a:pt x="236" y="180"/>
                    <a:pt x="219" y="191"/>
                    <a:pt x="195" y="196"/>
                  </a:cubicBezTo>
                  <a:cubicBezTo>
                    <a:pt x="221" y="203"/>
                    <a:pt x="241" y="215"/>
                    <a:pt x="254" y="232"/>
                  </a:cubicBezTo>
                  <a:cubicBezTo>
                    <a:pt x="267" y="249"/>
                    <a:pt x="274" y="270"/>
                    <a:pt x="274" y="295"/>
                  </a:cubicBezTo>
                  <a:cubicBezTo>
                    <a:pt x="274" y="319"/>
                    <a:pt x="267" y="339"/>
                    <a:pt x="255" y="356"/>
                  </a:cubicBezTo>
                  <a:cubicBezTo>
                    <a:pt x="243" y="373"/>
                    <a:pt x="227" y="386"/>
                    <a:pt x="206" y="394"/>
                  </a:cubicBezTo>
                  <a:cubicBezTo>
                    <a:pt x="186" y="403"/>
                    <a:pt x="163" y="407"/>
                    <a:pt x="136" y="407"/>
                  </a:cubicBezTo>
                  <a:cubicBezTo>
                    <a:pt x="110" y="407"/>
                    <a:pt x="87" y="403"/>
                    <a:pt x="67" y="39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9" name="Google Shape;3251;p67">
              <a:extLst>
                <a:ext uri="{FF2B5EF4-FFF2-40B4-BE49-F238E27FC236}">
                  <a16:creationId xmlns:a16="http://schemas.microsoft.com/office/drawing/2014/main" id="{F0C50BB4-61F2-4DED-B357-E3C20A7A1546}"/>
                </a:ext>
              </a:extLst>
            </p:cNvPr>
            <p:cNvSpPr/>
            <p:nvPr/>
          </p:nvSpPr>
          <p:spPr>
            <a:xfrm>
              <a:off x="4701960" y="3418200"/>
              <a:ext cx="100440" cy="146520"/>
            </a:xfrm>
            <a:custGeom>
              <a:avLst/>
              <a:gdLst/>
              <a:ahLst/>
              <a:cxnLst/>
              <a:rect l="l" t="t" r="r" b="b"/>
              <a:pathLst>
                <a:path w="279" h="407" extrusionOk="0">
                  <a:moveTo>
                    <a:pt x="195" y="193"/>
                  </a:moveTo>
                  <a:cubicBezTo>
                    <a:pt x="210" y="177"/>
                    <a:pt x="218" y="156"/>
                    <a:pt x="218" y="129"/>
                  </a:cubicBezTo>
                  <a:cubicBezTo>
                    <a:pt x="218" y="104"/>
                    <a:pt x="210" y="84"/>
                    <a:pt x="196" y="68"/>
                  </a:cubicBezTo>
                  <a:cubicBezTo>
                    <a:pt x="182" y="51"/>
                    <a:pt x="162" y="43"/>
                    <a:pt x="137" y="43"/>
                  </a:cubicBezTo>
                  <a:cubicBezTo>
                    <a:pt x="110" y="43"/>
                    <a:pt x="90" y="51"/>
                    <a:pt x="76" y="67"/>
                  </a:cubicBezTo>
                  <a:cubicBezTo>
                    <a:pt x="62" y="82"/>
                    <a:pt x="54" y="103"/>
                    <a:pt x="54" y="130"/>
                  </a:cubicBezTo>
                  <a:cubicBezTo>
                    <a:pt x="54" y="155"/>
                    <a:pt x="61" y="176"/>
                    <a:pt x="74" y="192"/>
                  </a:cubicBezTo>
                  <a:cubicBezTo>
                    <a:pt x="87" y="208"/>
                    <a:pt x="106" y="217"/>
                    <a:pt x="131" y="217"/>
                  </a:cubicBezTo>
                  <a:cubicBezTo>
                    <a:pt x="159" y="217"/>
                    <a:pt x="180" y="209"/>
                    <a:pt x="195" y="193"/>
                  </a:cubicBezTo>
                  <a:moveTo>
                    <a:pt x="32" y="387"/>
                  </a:moveTo>
                  <a:cubicBezTo>
                    <a:pt x="25" y="383"/>
                    <a:pt x="22" y="377"/>
                    <a:pt x="22" y="369"/>
                  </a:cubicBezTo>
                  <a:cubicBezTo>
                    <a:pt x="22" y="363"/>
                    <a:pt x="24" y="357"/>
                    <a:pt x="28" y="352"/>
                  </a:cubicBezTo>
                  <a:cubicBezTo>
                    <a:pt x="32" y="347"/>
                    <a:pt x="36" y="344"/>
                    <a:pt x="42" y="344"/>
                  </a:cubicBezTo>
                  <a:cubicBezTo>
                    <a:pt x="44" y="344"/>
                    <a:pt x="46" y="344"/>
                    <a:pt x="49" y="346"/>
                  </a:cubicBezTo>
                  <a:cubicBezTo>
                    <a:pt x="73" y="357"/>
                    <a:pt x="96" y="362"/>
                    <a:pt x="119" y="362"/>
                  </a:cubicBezTo>
                  <a:cubicBezTo>
                    <a:pt x="131" y="362"/>
                    <a:pt x="142" y="361"/>
                    <a:pt x="152" y="358"/>
                  </a:cubicBezTo>
                  <a:cubicBezTo>
                    <a:pt x="162" y="355"/>
                    <a:pt x="171" y="351"/>
                    <a:pt x="178" y="346"/>
                  </a:cubicBezTo>
                  <a:cubicBezTo>
                    <a:pt x="185" y="341"/>
                    <a:pt x="191" y="335"/>
                    <a:pt x="196" y="327"/>
                  </a:cubicBezTo>
                  <a:cubicBezTo>
                    <a:pt x="202" y="319"/>
                    <a:pt x="206" y="311"/>
                    <a:pt x="209" y="302"/>
                  </a:cubicBezTo>
                  <a:cubicBezTo>
                    <a:pt x="212" y="294"/>
                    <a:pt x="215" y="284"/>
                    <a:pt x="217" y="272"/>
                  </a:cubicBezTo>
                  <a:cubicBezTo>
                    <a:pt x="219" y="260"/>
                    <a:pt x="220" y="249"/>
                    <a:pt x="221" y="237"/>
                  </a:cubicBezTo>
                  <a:cubicBezTo>
                    <a:pt x="221" y="226"/>
                    <a:pt x="222" y="213"/>
                    <a:pt x="222" y="199"/>
                  </a:cubicBezTo>
                  <a:cubicBezTo>
                    <a:pt x="217" y="214"/>
                    <a:pt x="206" y="227"/>
                    <a:pt x="188" y="239"/>
                  </a:cubicBezTo>
                  <a:cubicBezTo>
                    <a:pt x="171" y="250"/>
                    <a:pt x="150" y="256"/>
                    <a:pt x="126" y="256"/>
                  </a:cubicBezTo>
                  <a:cubicBezTo>
                    <a:pt x="88" y="256"/>
                    <a:pt x="57" y="244"/>
                    <a:pt x="35" y="221"/>
                  </a:cubicBezTo>
                  <a:cubicBezTo>
                    <a:pt x="12" y="198"/>
                    <a:pt x="0" y="167"/>
                    <a:pt x="0" y="130"/>
                  </a:cubicBezTo>
                  <a:cubicBezTo>
                    <a:pt x="0" y="92"/>
                    <a:pt x="13" y="61"/>
                    <a:pt x="37" y="36"/>
                  </a:cubicBezTo>
                  <a:cubicBezTo>
                    <a:pt x="61" y="12"/>
                    <a:pt x="93" y="0"/>
                    <a:pt x="134" y="0"/>
                  </a:cubicBezTo>
                  <a:cubicBezTo>
                    <a:pt x="155" y="0"/>
                    <a:pt x="175" y="3"/>
                    <a:pt x="192" y="9"/>
                  </a:cubicBezTo>
                  <a:cubicBezTo>
                    <a:pt x="209" y="16"/>
                    <a:pt x="223" y="25"/>
                    <a:pt x="233" y="36"/>
                  </a:cubicBezTo>
                  <a:cubicBezTo>
                    <a:pt x="244" y="47"/>
                    <a:pt x="253" y="60"/>
                    <a:pt x="260" y="76"/>
                  </a:cubicBezTo>
                  <a:cubicBezTo>
                    <a:pt x="267" y="92"/>
                    <a:pt x="272" y="108"/>
                    <a:pt x="275" y="125"/>
                  </a:cubicBezTo>
                  <a:cubicBezTo>
                    <a:pt x="278" y="142"/>
                    <a:pt x="279" y="160"/>
                    <a:pt x="279" y="179"/>
                  </a:cubicBezTo>
                  <a:cubicBezTo>
                    <a:pt x="279" y="196"/>
                    <a:pt x="279" y="211"/>
                    <a:pt x="278" y="224"/>
                  </a:cubicBezTo>
                  <a:cubicBezTo>
                    <a:pt x="277" y="238"/>
                    <a:pt x="275" y="253"/>
                    <a:pt x="272" y="269"/>
                  </a:cubicBezTo>
                  <a:cubicBezTo>
                    <a:pt x="269" y="285"/>
                    <a:pt x="265" y="299"/>
                    <a:pt x="260" y="312"/>
                  </a:cubicBezTo>
                  <a:cubicBezTo>
                    <a:pt x="255" y="325"/>
                    <a:pt x="248" y="337"/>
                    <a:pt x="240" y="349"/>
                  </a:cubicBezTo>
                  <a:cubicBezTo>
                    <a:pt x="232" y="362"/>
                    <a:pt x="222" y="372"/>
                    <a:pt x="211" y="380"/>
                  </a:cubicBezTo>
                  <a:cubicBezTo>
                    <a:pt x="200" y="388"/>
                    <a:pt x="187" y="395"/>
                    <a:pt x="171" y="400"/>
                  </a:cubicBezTo>
                  <a:cubicBezTo>
                    <a:pt x="155" y="405"/>
                    <a:pt x="137" y="407"/>
                    <a:pt x="118" y="407"/>
                  </a:cubicBezTo>
                  <a:cubicBezTo>
                    <a:pt x="88" y="407"/>
                    <a:pt x="60" y="400"/>
                    <a:pt x="32" y="38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0" name="Google Shape;3252;p67">
              <a:extLst>
                <a:ext uri="{FF2B5EF4-FFF2-40B4-BE49-F238E27FC236}">
                  <a16:creationId xmlns:a16="http://schemas.microsoft.com/office/drawing/2014/main" id="{E1B19246-7E8A-3EEE-E17E-03148E712CE6}"/>
                </a:ext>
              </a:extLst>
            </p:cNvPr>
            <p:cNvSpPr/>
            <p:nvPr/>
          </p:nvSpPr>
          <p:spPr>
            <a:xfrm>
              <a:off x="3791880" y="3813840"/>
              <a:ext cx="107640" cy="142200"/>
            </a:xfrm>
            <a:custGeom>
              <a:avLst/>
              <a:gdLst/>
              <a:ahLst/>
              <a:cxnLst/>
              <a:rect l="l" t="t" r="r" b="b"/>
              <a:pathLst>
                <a:path w="299" h="395" extrusionOk="0">
                  <a:moveTo>
                    <a:pt x="185" y="269"/>
                  </a:moveTo>
                  <a:lnTo>
                    <a:pt x="185" y="56"/>
                  </a:lnTo>
                  <a:lnTo>
                    <a:pt x="52" y="269"/>
                  </a:lnTo>
                  <a:lnTo>
                    <a:pt x="185" y="269"/>
                  </a:lnTo>
                  <a:moveTo>
                    <a:pt x="193" y="389"/>
                  </a:moveTo>
                  <a:cubicBezTo>
                    <a:pt x="188" y="384"/>
                    <a:pt x="185" y="378"/>
                    <a:pt x="185" y="371"/>
                  </a:cubicBezTo>
                  <a:lnTo>
                    <a:pt x="185" y="309"/>
                  </a:lnTo>
                  <a:lnTo>
                    <a:pt x="27" y="309"/>
                  </a:lnTo>
                  <a:cubicBezTo>
                    <a:pt x="20" y="309"/>
                    <a:pt x="13" y="306"/>
                    <a:pt x="7" y="301"/>
                  </a:cubicBezTo>
                  <a:cubicBezTo>
                    <a:pt x="2" y="295"/>
                    <a:pt x="0" y="288"/>
                    <a:pt x="0" y="281"/>
                  </a:cubicBezTo>
                  <a:cubicBezTo>
                    <a:pt x="0" y="274"/>
                    <a:pt x="1" y="269"/>
                    <a:pt x="5" y="263"/>
                  </a:cubicBezTo>
                  <a:lnTo>
                    <a:pt x="155" y="26"/>
                  </a:lnTo>
                  <a:cubicBezTo>
                    <a:pt x="166" y="8"/>
                    <a:pt x="181" y="0"/>
                    <a:pt x="200" y="0"/>
                  </a:cubicBezTo>
                  <a:cubicBezTo>
                    <a:pt x="211" y="0"/>
                    <a:pt x="220" y="3"/>
                    <a:pt x="228" y="9"/>
                  </a:cubicBezTo>
                  <a:cubicBezTo>
                    <a:pt x="235" y="16"/>
                    <a:pt x="239" y="25"/>
                    <a:pt x="239" y="38"/>
                  </a:cubicBezTo>
                  <a:lnTo>
                    <a:pt x="239" y="269"/>
                  </a:lnTo>
                  <a:lnTo>
                    <a:pt x="279" y="269"/>
                  </a:lnTo>
                  <a:cubicBezTo>
                    <a:pt x="285" y="269"/>
                    <a:pt x="290" y="271"/>
                    <a:pt x="294" y="275"/>
                  </a:cubicBezTo>
                  <a:cubicBezTo>
                    <a:pt x="297" y="279"/>
                    <a:pt x="299" y="284"/>
                    <a:pt x="299" y="289"/>
                  </a:cubicBezTo>
                  <a:cubicBezTo>
                    <a:pt x="299" y="295"/>
                    <a:pt x="297" y="299"/>
                    <a:pt x="294" y="303"/>
                  </a:cubicBezTo>
                  <a:cubicBezTo>
                    <a:pt x="290" y="307"/>
                    <a:pt x="285" y="309"/>
                    <a:pt x="279" y="309"/>
                  </a:cubicBezTo>
                  <a:lnTo>
                    <a:pt x="239" y="309"/>
                  </a:lnTo>
                  <a:lnTo>
                    <a:pt x="239" y="371"/>
                  </a:lnTo>
                  <a:cubicBezTo>
                    <a:pt x="239" y="378"/>
                    <a:pt x="236" y="384"/>
                    <a:pt x="231" y="389"/>
                  </a:cubicBezTo>
                  <a:cubicBezTo>
                    <a:pt x="225" y="393"/>
                    <a:pt x="219" y="395"/>
                    <a:pt x="212" y="395"/>
                  </a:cubicBezTo>
                  <a:cubicBezTo>
                    <a:pt x="205" y="395"/>
                    <a:pt x="199" y="393"/>
                    <a:pt x="193" y="38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1" name="Google Shape;3253;p67">
              <a:extLst>
                <a:ext uri="{FF2B5EF4-FFF2-40B4-BE49-F238E27FC236}">
                  <a16:creationId xmlns:a16="http://schemas.microsoft.com/office/drawing/2014/main" id="{130A3503-6F7A-9123-9501-94D9E0289B73}"/>
                </a:ext>
              </a:extLst>
            </p:cNvPr>
            <p:cNvSpPr/>
            <p:nvPr/>
          </p:nvSpPr>
          <p:spPr>
            <a:xfrm>
              <a:off x="4261320" y="3814920"/>
              <a:ext cx="92520" cy="143280"/>
            </a:xfrm>
            <a:custGeom>
              <a:avLst/>
              <a:gdLst/>
              <a:ahLst/>
              <a:cxnLst/>
              <a:rect l="l" t="t" r="r" b="b"/>
              <a:pathLst>
                <a:path w="257" h="398" extrusionOk="0">
                  <a:moveTo>
                    <a:pt x="59" y="387"/>
                  </a:moveTo>
                  <a:cubicBezTo>
                    <a:pt x="40" y="380"/>
                    <a:pt x="22" y="369"/>
                    <a:pt x="5" y="354"/>
                  </a:cubicBezTo>
                  <a:cubicBezTo>
                    <a:pt x="2" y="351"/>
                    <a:pt x="0" y="347"/>
                    <a:pt x="0" y="342"/>
                  </a:cubicBezTo>
                  <a:cubicBezTo>
                    <a:pt x="0" y="336"/>
                    <a:pt x="2" y="330"/>
                    <a:pt x="7" y="325"/>
                  </a:cubicBezTo>
                  <a:cubicBezTo>
                    <a:pt x="12" y="319"/>
                    <a:pt x="18" y="317"/>
                    <a:pt x="23" y="317"/>
                  </a:cubicBezTo>
                  <a:cubicBezTo>
                    <a:pt x="27" y="317"/>
                    <a:pt x="30" y="318"/>
                    <a:pt x="33" y="320"/>
                  </a:cubicBezTo>
                  <a:cubicBezTo>
                    <a:pt x="59" y="342"/>
                    <a:pt x="88" y="353"/>
                    <a:pt x="121" y="353"/>
                  </a:cubicBezTo>
                  <a:cubicBezTo>
                    <a:pt x="148" y="353"/>
                    <a:pt x="169" y="346"/>
                    <a:pt x="183" y="331"/>
                  </a:cubicBezTo>
                  <a:cubicBezTo>
                    <a:pt x="197" y="316"/>
                    <a:pt x="204" y="295"/>
                    <a:pt x="204" y="268"/>
                  </a:cubicBezTo>
                  <a:cubicBezTo>
                    <a:pt x="204" y="244"/>
                    <a:pt x="197" y="224"/>
                    <a:pt x="183" y="209"/>
                  </a:cubicBezTo>
                  <a:cubicBezTo>
                    <a:pt x="170" y="194"/>
                    <a:pt x="151" y="186"/>
                    <a:pt x="128" y="186"/>
                  </a:cubicBezTo>
                  <a:cubicBezTo>
                    <a:pt x="114" y="186"/>
                    <a:pt x="99" y="190"/>
                    <a:pt x="84" y="197"/>
                  </a:cubicBezTo>
                  <a:cubicBezTo>
                    <a:pt x="70" y="203"/>
                    <a:pt x="58" y="212"/>
                    <a:pt x="50" y="222"/>
                  </a:cubicBezTo>
                  <a:cubicBezTo>
                    <a:pt x="48" y="224"/>
                    <a:pt x="44" y="226"/>
                    <a:pt x="39" y="226"/>
                  </a:cubicBezTo>
                  <a:cubicBezTo>
                    <a:pt x="32" y="226"/>
                    <a:pt x="24" y="223"/>
                    <a:pt x="16" y="220"/>
                  </a:cubicBezTo>
                  <a:cubicBezTo>
                    <a:pt x="9" y="216"/>
                    <a:pt x="5" y="211"/>
                    <a:pt x="5" y="205"/>
                  </a:cubicBezTo>
                  <a:lnTo>
                    <a:pt x="5" y="25"/>
                  </a:lnTo>
                  <a:cubicBezTo>
                    <a:pt x="5" y="8"/>
                    <a:pt x="14" y="0"/>
                    <a:pt x="32" y="0"/>
                  </a:cubicBezTo>
                  <a:lnTo>
                    <a:pt x="214" y="0"/>
                  </a:lnTo>
                  <a:cubicBezTo>
                    <a:pt x="220" y="0"/>
                    <a:pt x="225" y="2"/>
                    <a:pt x="229" y="6"/>
                  </a:cubicBezTo>
                  <a:cubicBezTo>
                    <a:pt x="232" y="10"/>
                    <a:pt x="234" y="15"/>
                    <a:pt x="234" y="21"/>
                  </a:cubicBezTo>
                  <a:cubicBezTo>
                    <a:pt x="234" y="26"/>
                    <a:pt x="232" y="31"/>
                    <a:pt x="229" y="35"/>
                  </a:cubicBezTo>
                  <a:cubicBezTo>
                    <a:pt x="225" y="39"/>
                    <a:pt x="220" y="41"/>
                    <a:pt x="214" y="41"/>
                  </a:cubicBezTo>
                  <a:lnTo>
                    <a:pt x="49" y="41"/>
                  </a:lnTo>
                  <a:lnTo>
                    <a:pt x="49" y="175"/>
                  </a:lnTo>
                  <a:lnTo>
                    <a:pt x="52" y="172"/>
                  </a:lnTo>
                  <a:cubicBezTo>
                    <a:pt x="54" y="170"/>
                    <a:pt x="58" y="167"/>
                    <a:pt x="63" y="164"/>
                  </a:cubicBezTo>
                  <a:cubicBezTo>
                    <a:pt x="67" y="161"/>
                    <a:pt x="73" y="158"/>
                    <a:pt x="79" y="154"/>
                  </a:cubicBezTo>
                  <a:cubicBezTo>
                    <a:pt x="86" y="151"/>
                    <a:pt x="94" y="149"/>
                    <a:pt x="104" y="147"/>
                  </a:cubicBezTo>
                  <a:cubicBezTo>
                    <a:pt x="114" y="144"/>
                    <a:pt x="124" y="143"/>
                    <a:pt x="136" y="143"/>
                  </a:cubicBezTo>
                  <a:cubicBezTo>
                    <a:pt x="172" y="143"/>
                    <a:pt x="202" y="155"/>
                    <a:pt x="224" y="179"/>
                  </a:cubicBezTo>
                  <a:cubicBezTo>
                    <a:pt x="246" y="202"/>
                    <a:pt x="257" y="233"/>
                    <a:pt x="257" y="270"/>
                  </a:cubicBezTo>
                  <a:cubicBezTo>
                    <a:pt x="257" y="309"/>
                    <a:pt x="245" y="340"/>
                    <a:pt x="220" y="363"/>
                  </a:cubicBezTo>
                  <a:cubicBezTo>
                    <a:pt x="195" y="387"/>
                    <a:pt x="163" y="398"/>
                    <a:pt x="123" y="398"/>
                  </a:cubicBezTo>
                  <a:cubicBezTo>
                    <a:pt x="99" y="398"/>
                    <a:pt x="77" y="395"/>
                    <a:pt x="59" y="38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2" name="Google Shape;3254;p67">
              <a:extLst>
                <a:ext uri="{FF2B5EF4-FFF2-40B4-BE49-F238E27FC236}">
                  <a16:creationId xmlns:a16="http://schemas.microsoft.com/office/drawing/2014/main" id="{CC83B741-C4A0-C4C0-249C-2AB90CC98061}"/>
                </a:ext>
              </a:extLst>
            </p:cNvPr>
            <p:cNvSpPr/>
            <p:nvPr/>
          </p:nvSpPr>
          <p:spPr>
            <a:xfrm>
              <a:off x="4702680" y="3811680"/>
              <a:ext cx="100440" cy="146520"/>
            </a:xfrm>
            <a:custGeom>
              <a:avLst/>
              <a:gdLst/>
              <a:ahLst/>
              <a:cxnLst/>
              <a:rect l="l" t="t" r="r" b="b"/>
              <a:pathLst>
                <a:path w="279" h="407" extrusionOk="0">
                  <a:moveTo>
                    <a:pt x="84" y="214"/>
                  </a:moveTo>
                  <a:cubicBezTo>
                    <a:pt x="69" y="230"/>
                    <a:pt x="61" y="251"/>
                    <a:pt x="61" y="278"/>
                  </a:cubicBezTo>
                  <a:cubicBezTo>
                    <a:pt x="61" y="302"/>
                    <a:pt x="68" y="323"/>
                    <a:pt x="83" y="339"/>
                  </a:cubicBezTo>
                  <a:cubicBezTo>
                    <a:pt x="97" y="355"/>
                    <a:pt x="117" y="363"/>
                    <a:pt x="142" y="363"/>
                  </a:cubicBezTo>
                  <a:cubicBezTo>
                    <a:pt x="169" y="363"/>
                    <a:pt x="189" y="356"/>
                    <a:pt x="203" y="340"/>
                  </a:cubicBezTo>
                  <a:cubicBezTo>
                    <a:pt x="218" y="325"/>
                    <a:pt x="225" y="304"/>
                    <a:pt x="225" y="277"/>
                  </a:cubicBezTo>
                  <a:cubicBezTo>
                    <a:pt x="225" y="252"/>
                    <a:pt x="218" y="231"/>
                    <a:pt x="205" y="215"/>
                  </a:cubicBezTo>
                  <a:cubicBezTo>
                    <a:pt x="193" y="198"/>
                    <a:pt x="173" y="190"/>
                    <a:pt x="148" y="190"/>
                  </a:cubicBezTo>
                  <a:cubicBezTo>
                    <a:pt x="120" y="190"/>
                    <a:pt x="99" y="198"/>
                    <a:pt x="84" y="214"/>
                  </a:cubicBezTo>
                  <a:moveTo>
                    <a:pt x="87" y="397"/>
                  </a:moveTo>
                  <a:cubicBezTo>
                    <a:pt x="70" y="391"/>
                    <a:pt x="56" y="382"/>
                    <a:pt x="46" y="371"/>
                  </a:cubicBezTo>
                  <a:cubicBezTo>
                    <a:pt x="35" y="360"/>
                    <a:pt x="26" y="347"/>
                    <a:pt x="19" y="331"/>
                  </a:cubicBezTo>
                  <a:cubicBezTo>
                    <a:pt x="12" y="315"/>
                    <a:pt x="7" y="299"/>
                    <a:pt x="4" y="282"/>
                  </a:cubicBezTo>
                  <a:cubicBezTo>
                    <a:pt x="1" y="265"/>
                    <a:pt x="0" y="247"/>
                    <a:pt x="0" y="227"/>
                  </a:cubicBezTo>
                  <a:cubicBezTo>
                    <a:pt x="0" y="211"/>
                    <a:pt x="0" y="196"/>
                    <a:pt x="1" y="182"/>
                  </a:cubicBezTo>
                  <a:cubicBezTo>
                    <a:pt x="2" y="168"/>
                    <a:pt x="4" y="153"/>
                    <a:pt x="7" y="138"/>
                  </a:cubicBezTo>
                  <a:cubicBezTo>
                    <a:pt x="11" y="122"/>
                    <a:pt x="14" y="107"/>
                    <a:pt x="19" y="95"/>
                  </a:cubicBezTo>
                  <a:cubicBezTo>
                    <a:pt x="24" y="82"/>
                    <a:pt x="31" y="70"/>
                    <a:pt x="39" y="57"/>
                  </a:cubicBezTo>
                  <a:cubicBezTo>
                    <a:pt x="47" y="45"/>
                    <a:pt x="57" y="35"/>
                    <a:pt x="68" y="27"/>
                  </a:cubicBezTo>
                  <a:cubicBezTo>
                    <a:pt x="79" y="19"/>
                    <a:pt x="92" y="12"/>
                    <a:pt x="108" y="7"/>
                  </a:cubicBezTo>
                  <a:cubicBezTo>
                    <a:pt x="124" y="2"/>
                    <a:pt x="142" y="0"/>
                    <a:pt x="162" y="0"/>
                  </a:cubicBezTo>
                  <a:cubicBezTo>
                    <a:pt x="191" y="0"/>
                    <a:pt x="219" y="7"/>
                    <a:pt x="247" y="20"/>
                  </a:cubicBezTo>
                  <a:cubicBezTo>
                    <a:pt x="254" y="24"/>
                    <a:pt x="257" y="29"/>
                    <a:pt x="257" y="38"/>
                  </a:cubicBezTo>
                  <a:cubicBezTo>
                    <a:pt x="257" y="44"/>
                    <a:pt x="255" y="50"/>
                    <a:pt x="251" y="55"/>
                  </a:cubicBezTo>
                  <a:cubicBezTo>
                    <a:pt x="247" y="60"/>
                    <a:pt x="243" y="63"/>
                    <a:pt x="237" y="63"/>
                  </a:cubicBezTo>
                  <a:cubicBezTo>
                    <a:pt x="235" y="63"/>
                    <a:pt x="233" y="62"/>
                    <a:pt x="230" y="61"/>
                  </a:cubicBezTo>
                  <a:cubicBezTo>
                    <a:pt x="206" y="50"/>
                    <a:pt x="183" y="45"/>
                    <a:pt x="160" y="45"/>
                  </a:cubicBezTo>
                  <a:cubicBezTo>
                    <a:pt x="148" y="45"/>
                    <a:pt x="137" y="46"/>
                    <a:pt x="127" y="49"/>
                  </a:cubicBezTo>
                  <a:cubicBezTo>
                    <a:pt x="117" y="52"/>
                    <a:pt x="108" y="56"/>
                    <a:pt x="101" y="61"/>
                  </a:cubicBezTo>
                  <a:cubicBezTo>
                    <a:pt x="94" y="66"/>
                    <a:pt x="88" y="72"/>
                    <a:pt x="83" y="80"/>
                  </a:cubicBezTo>
                  <a:cubicBezTo>
                    <a:pt x="77" y="87"/>
                    <a:pt x="73" y="96"/>
                    <a:pt x="70" y="104"/>
                  </a:cubicBezTo>
                  <a:cubicBezTo>
                    <a:pt x="67" y="113"/>
                    <a:pt x="64" y="123"/>
                    <a:pt x="62" y="135"/>
                  </a:cubicBezTo>
                  <a:cubicBezTo>
                    <a:pt x="60" y="146"/>
                    <a:pt x="59" y="158"/>
                    <a:pt x="58" y="169"/>
                  </a:cubicBezTo>
                  <a:cubicBezTo>
                    <a:pt x="58" y="181"/>
                    <a:pt x="57" y="193"/>
                    <a:pt x="57" y="208"/>
                  </a:cubicBezTo>
                  <a:cubicBezTo>
                    <a:pt x="62" y="193"/>
                    <a:pt x="73" y="179"/>
                    <a:pt x="91" y="168"/>
                  </a:cubicBezTo>
                  <a:cubicBezTo>
                    <a:pt x="108" y="156"/>
                    <a:pt x="129" y="151"/>
                    <a:pt x="153" y="151"/>
                  </a:cubicBezTo>
                  <a:cubicBezTo>
                    <a:pt x="191" y="151"/>
                    <a:pt x="222" y="163"/>
                    <a:pt x="244" y="186"/>
                  </a:cubicBezTo>
                  <a:cubicBezTo>
                    <a:pt x="267" y="209"/>
                    <a:pt x="279" y="239"/>
                    <a:pt x="279" y="277"/>
                  </a:cubicBezTo>
                  <a:cubicBezTo>
                    <a:pt x="279" y="315"/>
                    <a:pt x="267" y="346"/>
                    <a:pt x="242" y="370"/>
                  </a:cubicBezTo>
                  <a:cubicBezTo>
                    <a:pt x="218" y="395"/>
                    <a:pt x="186" y="407"/>
                    <a:pt x="145" y="407"/>
                  </a:cubicBezTo>
                  <a:cubicBezTo>
                    <a:pt x="123" y="407"/>
                    <a:pt x="104" y="404"/>
                    <a:pt x="87" y="39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3" name="Google Shape;3255;p67">
              <a:extLst>
                <a:ext uri="{FF2B5EF4-FFF2-40B4-BE49-F238E27FC236}">
                  <a16:creationId xmlns:a16="http://schemas.microsoft.com/office/drawing/2014/main" id="{10BEB92B-533E-F2C5-6829-F5BF35068863}"/>
                </a:ext>
              </a:extLst>
            </p:cNvPr>
            <p:cNvSpPr/>
            <p:nvPr/>
          </p:nvSpPr>
          <p:spPr>
            <a:xfrm>
              <a:off x="3807360" y="4226400"/>
              <a:ext cx="52560" cy="142560"/>
            </a:xfrm>
            <a:custGeom>
              <a:avLst/>
              <a:gdLst/>
              <a:ahLst/>
              <a:cxnLst/>
              <a:rect l="l" t="t" r="r" b="b"/>
              <a:pathLst>
                <a:path w="146" h="396" extrusionOk="0">
                  <a:moveTo>
                    <a:pt x="99" y="389"/>
                  </a:moveTo>
                  <a:cubicBezTo>
                    <a:pt x="94" y="384"/>
                    <a:pt x="91" y="378"/>
                    <a:pt x="91" y="369"/>
                  </a:cubicBezTo>
                  <a:lnTo>
                    <a:pt x="91" y="59"/>
                  </a:lnTo>
                  <a:lnTo>
                    <a:pt x="31" y="97"/>
                  </a:lnTo>
                  <a:cubicBezTo>
                    <a:pt x="28" y="99"/>
                    <a:pt x="24" y="100"/>
                    <a:pt x="20" y="100"/>
                  </a:cubicBezTo>
                  <a:cubicBezTo>
                    <a:pt x="15" y="100"/>
                    <a:pt x="10" y="98"/>
                    <a:pt x="6" y="94"/>
                  </a:cubicBezTo>
                  <a:cubicBezTo>
                    <a:pt x="2" y="90"/>
                    <a:pt x="0" y="85"/>
                    <a:pt x="0" y="80"/>
                  </a:cubicBezTo>
                  <a:cubicBezTo>
                    <a:pt x="0" y="73"/>
                    <a:pt x="3" y="68"/>
                    <a:pt x="9" y="63"/>
                  </a:cubicBezTo>
                  <a:lnTo>
                    <a:pt x="104" y="4"/>
                  </a:lnTo>
                  <a:cubicBezTo>
                    <a:pt x="109" y="1"/>
                    <a:pt x="114" y="0"/>
                    <a:pt x="120" y="0"/>
                  </a:cubicBezTo>
                  <a:cubicBezTo>
                    <a:pt x="127" y="0"/>
                    <a:pt x="133" y="2"/>
                    <a:pt x="138" y="7"/>
                  </a:cubicBezTo>
                  <a:cubicBezTo>
                    <a:pt x="143" y="12"/>
                    <a:pt x="146" y="19"/>
                    <a:pt x="146" y="27"/>
                  </a:cubicBezTo>
                  <a:lnTo>
                    <a:pt x="146" y="369"/>
                  </a:lnTo>
                  <a:cubicBezTo>
                    <a:pt x="146" y="378"/>
                    <a:pt x="143" y="384"/>
                    <a:pt x="138" y="389"/>
                  </a:cubicBezTo>
                  <a:cubicBezTo>
                    <a:pt x="132" y="393"/>
                    <a:pt x="126" y="396"/>
                    <a:pt x="118" y="396"/>
                  </a:cubicBezTo>
                  <a:cubicBezTo>
                    <a:pt x="111" y="396"/>
                    <a:pt x="104" y="393"/>
                    <a:pt x="99" y="38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4" name="Google Shape;3256;p67">
              <a:extLst>
                <a:ext uri="{FF2B5EF4-FFF2-40B4-BE49-F238E27FC236}">
                  <a16:creationId xmlns:a16="http://schemas.microsoft.com/office/drawing/2014/main" id="{99B3C482-1CCF-26C3-6684-CE908CF956E5}"/>
                </a:ext>
              </a:extLst>
            </p:cNvPr>
            <p:cNvSpPr/>
            <p:nvPr/>
          </p:nvSpPr>
          <p:spPr>
            <a:xfrm>
              <a:off x="4258080" y="4225320"/>
              <a:ext cx="90720" cy="143640"/>
            </a:xfrm>
            <a:custGeom>
              <a:avLst/>
              <a:gdLst/>
              <a:ahLst/>
              <a:cxnLst/>
              <a:rect l="l" t="t" r="r" b="b"/>
              <a:pathLst>
                <a:path w="252" h="399" extrusionOk="0">
                  <a:moveTo>
                    <a:pt x="237" y="172"/>
                  </a:moveTo>
                  <a:cubicBezTo>
                    <a:pt x="227" y="191"/>
                    <a:pt x="210" y="212"/>
                    <a:pt x="187" y="233"/>
                  </a:cubicBezTo>
                  <a:lnTo>
                    <a:pt x="60" y="357"/>
                  </a:lnTo>
                  <a:lnTo>
                    <a:pt x="227" y="357"/>
                  </a:lnTo>
                  <a:cubicBezTo>
                    <a:pt x="234" y="357"/>
                    <a:pt x="239" y="359"/>
                    <a:pt x="243" y="363"/>
                  </a:cubicBezTo>
                  <a:cubicBezTo>
                    <a:pt x="247" y="367"/>
                    <a:pt x="249" y="372"/>
                    <a:pt x="249" y="378"/>
                  </a:cubicBezTo>
                  <a:cubicBezTo>
                    <a:pt x="249" y="383"/>
                    <a:pt x="247" y="388"/>
                    <a:pt x="243" y="392"/>
                  </a:cubicBezTo>
                  <a:cubicBezTo>
                    <a:pt x="239" y="397"/>
                    <a:pt x="234" y="399"/>
                    <a:pt x="227" y="399"/>
                  </a:cubicBezTo>
                  <a:lnTo>
                    <a:pt x="36" y="399"/>
                  </a:lnTo>
                  <a:cubicBezTo>
                    <a:pt x="25" y="399"/>
                    <a:pt x="17" y="396"/>
                    <a:pt x="10" y="390"/>
                  </a:cubicBezTo>
                  <a:cubicBezTo>
                    <a:pt x="3" y="385"/>
                    <a:pt x="0" y="378"/>
                    <a:pt x="0" y="370"/>
                  </a:cubicBezTo>
                  <a:cubicBezTo>
                    <a:pt x="0" y="361"/>
                    <a:pt x="4" y="352"/>
                    <a:pt x="13" y="343"/>
                  </a:cubicBezTo>
                  <a:lnTo>
                    <a:pt x="157" y="197"/>
                  </a:lnTo>
                  <a:cubicBezTo>
                    <a:pt x="172" y="182"/>
                    <a:pt x="183" y="168"/>
                    <a:pt x="190" y="155"/>
                  </a:cubicBezTo>
                  <a:cubicBezTo>
                    <a:pt x="197" y="142"/>
                    <a:pt x="200" y="129"/>
                    <a:pt x="200" y="116"/>
                  </a:cubicBezTo>
                  <a:cubicBezTo>
                    <a:pt x="200" y="95"/>
                    <a:pt x="193" y="77"/>
                    <a:pt x="179" y="64"/>
                  </a:cubicBezTo>
                  <a:cubicBezTo>
                    <a:pt x="165" y="50"/>
                    <a:pt x="148" y="44"/>
                    <a:pt x="127" y="44"/>
                  </a:cubicBezTo>
                  <a:cubicBezTo>
                    <a:pt x="115" y="44"/>
                    <a:pt x="104" y="45"/>
                    <a:pt x="93" y="47"/>
                  </a:cubicBezTo>
                  <a:cubicBezTo>
                    <a:pt x="83" y="49"/>
                    <a:pt x="76" y="51"/>
                    <a:pt x="71" y="53"/>
                  </a:cubicBezTo>
                  <a:cubicBezTo>
                    <a:pt x="67" y="55"/>
                    <a:pt x="61" y="58"/>
                    <a:pt x="52" y="63"/>
                  </a:cubicBezTo>
                  <a:cubicBezTo>
                    <a:pt x="43" y="68"/>
                    <a:pt x="38" y="71"/>
                    <a:pt x="37" y="72"/>
                  </a:cubicBezTo>
                  <a:cubicBezTo>
                    <a:pt x="34" y="74"/>
                    <a:pt x="31" y="74"/>
                    <a:pt x="29" y="74"/>
                  </a:cubicBezTo>
                  <a:cubicBezTo>
                    <a:pt x="23" y="74"/>
                    <a:pt x="18" y="72"/>
                    <a:pt x="13" y="67"/>
                  </a:cubicBezTo>
                  <a:cubicBezTo>
                    <a:pt x="9" y="62"/>
                    <a:pt x="6" y="57"/>
                    <a:pt x="6" y="51"/>
                  </a:cubicBezTo>
                  <a:cubicBezTo>
                    <a:pt x="6" y="44"/>
                    <a:pt x="10" y="39"/>
                    <a:pt x="17" y="34"/>
                  </a:cubicBezTo>
                  <a:cubicBezTo>
                    <a:pt x="35" y="23"/>
                    <a:pt x="53" y="15"/>
                    <a:pt x="70" y="9"/>
                  </a:cubicBezTo>
                  <a:cubicBezTo>
                    <a:pt x="86" y="3"/>
                    <a:pt x="107" y="0"/>
                    <a:pt x="131" y="0"/>
                  </a:cubicBezTo>
                  <a:cubicBezTo>
                    <a:pt x="166" y="0"/>
                    <a:pt x="195" y="11"/>
                    <a:pt x="218" y="32"/>
                  </a:cubicBezTo>
                  <a:cubicBezTo>
                    <a:pt x="241" y="54"/>
                    <a:pt x="252" y="80"/>
                    <a:pt x="252" y="111"/>
                  </a:cubicBezTo>
                  <a:cubicBezTo>
                    <a:pt x="252" y="133"/>
                    <a:pt x="247" y="153"/>
                    <a:pt x="237" y="17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5" name="Google Shape;3257;p67">
              <a:extLst>
                <a:ext uri="{FF2B5EF4-FFF2-40B4-BE49-F238E27FC236}">
                  <a16:creationId xmlns:a16="http://schemas.microsoft.com/office/drawing/2014/main" id="{E240AF1C-C03F-F526-D68E-3D8B1D4F8716}"/>
                </a:ext>
              </a:extLst>
            </p:cNvPr>
            <p:cNvSpPr/>
            <p:nvPr/>
          </p:nvSpPr>
          <p:spPr>
            <a:xfrm>
              <a:off x="4709160" y="4224240"/>
              <a:ext cx="88920" cy="146880"/>
            </a:xfrm>
            <a:custGeom>
              <a:avLst/>
              <a:gdLst/>
              <a:ahLst/>
              <a:cxnLst/>
              <a:rect l="l" t="t" r="r" b="b"/>
              <a:pathLst>
                <a:path w="247" h="408" extrusionOk="0">
                  <a:moveTo>
                    <a:pt x="20" y="387"/>
                  </a:moveTo>
                  <a:cubicBezTo>
                    <a:pt x="10" y="382"/>
                    <a:pt x="5" y="375"/>
                    <a:pt x="5" y="366"/>
                  </a:cubicBezTo>
                  <a:cubicBezTo>
                    <a:pt x="5" y="360"/>
                    <a:pt x="7" y="355"/>
                    <a:pt x="11" y="350"/>
                  </a:cubicBezTo>
                  <a:cubicBezTo>
                    <a:pt x="16" y="346"/>
                    <a:pt x="21" y="343"/>
                    <a:pt x="26" y="343"/>
                  </a:cubicBezTo>
                  <a:cubicBezTo>
                    <a:pt x="28" y="343"/>
                    <a:pt x="31" y="344"/>
                    <a:pt x="33" y="345"/>
                  </a:cubicBezTo>
                  <a:cubicBezTo>
                    <a:pt x="60" y="357"/>
                    <a:pt x="85" y="363"/>
                    <a:pt x="109" y="363"/>
                  </a:cubicBezTo>
                  <a:cubicBezTo>
                    <a:pt x="134" y="363"/>
                    <a:pt x="154" y="357"/>
                    <a:pt x="169" y="346"/>
                  </a:cubicBezTo>
                  <a:cubicBezTo>
                    <a:pt x="184" y="334"/>
                    <a:pt x="192" y="318"/>
                    <a:pt x="192" y="297"/>
                  </a:cubicBezTo>
                  <a:cubicBezTo>
                    <a:pt x="192" y="273"/>
                    <a:pt x="183" y="254"/>
                    <a:pt x="166" y="239"/>
                  </a:cubicBezTo>
                  <a:cubicBezTo>
                    <a:pt x="148" y="225"/>
                    <a:pt x="126" y="218"/>
                    <a:pt x="99" y="218"/>
                  </a:cubicBezTo>
                  <a:lnTo>
                    <a:pt x="78" y="218"/>
                  </a:lnTo>
                  <a:cubicBezTo>
                    <a:pt x="72" y="218"/>
                    <a:pt x="67" y="216"/>
                    <a:pt x="64" y="212"/>
                  </a:cubicBezTo>
                  <a:cubicBezTo>
                    <a:pt x="61" y="208"/>
                    <a:pt x="59" y="203"/>
                    <a:pt x="59" y="198"/>
                  </a:cubicBezTo>
                  <a:cubicBezTo>
                    <a:pt x="59" y="192"/>
                    <a:pt x="61" y="187"/>
                    <a:pt x="64" y="183"/>
                  </a:cubicBezTo>
                  <a:cubicBezTo>
                    <a:pt x="67" y="179"/>
                    <a:pt x="72" y="177"/>
                    <a:pt x="78" y="177"/>
                  </a:cubicBezTo>
                  <a:lnTo>
                    <a:pt x="96" y="177"/>
                  </a:lnTo>
                  <a:cubicBezTo>
                    <a:pt x="122" y="177"/>
                    <a:pt x="143" y="171"/>
                    <a:pt x="159" y="160"/>
                  </a:cubicBezTo>
                  <a:cubicBezTo>
                    <a:pt x="174" y="148"/>
                    <a:pt x="182" y="131"/>
                    <a:pt x="182" y="109"/>
                  </a:cubicBezTo>
                  <a:cubicBezTo>
                    <a:pt x="182" y="88"/>
                    <a:pt x="175" y="73"/>
                    <a:pt x="161" y="62"/>
                  </a:cubicBezTo>
                  <a:cubicBezTo>
                    <a:pt x="146" y="51"/>
                    <a:pt x="129" y="45"/>
                    <a:pt x="108" y="45"/>
                  </a:cubicBezTo>
                  <a:cubicBezTo>
                    <a:pt x="80" y="45"/>
                    <a:pt x="53" y="51"/>
                    <a:pt x="28" y="64"/>
                  </a:cubicBezTo>
                  <a:cubicBezTo>
                    <a:pt x="26" y="65"/>
                    <a:pt x="23" y="65"/>
                    <a:pt x="21" y="65"/>
                  </a:cubicBezTo>
                  <a:cubicBezTo>
                    <a:pt x="15" y="65"/>
                    <a:pt x="10" y="63"/>
                    <a:pt x="6" y="57"/>
                  </a:cubicBezTo>
                  <a:cubicBezTo>
                    <a:pt x="2" y="52"/>
                    <a:pt x="0" y="46"/>
                    <a:pt x="0" y="40"/>
                  </a:cubicBezTo>
                  <a:cubicBezTo>
                    <a:pt x="0" y="33"/>
                    <a:pt x="3" y="28"/>
                    <a:pt x="9" y="24"/>
                  </a:cubicBezTo>
                  <a:cubicBezTo>
                    <a:pt x="18" y="19"/>
                    <a:pt x="32" y="13"/>
                    <a:pt x="51" y="8"/>
                  </a:cubicBezTo>
                  <a:cubicBezTo>
                    <a:pt x="71" y="3"/>
                    <a:pt x="90" y="0"/>
                    <a:pt x="109" y="0"/>
                  </a:cubicBezTo>
                  <a:cubicBezTo>
                    <a:pt x="133" y="0"/>
                    <a:pt x="155" y="4"/>
                    <a:pt x="174" y="12"/>
                  </a:cubicBezTo>
                  <a:cubicBezTo>
                    <a:pt x="193" y="19"/>
                    <a:pt x="208" y="31"/>
                    <a:pt x="220" y="48"/>
                  </a:cubicBezTo>
                  <a:cubicBezTo>
                    <a:pt x="232" y="64"/>
                    <a:pt x="238" y="84"/>
                    <a:pt x="238" y="107"/>
                  </a:cubicBezTo>
                  <a:cubicBezTo>
                    <a:pt x="238" y="130"/>
                    <a:pt x="232" y="148"/>
                    <a:pt x="220" y="163"/>
                  </a:cubicBezTo>
                  <a:cubicBezTo>
                    <a:pt x="207" y="178"/>
                    <a:pt x="191" y="189"/>
                    <a:pt x="171" y="195"/>
                  </a:cubicBezTo>
                  <a:cubicBezTo>
                    <a:pt x="195" y="201"/>
                    <a:pt x="213" y="213"/>
                    <a:pt x="227" y="231"/>
                  </a:cubicBezTo>
                  <a:cubicBezTo>
                    <a:pt x="241" y="249"/>
                    <a:pt x="247" y="271"/>
                    <a:pt x="247" y="297"/>
                  </a:cubicBezTo>
                  <a:cubicBezTo>
                    <a:pt x="247" y="316"/>
                    <a:pt x="244" y="332"/>
                    <a:pt x="236" y="347"/>
                  </a:cubicBezTo>
                  <a:cubicBezTo>
                    <a:pt x="229" y="361"/>
                    <a:pt x="219" y="373"/>
                    <a:pt x="206" y="382"/>
                  </a:cubicBezTo>
                  <a:cubicBezTo>
                    <a:pt x="193" y="390"/>
                    <a:pt x="179" y="397"/>
                    <a:pt x="163" y="401"/>
                  </a:cubicBezTo>
                  <a:cubicBezTo>
                    <a:pt x="147" y="406"/>
                    <a:pt x="130" y="408"/>
                    <a:pt x="112" y="408"/>
                  </a:cubicBezTo>
                  <a:cubicBezTo>
                    <a:pt x="77" y="408"/>
                    <a:pt x="46" y="401"/>
                    <a:pt x="20" y="38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6" name="Google Shape;3258;p67">
              <a:extLst>
                <a:ext uri="{FF2B5EF4-FFF2-40B4-BE49-F238E27FC236}">
                  <a16:creationId xmlns:a16="http://schemas.microsoft.com/office/drawing/2014/main" id="{58A7062F-FF8A-1293-2D3F-9A935C22F142}"/>
                </a:ext>
              </a:extLst>
            </p:cNvPr>
            <p:cNvSpPr/>
            <p:nvPr/>
          </p:nvSpPr>
          <p:spPr>
            <a:xfrm>
              <a:off x="3793320" y="4611600"/>
              <a:ext cx="99720" cy="146880"/>
            </a:xfrm>
            <a:custGeom>
              <a:avLst/>
              <a:gdLst/>
              <a:ahLst/>
              <a:cxnLst/>
              <a:rect l="l" t="t" r="r" b="b"/>
              <a:pathLst>
                <a:path w="277" h="408" extrusionOk="0">
                  <a:moveTo>
                    <a:pt x="165" y="358"/>
                  </a:moveTo>
                  <a:cubicBezTo>
                    <a:pt x="174" y="354"/>
                    <a:pt x="180" y="349"/>
                    <a:pt x="186" y="343"/>
                  </a:cubicBezTo>
                  <a:cubicBezTo>
                    <a:pt x="192" y="338"/>
                    <a:pt x="197" y="330"/>
                    <a:pt x="201" y="322"/>
                  </a:cubicBezTo>
                  <a:cubicBezTo>
                    <a:pt x="205" y="313"/>
                    <a:pt x="208" y="304"/>
                    <a:pt x="211" y="295"/>
                  </a:cubicBezTo>
                  <a:cubicBezTo>
                    <a:pt x="213" y="286"/>
                    <a:pt x="215" y="276"/>
                    <a:pt x="216" y="265"/>
                  </a:cubicBezTo>
                  <a:cubicBezTo>
                    <a:pt x="218" y="254"/>
                    <a:pt x="219" y="244"/>
                    <a:pt x="219" y="235"/>
                  </a:cubicBezTo>
                  <a:cubicBezTo>
                    <a:pt x="220" y="225"/>
                    <a:pt x="220" y="215"/>
                    <a:pt x="220" y="204"/>
                  </a:cubicBezTo>
                  <a:cubicBezTo>
                    <a:pt x="220" y="193"/>
                    <a:pt x="220" y="182"/>
                    <a:pt x="219" y="173"/>
                  </a:cubicBezTo>
                  <a:cubicBezTo>
                    <a:pt x="219" y="163"/>
                    <a:pt x="218" y="152"/>
                    <a:pt x="216" y="141"/>
                  </a:cubicBezTo>
                  <a:cubicBezTo>
                    <a:pt x="215" y="130"/>
                    <a:pt x="213" y="120"/>
                    <a:pt x="210" y="111"/>
                  </a:cubicBezTo>
                  <a:cubicBezTo>
                    <a:pt x="208" y="102"/>
                    <a:pt x="205" y="94"/>
                    <a:pt x="200" y="85"/>
                  </a:cubicBezTo>
                  <a:cubicBezTo>
                    <a:pt x="196" y="77"/>
                    <a:pt x="191" y="70"/>
                    <a:pt x="186" y="64"/>
                  </a:cubicBezTo>
                  <a:cubicBezTo>
                    <a:pt x="180" y="58"/>
                    <a:pt x="173" y="54"/>
                    <a:pt x="165" y="50"/>
                  </a:cubicBezTo>
                  <a:cubicBezTo>
                    <a:pt x="157" y="47"/>
                    <a:pt x="148" y="45"/>
                    <a:pt x="138" y="45"/>
                  </a:cubicBezTo>
                  <a:cubicBezTo>
                    <a:pt x="128" y="45"/>
                    <a:pt x="119" y="47"/>
                    <a:pt x="110" y="50"/>
                  </a:cubicBezTo>
                  <a:cubicBezTo>
                    <a:pt x="102" y="54"/>
                    <a:pt x="95" y="58"/>
                    <a:pt x="90" y="64"/>
                  </a:cubicBezTo>
                  <a:cubicBezTo>
                    <a:pt x="84" y="69"/>
                    <a:pt x="79" y="76"/>
                    <a:pt x="75" y="85"/>
                  </a:cubicBezTo>
                  <a:cubicBezTo>
                    <a:pt x="71" y="93"/>
                    <a:pt x="68" y="102"/>
                    <a:pt x="65" y="111"/>
                  </a:cubicBezTo>
                  <a:cubicBezTo>
                    <a:pt x="63" y="120"/>
                    <a:pt x="61" y="130"/>
                    <a:pt x="60" y="141"/>
                  </a:cubicBezTo>
                  <a:cubicBezTo>
                    <a:pt x="58" y="152"/>
                    <a:pt x="57" y="163"/>
                    <a:pt x="57" y="173"/>
                  </a:cubicBezTo>
                  <a:cubicBezTo>
                    <a:pt x="56" y="182"/>
                    <a:pt x="56" y="193"/>
                    <a:pt x="56" y="204"/>
                  </a:cubicBezTo>
                  <a:cubicBezTo>
                    <a:pt x="56" y="215"/>
                    <a:pt x="56" y="225"/>
                    <a:pt x="57" y="235"/>
                  </a:cubicBezTo>
                  <a:cubicBezTo>
                    <a:pt x="57" y="244"/>
                    <a:pt x="58" y="254"/>
                    <a:pt x="60" y="266"/>
                  </a:cubicBezTo>
                  <a:cubicBezTo>
                    <a:pt x="61" y="277"/>
                    <a:pt x="63" y="287"/>
                    <a:pt x="65" y="296"/>
                  </a:cubicBezTo>
                  <a:cubicBezTo>
                    <a:pt x="68" y="304"/>
                    <a:pt x="71" y="313"/>
                    <a:pt x="75" y="322"/>
                  </a:cubicBezTo>
                  <a:cubicBezTo>
                    <a:pt x="79" y="331"/>
                    <a:pt x="84" y="338"/>
                    <a:pt x="90" y="344"/>
                  </a:cubicBezTo>
                  <a:cubicBezTo>
                    <a:pt x="95" y="349"/>
                    <a:pt x="102" y="354"/>
                    <a:pt x="110" y="358"/>
                  </a:cubicBezTo>
                  <a:cubicBezTo>
                    <a:pt x="118" y="361"/>
                    <a:pt x="128" y="363"/>
                    <a:pt x="138" y="363"/>
                  </a:cubicBezTo>
                  <a:cubicBezTo>
                    <a:pt x="148" y="363"/>
                    <a:pt x="157" y="361"/>
                    <a:pt x="165" y="358"/>
                  </a:cubicBezTo>
                  <a:moveTo>
                    <a:pt x="81" y="397"/>
                  </a:moveTo>
                  <a:cubicBezTo>
                    <a:pt x="65" y="389"/>
                    <a:pt x="52" y="379"/>
                    <a:pt x="41" y="367"/>
                  </a:cubicBezTo>
                  <a:cubicBezTo>
                    <a:pt x="31" y="354"/>
                    <a:pt x="23" y="339"/>
                    <a:pt x="17" y="321"/>
                  </a:cubicBezTo>
                  <a:cubicBezTo>
                    <a:pt x="11" y="303"/>
                    <a:pt x="6" y="285"/>
                    <a:pt x="3" y="266"/>
                  </a:cubicBezTo>
                  <a:cubicBezTo>
                    <a:pt x="1" y="247"/>
                    <a:pt x="0" y="227"/>
                    <a:pt x="0" y="204"/>
                  </a:cubicBezTo>
                  <a:cubicBezTo>
                    <a:pt x="0" y="68"/>
                    <a:pt x="45" y="0"/>
                    <a:pt x="138" y="0"/>
                  </a:cubicBezTo>
                  <a:cubicBezTo>
                    <a:pt x="230" y="0"/>
                    <a:pt x="277" y="68"/>
                    <a:pt x="277" y="204"/>
                  </a:cubicBezTo>
                  <a:cubicBezTo>
                    <a:pt x="277" y="226"/>
                    <a:pt x="276" y="247"/>
                    <a:pt x="273" y="266"/>
                  </a:cubicBezTo>
                  <a:cubicBezTo>
                    <a:pt x="271" y="285"/>
                    <a:pt x="266" y="303"/>
                    <a:pt x="259" y="321"/>
                  </a:cubicBezTo>
                  <a:cubicBezTo>
                    <a:pt x="253" y="339"/>
                    <a:pt x="245" y="354"/>
                    <a:pt x="234" y="366"/>
                  </a:cubicBezTo>
                  <a:cubicBezTo>
                    <a:pt x="224" y="379"/>
                    <a:pt x="211" y="389"/>
                    <a:pt x="194" y="396"/>
                  </a:cubicBezTo>
                  <a:cubicBezTo>
                    <a:pt x="178" y="404"/>
                    <a:pt x="159" y="408"/>
                    <a:pt x="138" y="408"/>
                  </a:cubicBezTo>
                  <a:cubicBezTo>
                    <a:pt x="117" y="408"/>
                    <a:pt x="98" y="404"/>
                    <a:pt x="81" y="39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7" name="Google Shape;3259;p67">
              <a:extLst>
                <a:ext uri="{FF2B5EF4-FFF2-40B4-BE49-F238E27FC236}">
                  <a16:creationId xmlns:a16="http://schemas.microsoft.com/office/drawing/2014/main" id="{AA9FB60D-06CD-0AA7-6CA4-ABFF8F484B09}"/>
                </a:ext>
              </a:extLst>
            </p:cNvPr>
            <p:cNvSpPr/>
            <p:nvPr/>
          </p:nvSpPr>
          <p:spPr>
            <a:xfrm>
              <a:off x="4278240" y="4668840"/>
              <a:ext cx="50400" cy="46440"/>
            </a:xfrm>
            <a:custGeom>
              <a:avLst/>
              <a:gdLst/>
              <a:ahLst/>
              <a:cxnLst/>
              <a:rect l="l" t="t" r="r" b="b"/>
              <a:pathLst>
                <a:path w="140" h="129" extrusionOk="0">
                  <a:moveTo>
                    <a:pt x="20" y="110"/>
                  </a:moveTo>
                  <a:cubicBezTo>
                    <a:pt x="7" y="97"/>
                    <a:pt x="0" y="82"/>
                    <a:pt x="0" y="64"/>
                  </a:cubicBezTo>
                  <a:cubicBezTo>
                    <a:pt x="0" y="47"/>
                    <a:pt x="7" y="32"/>
                    <a:pt x="20" y="19"/>
                  </a:cubicBezTo>
                  <a:cubicBezTo>
                    <a:pt x="32" y="6"/>
                    <a:pt x="49" y="0"/>
                    <a:pt x="70" y="0"/>
                  </a:cubicBezTo>
                  <a:cubicBezTo>
                    <a:pt x="91" y="0"/>
                    <a:pt x="108" y="6"/>
                    <a:pt x="121" y="19"/>
                  </a:cubicBezTo>
                  <a:cubicBezTo>
                    <a:pt x="134" y="32"/>
                    <a:pt x="140" y="47"/>
                    <a:pt x="140" y="64"/>
                  </a:cubicBezTo>
                  <a:cubicBezTo>
                    <a:pt x="140" y="82"/>
                    <a:pt x="134" y="97"/>
                    <a:pt x="121" y="110"/>
                  </a:cubicBezTo>
                  <a:cubicBezTo>
                    <a:pt x="108" y="123"/>
                    <a:pt x="91" y="129"/>
                    <a:pt x="70" y="129"/>
                  </a:cubicBezTo>
                  <a:cubicBezTo>
                    <a:pt x="49" y="129"/>
                    <a:pt x="32" y="123"/>
                    <a:pt x="20" y="110"/>
                  </a:cubicBezTo>
                  <a:close/>
                </a:path>
              </a:pathLst>
            </a:custGeom>
            <a:solidFill>
              <a:schemeClr val="lt1"/>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8" name="Google Shape;3260;p67">
              <a:extLst>
                <a:ext uri="{FF2B5EF4-FFF2-40B4-BE49-F238E27FC236}">
                  <a16:creationId xmlns:a16="http://schemas.microsoft.com/office/drawing/2014/main" id="{E5044246-063E-363B-F33E-66B47187A5A9}"/>
                </a:ext>
              </a:extLst>
            </p:cNvPr>
            <p:cNvSpPr/>
            <p:nvPr/>
          </p:nvSpPr>
          <p:spPr>
            <a:xfrm>
              <a:off x="5200560" y="2997000"/>
              <a:ext cx="48960" cy="45360"/>
            </a:xfrm>
            <a:custGeom>
              <a:avLst/>
              <a:gdLst/>
              <a:ahLst/>
              <a:cxnLst/>
              <a:rect l="l" t="t" r="r" b="b"/>
              <a:pathLst>
                <a:path w="136" h="126" extrusionOk="0">
                  <a:moveTo>
                    <a:pt x="19" y="107"/>
                  </a:moveTo>
                  <a:cubicBezTo>
                    <a:pt x="6" y="95"/>
                    <a:pt x="0" y="80"/>
                    <a:pt x="0" y="63"/>
                  </a:cubicBezTo>
                  <a:cubicBezTo>
                    <a:pt x="0" y="46"/>
                    <a:pt x="6" y="32"/>
                    <a:pt x="19" y="19"/>
                  </a:cubicBezTo>
                  <a:cubicBezTo>
                    <a:pt x="31" y="7"/>
                    <a:pt x="48" y="0"/>
                    <a:pt x="68" y="0"/>
                  </a:cubicBezTo>
                  <a:cubicBezTo>
                    <a:pt x="88" y="0"/>
                    <a:pt x="105" y="6"/>
                    <a:pt x="117" y="19"/>
                  </a:cubicBezTo>
                  <a:cubicBezTo>
                    <a:pt x="130" y="31"/>
                    <a:pt x="136" y="46"/>
                    <a:pt x="136" y="63"/>
                  </a:cubicBezTo>
                  <a:cubicBezTo>
                    <a:pt x="136" y="80"/>
                    <a:pt x="130" y="95"/>
                    <a:pt x="118" y="107"/>
                  </a:cubicBezTo>
                  <a:cubicBezTo>
                    <a:pt x="105" y="120"/>
                    <a:pt x="89" y="126"/>
                    <a:pt x="68" y="126"/>
                  </a:cubicBezTo>
                  <a:cubicBezTo>
                    <a:pt x="48" y="126"/>
                    <a:pt x="31" y="120"/>
                    <a:pt x="19" y="107"/>
                  </a:cubicBezTo>
                  <a:close/>
                </a:path>
              </a:pathLst>
            </a:custGeom>
            <a:solidFill>
              <a:schemeClr val="lt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9" name="Google Shape;3261;p67">
              <a:extLst>
                <a:ext uri="{FF2B5EF4-FFF2-40B4-BE49-F238E27FC236}">
                  <a16:creationId xmlns:a16="http://schemas.microsoft.com/office/drawing/2014/main" id="{6611A100-A666-DFE4-7344-E438331E08E5}"/>
                </a:ext>
              </a:extLst>
            </p:cNvPr>
            <p:cNvSpPr/>
            <p:nvPr/>
          </p:nvSpPr>
          <p:spPr>
            <a:xfrm>
              <a:off x="5200560" y="3129480"/>
              <a:ext cx="48960" cy="45360"/>
            </a:xfrm>
            <a:custGeom>
              <a:avLst/>
              <a:gdLst/>
              <a:ahLst/>
              <a:cxnLst/>
              <a:rect l="l" t="t" r="r" b="b"/>
              <a:pathLst>
                <a:path w="136" h="126" extrusionOk="0">
                  <a:moveTo>
                    <a:pt x="19" y="107"/>
                  </a:moveTo>
                  <a:cubicBezTo>
                    <a:pt x="6" y="95"/>
                    <a:pt x="0" y="80"/>
                    <a:pt x="0" y="63"/>
                  </a:cubicBezTo>
                  <a:cubicBezTo>
                    <a:pt x="0" y="46"/>
                    <a:pt x="6" y="32"/>
                    <a:pt x="19" y="19"/>
                  </a:cubicBezTo>
                  <a:cubicBezTo>
                    <a:pt x="31" y="7"/>
                    <a:pt x="48" y="0"/>
                    <a:pt x="68" y="0"/>
                  </a:cubicBezTo>
                  <a:cubicBezTo>
                    <a:pt x="88" y="0"/>
                    <a:pt x="105" y="7"/>
                    <a:pt x="117" y="19"/>
                  </a:cubicBezTo>
                  <a:cubicBezTo>
                    <a:pt x="130" y="31"/>
                    <a:pt x="136" y="46"/>
                    <a:pt x="136" y="63"/>
                  </a:cubicBezTo>
                  <a:cubicBezTo>
                    <a:pt x="136" y="80"/>
                    <a:pt x="130" y="95"/>
                    <a:pt x="118" y="107"/>
                  </a:cubicBezTo>
                  <a:cubicBezTo>
                    <a:pt x="105" y="120"/>
                    <a:pt x="89" y="126"/>
                    <a:pt x="68" y="126"/>
                  </a:cubicBezTo>
                  <a:cubicBezTo>
                    <a:pt x="48" y="126"/>
                    <a:pt x="31" y="120"/>
                    <a:pt x="19" y="107"/>
                  </a:cubicBezTo>
                  <a:close/>
                </a:path>
              </a:pathLst>
            </a:custGeom>
            <a:solidFill>
              <a:schemeClr val="lt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0" name="Google Shape;3262;p67">
              <a:extLst>
                <a:ext uri="{FF2B5EF4-FFF2-40B4-BE49-F238E27FC236}">
                  <a16:creationId xmlns:a16="http://schemas.microsoft.com/office/drawing/2014/main" id="{EE0F89FB-5D25-6A08-BCB2-0DFAF669D688}"/>
                </a:ext>
              </a:extLst>
            </p:cNvPr>
            <p:cNvSpPr/>
            <p:nvPr/>
          </p:nvSpPr>
          <p:spPr>
            <a:xfrm>
              <a:off x="4681440" y="4660200"/>
              <a:ext cx="167400" cy="88920"/>
            </a:xfrm>
            <a:custGeom>
              <a:avLst/>
              <a:gdLst/>
              <a:ahLst/>
              <a:cxnLst/>
              <a:rect l="l" t="t" r="r" b="b"/>
              <a:pathLst>
                <a:path w="465" h="247" extrusionOk="0">
                  <a:moveTo>
                    <a:pt x="10" y="237"/>
                  </a:moveTo>
                  <a:cubicBezTo>
                    <a:pt x="3" y="231"/>
                    <a:pt x="0" y="223"/>
                    <a:pt x="0" y="214"/>
                  </a:cubicBezTo>
                  <a:cubicBezTo>
                    <a:pt x="0" y="205"/>
                    <a:pt x="3" y="197"/>
                    <a:pt x="10" y="191"/>
                  </a:cubicBezTo>
                  <a:cubicBezTo>
                    <a:pt x="17" y="184"/>
                    <a:pt x="26" y="181"/>
                    <a:pt x="36" y="181"/>
                  </a:cubicBezTo>
                  <a:lnTo>
                    <a:pt x="430" y="181"/>
                  </a:lnTo>
                  <a:cubicBezTo>
                    <a:pt x="440" y="181"/>
                    <a:pt x="448" y="184"/>
                    <a:pt x="455" y="190"/>
                  </a:cubicBezTo>
                  <a:cubicBezTo>
                    <a:pt x="461" y="196"/>
                    <a:pt x="465" y="204"/>
                    <a:pt x="465" y="214"/>
                  </a:cubicBezTo>
                  <a:cubicBezTo>
                    <a:pt x="465" y="224"/>
                    <a:pt x="461" y="231"/>
                    <a:pt x="454" y="237"/>
                  </a:cubicBezTo>
                  <a:cubicBezTo>
                    <a:pt x="447" y="244"/>
                    <a:pt x="439" y="247"/>
                    <a:pt x="429" y="247"/>
                  </a:cubicBezTo>
                  <a:lnTo>
                    <a:pt x="34" y="247"/>
                  </a:lnTo>
                  <a:cubicBezTo>
                    <a:pt x="24" y="247"/>
                    <a:pt x="16" y="243"/>
                    <a:pt x="10" y="237"/>
                  </a:cubicBezTo>
                  <a:moveTo>
                    <a:pt x="10" y="56"/>
                  </a:moveTo>
                  <a:cubicBezTo>
                    <a:pt x="3" y="49"/>
                    <a:pt x="0" y="42"/>
                    <a:pt x="0" y="33"/>
                  </a:cubicBezTo>
                  <a:cubicBezTo>
                    <a:pt x="0" y="23"/>
                    <a:pt x="3" y="15"/>
                    <a:pt x="10" y="9"/>
                  </a:cubicBezTo>
                  <a:cubicBezTo>
                    <a:pt x="17" y="3"/>
                    <a:pt x="26" y="0"/>
                    <a:pt x="36" y="0"/>
                  </a:cubicBezTo>
                  <a:lnTo>
                    <a:pt x="429" y="0"/>
                  </a:lnTo>
                  <a:cubicBezTo>
                    <a:pt x="438" y="0"/>
                    <a:pt x="447" y="3"/>
                    <a:pt x="454" y="9"/>
                  </a:cubicBezTo>
                  <a:cubicBezTo>
                    <a:pt x="461" y="15"/>
                    <a:pt x="465" y="23"/>
                    <a:pt x="465" y="33"/>
                  </a:cubicBezTo>
                  <a:cubicBezTo>
                    <a:pt x="465" y="42"/>
                    <a:pt x="461" y="50"/>
                    <a:pt x="454" y="56"/>
                  </a:cubicBezTo>
                  <a:cubicBezTo>
                    <a:pt x="447" y="63"/>
                    <a:pt x="438" y="66"/>
                    <a:pt x="429" y="66"/>
                  </a:cubicBezTo>
                  <a:lnTo>
                    <a:pt x="34" y="66"/>
                  </a:lnTo>
                  <a:cubicBezTo>
                    <a:pt x="24" y="66"/>
                    <a:pt x="16" y="62"/>
                    <a:pt x="10" y="56"/>
                  </a:cubicBezTo>
                  <a:close/>
                </a:path>
              </a:pathLst>
            </a:custGeom>
            <a:solidFill>
              <a:schemeClr val="lt1"/>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1" name="Google Shape;3263;p67">
              <a:extLst>
                <a:ext uri="{FF2B5EF4-FFF2-40B4-BE49-F238E27FC236}">
                  <a16:creationId xmlns:a16="http://schemas.microsoft.com/office/drawing/2014/main" id="{B1783555-E65E-1B3B-4BFF-1FCB1F0262F5}"/>
                </a:ext>
              </a:extLst>
            </p:cNvPr>
            <p:cNvSpPr/>
            <p:nvPr/>
          </p:nvSpPr>
          <p:spPr>
            <a:xfrm>
              <a:off x="5157360" y="3420000"/>
              <a:ext cx="114120" cy="142920"/>
            </a:xfrm>
            <a:custGeom>
              <a:avLst/>
              <a:gdLst/>
              <a:ahLst/>
              <a:cxnLst/>
              <a:rect l="l" t="t" r="r" b="b"/>
              <a:pathLst>
                <a:path w="317" h="397" extrusionOk="0">
                  <a:moveTo>
                    <a:pt x="157" y="236"/>
                  </a:moveTo>
                  <a:lnTo>
                    <a:pt x="47" y="384"/>
                  </a:lnTo>
                  <a:cubicBezTo>
                    <a:pt x="40" y="392"/>
                    <a:pt x="33" y="397"/>
                    <a:pt x="24" y="397"/>
                  </a:cubicBezTo>
                  <a:cubicBezTo>
                    <a:pt x="18" y="397"/>
                    <a:pt x="12" y="394"/>
                    <a:pt x="7" y="389"/>
                  </a:cubicBezTo>
                  <a:cubicBezTo>
                    <a:pt x="2" y="385"/>
                    <a:pt x="0" y="379"/>
                    <a:pt x="0" y="373"/>
                  </a:cubicBezTo>
                  <a:cubicBezTo>
                    <a:pt x="0" y="368"/>
                    <a:pt x="2" y="363"/>
                    <a:pt x="6" y="358"/>
                  </a:cubicBezTo>
                  <a:lnTo>
                    <a:pt x="129" y="197"/>
                  </a:lnTo>
                  <a:lnTo>
                    <a:pt x="13" y="39"/>
                  </a:lnTo>
                  <a:cubicBezTo>
                    <a:pt x="10" y="36"/>
                    <a:pt x="9" y="32"/>
                    <a:pt x="9" y="27"/>
                  </a:cubicBezTo>
                  <a:cubicBezTo>
                    <a:pt x="9" y="20"/>
                    <a:pt x="12" y="14"/>
                    <a:pt x="17" y="9"/>
                  </a:cubicBezTo>
                  <a:cubicBezTo>
                    <a:pt x="23" y="3"/>
                    <a:pt x="30" y="0"/>
                    <a:pt x="37" y="0"/>
                  </a:cubicBezTo>
                  <a:cubicBezTo>
                    <a:pt x="45" y="0"/>
                    <a:pt x="53" y="4"/>
                    <a:pt x="58" y="12"/>
                  </a:cubicBezTo>
                  <a:lnTo>
                    <a:pt x="164" y="156"/>
                  </a:lnTo>
                  <a:lnTo>
                    <a:pt x="271" y="13"/>
                  </a:lnTo>
                  <a:cubicBezTo>
                    <a:pt x="278" y="4"/>
                    <a:pt x="285" y="0"/>
                    <a:pt x="294" y="0"/>
                  </a:cubicBezTo>
                  <a:cubicBezTo>
                    <a:pt x="300" y="0"/>
                    <a:pt x="306" y="2"/>
                    <a:pt x="310" y="6"/>
                  </a:cubicBezTo>
                  <a:cubicBezTo>
                    <a:pt x="315" y="11"/>
                    <a:pt x="317" y="16"/>
                    <a:pt x="317" y="22"/>
                  </a:cubicBezTo>
                  <a:cubicBezTo>
                    <a:pt x="317" y="27"/>
                    <a:pt x="315" y="31"/>
                    <a:pt x="312" y="36"/>
                  </a:cubicBezTo>
                  <a:lnTo>
                    <a:pt x="193" y="195"/>
                  </a:lnTo>
                  <a:lnTo>
                    <a:pt x="311" y="357"/>
                  </a:lnTo>
                  <a:cubicBezTo>
                    <a:pt x="315" y="362"/>
                    <a:pt x="316" y="366"/>
                    <a:pt x="316" y="371"/>
                  </a:cubicBezTo>
                  <a:cubicBezTo>
                    <a:pt x="316" y="378"/>
                    <a:pt x="313" y="384"/>
                    <a:pt x="307" y="389"/>
                  </a:cubicBezTo>
                  <a:cubicBezTo>
                    <a:pt x="301" y="394"/>
                    <a:pt x="295" y="396"/>
                    <a:pt x="288" y="396"/>
                  </a:cubicBezTo>
                  <a:cubicBezTo>
                    <a:pt x="279" y="396"/>
                    <a:pt x="272" y="392"/>
                    <a:pt x="267" y="385"/>
                  </a:cubicBezTo>
                  <a:lnTo>
                    <a:pt x="157" y="236"/>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2" name="Google Shape;3264;p67">
              <a:extLst>
                <a:ext uri="{FF2B5EF4-FFF2-40B4-BE49-F238E27FC236}">
                  <a16:creationId xmlns:a16="http://schemas.microsoft.com/office/drawing/2014/main" id="{C29732C9-C3FE-F2E0-F4D3-EAE9A0486EA9}"/>
                </a:ext>
              </a:extLst>
            </p:cNvPr>
            <p:cNvSpPr/>
            <p:nvPr/>
          </p:nvSpPr>
          <p:spPr>
            <a:xfrm>
              <a:off x="5123160" y="4427640"/>
              <a:ext cx="195480" cy="189000"/>
            </a:xfrm>
            <a:custGeom>
              <a:avLst/>
              <a:gdLst/>
              <a:ahLst/>
              <a:cxnLst/>
              <a:rect l="l" t="t" r="r" b="b"/>
              <a:pathLst>
                <a:path w="543" h="525" extrusionOk="0">
                  <a:moveTo>
                    <a:pt x="243" y="513"/>
                  </a:moveTo>
                  <a:cubicBezTo>
                    <a:pt x="236" y="506"/>
                    <a:pt x="232" y="496"/>
                    <a:pt x="232" y="484"/>
                  </a:cubicBezTo>
                  <a:lnTo>
                    <a:pt x="232" y="301"/>
                  </a:lnTo>
                  <a:lnTo>
                    <a:pt x="42" y="301"/>
                  </a:lnTo>
                  <a:cubicBezTo>
                    <a:pt x="30" y="301"/>
                    <a:pt x="21" y="298"/>
                    <a:pt x="12" y="291"/>
                  </a:cubicBezTo>
                  <a:cubicBezTo>
                    <a:pt x="4" y="283"/>
                    <a:pt x="0" y="274"/>
                    <a:pt x="0" y="263"/>
                  </a:cubicBezTo>
                  <a:cubicBezTo>
                    <a:pt x="0" y="252"/>
                    <a:pt x="4" y="243"/>
                    <a:pt x="12" y="236"/>
                  </a:cubicBezTo>
                  <a:cubicBezTo>
                    <a:pt x="20" y="229"/>
                    <a:pt x="30" y="226"/>
                    <a:pt x="42" y="226"/>
                  </a:cubicBezTo>
                  <a:lnTo>
                    <a:pt x="232" y="226"/>
                  </a:lnTo>
                  <a:lnTo>
                    <a:pt x="232" y="41"/>
                  </a:lnTo>
                  <a:cubicBezTo>
                    <a:pt x="232" y="30"/>
                    <a:pt x="236" y="20"/>
                    <a:pt x="243" y="12"/>
                  </a:cubicBezTo>
                  <a:cubicBezTo>
                    <a:pt x="250" y="4"/>
                    <a:pt x="260" y="0"/>
                    <a:pt x="271" y="0"/>
                  </a:cubicBezTo>
                  <a:cubicBezTo>
                    <a:pt x="283" y="0"/>
                    <a:pt x="292" y="4"/>
                    <a:pt x="299" y="12"/>
                  </a:cubicBezTo>
                  <a:cubicBezTo>
                    <a:pt x="307" y="20"/>
                    <a:pt x="310" y="29"/>
                    <a:pt x="310" y="41"/>
                  </a:cubicBezTo>
                  <a:lnTo>
                    <a:pt x="310" y="226"/>
                  </a:lnTo>
                  <a:lnTo>
                    <a:pt x="501" y="226"/>
                  </a:lnTo>
                  <a:cubicBezTo>
                    <a:pt x="513" y="226"/>
                    <a:pt x="522" y="229"/>
                    <a:pt x="531" y="236"/>
                  </a:cubicBezTo>
                  <a:cubicBezTo>
                    <a:pt x="539" y="243"/>
                    <a:pt x="543" y="252"/>
                    <a:pt x="543" y="263"/>
                  </a:cubicBezTo>
                  <a:cubicBezTo>
                    <a:pt x="543" y="274"/>
                    <a:pt x="539" y="283"/>
                    <a:pt x="531" y="291"/>
                  </a:cubicBezTo>
                  <a:cubicBezTo>
                    <a:pt x="523" y="298"/>
                    <a:pt x="513" y="301"/>
                    <a:pt x="501" y="301"/>
                  </a:cubicBezTo>
                  <a:lnTo>
                    <a:pt x="310" y="301"/>
                  </a:lnTo>
                  <a:lnTo>
                    <a:pt x="310" y="484"/>
                  </a:lnTo>
                  <a:cubicBezTo>
                    <a:pt x="310" y="495"/>
                    <a:pt x="307" y="505"/>
                    <a:pt x="299" y="513"/>
                  </a:cubicBezTo>
                  <a:cubicBezTo>
                    <a:pt x="292" y="521"/>
                    <a:pt x="283" y="525"/>
                    <a:pt x="271" y="525"/>
                  </a:cubicBezTo>
                  <a:cubicBezTo>
                    <a:pt x="260" y="525"/>
                    <a:pt x="250" y="521"/>
                    <a:pt x="243" y="51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3" name="Google Shape;3265;p67">
              <a:extLst>
                <a:ext uri="{FF2B5EF4-FFF2-40B4-BE49-F238E27FC236}">
                  <a16:creationId xmlns:a16="http://schemas.microsoft.com/office/drawing/2014/main" id="{DF49AE38-4B2E-BEB7-0C46-A882A5F6DB91}"/>
                </a:ext>
              </a:extLst>
            </p:cNvPr>
            <p:cNvSpPr/>
            <p:nvPr/>
          </p:nvSpPr>
          <p:spPr>
            <a:xfrm>
              <a:off x="3243600" y="3805200"/>
              <a:ext cx="142200" cy="137520"/>
            </a:xfrm>
            <a:custGeom>
              <a:avLst/>
              <a:gdLst/>
              <a:ahLst/>
              <a:cxnLst/>
              <a:rect l="l" t="t" r="r" b="b"/>
              <a:pathLst>
                <a:path w="395" h="382" extrusionOk="0">
                  <a:moveTo>
                    <a:pt x="176" y="373"/>
                  </a:moveTo>
                  <a:cubicBezTo>
                    <a:pt x="171" y="368"/>
                    <a:pt x="168" y="361"/>
                    <a:pt x="168" y="352"/>
                  </a:cubicBezTo>
                  <a:lnTo>
                    <a:pt x="168" y="219"/>
                  </a:lnTo>
                  <a:lnTo>
                    <a:pt x="30" y="219"/>
                  </a:lnTo>
                  <a:cubicBezTo>
                    <a:pt x="22" y="219"/>
                    <a:pt x="15" y="217"/>
                    <a:pt x="9" y="211"/>
                  </a:cubicBezTo>
                  <a:cubicBezTo>
                    <a:pt x="3" y="206"/>
                    <a:pt x="0" y="200"/>
                    <a:pt x="0" y="192"/>
                  </a:cubicBezTo>
                  <a:cubicBezTo>
                    <a:pt x="0" y="183"/>
                    <a:pt x="2" y="177"/>
                    <a:pt x="8" y="172"/>
                  </a:cubicBezTo>
                  <a:cubicBezTo>
                    <a:pt x="14" y="167"/>
                    <a:pt x="21" y="164"/>
                    <a:pt x="30" y="164"/>
                  </a:cubicBezTo>
                  <a:lnTo>
                    <a:pt x="168" y="164"/>
                  </a:lnTo>
                  <a:lnTo>
                    <a:pt x="168" y="30"/>
                  </a:lnTo>
                  <a:cubicBezTo>
                    <a:pt x="168" y="22"/>
                    <a:pt x="171" y="15"/>
                    <a:pt x="176" y="9"/>
                  </a:cubicBezTo>
                  <a:cubicBezTo>
                    <a:pt x="182" y="3"/>
                    <a:pt x="188" y="0"/>
                    <a:pt x="197" y="0"/>
                  </a:cubicBezTo>
                  <a:cubicBezTo>
                    <a:pt x="205" y="0"/>
                    <a:pt x="212" y="3"/>
                    <a:pt x="217" y="9"/>
                  </a:cubicBezTo>
                  <a:cubicBezTo>
                    <a:pt x="223" y="14"/>
                    <a:pt x="225" y="21"/>
                    <a:pt x="225" y="30"/>
                  </a:cubicBezTo>
                  <a:lnTo>
                    <a:pt x="225" y="164"/>
                  </a:lnTo>
                  <a:lnTo>
                    <a:pt x="364" y="164"/>
                  </a:lnTo>
                  <a:cubicBezTo>
                    <a:pt x="373" y="164"/>
                    <a:pt x="380" y="167"/>
                    <a:pt x="386" y="172"/>
                  </a:cubicBezTo>
                  <a:cubicBezTo>
                    <a:pt x="392" y="177"/>
                    <a:pt x="395" y="183"/>
                    <a:pt x="395" y="192"/>
                  </a:cubicBezTo>
                  <a:cubicBezTo>
                    <a:pt x="395" y="200"/>
                    <a:pt x="392" y="206"/>
                    <a:pt x="386" y="211"/>
                  </a:cubicBezTo>
                  <a:cubicBezTo>
                    <a:pt x="380" y="217"/>
                    <a:pt x="373" y="219"/>
                    <a:pt x="364" y="219"/>
                  </a:cubicBezTo>
                  <a:lnTo>
                    <a:pt x="225" y="219"/>
                  </a:lnTo>
                  <a:lnTo>
                    <a:pt x="225" y="352"/>
                  </a:lnTo>
                  <a:cubicBezTo>
                    <a:pt x="225" y="360"/>
                    <a:pt x="223" y="367"/>
                    <a:pt x="217" y="373"/>
                  </a:cubicBezTo>
                  <a:cubicBezTo>
                    <a:pt x="212" y="379"/>
                    <a:pt x="205" y="382"/>
                    <a:pt x="197" y="382"/>
                  </a:cubicBezTo>
                  <a:cubicBezTo>
                    <a:pt x="188" y="382"/>
                    <a:pt x="182" y="379"/>
                    <a:pt x="176" y="37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4" name="Google Shape;3266;p67">
              <a:extLst>
                <a:ext uri="{FF2B5EF4-FFF2-40B4-BE49-F238E27FC236}">
                  <a16:creationId xmlns:a16="http://schemas.microsoft.com/office/drawing/2014/main" id="{0F20637E-2674-2AFB-CC18-6288AEAD76EF}"/>
                </a:ext>
              </a:extLst>
            </p:cNvPr>
            <p:cNvSpPr/>
            <p:nvPr/>
          </p:nvSpPr>
          <p:spPr>
            <a:xfrm>
              <a:off x="5140800" y="3885840"/>
              <a:ext cx="160200" cy="15480"/>
            </a:xfrm>
            <a:custGeom>
              <a:avLst/>
              <a:gdLst/>
              <a:ahLst/>
              <a:cxnLst/>
              <a:rect l="l" t="t" r="r" b="b"/>
              <a:pathLst>
                <a:path w="445" h="43" extrusionOk="0">
                  <a:moveTo>
                    <a:pt x="8" y="36"/>
                  </a:moveTo>
                  <a:cubicBezTo>
                    <a:pt x="3" y="32"/>
                    <a:pt x="0" y="27"/>
                    <a:pt x="0" y="21"/>
                  </a:cubicBezTo>
                  <a:cubicBezTo>
                    <a:pt x="0" y="16"/>
                    <a:pt x="3" y="11"/>
                    <a:pt x="8" y="6"/>
                  </a:cubicBezTo>
                  <a:cubicBezTo>
                    <a:pt x="14" y="2"/>
                    <a:pt x="22" y="0"/>
                    <a:pt x="32" y="0"/>
                  </a:cubicBezTo>
                  <a:lnTo>
                    <a:pt x="412" y="0"/>
                  </a:lnTo>
                  <a:cubicBezTo>
                    <a:pt x="422" y="0"/>
                    <a:pt x="430" y="2"/>
                    <a:pt x="436" y="7"/>
                  </a:cubicBezTo>
                  <a:cubicBezTo>
                    <a:pt x="442" y="11"/>
                    <a:pt x="445" y="16"/>
                    <a:pt x="445" y="22"/>
                  </a:cubicBezTo>
                  <a:cubicBezTo>
                    <a:pt x="445" y="27"/>
                    <a:pt x="442" y="32"/>
                    <a:pt x="436" y="36"/>
                  </a:cubicBezTo>
                  <a:cubicBezTo>
                    <a:pt x="430" y="41"/>
                    <a:pt x="422" y="43"/>
                    <a:pt x="412" y="43"/>
                  </a:cubicBezTo>
                  <a:lnTo>
                    <a:pt x="32" y="43"/>
                  </a:lnTo>
                  <a:cubicBezTo>
                    <a:pt x="22" y="43"/>
                    <a:pt x="14" y="41"/>
                    <a:pt x="8" y="3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5" name="Google Shape;3267;p67">
              <a:extLst>
                <a:ext uri="{FF2B5EF4-FFF2-40B4-BE49-F238E27FC236}">
                  <a16:creationId xmlns:a16="http://schemas.microsoft.com/office/drawing/2014/main" id="{1167B410-EC2F-92B4-BA78-E27EC818FC4A}"/>
                </a:ext>
              </a:extLst>
            </p:cNvPr>
            <p:cNvSpPr/>
            <p:nvPr/>
          </p:nvSpPr>
          <p:spPr>
            <a:xfrm>
              <a:off x="3405600" y="3953520"/>
              <a:ext cx="108000" cy="15480"/>
            </a:xfrm>
            <a:custGeom>
              <a:avLst/>
              <a:gdLst/>
              <a:ahLst/>
              <a:cxnLst/>
              <a:rect l="l" t="t" r="r" b="b"/>
              <a:pathLst>
                <a:path w="300" h="43" extrusionOk="0">
                  <a:moveTo>
                    <a:pt x="5" y="37"/>
                  </a:moveTo>
                  <a:cubicBezTo>
                    <a:pt x="2" y="32"/>
                    <a:pt x="0" y="27"/>
                    <a:pt x="0" y="21"/>
                  </a:cubicBezTo>
                  <a:cubicBezTo>
                    <a:pt x="0" y="16"/>
                    <a:pt x="2" y="11"/>
                    <a:pt x="5" y="7"/>
                  </a:cubicBezTo>
                  <a:cubicBezTo>
                    <a:pt x="9" y="2"/>
                    <a:pt x="15" y="0"/>
                    <a:pt x="21" y="0"/>
                  </a:cubicBezTo>
                  <a:lnTo>
                    <a:pt x="278" y="0"/>
                  </a:lnTo>
                  <a:cubicBezTo>
                    <a:pt x="285" y="0"/>
                    <a:pt x="290" y="2"/>
                    <a:pt x="294" y="7"/>
                  </a:cubicBezTo>
                  <a:cubicBezTo>
                    <a:pt x="298" y="11"/>
                    <a:pt x="300" y="16"/>
                    <a:pt x="300" y="22"/>
                  </a:cubicBezTo>
                  <a:cubicBezTo>
                    <a:pt x="300" y="27"/>
                    <a:pt x="298" y="32"/>
                    <a:pt x="294" y="37"/>
                  </a:cubicBezTo>
                  <a:cubicBezTo>
                    <a:pt x="290" y="41"/>
                    <a:pt x="285" y="43"/>
                    <a:pt x="278" y="43"/>
                  </a:cubicBezTo>
                  <a:lnTo>
                    <a:pt x="21" y="43"/>
                  </a:lnTo>
                  <a:cubicBezTo>
                    <a:pt x="15" y="43"/>
                    <a:pt x="9" y="41"/>
                    <a:pt x="5" y="3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6" name="Google Shape;3268;p67">
              <a:extLst>
                <a:ext uri="{FF2B5EF4-FFF2-40B4-BE49-F238E27FC236}">
                  <a16:creationId xmlns:a16="http://schemas.microsoft.com/office/drawing/2014/main" id="{0762C0A3-23FD-EFD5-D3EF-1AA8B2C4936A}"/>
                </a:ext>
              </a:extLst>
            </p:cNvPr>
            <p:cNvSpPr/>
            <p:nvPr/>
          </p:nvSpPr>
          <p:spPr>
            <a:xfrm>
              <a:off x="3344760" y="3788640"/>
              <a:ext cx="124200" cy="207360"/>
            </a:xfrm>
            <a:custGeom>
              <a:avLst/>
              <a:gdLst/>
              <a:ahLst/>
              <a:cxnLst/>
              <a:rect l="l" t="t" r="r" b="b"/>
              <a:pathLst>
                <a:path w="345" h="576" extrusionOk="0">
                  <a:moveTo>
                    <a:pt x="27" y="571"/>
                  </a:moveTo>
                  <a:cubicBezTo>
                    <a:pt x="19" y="576"/>
                    <a:pt x="12" y="577"/>
                    <a:pt x="7" y="574"/>
                  </a:cubicBezTo>
                  <a:cubicBezTo>
                    <a:pt x="2" y="572"/>
                    <a:pt x="0" y="565"/>
                    <a:pt x="1" y="556"/>
                  </a:cubicBezTo>
                  <a:cubicBezTo>
                    <a:pt x="1" y="547"/>
                    <a:pt x="5" y="535"/>
                    <a:pt x="13" y="522"/>
                  </a:cubicBezTo>
                  <a:lnTo>
                    <a:pt x="296" y="32"/>
                  </a:lnTo>
                  <a:cubicBezTo>
                    <a:pt x="304" y="19"/>
                    <a:pt x="311" y="10"/>
                    <a:pt x="319" y="5"/>
                  </a:cubicBezTo>
                  <a:cubicBezTo>
                    <a:pt x="327" y="0"/>
                    <a:pt x="334" y="-2"/>
                    <a:pt x="339" y="1"/>
                  </a:cubicBezTo>
                  <a:cubicBezTo>
                    <a:pt x="344" y="4"/>
                    <a:pt x="346" y="10"/>
                    <a:pt x="345" y="20"/>
                  </a:cubicBezTo>
                  <a:cubicBezTo>
                    <a:pt x="345" y="29"/>
                    <a:pt x="341" y="40"/>
                    <a:pt x="333" y="53"/>
                  </a:cubicBezTo>
                  <a:lnTo>
                    <a:pt x="50" y="544"/>
                  </a:lnTo>
                  <a:cubicBezTo>
                    <a:pt x="42" y="557"/>
                    <a:pt x="34" y="566"/>
                    <a:pt x="27" y="57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7" name="Google Shape;3269;p67">
              <a:extLst>
                <a:ext uri="{FF2B5EF4-FFF2-40B4-BE49-F238E27FC236}">
                  <a16:creationId xmlns:a16="http://schemas.microsoft.com/office/drawing/2014/main" id="{79C853FB-C665-3F5C-B72A-803C3A1C6008}"/>
                </a:ext>
              </a:extLst>
            </p:cNvPr>
            <p:cNvSpPr/>
            <p:nvPr/>
          </p:nvSpPr>
          <p:spPr>
            <a:xfrm>
              <a:off x="5140800" y="3079440"/>
              <a:ext cx="160200" cy="15480"/>
            </a:xfrm>
            <a:custGeom>
              <a:avLst/>
              <a:gdLst/>
              <a:ahLst/>
              <a:cxnLst/>
              <a:rect l="l" t="t" r="r" b="b"/>
              <a:pathLst>
                <a:path w="445" h="43" extrusionOk="0">
                  <a:moveTo>
                    <a:pt x="8" y="36"/>
                  </a:moveTo>
                  <a:cubicBezTo>
                    <a:pt x="3" y="32"/>
                    <a:pt x="0" y="27"/>
                    <a:pt x="0" y="21"/>
                  </a:cubicBezTo>
                  <a:cubicBezTo>
                    <a:pt x="0" y="15"/>
                    <a:pt x="3" y="11"/>
                    <a:pt x="8" y="6"/>
                  </a:cubicBezTo>
                  <a:cubicBezTo>
                    <a:pt x="14" y="2"/>
                    <a:pt x="22" y="0"/>
                    <a:pt x="32" y="0"/>
                  </a:cubicBezTo>
                  <a:lnTo>
                    <a:pt x="412" y="0"/>
                  </a:lnTo>
                  <a:cubicBezTo>
                    <a:pt x="422" y="0"/>
                    <a:pt x="430" y="2"/>
                    <a:pt x="436" y="6"/>
                  </a:cubicBezTo>
                  <a:cubicBezTo>
                    <a:pt x="442" y="11"/>
                    <a:pt x="445" y="16"/>
                    <a:pt x="445" y="21"/>
                  </a:cubicBezTo>
                  <a:cubicBezTo>
                    <a:pt x="445" y="27"/>
                    <a:pt x="442" y="32"/>
                    <a:pt x="436" y="36"/>
                  </a:cubicBezTo>
                  <a:cubicBezTo>
                    <a:pt x="430" y="40"/>
                    <a:pt x="422" y="43"/>
                    <a:pt x="412" y="43"/>
                  </a:cubicBezTo>
                  <a:lnTo>
                    <a:pt x="32" y="43"/>
                  </a:lnTo>
                  <a:cubicBezTo>
                    <a:pt x="22" y="43"/>
                    <a:pt x="14" y="40"/>
                    <a:pt x="8" y="3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8" name="Google Shape;3270;p67">
              <a:extLst>
                <a:ext uri="{FF2B5EF4-FFF2-40B4-BE49-F238E27FC236}">
                  <a16:creationId xmlns:a16="http://schemas.microsoft.com/office/drawing/2014/main" id="{0AFCADD5-F3FC-A0FB-2182-21132F75191B}"/>
                </a:ext>
              </a:extLst>
            </p:cNvPr>
            <p:cNvSpPr/>
            <p:nvPr/>
          </p:nvSpPr>
          <p:spPr>
            <a:xfrm>
              <a:off x="3700080" y="3028320"/>
              <a:ext cx="153720" cy="138960"/>
            </a:xfrm>
            <a:custGeom>
              <a:avLst/>
              <a:gdLst/>
              <a:ahLst/>
              <a:cxnLst/>
              <a:rect l="l" t="t" r="r" b="b"/>
              <a:pathLst>
                <a:path w="427" h="386" extrusionOk="0">
                  <a:moveTo>
                    <a:pt x="195" y="372"/>
                  </a:moveTo>
                  <a:cubicBezTo>
                    <a:pt x="189" y="368"/>
                    <a:pt x="184" y="362"/>
                    <a:pt x="181" y="354"/>
                  </a:cubicBezTo>
                  <a:lnTo>
                    <a:pt x="52" y="64"/>
                  </a:lnTo>
                  <a:lnTo>
                    <a:pt x="52" y="366"/>
                  </a:lnTo>
                  <a:cubicBezTo>
                    <a:pt x="52" y="372"/>
                    <a:pt x="49" y="377"/>
                    <a:pt x="44" y="380"/>
                  </a:cubicBezTo>
                  <a:cubicBezTo>
                    <a:pt x="39" y="384"/>
                    <a:pt x="33" y="386"/>
                    <a:pt x="26" y="386"/>
                  </a:cubicBezTo>
                  <a:cubicBezTo>
                    <a:pt x="19" y="386"/>
                    <a:pt x="13" y="384"/>
                    <a:pt x="8" y="380"/>
                  </a:cubicBezTo>
                  <a:cubicBezTo>
                    <a:pt x="3" y="377"/>
                    <a:pt x="0" y="372"/>
                    <a:pt x="0" y="366"/>
                  </a:cubicBezTo>
                  <a:lnTo>
                    <a:pt x="0" y="38"/>
                  </a:lnTo>
                  <a:cubicBezTo>
                    <a:pt x="0" y="27"/>
                    <a:pt x="5" y="18"/>
                    <a:pt x="13" y="11"/>
                  </a:cubicBezTo>
                  <a:cubicBezTo>
                    <a:pt x="21" y="4"/>
                    <a:pt x="31" y="0"/>
                    <a:pt x="43" y="0"/>
                  </a:cubicBezTo>
                  <a:cubicBezTo>
                    <a:pt x="52" y="0"/>
                    <a:pt x="61" y="3"/>
                    <a:pt x="69" y="8"/>
                  </a:cubicBezTo>
                  <a:cubicBezTo>
                    <a:pt x="77" y="14"/>
                    <a:pt x="84" y="22"/>
                    <a:pt x="89" y="33"/>
                  </a:cubicBezTo>
                  <a:lnTo>
                    <a:pt x="214" y="312"/>
                  </a:lnTo>
                  <a:lnTo>
                    <a:pt x="339" y="33"/>
                  </a:lnTo>
                  <a:cubicBezTo>
                    <a:pt x="344" y="22"/>
                    <a:pt x="350" y="14"/>
                    <a:pt x="358" y="8"/>
                  </a:cubicBezTo>
                  <a:cubicBezTo>
                    <a:pt x="367" y="3"/>
                    <a:pt x="375" y="0"/>
                    <a:pt x="385" y="0"/>
                  </a:cubicBezTo>
                  <a:cubicBezTo>
                    <a:pt x="396" y="0"/>
                    <a:pt x="406" y="4"/>
                    <a:pt x="414" y="11"/>
                  </a:cubicBezTo>
                  <a:cubicBezTo>
                    <a:pt x="423" y="18"/>
                    <a:pt x="427" y="27"/>
                    <a:pt x="427" y="38"/>
                  </a:cubicBezTo>
                  <a:lnTo>
                    <a:pt x="427" y="366"/>
                  </a:lnTo>
                  <a:cubicBezTo>
                    <a:pt x="427" y="372"/>
                    <a:pt x="424" y="377"/>
                    <a:pt x="419" y="380"/>
                  </a:cubicBezTo>
                  <a:cubicBezTo>
                    <a:pt x="414" y="384"/>
                    <a:pt x="408" y="386"/>
                    <a:pt x="401" y="386"/>
                  </a:cubicBezTo>
                  <a:cubicBezTo>
                    <a:pt x="394" y="386"/>
                    <a:pt x="388" y="384"/>
                    <a:pt x="383" y="380"/>
                  </a:cubicBezTo>
                  <a:cubicBezTo>
                    <a:pt x="378" y="377"/>
                    <a:pt x="375" y="372"/>
                    <a:pt x="375" y="366"/>
                  </a:cubicBezTo>
                  <a:lnTo>
                    <a:pt x="375" y="64"/>
                  </a:lnTo>
                  <a:lnTo>
                    <a:pt x="247" y="354"/>
                  </a:lnTo>
                  <a:cubicBezTo>
                    <a:pt x="244" y="362"/>
                    <a:pt x="239" y="368"/>
                    <a:pt x="233" y="372"/>
                  </a:cubicBezTo>
                  <a:cubicBezTo>
                    <a:pt x="227" y="376"/>
                    <a:pt x="221" y="378"/>
                    <a:pt x="214" y="378"/>
                  </a:cubicBezTo>
                  <a:cubicBezTo>
                    <a:pt x="208" y="378"/>
                    <a:pt x="201" y="376"/>
                    <a:pt x="195" y="37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9" name="Google Shape;3271;p67">
              <a:extLst>
                <a:ext uri="{FF2B5EF4-FFF2-40B4-BE49-F238E27FC236}">
                  <a16:creationId xmlns:a16="http://schemas.microsoft.com/office/drawing/2014/main" id="{E27732A3-F697-2A1E-13B6-7466DB7FF183}"/>
                </a:ext>
              </a:extLst>
            </p:cNvPr>
            <p:cNvSpPr/>
            <p:nvPr/>
          </p:nvSpPr>
          <p:spPr>
            <a:xfrm>
              <a:off x="3889800" y="3025800"/>
              <a:ext cx="104040" cy="142200"/>
            </a:xfrm>
            <a:custGeom>
              <a:avLst/>
              <a:gdLst/>
              <a:ahLst/>
              <a:cxnLst/>
              <a:rect l="l" t="t" r="r" b="b"/>
              <a:pathLst>
                <a:path w="289" h="395" extrusionOk="0">
                  <a:moveTo>
                    <a:pt x="136" y="172"/>
                  </a:moveTo>
                  <a:cubicBezTo>
                    <a:pt x="147" y="172"/>
                    <a:pt x="157" y="171"/>
                    <a:pt x="165" y="170"/>
                  </a:cubicBezTo>
                  <a:cubicBezTo>
                    <a:pt x="174" y="169"/>
                    <a:pt x="182" y="168"/>
                    <a:pt x="191" y="165"/>
                  </a:cubicBezTo>
                  <a:cubicBezTo>
                    <a:pt x="200" y="162"/>
                    <a:pt x="207" y="158"/>
                    <a:pt x="213" y="153"/>
                  </a:cubicBezTo>
                  <a:cubicBezTo>
                    <a:pt x="219" y="149"/>
                    <a:pt x="224" y="142"/>
                    <a:pt x="227" y="134"/>
                  </a:cubicBezTo>
                  <a:cubicBezTo>
                    <a:pt x="231" y="126"/>
                    <a:pt x="233" y="116"/>
                    <a:pt x="233" y="105"/>
                  </a:cubicBezTo>
                  <a:cubicBezTo>
                    <a:pt x="233" y="96"/>
                    <a:pt x="232" y="87"/>
                    <a:pt x="229" y="80"/>
                  </a:cubicBezTo>
                  <a:cubicBezTo>
                    <a:pt x="227" y="73"/>
                    <a:pt x="223" y="68"/>
                    <a:pt x="218" y="64"/>
                  </a:cubicBezTo>
                  <a:cubicBezTo>
                    <a:pt x="213" y="59"/>
                    <a:pt x="208" y="56"/>
                    <a:pt x="203" y="53"/>
                  </a:cubicBezTo>
                  <a:cubicBezTo>
                    <a:pt x="198" y="50"/>
                    <a:pt x="191" y="49"/>
                    <a:pt x="184" y="47"/>
                  </a:cubicBezTo>
                  <a:cubicBezTo>
                    <a:pt x="176" y="46"/>
                    <a:pt x="170" y="45"/>
                    <a:pt x="164" y="45"/>
                  </a:cubicBezTo>
                  <a:cubicBezTo>
                    <a:pt x="158" y="45"/>
                    <a:pt x="151" y="44"/>
                    <a:pt x="144" y="44"/>
                  </a:cubicBezTo>
                  <a:lnTo>
                    <a:pt x="55" y="44"/>
                  </a:lnTo>
                  <a:lnTo>
                    <a:pt x="55" y="172"/>
                  </a:lnTo>
                  <a:lnTo>
                    <a:pt x="136" y="172"/>
                  </a:lnTo>
                  <a:moveTo>
                    <a:pt x="8" y="388"/>
                  </a:moveTo>
                  <a:cubicBezTo>
                    <a:pt x="2" y="384"/>
                    <a:pt x="0" y="377"/>
                    <a:pt x="0" y="369"/>
                  </a:cubicBezTo>
                  <a:lnTo>
                    <a:pt x="0" y="27"/>
                  </a:lnTo>
                  <a:cubicBezTo>
                    <a:pt x="0" y="20"/>
                    <a:pt x="2" y="13"/>
                    <a:pt x="8" y="8"/>
                  </a:cubicBezTo>
                  <a:cubicBezTo>
                    <a:pt x="13" y="3"/>
                    <a:pt x="20" y="0"/>
                    <a:pt x="28" y="0"/>
                  </a:cubicBezTo>
                  <a:lnTo>
                    <a:pt x="148" y="0"/>
                  </a:lnTo>
                  <a:cubicBezTo>
                    <a:pt x="163" y="0"/>
                    <a:pt x="177" y="1"/>
                    <a:pt x="189" y="2"/>
                  </a:cubicBezTo>
                  <a:cubicBezTo>
                    <a:pt x="202" y="4"/>
                    <a:pt x="215" y="7"/>
                    <a:pt x="227" y="11"/>
                  </a:cubicBezTo>
                  <a:cubicBezTo>
                    <a:pt x="240" y="16"/>
                    <a:pt x="251" y="22"/>
                    <a:pt x="259" y="29"/>
                  </a:cubicBezTo>
                  <a:cubicBezTo>
                    <a:pt x="268" y="36"/>
                    <a:pt x="275" y="45"/>
                    <a:pt x="281" y="58"/>
                  </a:cubicBezTo>
                  <a:cubicBezTo>
                    <a:pt x="286" y="70"/>
                    <a:pt x="289" y="84"/>
                    <a:pt x="289" y="99"/>
                  </a:cubicBezTo>
                  <a:cubicBezTo>
                    <a:pt x="289" y="122"/>
                    <a:pt x="282" y="142"/>
                    <a:pt x="268" y="158"/>
                  </a:cubicBezTo>
                  <a:cubicBezTo>
                    <a:pt x="254" y="174"/>
                    <a:pt x="233" y="185"/>
                    <a:pt x="205" y="190"/>
                  </a:cubicBezTo>
                  <a:lnTo>
                    <a:pt x="205" y="191"/>
                  </a:lnTo>
                  <a:cubicBezTo>
                    <a:pt x="249" y="200"/>
                    <a:pt x="273" y="230"/>
                    <a:pt x="279" y="280"/>
                  </a:cubicBezTo>
                  <a:lnTo>
                    <a:pt x="289" y="367"/>
                  </a:lnTo>
                  <a:cubicBezTo>
                    <a:pt x="289" y="368"/>
                    <a:pt x="289" y="369"/>
                    <a:pt x="289" y="371"/>
                  </a:cubicBezTo>
                  <a:cubicBezTo>
                    <a:pt x="289" y="378"/>
                    <a:pt x="287" y="384"/>
                    <a:pt x="281" y="388"/>
                  </a:cubicBezTo>
                  <a:cubicBezTo>
                    <a:pt x="276" y="393"/>
                    <a:pt x="270" y="395"/>
                    <a:pt x="263" y="395"/>
                  </a:cubicBezTo>
                  <a:cubicBezTo>
                    <a:pt x="255" y="395"/>
                    <a:pt x="249" y="393"/>
                    <a:pt x="243" y="389"/>
                  </a:cubicBezTo>
                  <a:cubicBezTo>
                    <a:pt x="237" y="385"/>
                    <a:pt x="233" y="378"/>
                    <a:pt x="233" y="371"/>
                  </a:cubicBezTo>
                  <a:lnTo>
                    <a:pt x="224" y="293"/>
                  </a:lnTo>
                  <a:cubicBezTo>
                    <a:pt x="222" y="276"/>
                    <a:pt x="220" y="263"/>
                    <a:pt x="217" y="254"/>
                  </a:cubicBezTo>
                  <a:cubicBezTo>
                    <a:pt x="215" y="245"/>
                    <a:pt x="211" y="237"/>
                    <a:pt x="205" y="230"/>
                  </a:cubicBezTo>
                  <a:cubicBezTo>
                    <a:pt x="199" y="224"/>
                    <a:pt x="192" y="220"/>
                    <a:pt x="183" y="218"/>
                  </a:cubicBezTo>
                  <a:cubicBezTo>
                    <a:pt x="174" y="216"/>
                    <a:pt x="163" y="215"/>
                    <a:pt x="148" y="215"/>
                  </a:cubicBezTo>
                  <a:lnTo>
                    <a:pt x="55" y="215"/>
                  </a:lnTo>
                  <a:lnTo>
                    <a:pt x="55" y="369"/>
                  </a:lnTo>
                  <a:cubicBezTo>
                    <a:pt x="55" y="377"/>
                    <a:pt x="53" y="384"/>
                    <a:pt x="47" y="388"/>
                  </a:cubicBezTo>
                  <a:cubicBezTo>
                    <a:pt x="41" y="393"/>
                    <a:pt x="35" y="395"/>
                    <a:pt x="27" y="395"/>
                  </a:cubicBezTo>
                  <a:cubicBezTo>
                    <a:pt x="20" y="395"/>
                    <a:pt x="13" y="393"/>
                    <a:pt x="8" y="38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0" name="Google Shape;3272;p67">
              <a:extLst>
                <a:ext uri="{FF2B5EF4-FFF2-40B4-BE49-F238E27FC236}">
                  <a16:creationId xmlns:a16="http://schemas.microsoft.com/office/drawing/2014/main" id="{E1BB41EE-0DD4-663C-D10E-21F98EB2931E}"/>
                </a:ext>
              </a:extLst>
            </p:cNvPr>
            <p:cNvSpPr/>
            <p:nvPr/>
          </p:nvSpPr>
          <p:spPr>
            <a:xfrm>
              <a:off x="4165560" y="3028320"/>
              <a:ext cx="153720" cy="138960"/>
            </a:xfrm>
            <a:custGeom>
              <a:avLst/>
              <a:gdLst/>
              <a:ahLst/>
              <a:cxnLst/>
              <a:rect l="l" t="t" r="r" b="b"/>
              <a:pathLst>
                <a:path w="427" h="386" extrusionOk="0">
                  <a:moveTo>
                    <a:pt x="195" y="372"/>
                  </a:moveTo>
                  <a:cubicBezTo>
                    <a:pt x="189" y="368"/>
                    <a:pt x="184" y="362"/>
                    <a:pt x="180" y="354"/>
                  </a:cubicBezTo>
                  <a:lnTo>
                    <a:pt x="52" y="64"/>
                  </a:lnTo>
                  <a:lnTo>
                    <a:pt x="52" y="366"/>
                  </a:lnTo>
                  <a:cubicBezTo>
                    <a:pt x="52" y="372"/>
                    <a:pt x="49" y="377"/>
                    <a:pt x="44" y="380"/>
                  </a:cubicBezTo>
                  <a:cubicBezTo>
                    <a:pt x="39" y="384"/>
                    <a:pt x="33" y="386"/>
                    <a:pt x="26" y="386"/>
                  </a:cubicBezTo>
                  <a:cubicBezTo>
                    <a:pt x="19" y="386"/>
                    <a:pt x="13" y="384"/>
                    <a:pt x="8" y="380"/>
                  </a:cubicBezTo>
                  <a:cubicBezTo>
                    <a:pt x="3" y="377"/>
                    <a:pt x="0" y="372"/>
                    <a:pt x="0" y="366"/>
                  </a:cubicBezTo>
                  <a:lnTo>
                    <a:pt x="0" y="38"/>
                  </a:lnTo>
                  <a:cubicBezTo>
                    <a:pt x="0" y="27"/>
                    <a:pt x="4" y="18"/>
                    <a:pt x="13" y="11"/>
                  </a:cubicBezTo>
                  <a:cubicBezTo>
                    <a:pt x="21" y="4"/>
                    <a:pt x="31" y="0"/>
                    <a:pt x="42" y="0"/>
                  </a:cubicBezTo>
                  <a:cubicBezTo>
                    <a:pt x="51" y="0"/>
                    <a:pt x="60" y="3"/>
                    <a:pt x="68" y="8"/>
                  </a:cubicBezTo>
                  <a:cubicBezTo>
                    <a:pt x="76" y="14"/>
                    <a:pt x="83" y="22"/>
                    <a:pt x="88" y="33"/>
                  </a:cubicBezTo>
                  <a:lnTo>
                    <a:pt x="214" y="312"/>
                  </a:lnTo>
                  <a:lnTo>
                    <a:pt x="339" y="33"/>
                  </a:lnTo>
                  <a:cubicBezTo>
                    <a:pt x="344" y="22"/>
                    <a:pt x="351" y="14"/>
                    <a:pt x="359" y="8"/>
                  </a:cubicBezTo>
                  <a:cubicBezTo>
                    <a:pt x="367" y="3"/>
                    <a:pt x="376" y="0"/>
                    <a:pt x="385" y="0"/>
                  </a:cubicBezTo>
                  <a:cubicBezTo>
                    <a:pt x="396" y="0"/>
                    <a:pt x="406" y="4"/>
                    <a:pt x="415" y="11"/>
                  </a:cubicBezTo>
                  <a:cubicBezTo>
                    <a:pt x="423" y="18"/>
                    <a:pt x="427" y="27"/>
                    <a:pt x="427" y="38"/>
                  </a:cubicBezTo>
                  <a:lnTo>
                    <a:pt x="427" y="366"/>
                  </a:lnTo>
                  <a:cubicBezTo>
                    <a:pt x="427" y="372"/>
                    <a:pt x="425" y="377"/>
                    <a:pt x="420" y="380"/>
                  </a:cubicBezTo>
                  <a:cubicBezTo>
                    <a:pt x="415" y="384"/>
                    <a:pt x="409" y="386"/>
                    <a:pt x="402" y="386"/>
                  </a:cubicBezTo>
                  <a:cubicBezTo>
                    <a:pt x="395" y="386"/>
                    <a:pt x="389" y="384"/>
                    <a:pt x="384" y="380"/>
                  </a:cubicBezTo>
                  <a:cubicBezTo>
                    <a:pt x="378" y="377"/>
                    <a:pt x="376" y="372"/>
                    <a:pt x="376" y="366"/>
                  </a:cubicBezTo>
                  <a:lnTo>
                    <a:pt x="376" y="64"/>
                  </a:lnTo>
                  <a:lnTo>
                    <a:pt x="247" y="354"/>
                  </a:lnTo>
                  <a:cubicBezTo>
                    <a:pt x="243" y="362"/>
                    <a:pt x="239" y="368"/>
                    <a:pt x="233" y="372"/>
                  </a:cubicBezTo>
                  <a:cubicBezTo>
                    <a:pt x="226" y="376"/>
                    <a:pt x="220" y="378"/>
                    <a:pt x="214" y="378"/>
                  </a:cubicBezTo>
                  <a:cubicBezTo>
                    <a:pt x="207" y="378"/>
                    <a:pt x="201" y="376"/>
                    <a:pt x="195" y="37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1" name="Google Shape;3273;p67">
              <a:extLst>
                <a:ext uri="{FF2B5EF4-FFF2-40B4-BE49-F238E27FC236}">
                  <a16:creationId xmlns:a16="http://schemas.microsoft.com/office/drawing/2014/main" id="{563B4834-3B90-EBD0-6CBD-AD68A5AC134C}"/>
                </a:ext>
              </a:extLst>
            </p:cNvPr>
            <p:cNvSpPr/>
            <p:nvPr/>
          </p:nvSpPr>
          <p:spPr>
            <a:xfrm>
              <a:off x="4341600" y="3108600"/>
              <a:ext cx="60120" cy="14040"/>
            </a:xfrm>
            <a:custGeom>
              <a:avLst/>
              <a:gdLst/>
              <a:ahLst/>
              <a:cxnLst/>
              <a:rect l="l" t="t" r="r" b="b"/>
              <a:pathLst>
                <a:path w="167" h="39" extrusionOk="0">
                  <a:moveTo>
                    <a:pt x="6" y="33"/>
                  </a:moveTo>
                  <a:cubicBezTo>
                    <a:pt x="2" y="30"/>
                    <a:pt x="0" y="25"/>
                    <a:pt x="0" y="20"/>
                  </a:cubicBezTo>
                  <a:cubicBezTo>
                    <a:pt x="0" y="14"/>
                    <a:pt x="2" y="9"/>
                    <a:pt x="6" y="6"/>
                  </a:cubicBezTo>
                  <a:cubicBezTo>
                    <a:pt x="10" y="2"/>
                    <a:pt x="15" y="0"/>
                    <a:pt x="22" y="0"/>
                  </a:cubicBezTo>
                  <a:lnTo>
                    <a:pt x="145" y="0"/>
                  </a:lnTo>
                  <a:cubicBezTo>
                    <a:pt x="152" y="0"/>
                    <a:pt x="157" y="2"/>
                    <a:pt x="161" y="6"/>
                  </a:cubicBezTo>
                  <a:cubicBezTo>
                    <a:pt x="165" y="9"/>
                    <a:pt x="167" y="14"/>
                    <a:pt x="167" y="20"/>
                  </a:cubicBezTo>
                  <a:cubicBezTo>
                    <a:pt x="167" y="25"/>
                    <a:pt x="165" y="30"/>
                    <a:pt x="161" y="33"/>
                  </a:cubicBezTo>
                  <a:cubicBezTo>
                    <a:pt x="157" y="37"/>
                    <a:pt x="152" y="39"/>
                    <a:pt x="145" y="39"/>
                  </a:cubicBezTo>
                  <a:lnTo>
                    <a:pt x="22" y="39"/>
                  </a:lnTo>
                  <a:cubicBezTo>
                    <a:pt x="16" y="39"/>
                    <a:pt x="10" y="37"/>
                    <a:pt x="6" y="3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2" name="Google Shape;3274;p67">
              <a:extLst>
                <a:ext uri="{FF2B5EF4-FFF2-40B4-BE49-F238E27FC236}">
                  <a16:creationId xmlns:a16="http://schemas.microsoft.com/office/drawing/2014/main" id="{62790B78-713E-A3F8-0231-808DFECC8BD0}"/>
                </a:ext>
              </a:extLst>
            </p:cNvPr>
            <p:cNvSpPr/>
            <p:nvPr/>
          </p:nvSpPr>
          <p:spPr>
            <a:xfrm>
              <a:off x="4631400" y="3028320"/>
              <a:ext cx="153720" cy="138960"/>
            </a:xfrm>
            <a:custGeom>
              <a:avLst/>
              <a:gdLst/>
              <a:ahLst/>
              <a:cxnLst/>
              <a:rect l="l" t="t" r="r" b="b"/>
              <a:pathLst>
                <a:path w="427" h="386" extrusionOk="0">
                  <a:moveTo>
                    <a:pt x="194" y="372"/>
                  </a:moveTo>
                  <a:cubicBezTo>
                    <a:pt x="188" y="368"/>
                    <a:pt x="184" y="362"/>
                    <a:pt x="180" y="354"/>
                  </a:cubicBezTo>
                  <a:lnTo>
                    <a:pt x="51" y="64"/>
                  </a:lnTo>
                  <a:lnTo>
                    <a:pt x="51" y="366"/>
                  </a:lnTo>
                  <a:cubicBezTo>
                    <a:pt x="51" y="372"/>
                    <a:pt x="48" y="377"/>
                    <a:pt x="43" y="380"/>
                  </a:cubicBezTo>
                  <a:cubicBezTo>
                    <a:pt x="38" y="384"/>
                    <a:pt x="32" y="386"/>
                    <a:pt x="25" y="386"/>
                  </a:cubicBezTo>
                  <a:cubicBezTo>
                    <a:pt x="18" y="386"/>
                    <a:pt x="12" y="384"/>
                    <a:pt x="7" y="380"/>
                  </a:cubicBezTo>
                  <a:cubicBezTo>
                    <a:pt x="2" y="377"/>
                    <a:pt x="0" y="372"/>
                    <a:pt x="0" y="366"/>
                  </a:cubicBezTo>
                  <a:lnTo>
                    <a:pt x="0" y="38"/>
                  </a:lnTo>
                  <a:cubicBezTo>
                    <a:pt x="0" y="27"/>
                    <a:pt x="4" y="18"/>
                    <a:pt x="12" y="11"/>
                  </a:cubicBezTo>
                  <a:cubicBezTo>
                    <a:pt x="21" y="4"/>
                    <a:pt x="30" y="0"/>
                    <a:pt x="42" y="0"/>
                  </a:cubicBezTo>
                  <a:cubicBezTo>
                    <a:pt x="51" y="0"/>
                    <a:pt x="60" y="3"/>
                    <a:pt x="68" y="8"/>
                  </a:cubicBezTo>
                  <a:cubicBezTo>
                    <a:pt x="76" y="14"/>
                    <a:pt x="83" y="22"/>
                    <a:pt x="88" y="33"/>
                  </a:cubicBezTo>
                  <a:lnTo>
                    <a:pt x="213" y="312"/>
                  </a:lnTo>
                  <a:lnTo>
                    <a:pt x="339" y="33"/>
                  </a:lnTo>
                  <a:cubicBezTo>
                    <a:pt x="344" y="22"/>
                    <a:pt x="350" y="14"/>
                    <a:pt x="358" y="8"/>
                  </a:cubicBezTo>
                  <a:cubicBezTo>
                    <a:pt x="367" y="3"/>
                    <a:pt x="375" y="0"/>
                    <a:pt x="385" y="0"/>
                  </a:cubicBezTo>
                  <a:cubicBezTo>
                    <a:pt x="396" y="0"/>
                    <a:pt x="406" y="4"/>
                    <a:pt x="414" y="11"/>
                  </a:cubicBezTo>
                  <a:cubicBezTo>
                    <a:pt x="423" y="18"/>
                    <a:pt x="427" y="27"/>
                    <a:pt x="427" y="38"/>
                  </a:cubicBezTo>
                  <a:lnTo>
                    <a:pt x="427" y="366"/>
                  </a:lnTo>
                  <a:cubicBezTo>
                    <a:pt x="427" y="372"/>
                    <a:pt x="424" y="377"/>
                    <a:pt x="419" y="380"/>
                  </a:cubicBezTo>
                  <a:cubicBezTo>
                    <a:pt x="414" y="384"/>
                    <a:pt x="408" y="386"/>
                    <a:pt x="401" y="386"/>
                  </a:cubicBezTo>
                  <a:cubicBezTo>
                    <a:pt x="394" y="386"/>
                    <a:pt x="388" y="384"/>
                    <a:pt x="383" y="380"/>
                  </a:cubicBezTo>
                  <a:cubicBezTo>
                    <a:pt x="378" y="377"/>
                    <a:pt x="375" y="372"/>
                    <a:pt x="375" y="366"/>
                  </a:cubicBezTo>
                  <a:lnTo>
                    <a:pt x="375" y="64"/>
                  </a:lnTo>
                  <a:lnTo>
                    <a:pt x="247" y="354"/>
                  </a:lnTo>
                  <a:cubicBezTo>
                    <a:pt x="243" y="362"/>
                    <a:pt x="238" y="368"/>
                    <a:pt x="232" y="372"/>
                  </a:cubicBezTo>
                  <a:cubicBezTo>
                    <a:pt x="226" y="376"/>
                    <a:pt x="220" y="378"/>
                    <a:pt x="213" y="378"/>
                  </a:cubicBezTo>
                  <a:cubicBezTo>
                    <a:pt x="207" y="378"/>
                    <a:pt x="201" y="376"/>
                    <a:pt x="194" y="37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3" name="Google Shape;3275;p67">
              <a:extLst>
                <a:ext uri="{FF2B5EF4-FFF2-40B4-BE49-F238E27FC236}">
                  <a16:creationId xmlns:a16="http://schemas.microsoft.com/office/drawing/2014/main" id="{E5747C71-50BC-F25F-A72B-AC8697F855E7}"/>
                </a:ext>
              </a:extLst>
            </p:cNvPr>
            <p:cNvSpPr/>
            <p:nvPr/>
          </p:nvSpPr>
          <p:spPr>
            <a:xfrm>
              <a:off x="4818600" y="3069000"/>
              <a:ext cx="102240" cy="99000"/>
            </a:xfrm>
            <a:custGeom>
              <a:avLst/>
              <a:gdLst/>
              <a:ahLst/>
              <a:cxnLst/>
              <a:rect l="l" t="t" r="r" b="b"/>
              <a:pathLst>
                <a:path w="284" h="275" extrusionOk="0">
                  <a:moveTo>
                    <a:pt x="127" y="269"/>
                  </a:moveTo>
                  <a:cubicBezTo>
                    <a:pt x="123" y="265"/>
                    <a:pt x="122" y="260"/>
                    <a:pt x="122" y="254"/>
                  </a:cubicBezTo>
                  <a:lnTo>
                    <a:pt x="122" y="158"/>
                  </a:lnTo>
                  <a:lnTo>
                    <a:pt x="22" y="158"/>
                  </a:lnTo>
                  <a:cubicBezTo>
                    <a:pt x="16" y="158"/>
                    <a:pt x="11" y="156"/>
                    <a:pt x="6" y="152"/>
                  </a:cubicBezTo>
                  <a:cubicBezTo>
                    <a:pt x="2" y="148"/>
                    <a:pt x="0" y="144"/>
                    <a:pt x="0" y="138"/>
                  </a:cubicBezTo>
                  <a:cubicBezTo>
                    <a:pt x="0" y="132"/>
                    <a:pt x="2" y="127"/>
                    <a:pt x="6" y="124"/>
                  </a:cubicBezTo>
                  <a:cubicBezTo>
                    <a:pt x="10" y="120"/>
                    <a:pt x="16" y="118"/>
                    <a:pt x="22" y="118"/>
                  </a:cubicBezTo>
                  <a:lnTo>
                    <a:pt x="122" y="118"/>
                  </a:lnTo>
                  <a:lnTo>
                    <a:pt x="122" y="22"/>
                  </a:lnTo>
                  <a:cubicBezTo>
                    <a:pt x="122" y="16"/>
                    <a:pt x="123" y="11"/>
                    <a:pt x="127" y="6"/>
                  </a:cubicBezTo>
                  <a:cubicBezTo>
                    <a:pt x="131" y="2"/>
                    <a:pt x="136" y="0"/>
                    <a:pt x="142" y="0"/>
                  </a:cubicBezTo>
                  <a:cubicBezTo>
                    <a:pt x="148" y="0"/>
                    <a:pt x="153" y="2"/>
                    <a:pt x="157" y="6"/>
                  </a:cubicBezTo>
                  <a:cubicBezTo>
                    <a:pt x="161" y="10"/>
                    <a:pt x="162" y="15"/>
                    <a:pt x="162" y="22"/>
                  </a:cubicBezTo>
                  <a:lnTo>
                    <a:pt x="162" y="118"/>
                  </a:lnTo>
                  <a:lnTo>
                    <a:pt x="262" y="118"/>
                  </a:lnTo>
                  <a:cubicBezTo>
                    <a:pt x="268" y="118"/>
                    <a:pt x="273" y="120"/>
                    <a:pt x="278" y="124"/>
                  </a:cubicBezTo>
                  <a:cubicBezTo>
                    <a:pt x="282" y="127"/>
                    <a:pt x="284" y="132"/>
                    <a:pt x="284" y="138"/>
                  </a:cubicBezTo>
                  <a:cubicBezTo>
                    <a:pt x="284" y="144"/>
                    <a:pt x="282" y="148"/>
                    <a:pt x="278" y="152"/>
                  </a:cubicBezTo>
                  <a:cubicBezTo>
                    <a:pt x="274" y="156"/>
                    <a:pt x="269" y="158"/>
                    <a:pt x="262" y="158"/>
                  </a:cubicBezTo>
                  <a:lnTo>
                    <a:pt x="162" y="158"/>
                  </a:lnTo>
                  <a:lnTo>
                    <a:pt x="162" y="254"/>
                  </a:lnTo>
                  <a:cubicBezTo>
                    <a:pt x="162" y="259"/>
                    <a:pt x="161" y="264"/>
                    <a:pt x="157" y="268"/>
                  </a:cubicBezTo>
                  <a:cubicBezTo>
                    <a:pt x="153" y="272"/>
                    <a:pt x="148" y="275"/>
                    <a:pt x="142" y="275"/>
                  </a:cubicBezTo>
                  <a:cubicBezTo>
                    <a:pt x="136" y="275"/>
                    <a:pt x="131" y="273"/>
                    <a:pt x="127" y="26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4" name="Google Shape;3276;p67">
              <a:extLst>
                <a:ext uri="{FF2B5EF4-FFF2-40B4-BE49-F238E27FC236}">
                  <a16:creationId xmlns:a16="http://schemas.microsoft.com/office/drawing/2014/main" id="{5F95BD52-829F-5409-F9FE-42104ED60D8E}"/>
                </a:ext>
              </a:extLst>
            </p:cNvPr>
            <p:cNvSpPr/>
            <p:nvPr/>
          </p:nvSpPr>
          <p:spPr>
            <a:xfrm>
              <a:off x="4686480" y="2654640"/>
              <a:ext cx="189360" cy="132120"/>
            </a:xfrm>
            <a:custGeom>
              <a:avLst/>
              <a:gdLst/>
              <a:ahLst/>
              <a:cxnLst/>
              <a:rect l="l" t="t" r="r" b="b"/>
              <a:pathLst>
                <a:path w="526" h="367" extrusionOk="0">
                  <a:moveTo>
                    <a:pt x="175" y="367"/>
                  </a:moveTo>
                  <a:lnTo>
                    <a:pt x="0" y="134"/>
                  </a:lnTo>
                  <a:lnTo>
                    <a:pt x="29" y="113"/>
                  </a:lnTo>
                  <a:lnTo>
                    <a:pt x="171" y="303"/>
                  </a:lnTo>
                  <a:lnTo>
                    <a:pt x="339" y="0"/>
                  </a:lnTo>
                  <a:lnTo>
                    <a:pt x="526" y="0"/>
                  </a:lnTo>
                  <a:lnTo>
                    <a:pt x="526" y="35"/>
                  </a:lnTo>
                  <a:lnTo>
                    <a:pt x="360" y="35"/>
                  </a:lnTo>
                  <a:lnTo>
                    <a:pt x="175" y="3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001" name="Google Shape;2714;p54">
            <a:extLst>
              <a:ext uri="{FF2B5EF4-FFF2-40B4-BE49-F238E27FC236}">
                <a16:creationId xmlns:a16="http://schemas.microsoft.com/office/drawing/2014/main" id="{1C0B7916-F039-E58C-7CE0-D00C9136B7D6}"/>
              </a:ext>
            </a:extLst>
          </p:cNvPr>
          <p:cNvSpPr txBox="1"/>
          <p:nvPr/>
        </p:nvSpPr>
        <p:spPr>
          <a:xfrm>
            <a:off x="611931" y="2109916"/>
            <a:ext cx="5011376" cy="2355257"/>
          </a:xfrm>
          <a:prstGeom prst="rect">
            <a:avLst/>
          </a:prstGeom>
          <a:noFill/>
          <a:ln>
            <a:noFill/>
          </a:ln>
        </p:spPr>
        <p:txBody>
          <a:bodyPr spcFirstLastPara="1" wrap="square" lIns="91425" tIns="91425" rIns="91425" bIns="91425" anchor="ctr" anchorCtr="0">
            <a:noAutofit/>
          </a:bodyPr>
          <a:lstStyle/>
          <a:p>
            <a:pPr marL="347345" marR="0" indent="-347345" algn="just" rtl="0">
              <a:spcBef>
                <a:spcPts val="3600"/>
              </a:spcBef>
              <a:spcAft>
                <a:spcPts val="1800"/>
              </a:spcAft>
              <a:buClr>
                <a:srgbClr val="000000"/>
              </a:buClr>
              <a:buSzPts val="2000"/>
              <a:buFont typeface="Wingdings" panose="05000000000000000000" pitchFamily="2" charset="2"/>
              <a:buChar char="Ø"/>
            </a:pPr>
            <a:r>
              <a:rPr lang="en-GB" sz="1800" b="0" i="0">
                <a:solidFill>
                  <a:srgbClr val="192D35"/>
                </a:solidFill>
                <a:effectLst/>
                <a:latin typeface="Times New Roman"/>
                <a:ea typeface="Days One"/>
                <a:cs typeface="Times New Roman"/>
              </a:rPr>
              <a:t>You can compare your calculated t value against the values in a critical value chart to determine whether your t value is greater than what would be expected by chance. If so, you can reject the null hypothesis and conclude that the two groups are in fact different</a:t>
            </a:r>
            <a:endParaRPr lang="en-IN" sz="1800">
              <a:effectLst/>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1"/>
        <p:cNvGrpSpPr/>
        <p:nvPr/>
      </p:nvGrpSpPr>
      <p:grpSpPr>
        <a:xfrm>
          <a:off x="0" y="0"/>
          <a:ext cx="0" cy="0"/>
          <a:chOff x="0" y="0"/>
          <a:chExt cx="0" cy="0"/>
        </a:xfrm>
      </p:grpSpPr>
      <p:sp>
        <p:nvSpPr>
          <p:cNvPr id="2072" name="Google Shape;2072;p47"/>
          <p:cNvSpPr txBox="1">
            <a:spLocks noGrp="1"/>
          </p:cNvSpPr>
          <p:nvPr>
            <p:ph type="title"/>
          </p:nvPr>
        </p:nvSpPr>
        <p:spPr>
          <a:xfrm>
            <a:off x="4602058" y="781207"/>
            <a:ext cx="3804600" cy="5433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600" b="1">
                <a:latin typeface="Times New Roman" panose="02020603050405020304" pitchFamily="18" charset="0"/>
                <a:cs typeface="Times New Roman" panose="02020603050405020304" pitchFamily="18" charset="0"/>
              </a:rPr>
              <a:t>T Test Formula :</a:t>
            </a:r>
            <a:endParaRPr sz="2600" b="1">
              <a:latin typeface="Times New Roman" panose="02020603050405020304" pitchFamily="18" charset="0"/>
              <a:cs typeface="Times New Roman" panose="02020603050405020304" pitchFamily="18" charset="0"/>
            </a:endParaRPr>
          </a:p>
        </p:txBody>
      </p:sp>
      <p:sp>
        <p:nvSpPr>
          <p:cNvPr id="2073" name="Google Shape;2073;p47"/>
          <p:cNvSpPr txBox="1">
            <a:spLocks noGrp="1"/>
          </p:cNvSpPr>
          <p:nvPr>
            <p:ph type="subTitle" idx="1"/>
          </p:nvPr>
        </p:nvSpPr>
        <p:spPr>
          <a:xfrm>
            <a:off x="4398146" y="1412122"/>
            <a:ext cx="4436198" cy="2640342"/>
          </a:xfrm>
          <a:prstGeom prst="rect">
            <a:avLst/>
          </a:prstGeom>
        </p:spPr>
        <p:txBody>
          <a:bodyPr spcFirstLastPara="1" wrap="square" lIns="91425" tIns="91425" rIns="91425" bIns="91425" anchor="t" anchorCtr="0">
            <a:noAutofit/>
          </a:bodyPr>
          <a:lstStyle/>
          <a:p>
            <a:pPr marL="285750" indent="-285750" algn="just">
              <a:lnSpc>
                <a:spcPct val="90000"/>
              </a:lnSpc>
              <a:spcBef>
                <a:spcPts val="1200"/>
              </a:spcBef>
              <a:buClr>
                <a:schemeClr val="accent1"/>
              </a:buClr>
              <a:buSzPct val="85000"/>
              <a:buFont typeface="Wingdings" panose="05000000000000000000" pitchFamily="2" charset="2"/>
              <a:buChar char="Ø"/>
            </a:pPr>
            <a:r>
              <a:rPr lang="en-US" sz="1800">
                <a:solidFill>
                  <a:schemeClr val="tx1"/>
                </a:solidFill>
                <a:latin typeface="Times New Roman"/>
                <a:ea typeface="+mn-lt"/>
                <a:cs typeface="Times New Roman"/>
              </a:rPr>
              <a:t>The formula for the two-sample </a:t>
            </a:r>
            <a:r>
              <a:rPr lang="en-US" sz="1800" i="1">
                <a:solidFill>
                  <a:schemeClr val="tx1"/>
                </a:solidFill>
                <a:latin typeface="Times New Roman"/>
                <a:ea typeface="+mn-lt"/>
                <a:cs typeface="Times New Roman"/>
              </a:rPr>
              <a:t>t</a:t>
            </a:r>
            <a:r>
              <a:rPr lang="en-US" sz="1800">
                <a:solidFill>
                  <a:schemeClr val="tx1"/>
                </a:solidFill>
                <a:latin typeface="Times New Roman"/>
                <a:ea typeface="+mn-lt"/>
                <a:cs typeface="Times New Roman"/>
              </a:rPr>
              <a:t> test (a.k.a. the Student’s t-test) is shown.</a:t>
            </a:r>
          </a:p>
          <a:p>
            <a:pPr marL="285750" indent="-285750" algn="just">
              <a:lnSpc>
                <a:spcPct val="90000"/>
              </a:lnSpc>
              <a:spcBef>
                <a:spcPts val="1200"/>
              </a:spcBef>
              <a:buClr>
                <a:schemeClr val="accent1"/>
              </a:buClr>
              <a:buSzPct val="85000"/>
              <a:buFont typeface="Wingdings" panose="05000000000000000000" pitchFamily="2" charset="2"/>
              <a:buChar char="Ø"/>
            </a:pPr>
            <a:r>
              <a:rPr lang="en-US" sz="1800">
                <a:solidFill>
                  <a:schemeClr val="tx1"/>
                </a:solidFill>
                <a:latin typeface="Times New Roman"/>
                <a:ea typeface="+mn-lt"/>
                <a:cs typeface="Times New Roman"/>
              </a:rPr>
              <a:t>In this formula, </a:t>
            </a:r>
            <a:r>
              <a:rPr lang="en-US" sz="1800" i="1">
                <a:solidFill>
                  <a:schemeClr val="tx1"/>
                </a:solidFill>
                <a:latin typeface="Times New Roman"/>
                <a:ea typeface="+mn-lt"/>
                <a:cs typeface="Times New Roman"/>
              </a:rPr>
              <a:t>t</a:t>
            </a:r>
            <a:r>
              <a:rPr lang="en-US" sz="1800">
                <a:solidFill>
                  <a:schemeClr val="tx1"/>
                </a:solidFill>
                <a:latin typeface="Times New Roman"/>
                <a:ea typeface="+mn-lt"/>
                <a:cs typeface="Times New Roman"/>
              </a:rPr>
              <a:t> is the </a:t>
            </a:r>
            <a:r>
              <a:rPr lang="en-US" sz="1800" i="1">
                <a:solidFill>
                  <a:schemeClr val="tx1"/>
                </a:solidFill>
                <a:latin typeface="Times New Roman"/>
                <a:ea typeface="+mn-lt"/>
                <a:cs typeface="Times New Roman"/>
              </a:rPr>
              <a:t>t</a:t>
            </a:r>
            <a:r>
              <a:rPr lang="en-US" sz="1800">
                <a:solidFill>
                  <a:schemeClr val="tx1"/>
                </a:solidFill>
                <a:latin typeface="Times New Roman"/>
                <a:ea typeface="+mn-lt"/>
                <a:cs typeface="Times New Roman"/>
              </a:rPr>
              <a:t> value, </a:t>
            </a:r>
            <a:r>
              <a:rPr lang="en-US" sz="1800" i="1">
                <a:solidFill>
                  <a:schemeClr val="tx1"/>
                </a:solidFill>
                <a:latin typeface="Times New Roman"/>
                <a:ea typeface="+mn-lt"/>
                <a:cs typeface="Times New Roman"/>
              </a:rPr>
              <a:t>x</a:t>
            </a:r>
            <a:r>
              <a:rPr lang="en-US" sz="1800" baseline="-25000">
                <a:solidFill>
                  <a:schemeClr val="tx1"/>
                </a:solidFill>
                <a:latin typeface="Times New Roman"/>
                <a:ea typeface="+mn-lt"/>
                <a:cs typeface="Times New Roman"/>
              </a:rPr>
              <a:t>1</a:t>
            </a:r>
            <a:r>
              <a:rPr lang="en-US" sz="1800">
                <a:solidFill>
                  <a:schemeClr val="tx1"/>
                </a:solidFill>
                <a:latin typeface="Times New Roman"/>
                <a:ea typeface="+mn-lt"/>
                <a:cs typeface="Times New Roman"/>
              </a:rPr>
              <a:t> and </a:t>
            </a:r>
            <a:r>
              <a:rPr lang="en-US" sz="1800" i="1">
                <a:solidFill>
                  <a:schemeClr val="tx1"/>
                </a:solidFill>
                <a:latin typeface="Times New Roman"/>
                <a:ea typeface="+mn-lt"/>
                <a:cs typeface="Times New Roman"/>
              </a:rPr>
              <a:t>x</a:t>
            </a:r>
            <a:r>
              <a:rPr lang="en-US" sz="1800" baseline="-25000">
                <a:solidFill>
                  <a:schemeClr val="tx1"/>
                </a:solidFill>
                <a:latin typeface="Times New Roman"/>
                <a:ea typeface="+mn-lt"/>
                <a:cs typeface="Times New Roman"/>
              </a:rPr>
              <a:t>2</a:t>
            </a:r>
            <a:r>
              <a:rPr lang="en-US" sz="1800">
                <a:solidFill>
                  <a:schemeClr val="tx1"/>
                </a:solidFill>
                <a:latin typeface="Times New Roman"/>
                <a:ea typeface="+mn-lt"/>
                <a:cs typeface="Times New Roman"/>
              </a:rPr>
              <a:t> are the means of the two groups being compared, </a:t>
            </a:r>
            <a:r>
              <a:rPr lang="en-US" sz="1800" i="1">
                <a:solidFill>
                  <a:schemeClr val="tx1"/>
                </a:solidFill>
                <a:latin typeface="Times New Roman"/>
                <a:ea typeface="+mn-lt"/>
                <a:cs typeface="Times New Roman"/>
              </a:rPr>
              <a:t>s</a:t>
            </a:r>
            <a:r>
              <a:rPr lang="en-US" sz="1800" baseline="-25000">
                <a:solidFill>
                  <a:schemeClr val="tx1"/>
                </a:solidFill>
                <a:latin typeface="Times New Roman"/>
                <a:ea typeface="+mn-lt"/>
                <a:cs typeface="Times New Roman"/>
              </a:rPr>
              <a:t>2</a:t>
            </a:r>
            <a:r>
              <a:rPr lang="en-US" sz="1800">
                <a:solidFill>
                  <a:schemeClr val="tx1"/>
                </a:solidFill>
                <a:latin typeface="Times New Roman"/>
                <a:ea typeface="+mn-lt"/>
                <a:cs typeface="Times New Roman"/>
              </a:rPr>
              <a:t> is the pooled standard error of the two groups, and </a:t>
            </a:r>
            <a:r>
              <a:rPr lang="en-US" sz="1800" i="1">
                <a:solidFill>
                  <a:schemeClr val="tx1"/>
                </a:solidFill>
                <a:latin typeface="Times New Roman"/>
                <a:ea typeface="+mn-lt"/>
                <a:cs typeface="Times New Roman"/>
              </a:rPr>
              <a:t>n</a:t>
            </a:r>
            <a:r>
              <a:rPr lang="en-US" sz="1800" baseline="-25000">
                <a:solidFill>
                  <a:schemeClr val="tx1"/>
                </a:solidFill>
                <a:latin typeface="Times New Roman"/>
                <a:ea typeface="+mn-lt"/>
                <a:cs typeface="Times New Roman"/>
              </a:rPr>
              <a:t>1</a:t>
            </a:r>
            <a:r>
              <a:rPr lang="en-US" sz="1800">
                <a:solidFill>
                  <a:schemeClr val="tx1"/>
                </a:solidFill>
                <a:latin typeface="Times New Roman"/>
                <a:ea typeface="+mn-lt"/>
                <a:cs typeface="Times New Roman"/>
              </a:rPr>
              <a:t> and </a:t>
            </a:r>
            <a:r>
              <a:rPr lang="en-US" sz="1800" i="1">
                <a:solidFill>
                  <a:schemeClr val="tx1"/>
                </a:solidFill>
                <a:latin typeface="Times New Roman"/>
                <a:ea typeface="+mn-lt"/>
                <a:cs typeface="Times New Roman"/>
              </a:rPr>
              <a:t>n</a:t>
            </a:r>
            <a:r>
              <a:rPr lang="en-US" sz="1800" baseline="-25000">
                <a:solidFill>
                  <a:schemeClr val="tx1"/>
                </a:solidFill>
                <a:latin typeface="Times New Roman"/>
                <a:ea typeface="+mn-lt"/>
                <a:cs typeface="Times New Roman"/>
              </a:rPr>
              <a:t>2</a:t>
            </a:r>
            <a:r>
              <a:rPr lang="en-US" sz="1800">
                <a:solidFill>
                  <a:schemeClr val="tx1"/>
                </a:solidFill>
                <a:latin typeface="Times New Roman"/>
                <a:ea typeface="+mn-lt"/>
                <a:cs typeface="Times New Roman"/>
              </a:rPr>
              <a:t> are the number of observations in each of the groups.</a:t>
            </a:r>
            <a:endParaRPr lang="en-US" sz="1800">
              <a:solidFill>
                <a:schemeClr val="tx1"/>
              </a:solidFill>
              <a:latin typeface="Times New Roman"/>
              <a:cs typeface="Times New Roman"/>
            </a:endParaRPr>
          </a:p>
          <a:p>
            <a:pPr marL="285750" indent="-285750" algn="just" rtl="0" eaLnBrk="1" latinLnBrk="0" hangingPunct="1">
              <a:lnSpc>
                <a:spcPct val="90000"/>
              </a:lnSpc>
              <a:spcBef>
                <a:spcPts val="1200"/>
              </a:spcBef>
              <a:spcAft>
                <a:spcPts val="0"/>
              </a:spcAft>
              <a:buClr>
                <a:schemeClr val="accent1"/>
              </a:buClr>
              <a:buSzPct val="85000"/>
              <a:buFont typeface="Wingdings" panose="05000000000000000000" pitchFamily="2" charset="2"/>
              <a:buChar char="Ø"/>
            </a:pPr>
            <a:endParaRPr lang="en-IN" sz="1800">
              <a:solidFill>
                <a:schemeClr val="tx1"/>
              </a:solidFill>
              <a:effectLst/>
              <a:latin typeface="Times New Roman" panose="02020603050405020304" pitchFamily="18" charset="0"/>
              <a:cs typeface="Times New Roman" panose="02020603050405020304" pitchFamily="18" charset="0"/>
            </a:endParaRPr>
          </a:p>
        </p:txBody>
      </p:sp>
      <p:grpSp>
        <p:nvGrpSpPr>
          <p:cNvPr id="2074" name="Google Shape;2074;p47"/>
          <p:cNvGrpSpPr/>
          <p:nvPr/>
        </p:nvGrpSpPr>
        <p:grpSpPr>
          <a:xfrm>
            <a:off x="217731" y="801502"/>
            <a:ext cx="4151700" cy="3862227"/>
            <a:chOff x="217731" y="801502"/>
            <a:chExt cx="4151700" cy="3862227"/>
          </a:xfrm>
        </p:grpSpPr>
        <p:grpSp>
          <p:nvGrpSpPr>
            <p:cNvPr id="2075" name="Google Shape;2075;p47"/>
            <p:cNvGrpSpPr/>
            <p:nvPr/>
          </p:nvGrpSpPr>
          <p:grpSpPr>
            <a:xfrm>
              <a:off x="217731" y="801502"/>
              <a:ext cx="4099680" cy="3575457"/>
              <a:chOff x="-1924200" y="801502"/>
              <a:chExt cx="4099680" cy="3575457"/>
            </a:xfrm>
          </p:grpSpPr>
          <p:sp>
            <p:nvSpPr>
              <p:cNvPr id="2076" name="Google Shape;2076;p47"/>
              <p:cNvSpPr/>
              <p:nvPr/>
            </p:nvSpPr>
            <p:spPr>
              <a:xfrm>
                <a:off x="-1924200" y="801502"/>
                <a:ext cx="4099680" cy="3575457"/>
              </a:xfrm>
              <a:custGeom>
                <a:avLst/>
                <a:gdLst/>
                <a:ahLst/>
                <a:cxnLst/>
                <a:rect l="l" t="t" r="r" b="b"/>
                <a:pathLst>
                  <a:path w="16556" h="14439" extrusionOk="0">
                    <a:moveTo>
                      <a:pt x="11171" y="300"/>
                    </a:moveTo>
                    <a:cubicBezTo>
                      <a:pt x="11171" y="300"/>
                      <a:pt x="8442" y="-669"/>
                      <a:pt x="5762" y="875"/>
                    </a:cubicBezTo>
                    <a:cubicBezTo>
                      <a:pt x="3081" y="2421"/>
                      <a:pt x="1729" y="5489"/>
                      <a:pt x="568" y="7946"/>
                    </a:cubicBezTo>
                    <a:cubicBezTo>
                      <a:pt x="-593" y="10404"/>
                      <a:pt x="75" y="12904"/>
                      <a:pt x="2121" y="14044"/>
                    </a:cubicBezTo>
                    <a:cubicBezTo>
                      <a:pt x="4167" y="15184"/>
                      <a:pt x="5558" y="13504"/>
                      <a:pt x="8428" y="13422"/>
                    </a:cubicBezTo>
                    <a:cubicBezTo>
                      <a:pt x="11297" y="13340"/>
                      <a:pt x="12069" y="13751"/>
                      <a:pt x="14451" y="12129"/>
                    </a:cubicBezTo>
                    <a:cubicBezTo>
                      <a:pt x="16833" y="10508"/>
                      <a:pt x="17263" y="6680"/>
                      <a:pt x="15384" y="3846"/>
                    </a:cubicBezTo>
                    <a:cubicBezTo>
                      <a:pt x="13506" y="1013"/>
                      <a:pt x="11171" y="300"/>
                      <a:pt x="11171" y="30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7" name="Google Shape;2077;p47"/>
              <p:cNvSpPr/>
              <p:nvPr/>
            </p:nvSpPr>
            <p:spPr>
              <a:xfrm>
                <a:off x="-1655831" y="811675"/>
                <a:ext cx="3098100" cy="17991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l"/>
                  <a:ea typeface="Abel"/>
                  <a:cs typeface="Abel"/>
                  <a:sym typeface="Abel"/>
                </a:endParaRPr>
              </a:p>
            </p:txBody>
          </p:sp>
          <p:sp>
            <p:nvSpPr>
              <p:cNvPr id="2078" name="Google Shape;2078;p47"/>
              <p:cNvSpPr/>
              <p:nvPr/>
            </p:nvSpPr>
            <p:spPr>
              <a:xfrm>
                <a:off x="-1663092" y="802245"/>
                <a:ext cx="3109675" cy="1913151"/>
              </a:xfrm>
              <a:custGeom>
                <a:avLst/>
                <a:gdLst/>
                <a:ahLst/>
                <a:cxnLst/>
                <a:rect l="l" t="t" r="r" b="b"/>
                <a:pathLst>
                  <a:path w="12558" h="7726" extrusionOk="0">
                    <a:moveTo>
                      <a:pt x="35" y="7691"/>
                    </a:moveTo>
                    <a:lnTo>
                      <a:pt x="12522" y="7691"/>
                    </a:lnTo>
                    <a:lnTo>
                      <a:pt x="12522" y="35"/>
                    </a:lnTo>
                    <a:lnTo>
                      <a:pt x="35" y="35"/>
                    </a:lnTo>
                    <a:lnTo>
                      <a:pt x="35" y="7691"/>
                    </a:lnTo>
                    <a:moveTo>
                      <a:pt x="12540" y="7726"/>
                    </a:moveTo>
                    <a:lnTo>
                      <a:pt x="17" y="7726"/>
                    </a:lnTo>
                    <a:cubicBezTo>
                      <a:pt x="8" y="7726"/>
                      <a:pt x="0" y="7718"/>
                      <a:pt x="0" y="7708"/>
                    </a:cubicBezTo>
                    <a:lnTo>
                      <a:pt x="0" y="18"/>
                    </a:lnTo>
                    <a:cubicBezTo>
                      <a:pt x="0" y="8"/>
                      <a:pt x="8" y="0"/>
                      <a:pt x="17" y="0"/>
                    </a:cubicBezTo>
                    <a:lnTo>
                      <a:pt x="12540" y="0"/>
                    </a:lnTo>
                    <a:cubicBezTo>
                      <a:pt x="12550" y="0"/>
                      <a:pt x="12558" y="8"/>
                      <a:pt x="12558" y="18"/>
                    </a:cubicBezTo>
                    <a:lnTo>
                      <a:pt x="12558" y="7708"/>
                    </a:lnTo>
                    <a:cubicBezTo>
                      <a:pt x="12558" y="7718"/>
                      <a:pt x="12550" y="7726"/>
                      <a:pt x="12540" y="77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79" name="Google Shape;2079;p47"/>
              <p:cNvSpPr/>
              <p:nvPr/>
            </p:nvSpPr>
            <p:spPr>
              <a:xfrm>
                <a:off x="-1663205" y="2604228"/>
                <a:ext cx="3109675" cy="108955"/>
              </a:xfrm>
              <a:custGeom>
                <a:avLst/>
                <a:gdLst/>
                <a:ahLst/>
                <a:cxnLst/>
                <a:rect l="l" t="t" r="r" b="b"/>
                <a:pathLst>
                  <a:path w="12558" h="440" extrusionOk="0">
                    <a:moveTo>
                      <a:pt x="35" y="405"/>
                    </a:moveTo>
                    <a:lnTo>
                      <a:pt x="12522" y="405"/>
                    </a:lnTo>
                    <a:lnTo>
                      <a:pt x="12522" y="35"/>
                    </a:lnTo>
                    <a:lnTo>
                      <a:pt x="35" y="35"/>
                    </a:lnTo>
                    <a:lnTo>
                      <a:pt x="35" y="405"/>
                    </a:lnTo>
                    <a:moveTo>
                      <a:pt x="12540" y="440"/>
                    </a:moveTo>
                    <a:lnTo>
                      <a:pt x="17" y="440"/>
                    </a:lnTo>
                    <a:cubicBezTo>
                      <a:pt x="8" y="440"/>
                      <a:pt x="0" y="432"/>
                      <a:pt x="0" y="422"/>
                    </a:cubicBezTo>
                    <a:lnTo>
                      <a:pt x="0" y="17"/>
                    </a:lnTo>
                    <a:cubicBezTo>
                      <a:pt x="0" y="8"/>
                      <a:pt x="8" y="0"/>
                      <a:pt x="17" y="0"/>
                    </a:cubicBezTo>
                    <a:lnTo>
                      <a:pt x="12540" y="0"/>
                    </a:lnTo>
                    <a:cubicBezTo>
                      <a:pt x="12550" y="0"/>
                      <a:pt x="12558" y="8"/>
                      <a:pt x="12558" y="17"/>
                    </a:cubicBezTo>
                    <a:lnTo>
                      <a:pt x="12558" y="422"/>
                    </a:lnTo>
                    <a:cubicBezTo>
                      <a:pt x="12558" y="432"/>
                      <a:pt x="12550" y="440"/>
                      <a:pt x="12540" y="4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0" name="Google Shape;2080;p47"/>
              <p:cNvSpPr/>
              <p:nvPr/>
            </p:nvSpPr>
            <p:spPr>
              <a:xfrm>
                <a:off x="-1658883" y="2709961"/>
                <a:ext cx="3101008" cy="63887"/>
              </a:xfrm>
              <a:custGeom>
                <a:avLst/>
                <a:gdLst/>
                <a:ahLst/>
                <a:cxnLst/>
                <a:rect l="l" t="t" r="r" b="b"/>
                <a:pathLst>
                  <a:path w="12523" h="258" extrusionOk="0">
                    <a:moveTo>
                      <a:pt x="12523" y="258"/>
                    </a:moveTo>
                    <a:lnTo>
                      <a:pt x="0" y="258"/>
                    </a:lnTo>
                    <a:lnTo>
                      <a:pt x="0" y="0"/>
                    </a:lnTo>
                    <a:lnTo>
                      <a:pt x="12523" y="0"/>
                    </a:lnTo>
                    <a:lnTo>
                      <a:pt x="12523" y="2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81" name="Google Shape;2081;p47"/>
            <p:cNvSpPr/>
            <p:nvPr/>
          </p:nvSpPr>
          <p:spPr>
            <a:xfrm>
              <a:off x="483049" y="2610663"/>
              <a:ext cx="3101008" cy="100288"/>
            </a:xfrm>
            <a:custGeom>
              <a:avLst/>
              <a:gdLst/>
              <a:ahLst/>
              <a:cxnLst/>
              <a:rect l="l" t="t" r="r" b="b"/>
              <a:pathLst>
                <a:path w="12523" h="405" extrusionOk="0">
                  <a:moveTo>
                    <a:pt x="12523" y="405"/>
                  </a:moveTo>
                  <a:lnTo>
                    <a:pt x="0" y="405"/>
                  </a:lnTo>
                  <a:lnTo>
                    <a:pt x="0" y="0"/>
                  </a:lnTo>
                  <a:lnTo>
                    <a:pt x="12523" y="0"/>
                  </a:lnTo>
                  <a:lnTo>
                    <a:pt x="12523" y="405"/>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2" name="Google Shape;2082;p47"/>
            <p:cNvSpPr/>
            <p:nvPr/>
          </p:nvSpPr>
          <p:spPr>
            <a:xfrm>
              <a:off x="3680784" y="3711859"/>
              <a:ext cx="109946" cy="951871"/>
            </a:xfrm>
            <a:custGeom>
              <a:avLst/>
              <a:gdLst/>
              <a:ahLst/>
              <a:cxnLst/>
              <a:rect l="l" t="t" r="r" b="b"/>
              <a:pathLst>
                <a:path w="444" h="3844" extrusionOk="0">
                  <a:moveTo>
                    <a:pt x="0" y="0"/>
                  </a:moveTo>
                  <a:lnTo>
                    <a:pt x="300" y="3844"/>
                  </a:lnTo>
                  <a:lnTo>
                    <a:pt x="432" y="3844"/>
                  </a:lnTo>
                  <a:lnTo>
                    <a:pt x="444" y="0"/>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3" name="Google Shape;2083;p47"/>
            <p:cNvSpPr/>
            <p:nvPr/>
          </p:nvSpPr>
          <p:spPr>
            <a:xfrm>
              <a:off x="3680784" y="3711859"/>
              <a:ext cx="109946" cy="951871"/>
            </a:xfrm>
            <a:custGeom>
              <a:avLst/>
              <a:gdLst/>
              <a:ahLst/>
              <a:cxnLst/>
              <a:rect l="l" t="t" r="r" b="b"/>
              <a:pathLst>
                <a:path w="444" h="3844" extrusionOk="0">
                  <a:moveTo>
                    <a:pt x="444" y="0"/>
                  </a:moveTo>
                  <a:lnTo>
                    <a:pt x="432" y="3844"/>
                  </a:lnTo>
                  <a:lnTo>
                    <a:pt x="300" y="3844"/>
                  </a:lnTo>
                  <a:lnTo>
                    <a:pt x="0" y="0"/>
                  </a:lnTo>
                  <a:lnTo>
                    <a:pt x="444"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4" name="Google Shape;2084;p47"/>
            <p:cNvSpPr/>
            <p:nvPr/>
          </p:nvSpPr>
          <p:spPr>
            <a:xfrm>
              <a:off x="4043804" y="3711859"/>
              <a:ext cx="109946" cy="951871"/>
            </a:xfrm>
            <a:custGeom>
              <a:avLst/>
              <a:gdLst/>
              <a:ahLst/>
              <a:cxnLst/>
              <a:rect l="l" t="t" r="r" b="b"/>
              <a:pathLst>
                <a:path w="444" h="3844" extrusionOk="0">
                  <a:moveTo>
                    <a:pt x="0" y="0"/>
                  </a:moveTo>
                  <a:lnTo>
                    <a:pt x="300" y="3844"/>
                  </a:lnTo>
                  <a:lnTo>
                    <a:pt x="432" y="3844"/>
                  </a:lnTo>
                  <a:lnTo>
                    <a:pt x="444" y="0"/>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5" name="Google Shape;2085;p47"/>
            <p:cNvSpPr/>
            <p:nvPr/>
          </p:nvSpPr>
          <p:spPr>
            <a:xfrm>
              <a:off x="4043804" y="3711859"/>
              <a:ext cx="109946" cy="951871"/>
            </a:xfrm>
            <a:custGeom>
              <a:avLst/>
              <a:gdLst/>
              <a:ahLst/>
              <a:cxnLst/>
              <a:rect l="l" t="t" r="r" b="b"/>
              <a:pathLst>
                <a:path w="444" h="3844" extrusionOk="0">
                  <a:moveTo>
                    <a:pt x="444" y="0"/>
                  </a:moveTo>
                  <a:lnTo>
                    <a:pt x="432" y="3844"/>
                  </a:lnTo>
                  <a:lnTo>
                    <a:pt x="300" y="3844"/>
                  </a:lnTo>
                  <a:lnTo>
                    <a:pt x="0" y="0"/>
                  </a:lnTo>
                  <a:lnTo>
                    <a:pt x="444"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6" name="Google Shape;2086;p47"/>
            <p:cNvSpPr/>
            <p:nvPr/>
          </p:nvSpPr>
          <p:spPr>
            <a:xfrm>
              <a:off x="4043804" y="3711859"/>
              <a:ext cx="109946" cy="49277"/>
            </a:xfrm>
            <a:custGeom>
              <a:avLst/>
              <a:gdLst/>
              <a:ahLst/>
              <a:cxnLst/>
              <a:rect l="l" t="t" r="r" b="b"/>
              <a:pathLst>
                <a:path w="444" h="199" extrusionOk="0">
                  <a:moveTo>
                    <a:pt x="443" y="199"/>
                  </a:moveTo>
                  <a:lnTo>
                    <a:pt x="15" y="199"/>
                  </a:lnTo>
                  <a:lnTo>
                    <a:pt x="0" y="0"/>
                  </a:lnTo>
                  <a:lnTo>
                    <a:pt x="444" y="0"/>
                  </a:lnTo>
                  <a:lnTo>
                    <a:pt x="443" y="199"/>
                  </a:lnTo>
                  <a:close/>
                </a:path>
              </a:pathLst>
            </a:custGeom>
            <a:solidFill>
              <a:srgbClr val="192D35"/>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7" name="Google Shape;2087;p47"/>
            <p:cNvSpPr/>
            <p:nvPr/>
          </p:nvSpPr>
          <p:spPr>
            <a:xfrm>
              <a:off x="4043804" y="3711859"/>
              <a:ext cx="109946" cy="49277"/>
            </a:xfrm>
            <a:custGeom>
              <a:avLst/>
              <a:gdLst/>
              <a:ahLst/>
              <a:cxnLst/>
              <a:rect l="l" t="t" r="r" b="b"/>
              <a:pathLst>
                <a:path w="444" h="199" extrusionOk="0">
                  <a:moveTo>
                    <a:pt x="443" y="199"/>
                  </a:moveTo>
                  <a:lnTo>
                    <a:pt x="15" y="199"/>
                  </a:lnTo>
                  <a:lnTo>
                    <a:pt x="0" y="0"/>
                  </a:lnTo>
                  <a:lnTo>
                    <a:pt x="444" y="0"/>
                  </a:lnTo>
                  <a:lnTo>
                    <a:pt x="443" y="199"/>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23750" rIns="92875"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8" name="Google Shape;2088;p47"/>
            <p:cNvSpPr/>
            <p:nvPr/>
          </p:nvSpPr>
          <p:spPr>
            <a:xfrm>
              <a:off x="3648097" y="3711859"/>
              <a:ext cx="109946" cy="951871"/>
            </a:xfrm>
            <a:custGeom>
              <a:avLst/>
              <a:gdLst/>
              <a:ahLst/>
              <a:cxnLst/>
              <a:rect l="l" t="t" r="r" b="b"/>
              <a:pathLst>
                <a:path w="444" h="3844" extrusionOk="0">
                  <a:moveTo>
                    <a:pt x="0" y="0"/>
                  </a:moveTo>
                  <a:lnTo>
                    <a:pt x="12" y="3844"/>
                  </a:lnTo>
                  <a:lnTo>
                    <a:pt x="144" y="3844"/>
                  </a:lnTo>
                  <a:lnTo>
                    <a:pt x="444" y="0"/>
                  </a:ln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9" name="Google Shape;2089;p47"/>
            <p:cNvSpPr/>
            <p:nvPr/>
          </p:nvSpPr>
          <p:spPr>
            <a:xfrm>
              <a:off x="3648097" y="3711859"/>
              <a:ext cx="109946" cy="951871"/>
            </a:xfrm>
            <a:custGeom>
              <a:avLst/>
              <a:gdLst/>
              <a:ahLst/>
              <a:cxnLst/>
              <a:rect l="l" t="t" r="r" b="b"/>
              <a:pathLst>
                <a:path w="444" h="3844" extrusionOk="0">
                  <a:moveTo>
                    <a:pt x="0" y="0"/>
                  </a:moveTo>
                  <a:lnTo>
                    <a:pt x="12" y="3844"/>
                  </a:lnTo>
                  <a:lnTo>
                    <a:pt x="144" y="3844"/>
                  </a:lnTo>
                  <a:lnTo>
                    <a:pt x="44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0" name="Google Shape;2090;p47"/>
            <p:cNvSpPr/>
            <p:nvPr/>
          </p:nvSpPr>
          <p:spPr>
            <a:xfrm>
              <a:off x="3648097" y="3711859"/>
              <a:ext cx="109946" cy="49277"/>
            </a:xfrm>
            <a:custGeom>
              <a:avLst/>
              <a:gdLst/>
              <a:ahLst/>
              <a:cxnLst/>
              <a:rect l="l" t="t" r="r" b="b"/>
              <a:pathLst>
                <a:path w="444" h="199" extrusionOk="0">
                  <a:moveTo>
                    <a:pt x="429" y="199"/>
                  </a:moveTo>
                  <a:lnTo>
                    <a:pt x="0" y="199"/>
                  </a:lnTo>
                  <a:lnTo>
                    <a:pt x="0" y="0"/>
                  </a:lnTo>
                  <a:lnTo>
                    <a:pt x="444" y="0"/>
                  </a:lnTo>
                  <a:lnTo>
                    <a:pt x="429" y="199"/>
                  </a:lnTo>
                  <a:close/>
                </a:path>
              </a:pathLst>
            </a:custGeom>
            <a:solidFill>
              <a:srgbClr val="192D35"/>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1" name="Google Shape;2091;p47"/>
            <p:cNvSpPr/>
            <p:nvPr/>
          </p:nvSpPr>
          <p:spPr>
            <a:xfrm>
              <a:off x="3648097" y="3711859"/>
              <a:ext cx="109946" cy="49277"/>
            </a:xfrm>
            <a:custGeom>
              <a:avLst/>
              <a:gdLst/>
              <a:ahLst/>
              <a:cxnLst/>
              <a:rect l="l" t="t" r="r" b="b"/>
              <a:pathLst>
                <a:path w="444" h="199" extrusionOk="0">
                  <a:moveTo>
                    <a:pt x="429" y="199"/>
                  </a:moveTo>
                  <a:lnTo>
                    <a:pt x="0" y="199"/>
                  </a:lnTo>
                  <a:lnTo>
                    <a:pt x="0" y="0"/>
                  </a:lnTo>
                  <a:lnTo>
                    <a:pt x="444" y="0"/>
                  </a:lnTo>
                  <a:lnTo>
                    <a:pt x="429" y="199"/>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23750" rIns="92875"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2" name="Google Shape;2092;p47"/>
            <p:cNvSpPr/>
            <p:nvPr/>
          </p:nvSpPr>
          <p:spPr>
            <a:xfrm>
              <a:off x="3159778" y="3711859"/>
              <a:ext cx="109946" cy="951871"/>
            </a:xfrm>
            <a:custGeom>
              <a:avLst/>
              <a:gdLst/>
              <a:ahLst/>
              <a:cxnLst/>
              <a:rect l="l" t="t" r="r" b="b"/>
              <a:pathLst>
                <a:path w="444" h="3844" extrusionOk="0">
                  <a:moveTo>
                    <a:pt x="0" y="0"/>
                  </a:moveTo>
                  <a:lnTo>
                    <a:pt x="12" y="3844"/>
                  </a:lnTo>
                  <a:lnTo>
                    <a:pt x="144" y="3844"/>
                  </a:lnTo>
                  <a:lnTo>
                    <a:pt x="444" y="0"/>
                  </a:ln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3" name="Google Shape;2093;p47"/>
            <p:cNvSpPr/>
            <p:nvPr/>
          </p:nvSpPr>
          <p:spPr>
            <a:xfrm>
              <a:off x="3159778" y="3711859"/>
              <a:ext cx="109946" cy="951871"/>
            </a:xfrm>
            <a:custGeom>
              <a:avLst/>
              <a:gdLst/>
              <a:ahLst/>
              <a:cxnLst/>
              <a:rect l="l" t="t" r="r" b="b"/>
              <a:pathLst>
                <a:path w="444" h="3844" extrusionOk="0">
                  <a:moveTo>
                    <a:pt x="0" y="0"/>
                  </a:moveTo>
                  <a:lnTo>
                    <a:pt x="12" y="3844"/>
                  </a:lnTo>
                  <a:lnTo>
                    <a:pt x="144" y="3844"/>
                  </a:lnTo>
                  <a:lnTo>
                    <a:pt x="44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4" name="Google Shape;2094;p47"/>
            <p:cNvSpPr/>
            <p:nvPr/>
          </p:nvSpPr>
          <p:spPr>
            <a:xfrm>
              <a:off x="3159778" y="3711859"/>
              <a:ext cx="109946" cy="49277"/>
            </a:xfrm>
            <a:custGeom>
              <a:avLst/>
              <a:gdLst/>
              <a:ahLst/>
              <a:cxnLst/>
              <a:rect l="l" t="t" r="r" b="b"/>
              <a:pathLst>
                <a:path w="444" h="199" extrusionOk="0">
                  <a:moveTo>
                    <a:pt x="429" y="199"/>
                  </a:moveTo>
                  <a:lnTo>
                    <a:pt x="0" y="199"/>
                  </a:lnTo>
                  <a:lnTo>
                    <a:pt x="0" y="0"/>
                  </a:lnTo>
                  <a:lnTo>
                    <a:pt x="444" y="0"/>
                  </a:lnTo>
                  <a:lnTo>
                    <a:pt x="429" y="199"/>
                  </a:lnTo>
                  <a:close/>
                </a:path>
              </a:pathLst>
            </a:custGeom>
            <a:solidFill>
              <a:srgbClr val="192D35"/>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5" name="Google Shape;2095;p47"/>
            <p:cNvSpPr/>
            <p:nvPr/>
          </p:nvSpPr>
          <p:spPr>
            <a:xfrm>
              <a:off x="3159778" y="3711859"/>
              <a:ext cx="109946" cy="49277"/>
            </a:xfrm>
            <a:custGeom>
              <a:avLst/>
              <a:gdLst/>
              <a:ahLst/>
              <a:cxnLst/>
              <a:rect l="l" t="t" r="r" b="b"/>
              <a:pathLst>
                <a:path w="444" h="199" extrusionOk="0">
                  <a:moveTo>
                    <a:pt x="429" y="199"/>
                  </a:moveTo>
                  <a:lnTo>
                    <a:pt x="0" y="199"/>
                  </a:lnTo>
                  <a:lnTo>
                    <a:pt x="0" y="0"/>
                  </a:lnTo>
                  <a:lnTo>
                    <a:pt x="444" y="0"/>
                  </a:lnTo>
                  <a:lnTo>
                    <a:pt x="429" y="199"/>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23750" rIns="92875"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6" name="Google Shape;2096;p47"/>
            <p:cNvSpPr/>
            <p:nvPr/>
          </p:nvSpPr>
          <p:spPr>
            <a:xfrm>
              <a:off x="3518341" y="2798116"/>
              <a:ext cx="722075" cy="871888"/>
            </a:xfrm>
            <a:custGeom>
              <a:avLst/>
              <a:gdLst/>
              <a:ahLst/>
              <a:cxnLst/>
              <a:rect l="l" t="t" r="r" b="b"/>
              <a:pathLst>
                <a:path w="2916" h="3521" extrusionOk="0">
                  <a:moveTo>
                    <a:pt x="2915" y="377"/>
                  </a:moveTo>
                  <a:lnTo>
                    <a:pt x="2635" y="3521"/>
                  </a:lnTo>
                  <a:lnTo>
                    <a:pt x="105" y="3521"/>
                  </a:lnTo>
                  <a:lnTo>
                    <a:pt x="0" y="344"/>
                  </a:lnTo>
                  <a:cubicBezTo>
                    <a:pt x="-7" y="155"/>
                    <a:pt x="145" y="-1"/>
                    <a:pt x="335" y="0"/>
                  </a:cubicBezTo>
                  <a:lnTo>
                    <a:pt x="2585" y="15"/>
                  </a:lnTo>
                  <a:cubicBezTo>
                    <a:pt x="2780" y="16"/>
                    <a:pt x="2932" y="183"/>
                    <a:pt x="2915" y="377"/>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7" name="Google Shape;2097;p47"/>
            <p:cNvSpPr/>
            <p:nvPr/>
          </p:nvSpPr>
          <p:spPr>
            <a:xfrm>
              <a:off x="3518341" y="2798116"/>
              <a:ext cx="722075" cy="871888"/>
            </a:xfrm>
            <a:custGeom>
              <a:avLst/>
              <a:gdLst/>
              <a:ahLst/>
              <a:cxnLst/>
              <a:rect l="l" t="t" r="r" b="b"/>
              <a:pathLst>
                <a:path w="2916" h="3521" extrusionOk="0">
                  <a:moveTo>
                    <a:pt x="2915" y="377"/>
                  </a:moveTo>
                  <a:lnTo>
                    <a:pt x="2635" y="3521"/>
                  </a:lnTo>
                  <a:lnTo>
                    <a:pt x="105" y="3521"/>
                  </a:lnTo>
                  <a:lnTo>
                    <a:pt x="0" y="344"/>
                  </a:lnTo>
                  <a:cubicBezTo>
                    <a:pt x="-7" y="155"/>
                    <a:pt x="145" y="-1"/>
                    <a:pt x="335" y="0"/>
                  </a:cubicBezTo>
                  <a:lnTo>
                    <a:pt x="2585" y="15"/>
                  </a:lnTo>
                  <a:cubicBezTo>
                    <a:pt x="2780" y="16"/>
                    <a:pt x="2932" y="183"/>
                    <a:pt x="2915" y="377"/>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8" name="Google Shape;2098;p47"/>
            <p:cNvSpPr/>
            <p:nvPr/>
          </p:nvSpPr>
          <p:spPr>
            <a:xfrm>
              <a:off x="3479711" y="2798116"/>
              <a:ext cx="722075" cy="871888"/>
            </a:xfrm>
            <a:custGeom>
              <a:avLst/>
              <a:gdLst/>
              <a:ahLst/>
              <a:cxnLst/>
              <a:rect l="l" t="t" r="r" b="b"/>
              <a:pathLst>
                <a:path w="2916" h="3521" extrusionOk="0">
                  <a:moveTo>
                    <a:pt x="2915" y="377"/>
                  </a:moveTo>
                  <a:lnTo>
                    <a:pt x="2636" y="3521"/>
                  </a:lnTo>
                  <a:lnTo>
                    <a:pt x="105" y="3521"/>
                  </a:lnTo>
                  <a:lnTo>
                    <a:pt x="0" y="344"/>
                  </a:lnTo>
                  <a:cubicBezTo>
                    <a:pt x="-6" y="155"/>
                    <a:pt x="146" y="-1"/>
                    <a:pt x="335" y="0"/>
                  </a:cubicBezTo>
                  <a:lnTo>
                    <a:pt x="2586" y="15"/>
                  </a:lnTo>
                  <a:cubicBezTo>
                    <a:pt x="2780" y="16"/>
                    <a:pt x="2932" y="183"/>
                    <a:pt x="2915" y="377"/>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9" name="Google Shape;2099;p47"/>
            <p:cNvSpPr/>
            <p:nvPr/>
          </p:nvSpPr>
          <p:spPr>
            <a:xfrm>
              <a:off x="3119415" y="3652181"/>
              <a:ext cx="1061073" cy="70821"/>
            </a:xfrm>
            <a:custGeom>
              <a:avLst/>
              <a:gdLst/>
              <a:ahLst/>
              <a:cxnLst/>
              <a:rect l="l" t="t" r="r" b="b"/>
              <a:pathLst>
                <a:path w="4285" h="286" extrusionOk="0">
                  <a:moveTo>
                    <a:pt x="0" y="286"/>
                  </a:moveTo>
                  <a:lnTo>
                    <a:pt x="4285" y="286"/>
                  </a:lnTo>
                  <a:lnTo>
                    <a:pt x="4285" y="0"/>
                  </a:lnTo>
                  <a:lnTo>
                    <a:pt x="0" y="0"/>
                  </a:lnTo>
                  <a:lnTo>
                    <a:pt x="0" y="286"/>
                  </a:lnTo>
                  <a:close/>
                </a:path>
              </a:pathLst>
            </a:custGeom>
            <a:solidFill>
              <a:schemeClr val="accent3"/>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0" name="Google Shape;2100;p47"/>
            <p:cNvSpPr/>
            <p:nvPr/>
          </p:nvSpPr>
          <p:spPr>
            <a:xfrm>
              <a:off x="3119415" y="3577397"/>
              <a:ext cx="1061073" cy="74783"/>
            </a:xfrm>
            <a:custGeom>
              <a:avLst/>
              <a:gdLst/>
              <a:ahLst/>
              <a:cxnLst/>
              <a:rect l="l" t="t" r="r" b="b"/>
              <a:pathLst>
                <a:path w="4285" h="302" extrusionOk="0">
                  <a:moveTo>
                    <a:pt x="4285" y="302"/>
                  </a:moveTo>
                  <a:lnTo>
                    <a:pt x="4249" y="248"/>
                  </a:lnTo>
                  <a:cubicBezTo>
                    <a:pt x="4144" y="93"/>
                    <a:pt x="3970" y="0"/>
                    <a:pt x="3783" y="0"/>
                  </a:cubicBezTo>
                  <a:lnTo>
                    <a:pt x="513" y="0"/>
                  </a:lnTo>
                  <a:cubicBezTo>
                    <a:pt x="346" y="0"/>
                    <a:pt x="187" y="75"/>
                    <a:pt x="80" y="205"/>
                  </a:cubicBezTo>
                  <a:lnTo>
                    <a:pt x="0" y="302"/>
                  </a:lnTo>
                  <a:lnTo>
                    <a:pt x="4285" y="302"/>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1" name="Google Shape;2101;p47"/>
            <p:cNvSpPr/>
            <p:nvPr/>
          </p:nvSpPr>
          <p:spPr>
            <a:xfrm>
              <a:off x="3119415" y="3577397"/>
              <a:ext cx="1061073" cy="74783"/>
            </a:xfrm>
            <a:custGeom>
              <a:avLst/>
              <a:gdLst/>
              <a:ahLst/>
              <a:cxnLst/>
              <a:rect l="l" t="t" r="r" b="b"/>
              <a:pathLst>
                <a:path w="4285" h="302" extrusionOk="0">
                  <a:moveTo>
                    <a:pt x="4285" y="302"/>
                  </a:moveTo>
                  <a:lnTo>
                    <a:pt x="4249" y="248"/>
                  </a:lnTo>
                  <a:cubicBezTo>
                    <a:pt x="4144" y="93"/>
                    <a:pt x="3970" y="0"/>
                    <a:pt x="3783" y="0"/>
                  </a:cubicBezTo>
                  <a:lnTo>
                    <a:pt x="513" y="0"/>
                  </a:lnTo>
                  <a:cubicBezTo>
                    <a:pt x="346" y="0"/>
                    <a:pt x="187" y="75"/>
                    <a:pt x="80" y="205"/>
                  </a:cubicBezTo>
                  <a:lnTo>
                    <a:pt x="0" y="302"/>
                  </a:lnTo>
                  <a:lnTo>
                    <a:pt x="4285" y="302"/>
                  </a:lnTo>
                  <a:close/>
                </a:path>
              </a:pathLst>
            </a:custGeom>
            <a:solidFill>
              <a:schemeClr val="accent4"/>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2" name="Google Shape;2102;p47"/>
            <p:cNvSpPr/>
            <p:nvPr/>
          </p:nvSpPr>
          <p:spPr>
            <a:xfrm>
              <a:off x="3119415" y="3652181"/>
              <a:ext cx="601729" cy="70821"/>
            </a:xfrm>
            <a:custGeom>
              <a:avLst/>
              <a:gdLst/>
              <a:ahLst/>
              <a:cxnLst/>
              <a:rect l="l" t="t" r="r" b="b"/>
              <a:pathLst>
                <a:path w="2430" h="286" extrusionOk="0">
                  <a:moveTo>
                    <a:pt x="0" y="286"/>
                  </a:moveTo>
                  <a:lnTo>
                    <a:pt x="2430" y="286"/>
                  </a:lnTo>
                  <a:lnTo>
                    <a:pt x="2430" y="0"/>
                  </a:lnTo>
                  <a:lnTo>
                    <a:pt x="0" y="0"/>
                  </a:lnTo>
                  <a:lnTo>
                    <a:pt x="0" y="286"/>
                  </a:ln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3" name="Google Shape;2103;p47"/>
            <p:cNvSpPr/>
            <p:nvPr/>
          </p:nvSpPr>
          <p:spPr>
            <a:xfrm>
              <a:off x="3638935" y="2991017"/>
              <a:ext cx="334294" cy="58687"/>
            </a:xfrm>
            <a:custGeom>
              <a:avLst/>
              <a:gdLst/>
              <a:ahLst/>
              <a:cxnLst/>
              <a:rect l="l" t="t" r="r" b="b"/>
              <a:pathLst>
                <a:path w="1350" h="237" extrusionOk="0">
                  <a:moveTo>
                    <a:pt x="0" y="7"/>
                  </a:moveTo>
                  <a:cubicBezTo>
                    <a:pt x="0" y="7"/>
                    <a:pt x="91" y="111"/>
                    <a:pt x="0" y="237"/>
                  </a:cubicBezTo>
                  <a:lnTo>
                    <a:pt x="1301" y="237"/>
                  </a:lnTo>
                  <a:lnTo>
                    <a:pt x="1350" y="111"/>
                  </a:lnTo>
                  <a:lnTo>
                    <a:pt x="1287" y="0"/>
                  </a:lnTo>
                  <a:lnTo>
                    <a:pt x="0" y="7"/>
                  </a:lnTo>
                  <a:close/>
                </a:path>
              </a:pathLst>
            </a:custGeom>
            <a:solidFill>
              <a:schemeClr val="lt1"/>
            </a:solidFill>
            <a:ln>
              <a:noFill/>
            </a:ln>
          </p:spPr>
          <p:txBody>
            <a:bodyPr spcFirstLastPara="1" wrap="square" lIns="90000" tIns="40300" rIns="90000" bIns="40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4" name="Google Shape;2104;p47"/>
            <p:cNvSpPr/>
            <p:nvPr/>
          </p:nvSpPr>
          <p:spPr>
            <a:xfrm>
              <a:off x="3638935" y="2991017"/>
              <a:ext cx="334294" cy="58687"/>
            </a:xfrm>
            <a:custGeom>
              <a:avLst/>
              <a:gdLst/>
              <a:ahLst/>
              <a:cxnLst/>
              <a:rect l="l" t="t" r="r" b="b"/>
              <a:pathLst>
                <a:path w="1350" h="237" extrusionOk="0">
                  <a:moveTo>
                    <a:pt x="0" y="7"/>
                  </a:moveTo>
                  <a:cubicBezTo>
                    <a:pt x="0" y="7"/>
                    <a:pt x="91" y="111"/>
                    <a:pt x="0" y="237"/>
                  </a:cubicBezTo>
                  <a:lnTo>
                    <a:pt x="1301" y="237"/>
                  </a:lnTo>
                  <a:lnTo>
                    <a:pt x="1350" y="111"/>
                  </a:lnTo>
                  <a:lnTo>
                    <a:pt x="1287" y="0"/>
                  </a:lnTo>
                  <a:lnTo>
                    <a:pt x="0" y="7"/>
                  </a:lnTo>
                  <a:close/>
                </a:path>
              </a:pathLst>
            </a:custGeom>
            <a:noFill/>
            <a:ln w="9525" cap="flat" cmpd="sng">
              <a:solidFill>
                <a:schemeClr val="dk1"/>
              </a:solidFill>
              <a:prstDash val="solid"/>
              <a:bevel/>
              <a:headEnd type="none" w="sm" len="sm"/>
              <a:tailEnd type="none" w="sm" len="sm"/>
            </a:ln>
          </p:spPr>
          <p:txBody>
            <a:bodyPr spcFirstLastPara="1" wrap="square" lIns="92875" tIns="37425" rIns="92875"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5" name="Google Shape;2105;p47"/>
            <p:cNvSpPr/>
            <p:nvPr/>
          </p:nvSpPr>
          <p:spPr>
            <a:xfrm>
              <a:off x="3663945" y="2983093"/>
              <a:ext cx="463306" cy="78249"/>
            </a:xfrm>
            <a:custGeom>
              <a:avLst/>
              <a:gdLst/>
              <a:ahLst/>
              <a:cxnLst/>
              <a:rect l="l" t="t" r="r" b="b"/>
              <a:pathLst>
                <a:path w="1871" h="316" extrusionOk="0">
                  <a:moveTo>
                    <a:pt x="1200" y="264"/>
                  </a:moveTo>
                  <a:lnTo>
                    <a:pt x="1200" y="53"/>
                  </a:lnTo>
                  <a:lnTo>
                    <a:pt x="0" y="53"/>
                  </a:lnTo>
                  <a:lnTo>
                    <a:pt x="0" y="0"/>
                  </a:lnTo>
                  <a:lnTo>
                    <a:pt x="1713" y="0"/>
                  </a:lnTo>
                  <a:cubicBezTo>
                    <a:pt x="1800" y="0"/>
                    <a:pt x="1871" y="71"/>
                    <a:pt x="1871" y="158"/>
                  </a:cubicBezTo>
                  <a:cubicBezTo>
                    <a:pt x="1871" y="245"/>
                    <a:pt x="1800" y="316"/>
                    <a:pt x="1713" y="316"/>
                  </a:cubicBezTo>
                  <a:lnTo>
                    <a:pt x="0" y="316"/>
                  </a:lnTo>
                  <a:lnTo>
                    <a:pt x="0" y="264"/>
                  </a:lnTo>
                  <a:lnTo>
                    <a:pt x="1200" y="264"/>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6" name="Google Shape;2106;p47"/>
            <p:cNvSpPr/>
            <p:nvPr/>
          </p:nvSpPr>
          <p:spPr>
            <a:xfrm>
              <a:off x="3663945" y="2983093"/>
              <a:ext cx="463306" cy="78249"/>
            </a:xfrm>
            <a:custGeom>
              <a:avLst/>
              <a:gdLst/>
              <a:ahLst/>
              <a:cxnLst/>
              <a:rect l="l" t="t" r="r" b="b"/>
              <a:pathLst>
                <a:path w="1871" h="316" extrusionOk="0">
                  <a:moveTo>
                    <a:pt x="1200" y="264"/>
                  </a:moveTo>
                  <a:lnTo>
                    <a:pt x="1200" y="53"/>
                  </a:lnTo>
                  <a:lnTo>
                    <a:pt x="0" y="53"/>
                  </a:lnTo>
                  <a:lnTo>
                    <a:pt x="0" y="0"/>
                  </a:lnTo>
                  <a:lnTo>
                    <a:pt x="1713" y="0"/>
                  </a:lnTo>
                  <a:cubicBezTo>
                    <a:pt x="1800" y="0"/>
                    <a:pt x="1871" y="71"/>
                    <a:pt x="1871" y="158"/>
                  </a:cubicBezTo>
                  <a:cubicBezTo>
                    <a:pt x="1871" y="245"/>
                    <a:pt x="1800" y="316"/>
                    <a:pt x="1713" y="316"/>
                  </a:cubicBezTo>
                  <a:lnTo>
                    <a:pt x="0" y="316"/>
                  </a:lnTo>
                  <a:lnTo>
                    <a:pt x="0" y="264"/>
                  </a:lnTo>
                  <a:lnTo>
                    <a:pt x="1200" y="26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7" name="Google Shape;2107;p47"/>
            <p:cNvSpPr/>
            <p:nvPr/>
          </p:nvSpPr>
          <p:spPr>
            <a:xfrm>
              <a:off x="3623335" y="2983093"/>
              <a:ext cx="356580" cy="78249"/>
            </a:xfrm>
            <a:custGeom>
              <a:avLst/>
              <a:gdLst/>
              <a:ahLst/>
              <a:cxnLst/>
              <a:rect l="l" t="t" r="r" b="b"/>
              <a:pathLst>
                <a:path w="1440" h="316" extrusionOk="0">
                  <a:moveTo>
                    <a:pt x="1364" y="158"/>
                  </a:moveTo>
                  <a:lnTo>
                    <a:pt x="1364" y="158"/>
                  </a:lnTo>
                  <a:cubicBezTo>
                    <a:pt x="1364" y="100"/>
                    <a:pt x="1317" y="53"/>
                    <a:pt x="1258" y="53"/>
                  </a:cubicBezTo>
                  <a:lnTo>
                    <a:pt x="0" y="53"/>
                  </a:lnTo>
                  <a:lnTo>
                    <a:pt x="0" y="0"/>
                  </a:lnTo>
                  <a:lnTo>
                    <a:pt x="1288" y="0"/>
                  </a:lnTo>
                  <a:cubicBezTo>
                    <a:pt x="1372" y="0"/>
                    <a:pt x="1440" y="68"/>
                    <a:pt x="1440" y="152"/>
                  </a:cubicBezTo>
                  <a:cubicBezTo>
                    <a:pt x="1440" y="243"/>
                    <a:pt x="1366" y="316"/>
                    <a:pt x="1275" y="316"/>
                  </a:cubicBezTo>
                  <a:lnTo>
                    <a:pt x="0" y="316"/>
                  </a:lnTo>
                  <a:lnTo>
                    <a:pt x="0" y="264"/>
                  </a:lnTo>
                  <a:lnTo>
                    <a:pt x="1258" y="264"/>
                  </a:lnTo>
                  <a:cubicBezTo>
                    <a:pt x="1317" y="264"/>
                    <a:pt x="1364" y="216"/>
                    <a:pt x="1364" y="15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8" name="Google Shape;2108;p47"/>
            <p:cNvSpPr/>
            <p:nvPr/>
          </p:nvSpPr>
          <p:spPr>
            <a:xfrm>
              <a:off x="3623335" y="2983093"/>
              <a:ext cx="356580" cy="78249"/>
            </a:xfrm>
            <a:custGeom>
              <a:avLst/>
              <a:gdLst/>
              <a:ahLst/>
              <a:cxnLst/>
              <a:rect l="l" t="t" r="r" b="b"/>
              <a:pathLst>
                <a:path w="1440" h="316" extrusionOk="0">
                  <a:moveTo>
                    <a:pt x="1364" y="158"/>
                  </a:moveTo>
                  <a:lnTo>
                    <a:pt x="1364" y="158"/>
                  </a:lnTo>
                  <a:cubicBezTo>
                    <a:pt x="1364" y="100"/>
                    <a:pt x="1317" y="53"/>
                    <a:pt x="1258" y="53"/>
                  </a:cubicBezTo>
                  <a:lnTo>
                    <a:pt x="0" y="53"/>
                  </a:lnTo>
                  <a:lnTo>
                    <a:pt x="0" y="0"/>
                  </a:lnTo>
                  <a:lnTo>
                    <a:pt x="1288" y="0"/>
                  </a:lnTo>
                  <a:cubicBezTo>
                    <a:pt x="1372" y="0"/>
                    <a:pt x="1440" y="68"/>
                    <a:pt x="1440" y="152"/>
                  </a:cubicBezTo>
                  <a:cubicBezTo>
                    <a:pt x="1440" y="243"/>
                    <a:pt x="1366" y="316"/>
                    <a:pt x="1275" y="316"/>
                  </a:cubicBezTo>
                  <a:lnTo>
                    <a:pt x="0" y="316"/>
                  </a:lnTo>
                  <a:lnTo>
                    <a:pt x="0" y="264"/>
                  </a:lnTo>
                  <a:lnTo>
                    <a:pt x="1258" y="264"/>
                  </a:lnTo>
                  <a:cubicBezTo>
                    <a:pt x="1317" y="264"/>
                    <a:pt x="1364" y="216"/>
                    <a:pt x="1364" y="158"/>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9" name="Google Shape;2109;p47"/>
            <p:cNvSpPr/>
            <p:nvPr/>
          </p:nvSpPr>
          <p:spPr>
            <a:xfrm>
              <a:off x="3631259" y="2911777"/>
              <a:ext cx="334294" cy="58687"/>
            </a:xfrm>
            <a:custGeom>
              <a:avLst/>
              <a:gdLst/>
              <a:ahLst/>
              <a:cxnLst/>
              <a:rect l="l" t="t" r="r" b="b"/>
              <a:pathLst>
                <a:path w="1350" h="237" extrusionOk="0">
                  <a:moveTo>
                    <a:pt x="0" y="7"/>
                  </a:moveTo>
                  <a:cubicBezTo>
                    <a:pt x="0" y="7"/>
                    <a:pt x="91" y="111"/>
                    <a:pt x="0" y="237"/>
                  </a:cubicBezTo>
                  <a:lnTo>
                    <a:pt x="1301" y="237"/>
                  </a:lnTo>
                  <a:lnTo>
                    <a:pt x="1350" y="111"/>
                  </a:lnTo>
                  <a:lnTo>
                    <a:pt x="1287" y="0"/>
                  </a:lnTo>
                  <a:lnTo>
                    <a:pt x="0" y="7"/>
                  </a:lnTo>
                  <a:close/>
                </a:path>
              </a:pathLst>
            </a:custGeom>
            <a:solidFill>
              <a:schemeClr val="lt1"/>
            </a:solidFill>
            <a:ln>
              <a:noFill/>
            </a:ln>
          </p:spPr>
          <p:txBody>
            <a:bodyPr spcFirstLastPara="1" wrap="square" lIns="90000" tIns="40300" rIns="90000" bIns="40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0" name="Google Shape;2110;p47"/>
            <p:cNvSpPr/>
            <p:nvPr/>
          </p:nvSpPr>
          <p:spPr>
            <a:xfrm>
              <a:off x="3631259" y="2911777"/>
              <a:ext cx="334294" cy="58687"/>
            </a:xfrm>
            <a:custGeom>
              <a:avLst/>
              <a:gdLst/>
              <a:ahLst/>
              <a:cxnLst/>
              <a:rect l="l" t="t" r="r" b="b"/>
              <a:pathLst>
                <a:path w="1350" h="237" extrusionOk="0">
                  <a:moveTo>
                    <a:pt x="0" y="7"/>
                  </a:moveTo>
                  <a:cubicBezTo>
                    <a:pt x="0" y="7"/>
                    <a:pt x="91" y="111"/>
                    <a:pt x="0" y="237"/>
                  </a:cubicBezTo>
                  <a:lnTo>
                    <a:pt x="1301" y="237"/>
                  </a:lnTo>
                  <a:lnTo>
                    <a:pt x="1350" y="111"/>
                  </a:lnTo>
                  <a:lnTo>
                    <a:pt x="1287" y="0"/>
                  </a:lnTo>
                  <a:lnTo>
                    <a:pt x="0" y="7"/>
                  </a:lnTo>
                  <a:close/>
                </a:path>
              </a:pathLst>
            </a:custGeom>
            <a:noFill/>
            <a:ln w="9525" cap="flat" cmpd="sng">
              <a:solidFill>
                <a:schemeClr val="dk1"/>
              </a:solidFill>
              <a:prstDash val="solid"/>
              <a:bevel/>
              <a:headEnd type="none" w="sm" len="sm"/>
              <a:tailEnd type="none" w="sm" len="sm"/>
            </a:ln>
          </p:spPr>
          <p:txBody>
            <a:bodyPr spcFirstLastPara="1" wrap="square" lIns="92875" tIns="37425" rIns="92875"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1" name="Google Shape;2111;p47"/>
            <p:cNvSpPr/>
            <p:nvPr/>
          </p:nvSpPr>
          <p:spPr>
            <a:xfrm>
              <a:off x="3656269" y="2903853"/>
              <a:ext cx="463306" cy="78249"/>
            </a:xfrm>
            <a:custGeom>
              <a:avLst/>
              <a:gdLst/>
              <a:ahLst/>
              <a:cxnLst/>
              <a:rect l="l" t="t" r="r" b="b"/>
              <a:pathLst>
                <a:path w="1871" h="316" extrusionOk="0">
                  <a:moveTo>
                    <a:pt x="1200" y="264"/>
                  </a:moveTo>
                  <a:lnTo>
                    <a:pt x="1200" y="53"/>
                  </a:lnTo>
                  <a:lnTo>
                    <a:pt x="0" y="53"/>
                  </a:lnTo>
                  <a:lnTo>
                    <a:pt x="0" y="0"/>
                  </a:lnTo>
                  <a:lnTo>
                    <a:pt x="1713" y="0"/>
                  </a:lnTo>
                  <a:cubicBezTo>
                    <a:pt x="1800" y="0"/>
                    <a:pt x="1871" y="71"/>
                    <a:pt x="1871" y="158"/>
                  </a:cubicBezTo>
                  <a:cubicBezTo>
                    <a:pt x="1871" y="246"/>
                    <a:pt x="1800" y="316"/>
                    <a:pt x="1713" y="316"/>
                  </a:cubicBezTo>
                  <a:lnTo>
                    <a:pt x="0" y="316"/>
                  </a:lnTo>
                  <a:lnTo>
                    <a:pt x="0" y="264"/>
                  </a:lnTo>
                  <a:lnTo>
                    <a:pt x="1200" y="264"/>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2" name="Google Shape;2112;p47"/>
            <p:cNvSpPr/>
            <p:nvPr/>
          </p:nvSpPr>
          <p:spPr>
            <a:xfrm>
              <a:off x="3656269" y="2903853"/>
              <a:ext cx="463306" cy="78249"/>
            </a:xfrm>
            <a:custGeom>
              <a:avLst/>
              <a:gdLst/>
              <a:ahLst/>
              <a:cxnLst/>
              <a:rect l="l" t="t" r="r" b="b"/>
              <a:pathLst>
                <a:path w="1871" h="316" extrusionOk="0">
                  <a:moveTo>
                    <a:pt x="1200" y="264"/>
                  </a:moveTo>
                  <a:lnTo>
                    <a:pt x="1200" y="53"/>
                  </a:lnTo>
                  <a:lnTo>
                    <a:pt x="0" y="53"/>
                  </a:lnTo>
                  <a:lnTo>
                    <a:pt x="0" y="0"/>
                  </a:lnTo>
                  <a:lnTo>
                    <a:pt x="1713" y="0"/>
                  </a:lnTo>
                  <a:cubicBezTo>
                    <a:pt x="1800" y="0"/>
                    <a:pt x="1871" y="71"/>
                    <a:pt x="1871" y="158"/>
                  </a:cubicBezTo>
                  <a:cubicBezTo>
                    <a:pt x="1871" y="246"/>
                    <a:pt x="1800" y="316"/>
                    <a:pt x="1713" y="316"/>
                  </a:cubicBezTo>
                  <a:lnTo>
                    <a:pt x="0" y="316"/>
                  </a:lnTo>
                  <a:lnTo>
                    <a:pt x="0" y="264"/>
                  </a:lnTo>
                  <a:lnTo>
                    <a:pt x="1200" y="26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3" name="Google Shape;2113;p47"/>
            <p:cNvSpPr/>
            <p:nvPr/>
          </p:nvSpPr>
          <p:spPr>
            <a:xfrm>
              <a:off x="3615658" y="2903853"/>
              <a:ext cx="356580" cy="78249"/>
            </a:xfrm>
            <a:custGeom>
              <a:avLst/>
              <a:gdLst/>
              <a:ahLst/>
              <a:cxnLst/>
              <a:rect l="l" t="t" r="r" b="b"/>
              <a:pathLst>
                <a:path w="1440" h="316" extrusionOk="0">
                  <a:moveTo>
                    <a:pt x="1364" y="158"/>
                  </a:moveTo>
                  <a:lnTo>
                    <a:pt x="1364" y="158"/>
                  </a:lnTo>
                  <a:cubicBezTo>
                    <a:pt x="1364" y="100"/>
                    <a:pt x="1317" y="53"/>
                    <a:pt x="1258" y="53"/>
                  </a:cubicBezTo>
                  <a:lnTo>
                    <a:pt x="0" y="53"/>
                  </a:lnTo>
                  <a:lnTo>
                    <a:pt x="0" y="0"/>
                  </a:lnTo>
                  <a:lnTo>
                    <a:pt x="1288" y="0"/>
                  </a:lnTo>
                  <a:cubicBezTo>
                    <a:pt x="1372" y="0"/>
                    <a:pt x="1440" y="68"/>
                    <a:pt x="1440" y="152"/>
                  </a:cubicBezTo>
                  <a:cubicBezTo>
                    <a:pt x="1440" y="243"/>
                    <a:pt x="1366" y="316"/>
                    <a:pt x="1275" y="316"/>
                  </a:cubicBezTo>
                  <a:lnTo>
                    <a:pt x="0" y="316"/>
                  </a:lnTo>
                  <a:lnTo>
                    <a:pt x="0" y="264"/>
                  </a:lnTo>
                  <a:lnTo>
                    <a:pt x="1258" y="264"/>
                  </a:lnTo>
                  <a:cubicBezTo>
                    <a:pt x="1317" y="264"/>
                    <a:pt x="1364" y="216"/>
                    <a:pt x="1364" y="15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4" name="Google Shape;2114;p47"/>
            <p:cNvSpPr/>
            <p:nvPr/>
          </p:nvSpPr>
          <p:spPr>
            <a:xfrm>
              <a:off x="3615658" y="2903853"/>
              <a:ext cx="356580" cy="78249"/>
            </a:xfrm>
            <a:custGeom>
              <a:avLst/>
              <a:gdLst/>
              <a:ahLst/>
              <a:cxnLst/>
              <a:rect l="l" t="t" r="r" b="b"/>
              <a:pathLst>
                <a:path w="1440" h="316" extrusionOk="0">
                  <a:moveTo>
                    <a:pt x="1364" y="158"/>
                  </a:moveTo>
                  <a:lnTo>
                    <a:pt x="1364" y="158"/>
                  </a:lnTo>
                  <a:cubicBezTo>
                    <a:pt x="1364" y="100"/>
                    <a:pt x="1317" y="53"/>
                    <a:pt x="1258" y="53"/>
                  </a:cubicBezTo>
                  <a:lnTo>
                    <a:pt x="0" y="53"/>
                  </a:lnTo>
                  <a:lnTo>
                    <a:pt x="0" y="0"/>
                  </a:lnTo>
                  <a:lnTo>
                    <a:pt x="1288" y="0"/>
                  </a:lnTo>
                  <a:cubicBezTo>
                    <a:pt x="1372" y="0"/>
                    <a:pt x="1440" y="68"/>
                    <a:pt x="1440" y="152"/>
                  </a:cubicBezTo>
                  <a:cubicBezTo>
                    <a:pt x="1440" y="243"/>
                    <a:pt x="1366" y="316"/>
                    <a:pt x="1275" y="316"/>
                  </a:cubicBezTo>
                  <a:lnTo>
                    <a:pt x="0" y="316"/>
                  </a:lnTo>
                  <a:lnTo>
                    <a:pt x="0" y="264"/>
                  </a:lnTo>
                  <a:lnTo>
                    <a:pt x="1258" y="264"/>
                  </a:lnTo>
                  <a:cubicBezTo>
                    <a:pt x="1317" y="264"/>
                    <a:pt x="1364" y="216"/>
                    <a:pt x="1364" y="158"/>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5" name="Google Shape;2115;p47"/>
            <p:cNvSpPr/>
            <p:nvPr/>
          </p:nvSpPr>
          <p:spPr>
            <a:xfrm>
              <a:off x="4108434" y="2798611"/>
              <a:ext cx="15848" cy="148823"/>
            </a:xfrm>
            <a:custGeom>
              <a:avLst/>
              <a:gdLst/>
              <a:ahLst/>
              <a:cxnLst/>
              <a:rect l="l" t="t" r="r" b="b"/>
              <a:pathLst>
                <a:path w="64" h="601" extrusionOk="0">
                  <a:moveTo>
                    <a:pt x="64" y="601"/>
                  </a:moveTo>
                  <a:lnTo>
                    <a:pt x="0" y="0"/>
                  </a:lnTo>
                  <a:lnTo>
                    <a:pt x="64" y="601"/>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6" name="Google Shape;2116;p47"/>
            <p:cNvSpPr/>
            <p:nvPr/>
          </p:nvSpPr>
          <p:spPr>
            <a:xfrm>
              <a:off x="4079710" y="2638149"/>
              <a:ext cx="71316" cy="164671"/>
            </a:xfrm>
            <a:custGeom>
              <a:avLst/>
              <a:gdLst/>
              <a:ahLst/>
              <a:cxnLst/>
              <a:rect l="l" t="t" r="r" b="b"/>
              <a:pathLst>
                <a:path w="288" h="665" extrusionOk="0">
                  <a:moveTo>
                    <a:pt x="116" y="665"/>
                  </a:moveTo>
                  <a:cubicBezTo>
                    <a:pt x="116" y="665"/>
                    <a:pt x="0" y="575"/>
                    <a:pt x="0" y="371"/>
                  </a:cubicBezTo>
                  <a:cubicBezTo>
                    <a:pt x="0" y="167"/>
                    <a:pt x="154" y="0"/>
                    <a:pt x="154" y="0"/>
                  </a:cubicBezTo>
                  <a:cubicBezTo>
                    <a:pt x="154" y="0"/>
                    <a:pt x="320" y="205"/>
                    <a:pt x="282" y="409"/>
                  </a:cubicBezTo>
                  <a:cubicBezTo>
                    <a:pt x="244" y="613"/>
                    <a:pt x="116" y="665"/>
                    <a:pt x="116" y="66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7" name="Google Shape;2117;p47"/>
            <p:cNvSpPr/>
            <p:nvPr/>
          </p:nvSpPr>
          <p:spPr>
            <a:xfrm>
              <a:off x="4079710" y="2638149"/>
              <a:ext cx="71316" cy="164671"/>
            </a:xfrm>
            <a:custGeom>
              <a:avLst/>
              <a:gdLst/>
              <a:ahLst/>
              <a:cxnLst/>
              <a:rect l="l" t="t" r="r" b="b"/>
              <a:pathLst>
                <a:path w="288" h="665" extrusionOk="0">
                  <a:moveTo>
                    <a:pt x="116" y="665"/>
                  </a:moveTo>
                  <a:cubicBezTo>
                    <a:pt x="116" y="665"/>
                    <a:pt x="0" y="575"/>
                    <a:pt x="0" y="371"/>
                  </a:cubicBezTo>
                  <a:cubicBezTo>
                    <a:pt x="0" y="167"/>
                    <a:pt x="154" y="0"/>
                    <a:pt x="154" y="0"/>
                  </a:cubicBezTo>
                  <a:cubicBezTo>
                    <a:pt x="154" y="0"/>
                    <a:pt x="320" y="205"/>
                    <a:pt x="282" y="409"/>
                  </a:cubicBezTo>
                  <a:cubicBezTo>
                    <a:pt x="244" y="613"/>
                    <a:pt x="116" y="665"/>
                    <a:pt x="116" y="665"/>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8" name="Google Shape;2118;p47"/>
            <p:cNvSpPr/>
            <p:nvPr/>
          </p:nvSpPr>
          <p:spPr>
            <a:xfrm>
              <a:off x="4138892" y="2833774"/>
              <a:ext cx="50515" cy="102764"/>
            </a:xfrm>
            <a:custGeom>
              <a:avLst/>
              <a:gdLst/>
              <a:ahLst/>
              <a:cxnLst/>
              <a:rect l="l" t="t" r="r" b="b"/>
              <a:pathLst>
                <a:path w="204" h="415" extrusionOk="0">
                  <a:moveTo>
                    <a:pt x="0" y="415"/>
                  </a:moveTo>
                  <a:cubicBezTo>
                    <a:pt x="0" y="415"/>
                    <a:pt x="87" y="184"/>
                    <a:pt x="204" y="0"/>
                  </a:cubicBezTo>
                  <a:lnTo>
                    <a:pt x="0" y="415"/>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9" name="Google Shape;2119;p47"/>
            <p:cNvSpPr/>
            <p:nvPr/>
          </p:nvSpPr>
          <p:spPr>
            <a:xfrm>
              <a:off x="4169103" y="2717142"/>
              <a:ext cx="89888" cy="143622"/>
            </a:xfrm>
            <a:custGeom>
              <a:avLst/>
              <a:gdLst/>
              <a:ahLst/>
              <a:cxnLst/>
              <a:rect l="l" t="t" r="r" b="b"/>
              <a:pathLst>
                <a:path w="363" h="580" extrusionOk="0">
                  <a:moveTo>
                    <a:pt x="21" y="579"/>
                  </a:moveTo>
                  <a:cubicBezTo>
                    <a:pt x="21" y="579"/>
                    <a:pt x="-42" y="448"/>
                    <a:pt x="48" y="265"/>
                  </a:cubicBezTo>
                  <a:cubicBezTo>
                    <a:pt x="138" y="81"/>
                    <a:pt x="349" y="0"/>
                    <a:pt x="349" y="0"/>
                  </a:cubicBezTo>
                  <a:cubicBezTo>
                    <a:pt x="349" y="0"/>
                    <a:pt x="408" y="256"/>
                    <a:pt x="284" y="423"/>
                  </a:cubicBezTo>
                  <a:cubicBezTo>
                    <a:pt x="159" y="590"/>
                    <a:pt x="21" y="579"/>
                    <a:pt x="21" y="5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0" name="Google Shape;2120;p47"/>
            <p:cNvSpPr/>
            <p:nvPr/>
          </p:nvSpPr>
          <p:spPr>
            <a:xfrm>
              <a:off x="4169103" y="2717142"/>
              <a:ext cx="89888" cy="143622"/>
            </a:xfrm>
            <a:custGeom>
              <a:avLst/>
              <a:gdLst/>
              <a:ahLst/>
              <a:cxnLst/>
              <a:rect l="l" t="t" r="r" b="b"/>
              <a:pathLst>
                <a:path w="363" h="580" extrusionOk="0">
                  <a:moveTo>
                    <a:pt x="21" y="579"/>
                  </a:moveTo>
                  <a:cubicBezTo>
                    <a:pt x="21" y="579"/>
                    <a:pt x="-42" y="448"/>
                    <a:pt x="48" y="265"/>
                  </a:cubicBezTo>
                  <a:cubicBezTo>
                    <a:pt x="138" y="81"/>
                    <a:pt x="349" y="0"/>
                    <a:pt x="349" y="0"/>
                  </a:cubicBezTo>
                  <a:cubicBezTo>
                    <a:pt x="349" y="0"/>
                    <a:pt x="408" y="256"/>
                    <a:pt x="284" y="423"/>
                  </a:cubicBezTo>
                  <a:cubicBezTo>
                    <a:pt x="159" y="590"/>
                    <a:pt x="21" y="579"/>
                    <a:pt x="21" y="579"/>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1" name="Google Shape;2121;p47"/>
            <p:cNvSpPr/>
            <p:nvPr/>
          </p:nvSpPr>
          <p:spPr>
            <a:xfrm>
              <a:off x="4041575" y="2829317"/>
              <a:ext cx="56954" cy="120346"/>
            </a:xfrm>
            <a:custGeom>
              <a:avLst/>
              <a:gdLst/>
              <a:ahLst/>
              <a:cxnLst/>
              <a:rect l="l" t="t" r="r" b="b"/>
              <a:pathLst>
                <a:path w="230" h="486" extrusionOk="0">
                  <a:moveTo>
                    <a:pt x="230" y="486"/>
                  </a:moveTo>
                  <a:cubicBezTo>
                    <a:pt x="230" y="486"/>
                    <a:pt x="179" y="307"/>
                    <a:pt x="89" y="154"/>
                  </a:cubicBezTo>
                  <a:lnTo>
                    <a:pt x="0" y="0"/>
                  </a:lnTo>
                  <a:lnTo>
                    <a:pt x="230" y="486"/>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2" name="Google Shape;2122;p47"/>
            <p:cNvSpPr/>
            <p:nvPr/>
          </p:nvSpPr>
          <p:spPr>
            <a:xfrm>
              <a:off x="3910333" y="2710209"/>
              <a:ext cx="156004" cy="153528"/>
            </a:xfrm>
            <a:custGeom>
              <a:avLst/>
              <a:gdLst/>
              <a:ahLst/>
              <a:cxnLst/>
              <a:rect l="l" t="t" r="r" b="b"/>
              <a:pathLst>
                <a:path w="630" h="620" extrusionOk="0">
                  <a:moveTo>
                    <a:pt x="602" y="600"/>
                  </a:moveTo>
                  <a:cubicBezTo>
                    <a:pt x="602" y="600"/>
                    <a:pt x="386" y="680"/>
                    <a:pt x="188" y="513"/>
                  </a:cubicBezTo>
                  <a:cubicBezTo>
                    <a:pt x="-11" y="346"/>
                    <a:pt x="0" y="7"/>
                    <a:pt x="0" y="7"/>
                  </a:cubicBezTo>
                  <a:cubicBezTo>
                    <a:pt x="0" y="7"/>
                    <a:pt x="385" y="-48"/>
                    <a:pt x="540" y="169"/>
                  </a:cubicBezTo>
                  <a:cubicBezTo>
                    <a:pt x="696" y="387"/>
                    <a:pt x="602" y="600"/>
                    <a:pt x="602" y="60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3" name="Google Shape;2123;p47"/>
            <p:cNvSpPr/>
            <p:nvPr/>
          </p:nvSpPr>
          <p:spPr>
            <a:xfrm>
              <a:off x="3910333" y="2710209"/>
              <a:ext cx="156004" cy="153528"/>
            </a:xfrm>
            <a:custGeom>
              <a:avLst/>
              <a:gdLst/>
              <a:ahLst/>
              <a:cxnLst/>
              <a:rect l="l" t="t" r="r" b="b"/>
              <a:pathLst>
                <a:path w="630" h="620" extrusionOk="0">
                  <a:moveTo>
                    <a:pt x="602" y="600"/>
                  </a:moveTo>
                  <a:cubicBezTo>
                    <a:pt x="602" y="600"/>
                    <a:pt x="386" y="680"/>
                    <a:pt x="188" y="513"/>
                  </a:cubicBezTo>
                  <a:cubicBezTo>
                    <a:pt x="-11" y="346"/>
                    <a:pt x="0" y="7"/>
                    <a:pt x="0" y="7"/>
                  </a:cubicBezTo>
                  <a:cubicBezTo>
                    <a:pt x="0" y="7"/>
                    <a:pt x="385" y="-48"/>
                    <a:pt x="540" y="169"/>
                  </a:cubicBezTo>
                  <a:cubicBezTo>
                    <a:pt x="696" y="387"/>
                    <a:pt x="602" y="600"/>
                    <a:pt x="602" y="60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4" name="Google Shape;2124;p47"/>
            <p:cNvSpPr/>
            <p:nvPr/>
          </p:nvSpPr>
          <p:spPr>
            <a:xfrm>
              <a:off x="4032413" y="2899891"/>
              <a:ext cx="164671" cy="161451"/>
            </a:xfrm>
            <a:custGeom>
              <a:avLst/>
              <a:gdLst/>
              <a:ahLst/>
              <a:cxnLst/>
              <a:rect l="l" t="t" r="r" b="b"/>
              <a:pathLst>
                <a:path w="665" h="652" extrusionOk="0">
                  <a:moveTo>
                    <a:pt x="665" y="0"/>
                  </a:moveTo>
                  <a:lnTo>
                    <a:pt x="0" y="0"/>
                  </a:lnTo>
                  <a:lnTo>
                    <a:pt x="0" y="652"/>
                  </a:lnTo>
                  <a:lnTo>
                    <a:pt x="665" y="652"/>
                  </a:lnTo>
                  <a:lnTo>
                    <a:pt x="665" y="0"/>
                  </a:ln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5" name="Google Shape;2125;p47"/>
            <p:cNvSpPr/>
            <p:nvPr/>
          </p:nvSpPr>
          <p:spPr>
            <a:xfrm>
              <a:off x="2773234" y="2410333"/>
              <a:ext cx="147832" cy="563595"/>
            </a:xfrm>
            <a:custGeom>
              <a:avLst/>
              <a:gdLst/>
              <a:ahLst/>
              <a:cxnLst/>
              <a:rect l="l" t="t" r="r" b="b"/>
              <a:pathLst>
                <a:path w="597" h="2276" extrusionOk="0">
                  <a:moveTo>
                    <a:pt x="0" y="2276"/>
                  </a:moveTo>
                  <a:lnTo>
                    <a:pt x="597" y="0"/>
                  </a:lnTo>
                  <a:lnTo>
                    <a:pt x="0" y="2276"/>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6" name="Google Shape;2126;p47"/>
            <p:cNvSpPr/>
            <p:nvPr/>
          </p:nvSpPr>
          <p:spPr>
            <a:xfrm>
              <a:off x="2747481" y="2390770"/>
              <a:ext cx="387533" cy="603215"/>
            </a:xfrm>
            <a:custGeom>
              <a:avLst/>
              <a:gdLst/>
              <a:ahLst/>
              <a:cxnLst/>
              <a:rect l="l" t="t" r="r" b="b"/>
              <a:pathLst>
                <a:path w="1565" h="2436" extrusionOk="0">
                  <a:moveTo>
                    <a:pt x="587" y="36"/>
                  </a:moveTo>
                  <a:lnTo>
                    <a:pt x="587" y="36"/>
                  </a:lnTo>
                  <a:cubicBezTo>
                    <a:pt x="581" y="61"/>
                    <a:pt x="596" y="85"/>
                    <a:pt x="621" y="92"/>
                  </a:cubicBezTo>
                  <a:cubicBezTo>
                    <a:pt x="1139" y="229"/>
                    <a:pt x="1512" y="719"/>
                    <a:pt x="1469" y="1289"/>
                  </a:cubicBezTo>
                  <a:cubicBezTo>
                    <a:pt x="1430" y="1805"/>
                    <a:pt x="1039" y="2236"/>
                    <a:pt x="528" y="2326"/>
                  </a:cubicBezTo>
                  <a:cubicBezTo>
                    <a:pt x="363" y="2354"/>
                    <a:pt x="204" y="2347"/>
                    <a:pt x="56" y="2311"/>
                  </a:cubicBezTo>
                  <a:cubicBezTo>
                    <a:pt x="32" y="2305"/>
                    <a:pt x="7" y="2319"/>
                    <a:pt x="1" y="2343"/>
                  </a:cubicBezTo>
                  <a:lnTo>
                    <a:pt x="1" y="2345"/>
                  </a:lnTo>
                  <a:cubicBezTo>
                    <a:pt x="-5" y="2369"/>
                    <a:pt x="9" y="2394"/>
                    <a:pt x="33" y="2400"/>
                  </a:cubicBezTo>
                  <a:cubicBezTo>
                    <a:pt x="178" y="2436"/>
                    <a:pt x="333" y="2446"/>
                    <a:pt x="493" y="2425"/>
                  </a:cubicBezTo>
                  <a:cubicBezTo>
                    <a:pt x="1068" y="2348"/>
                    <a:pt x="1518" y="1871"/>
                    <a:pt x="1561" y="1294"/>
                  </a:cubicBezTo>
                  <a:cubicBezTo>
                    <a:pt x="1607" y="678"/>
                    <a:pt x="1203" y="150"/>
                    <a:pt x="643" y="2"/>
                  </a:cubicBezTo>
                  <a:cubicBezTo>
                    <a:pt x="619" y="-4"/>
                    <a:pt x="594" y="11"/>
                    <a:pt x="587" y="36"/>
                  </a:cubicBez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7" name="Google Shape;2127;p47"/>
            <p:cNvSpPr/>
            <p:nvPr/>
          </p:nvSpPr>
          <p:spPr>
            <a:xfrm>
              <a:off x="2747481" y="2390770"/>
              <a:ext cx="387533" cy="603215"/>
            </a:xfrm>
            <a:custGeom>
              <a:avLst/>
              <a:gdLst/>
              <a:ahLst/>
              <a:cxnLst/>
              <a:rect l="l" t="t" r="r" b="b"/>
              <a:pathLst>
                <a:path w="1565" h="2436" extrusionOk="0">
                  <a:moveTo>
                    <a:pt x="587" y="36"/>
                  </a:moveTo>
                  <a:lnTo>
                    <a:pt x="587" y="36"/>
                  </a:lnTo>
                  <a:cubicBezTo>
                    <a:pt x="581" y="61"/>
                    <a:pt x="596" y="85"/>
                    <a:pt x="621" y="92"/>
                  </a:cubicBezTo>
                  <a:cubicBezTo>
                    <a:pt x="1139" y="229"/>
                    <a:pt x="1512" y="719"/>
                    <a:pt x="1469" y="1289"/>
                  </a:cubicBezTo>
                  <a:cubicBezTo>
                    <a:pt x="1430" y="1805"/>
                    <a:pt x="1039" y="2236"/>
                    <a:pt x="528" y="2326"/>
                  </a:cubicBezTo>
                  <a:cubicBezTo>
                    <a:pt x="363" y="2354"/>
                    <a:pt x="204" y="2347"/>
                    <a:pt x="56" y="2311"/>
                  </a:cubicBezTo>
                  <a:cubicBezTo>
                    <a:pt x="32" y="2305"/>
                    <a:pt x="7" y="2319"/>
                    <a:pt x="1" y="2343"/>
                  </a:cubicBezTo>
                  <a:lnTo>
                    <a:pt x="1" y="2345"/>
                  </a:lnTo>
                  <a:cubicBezTo>
                    <a:pt x="-5" y="2369"/>
                    <a:pt x="9" y="2394"/>
                    <a:pt x="33" y="2400"/>
                  </a:cubicBezTo>
                  <a:cubicBezTo>
                    <a:pt x="178" y="2436"/>
                    <a:pt x="333" y="2446"/>
                    <a:pt x="493" y="2425"/>
                  </a:cubicBezTo>
                  <a:cubicBezTo>
                    <a:pt x="1068" y="2348"/>
                    <a:pt x="1518" y="1871"/>
                    <a:pt x="1561" y="1294"/>
                  </a:cubicBezTo>
                  <a:cubicBezTo>
                    <a:pt x="1607" y="678"/>
                    <a:pt x="1203" y="150"/>
                    <a:pt x="643" y="2"/>
                  </a:cubicBezTo>
                  <a:cubicBezTo>
                    <a:pt x="619" y="-4"/>
                    <a:pt x="594" y="11"/>
                    <a:pt x="587" y="36"/>
                  </a:cubicBez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8" name="Google Shape;2128;p47"/>
            <p:cNvSpPr/>
            <p:nvPr/>
          </p:nvSpPr>
          <p:spPr>
            <a:xfrm>
              <a:off x="2569190" y="2428409"/>
              <a:ext cx="518527" cy="518031"/>
            </a:xfrm>
            <a:custGeom>
              <a:avLst/>
              <a:gdLst/>
              <a:ahLst/>
              <a:cxnLst/>
              <a:rect l="l" t="t" r="r" b="b"/>
              <a:pathLst>
                <a:path w="2094" h="2092" extrusionOk="0">
                  <a:moveTo>
                    <a:pt x="2094" y="1047"/>
                  </a:moveTo>
                  <a:cubicBezTo>
                    <a:pt x="2094" y="1624"/>
                    <a:pt x="1625" y="2092"/>
                    <a:pt x="1047" y="2092"/>
                  </a:cubicBezTo>
                  <a:cubicBezTo>
                    <a:pt x="469" y="2092"/>
                    <a:pt x="0" y="1624"/>
                    <a:pt x="0" y="1047"/>
                  </a:cubicBezTo>
                  <a:cubicBezTo>
                    <a:pt x="0" y="469"/>
                    <a:pt x="469" y="0"/>
                    <a:pt x="1047" y="0"/>
                  </a:cubicBezTo>
                  <a:cubicBezTo>
                    <a:pt x="1625" y="0"/>
                    <a:pt x="2094" y="469"/>
                    <a:pt x="2094" y="1047"/>
                  </a:cubicBez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9" name="Google Shape;2129;p47"/>
            <p:cNvSpPr/>
            <p:nvPr/>
          </p:nvSpPr>
          <p:spPr>
            <a:xfrm>
              <a:off x="2569190" y="2428409"/>
              <a:ext cx="518527" cy="518031"/>
            </a:xfrm>
            <a:custGeom>
              <a:avLst/>
              <a:gdLst/>
              <a:ahLst/>
              <a:cxnLst/>
              <a:rect l="l" t="t" r="r" b="b"/>
              <a:pathLst>
                <a:path w="2094" h="2092" extrusionOk="0">
                  <a:moveTo>
                    <a:pt x="2094" y="1047"/>
                  </a:moveTo>
                  <a:cubicBezTo>
                    <a:pt x="2094" y="1624"/>
                    <a:pt x="1625" y="2092"/>
                    <a:pt x="1047" y="2092"/>
                  </a:cubicBezTo>
                  <a:cubicBezTo>
                    <a:pt x="469" y="2092"/>
                    <a:pt x="0" y="1624"/>
                    <a:pt x="0" y="1047"/>
                  </a:cubicBezTo>
                  <a:cubicBezTo>
                    <a:pt x="0" y="469"/>
                    <a:pt x="469" y="0"/>
                    <a:pt x="1047" y="0"/>
                  </a:cubicBezTo>
                  <a:cubicBezTo>
                    <a:pt x="1625" y="0"/>
                    <a:pt x="2094" y="469"/>
                    <a:pt x="2094" y="1047"/>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0" name="Google Shape;2130;p47"/>
            <p:cNvSpPr/>
            <p:nvPr/>
          </p:nvSpPr>
          <p:spPr>
            <a:xfrm>
              <a:off x="2768777" y="2984331"/>
              <a:ext cx="56954" cy="58440"/>
            </a:xfrm>
            <a:custGeom>
              <a:avLst/>
              <a:gdLst/>
              <a:ahLst/>
              <a:cxnLst/>
              <a:rect l="l" t="t" r="r" b="b"/>
              <a:pathLst>
                <a:path w="230" h="236" extrusionOk="0">
                  <a:moveTo>
                    <a:pt x="230" y="236"/>
                  </a:moveTo>
                  <a:lnTo>
                    <a:pt x="0" y="236"/>
                  </a:lnTo>
                  <a:lnTo>
                    <a:pt x="27" y="0"/>
                  </a:lnTo>
                  <a:lnTo>
                    <a:pt x="203" y="0"/>
                  </a:lnTo>
                  <a:lnTo>
                    <a:pt x="230" y="236"/>
                  </a:lnTo>
                  <a:close/>
                </a:path>
              </a:pathLst>
            </a:custGeom>
            <a:solidFill>
              <a:srgbClr val="192D35"/>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1" name="Google Shape;2131;p47"/>
            <p:cNvSpPr/>
            <p:nvPr/>
          </p:nvSpPr>
          <p:spPr>
            <a:xfrm>
              <a:off x="2768777" y="2984331"/>
              <a:ext cx="56954" cy="58440"/>
            </a:xfrm>
            <a:custGeom>
              <a:avLst/>
              <a:gdLst/>
              <a:ahLst/>
              <a:cxnLst/>
              <a:rect l="l" t="t" r="r" b="b"/>
              <a:pathLst>
                <a:path w="230" h="236" extrusionOk="0">
                  <a:moveTo>
                    <a:pt x="230" y="236"/>
                  </a:moveTo>
                  <a:lnTo>
                    <a:pt x="0" y="236"/>
                  </a:lnTo>
                  <a:lnTo>
                    <a:pt x="27" y="0"/>
                  </a:lnTo>
                  <a:lnTo>
                    <a:pt x="203" y="0"/>
                  </a:lnTo>
                  <a:lnTo>
                    <a:pt x="230" y="236"/>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37075" rIns="92875" bIns="37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2" name="Google Shape;2132;p47"/>
            <p:cNvSpPr/>
            <p:nvPr/>
          </p:nvSpPr>
          <p:spPr>
            <a:xfrm>
              <a:off x="2665021" y="3036333"/>
              <a:ext cx="266444" cy="25010"/>
            </a:xfrm>
            <a:custGeom>
              <a:avLst/>
              <a:gdLst/>
              <a:ahLst/>
              <a:cxnLst/>
              <a:rect l="l" t="t" r="r" b="b"/>
              <a:pathLst>
                <a:path w="1076" h="101" extrusionOk="0">
                  <a:moveTo>
                    <a:pt x="1076" y="101"/>
                  </a:moveTo>
                  <a:lnTo>
                    <a:pt x="0" y="101"/>
                  </a:lnTo>
                  <a:cubicBezTo>
                    <a:pt x="0" y="46"/>
                    <a:pt x="46" y="0"/>
                    <a:pt x="101" y="0"/>
                  </a:cubicBezTo>
                  <a:lnTo>
                    <a:pt x="975" y="0"/>
                  </a:lnTo>
                  <a:cubicBezTo>
                    <a:pt x="1031" y="0"/>
                    <a:pt x="1076" y="46"/>
                    <a:pt x="1076" y="101"/>
                  </a:cubicBezTo>
                  <a:close/>
                </a:path>
              </a:pathLst>
            </a:custGeom>
            <a:solidFill>
              <a:srgbClr val="192D3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3" name="Google Shape;2133;p47"/>
            <p:cNvSpPr/>
            <p:nvPr/>
          </p:nvSpPr>
          <p:spPr>
            <a:xfrm>
              <a:off x="2665021" y="3036333"/>
              <a:ext cx="266444" cy="25010"/>
            </a:xfrm>
            <a:custGeom>
              <a:avLst/>
              <a:gdLst/>
              <a:ahLst/>
              <a:cxnLst/>
              <a:rect l="l" t="t" r="r" b="b"/>
              <a:pathLst>
                <a:path w="1076" h="101" extrusionOk="0">
                  <a:moveTo>
                    <a:pt x="1076" y="101"/>
                  </a:moveTo>
                  <a:lnTo>
                    <a:pt x="0" y="101"/>
                  </a:lnTo>
                  <a:cubicBezTo>
                    <a:pt x="0" y="46"/>
                    <a:pt x="46" y="0"/>
                    <a:pt x="101" y="0"/>
                  </a:cubicBezTo>
                  <a:lnTo>
                    <a:pt x="975" y="0"/>
                  </a:lnTo>
                  <a:cubicBezTo>
                    <a:pt x="1031" y="0"/>
                    <a:pt x="1076" y="46"/>
                    <a:pt x="1076" y="101"/>
                  </a:cubicBez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4" name="Google Shape;2134;p47"/>
            <p:cNvSpPr/>
            <p:nvPr/>
          </p:nvSpPr>
          <p:spPr>
            <a:xfrm>
              <a:off x="2689289" y="2478182"/>
              <a:ext cx="391000" cy="440525"/>
            </a:xfrm>
            <a:custGeom>
              <a:avLst/>
              <a:gdLst/>
              <a:ahLst/>
              <a:cxnLst/>
              <a:rect l="l" t="t" r="r" b="b"/>
              <a:pathLst>
                <a:path w="1579" h="1779" extrusionOk="0">
                  <a:moveTo>
                    <a:pt x="1209" y="590"/>
                  </a:moveTo>
                  <a:cubicBezTo>
                    <a:pt x="1283" y="615"/>
                    <a:pt x="1296" y="590"/>
                    <a:pt x="1333" y="627"/>
                  </a:cubicBezTo>
                  <a:cubicBezTo>
                    <a:pt x="1371" y="665"/>
                    <a:pt x="1445" y="764"/>
                    <a:pt x="1433" y="839"/>
                  </a:cubicBezTo>
                  <a:cubicBezTo>
                    <a:pt x="1420" y="914"/>
                    <a:pt x="1383" y="989"/>
                    <a:pt x="1433" y="989"/>
                  </a:cubicBezTo>
                  <a:cubicBezTo>
                    <a:pt x="1483" y="989"/>
                    <a:pt x="1533" y="914"/>
                    <a:pt x="1533" y="877"/>
                  </a:cubicBezTo>
                  <a:cubicBezTo>
                    <a:pt x="1533" y="839"/>
                    <a:pt x="1557" y="665"/>
                    <a:pt x="1557" y="665"/>
                  </a:cubicBezTo>
                  <a:lnTo>
                    <a:pt x="1579" y="600"/>
                  </a:lnTo>
                  <a:cubicBezTo>
                    <a:pt x="1520" y="355"/>
                    <a:pt x="1375" y="144"/>
                    <a:pt x="1178" y="0"/>
                  </a:cubicBezTo>
                  <a:lnTo>
                    <a:pt x="1146" y="4"/>
                  </a:lnTo>
                  <a:lnTo>
                    <a:pt x="1047" y="67"/>
                  </a:lnTo>
                  <a:cubicBezTo>
                    <a:pt x="972" y="67"/>
                    <a:pt x="947" y="42"/>
                    <a:pt x="897" y="42"/>
                  </a:cubicBezTo>
                  <a:cubicBezTo>
                    <a:pt x="847" y="42"/>
                    <a:pt x="810" y="42"/>
                    <a:pt x="760" y="79"/>
                  </a:cubicBezTo>
                  <a:cubicBezTo>
                    <a:pt x="710" y="117"/>
                    <a:pt x="660" y="191"/>
                    <a:pt x="710" y="204"/>
                  </a:cubicBezTo>
                  <a:cubicBezTo>
                    <a:pt x="760" y="216"/>
                    <a:pt x="785" y="216"/>
                    <a:pt x="822" y="216"/>
                  </a:cubicBezTo>
                  <a:cubicBezTo>
                    <a:pt x="860" y="216"/>
                    <a:pt x="872" y="179"/>
                    <a:pt x="860" y="216"/>
                  </a:cubicBezTo>
                  <a:cubicBezTo>
                    <a:pt x="847" y="254"/>
                    <a:pt x="797" y="278"/>
                    <a:pt x="760" y="278"/>
                  </a:cubicBezTo>
                  <a:cubicBezTo>
                    <a:pt x="723" y="278"/>
                    <a:pt x="648" y="254"/>
                    <a:pt x="648" y="254"/>
                  </a:cubicBezTo>
                  <a:cubicBezTo>
                    <a:pt x="536" y="216"/>
                    <a:pt x="486" y="191"/>
                    <a:pt x="436" y="216"/>
                  </a:cubicBezTo>
                  <a:cubicBezTo>
                    <a:pt x="386" y="241"/>
                    <a:pt x="336" y="241"/>
                    <a:pt x="324" y="278"/>
                  </a:cubicBezTo>
                  <a:cubicBezTo>
                    <a:pt x="311" y="316"/>
                    <a:pt x="299" y="391"/>
                    <a:pt x="299" y="391"/>
                  </a:cubicBezTo>
                  <a:cubicBezTo>
                    <a:pt x="299" y="391"/>
                    <a:pt x="324" y="453"/>
                    <a:pt x="386" y="416"/>
                  </a:cubicBezTo>
                  <a:cubicBezTo>
                    <a:pt x="449" y="378"/>
                    <a:pt x="498" y="366"/>
                    <a:pt x="498" y="366"/>
                  </a:cubicBezTo>
                  <a:lnTo>
                    <a:pt x="548" y="366"/>
                  </a:lnTo>
                  <a:lnTo>
                    <a:pt x="598" y="453"/>
                  </a:lnTo>
                  <a:lnTo>
                    <a:pt x="648" y="503"/>
                  </a:lnTo>
                  <a:cubicBezTo>
                    <a:pt x="673" y="440"/>
                    <a:pt x="660" y="391"/>
                    <a:pt x="660" y="391"/>
                  </a:cubicBezTo>
                  <a:cubicBezTo>
                    <a:pt x="698" y="366"/>
                    <a:pt x="772" y="453"/>
                    <a:pt x="772" y="453"/>
                  </a:cubicBezTo>
                  <a:lnTo>
                    <a:pt x="835" y="465"/>
                  </a:lnTo>
                  <a:lnTo>
                    <a:pt x="947" y="490"/>
                  </a:lnTo>
                  <a:lnTo>
                    <a:pt x="984" y="578"/>
                  </a:lnTo>
                  <a:lnTo>
                    <a:pt x="822" y="515"/>
                  </a:lnTo>
                  <a:cubicBezTo>
                    <a:pt x="822" y="515"/>
                    <a:pt x="760" y="578"/>
                    <a:pt x="785" y="615"/>
                  </a:cubicBezTo>
                  <a:cubicBezTo>
                    <a:pt x="810" y="652"/>
                    <a:pt x="822" y="690"/>
                    <a:pt x="822" y="690"/>
                  </a:cubicBezTo>
                  <a:cubicBezTo>
                    <a:pt x="822" y="690"/>
                    <a:pt x="710" y="640"/>
                    <a:pt x="635" y="627"/>
                  </a:cubicBezTo>
                  <a:cubicBezTo>
                    <a:pt x="561" y="615"/>
                    <a:pt x="523" y="640"/>
                    <a:pt x="498" y="602"/>
                  </a:cubicBezTo>
                  <a:cubicBezTo>
                    <a:pt x="473" y="565"/>
                    <a:pt x="449" y="490"/>
                    <a:pt x="411" y="478"/>
                  </a:cubicBezTo>
                  <a:cubicBezTo>
                    <a:pt x="374" y="465"/>
                    <a:pt x="311" y="465"/>
                    <a:pt x="311" y="465"/>
                  </a:cubicBezTo>
                  <a:cubicBezTo>
                    <a:pt x="311" y="465"/>
                    <a:pt x="224" y="465"/>
                    <a:pt x="174" y="515"/>
                  </a:cubicBezTo>
                  <a:cubicBezTo>
                    <a:pt x="125" y="565"/>
                    <a:pt x="100" y="553"/>
                    <a:pt x="75" y="615"/>
                  </a:cubicBezTo>
                  <a:cubicBezTo>
                    <a:pt x="50" y="677"/>
                    <a:pt x="37" y="777"/>
                    <a:pt x="37" y="777"/>
                  </a:cubicBezTo>
                  <a:cubicBezTo>
                    <a:pt x="37" y="777"/>
                    <a:pt x="0" y="777"/>
                    <a:pt x="0" y="852"/>
                  </a:cubicBezTo>
                  <a:cubicBezTo>
                    <a:pt x="0" y="926"/>
                    <a:pt x="25" y="1026"/>
                    <a:pt x="25" y="1026"/>
                  </a:cubicBezTo>
                  <a:lnTo>
                    <a:pt x="125" y="1112"/>
                  </a:lnTo>
                  <a:cubicBezTo>
                    <a:pt x="125" y="1112"/>
                    <a:pt x="174" y="1137"/>
                    <a:pt x="212" y="1137"/>
                  </a:cubicBezTo>
                  <a:lnTo>
                    <a:pt x="336" y="1137"/>
                  </a:lnTo>
                  <a:lnTo>
                    <a:pt x="424" y="1162"/>
                  </a:lnTo>
                  <a:cubicBezTo>
                    <a:pt x="424" y="1162"/>
                    <a:pt x="449" y="1199"/>
                    <a:pt x="449" y="1237"/>
                  </a:cubicBezTo>
                  <a:cubicBezTo>
                    <a:pt x="449" y="1274"/>
                    <a:pt x="449" y="1287"/>
                    <a:pt x="473" y="1349"/>
                  </a:cubicBezTo>
                  <a:cubicBezTo>
                    <a:pt x="498" y="1411"/>
                    <a:pt x="548" y="1449"/>
                    <a:pt x="548" y="1449"/>
                  </a:cubicBezTo>
                  <a:lnTo>
                    <a:pt x="548" y="1548"/>
                  </a:lnTo>
                  <a:cubicBezTo>
                    <a:pt x="548" y="1548"/>
                    <a:pt x="536" y="1611"/>
                    <a:pt x="536" y="1660"/>
                  </a:cubicBezTo>
                  <a:cubicBezTo>
                    <a:pt x="536" y="1710"/>
                    <a:pt x="623" y="1779"/>
                    <a:pt x="623" y="1779"/>
                  </a:cubicBezTo>
                  <a:lnTo>
                    <a:pt x="723" y="1760"/>
                  </a:lnTo>
                  <a:cubicBezTo>
                    <a:pt x="723" y="1760"/>
                    <a:pt x="810" y="1760"/>
                    <a:pt x="822" y="1698"/>
                  </a:cubicBezTo>
                  <a:cubicBezTo>
                    <a:pt x="835" y="1636"/>
                    <a:pt x="847" y="1598"/>
                    <a:pt x="872" y="1561"/>
                  </a:cubicBezTo>
                  <a:cubicBezTo>
                    <a:pt x="897" y="1523"/>
                    <a:pt x="922" y="1486"/>
                    <a:pt x="934" y="1449"/>
                  </a:cubicBezTo>
                  <a:cubicBezTo>
                    <a:pt x="934" y="1449"/>
                    <a:pt x="972" y="1349"/>
                    <a:pt x="984" y="1262"/>
                  </a:cubicBezTo>
                  <a:cubicBezTo>
                    <a:pt x="997" y="1175"/>
                    <a:pt x="1009" y="1125"/>
                    <a:pt x="1009" y="1125"/>
                  </a:cubicBezTo>
                  <a:lnTo>
                    <a:pt x="1146" y="964"/>
                  </a:lnTo>
                  <a:cubicBezTo>
                    <a:pt x="1146" y="964"/>
                    <a:pt x="1196" y="914"/>
                    <a:pt x="1184" y="864"/>
                  </a:cubicBezTo>
                  <a:cubicBezTo>
                    <a:pt x="1171" y="814"/>
                    <a:pt x="1072" y="814"/>
                    <a:pt x="1072" y="814"/>
                  </a:cubicBezTo>
                  <a:lnTo>
                    <a:pt x="1209" y="702"/>
                  </a:lnTo>
                  <a:lnTo>
                    <a:pt x="1146" y="602"/>
                  </a:lnTo>
                  <a:cubicBezTo>
                    <a:pt x="1146" y="602"/>
                    <a:pt x="1134" y="565"/>
                    <a:pt x="1209" y="59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5" name="Google Shape;2135;p47"/>
            <p:cNvSpPr/>
            <p:nvPr/>
          </p:nvSpPr>
          <p:spPr>
            <a:xfrm>
              <a:off x="2689289" y="2478182"/>
              <a:ext cx="391000" cy="440525"/>
            </a:xfrm>
            <a:custGeom>
              <a:avLst/>
              <a:gdLst/>
              <a:ahLst/>
              <a:cxnLst/>
              <a:rect l="l" t="t" r="r" b="b"/>
              <a:pathLst>
                <a:path w="1579" h="1779" extrusionOk="0">
                  <a:moveTo>
                    <a:pt x="1209" y="590"/>
                  </a:moveTo>
                  <a:cubicBezTo>
                    <a:pt x="1283" y="615"/>
                    <a:pt x="1296" y="590"/>
                    <a:pt x="1333" y="627"/>
                  </a:cubicBezTo>
                  <a:cubicBezTo>
                    <a:pt x="1371" y="665"/>
                    <a:pt x="1445" y="764"/>
                    <a:pt x="1433" y="839"/>
                  </a:cubicBezTo>
                  <a:cubicBezTo>
                    <a:pt x="1420" y="914"/>
                    <a:pt x="1383" y="989"/>
                    <a:pt x="1433" y="989"/>
                  </a:cubicBezTo>
                  <a:cubicBezTo>
                    <a:pt x="1483" y="989"/>
                    <a:pt x="1533" y="914"/>
                    <a:pt x="1533" y="877"/>
                  </a:cubicBezTo>
                  <a:cubicBezTo>
                    <a:pt x="1533" y="839"/>
                    <a:pt x="1557" y="665"/>
                    <a:pt x="1557" y="665"/>
                  </a:cubicBezTo>
                  <a:lnTo>
                    <a:pt x="1579" y="600"/>
                  </a:lnTo>
                  <a:cubicBezTo>
                    <a:pt x="1520" y="355"/>
                    <a:pt x="1375" y="144"/>
                    <a:pt x="1178" y="0"/>
                  </a:cubicBezTo>
                  <a:lnTo>
                    <a:pt x="1146" y="4"/>
                  </a:lnTo>
                  <a:lnTo>
                    <a:pt x="1047" y="67"/>
                  </a:lnTo>
                  <a:cubicBezTo>
                    <a:pt x="972" y="67"/>
                    <a:pt x="947" y="42"/>
                    <a:pt x="897" y="42"/>
                  </a:cubicBezTo>
                  <a:cubicBezTo>
                    <a:pt x="847" y="42"/>
                    <a:pt x="810" y="42"/>
                    <a:pt x="760" y="79"/>
                  </a:cubicBezTo>
                  <a:cubicBezTo>
                    <a:pt x="710" y="117"/>
                    <a:pt x="660" y="191"/>
                    <a:pt x="710" y="204"/>
                  </a:cubicBezTo>
                  <a:cubicBezTo>
                    <a:pt x="760" y="216"/>
                    <a:pt x="785" y="216"/>
                    <a:pt x="822" y="216"/>
                  </a:cubicBezTo>
                  <a:cubicBezTo>
                    <a:pt x="860" y="216"/>
                    <a:pt x="872" y="179"/>
                    <a:pt x="860" y="216"/>
                  </a:cubicBezTo>
                  <a:cubicBezTo>
                    <a:pt x="847" y="254"/>
                    <a:pt x="797" y="278"/>
                    <a:pt x="760" y="278"/>
                  </a:cubicBezTo>
                  <a:cubicBezTo>
                    <a:pt x="723" y="278"/>
                    <a:pt x="648" y="254"/>
                    <a:pt x="648" y="254"/>
                  </a:cubicBezTo>
                  <a:cubicBezTo>
                    <a:pt x="536" y="216"/>
                    <a:pt x="486" y="191"/>
                    <a:pt x="436" y="216"/>
                  </a:cubicBezTo>
                  <a:cubicBezTo>
                    <a:pt x="386" y="241"/>
                    <a:pt x="336" y="241"/>
                    <a:pt x="324" y="278"/>
                  </a:cubicBezTo>
                  <a:cubicBezTo>
                    <a:pt x="311" y="316"/>
                    <a:pt x="299" y="391"/>
                    <a:pt x="299" y="391"/>
                  </a:cubicBezTo>
                  <a:cubicBezTo>
                    <a:pt x="299" y="391"/>
                    <a:pt x="324" y="453"/>
                    <a:pt x="386" y="416"/>
                  </a:cubicBezTo>
                  <a:cubicBezTo>
                    <a:pt x="449" y="378"/>
                    <a:pt x="498" y="366"/>
                    <a:pt x="498" y="366"/>
                  </a:cubicBezTo>
                  <a:lnTo>
                    <a:pt x="548" y="366"/>
                  </a:lnTo>
                  <a:lnTo>
                    <a:pt x="598" y="453"/>
                  </a:lnTo>
                  <a:lnTo>
                    <a:pt x="648" y="503"/>
                  </a:lnTo>
                  <a:cubicBezTo>
                    <a:pt x="673" y="440"/>
                    <a:pt x="660" y="391"/>
                    <a:pt x="660" y="391"/>
                  </a:cubicBezTo>
                  <a:cubicBezTo>
                    <a:pt x="698" y="366"/>
                    <a:pt x="772" y="453"/>
                    <a:pt x="772" y="453"/>
                  </a:cubicBezTo>
                  <a:lnTo>
                    <a:pt x="835" y="465"/>
                  </a:lnTo>
                  <a:lnTo>
                    <a:pt x="947" y="490"/>
                  </a:lnTo>
                  <a:lnTo>
                    <a:pt x="984" y="578"/>
                  </a:lnTo>
                  <a:lnTo>
                    <a:pt x="822" y="515"/>
                  </a:lnTo>
                  <a:cubicBezTo>
                    <a:pt x="822" y="515"/>
                    <a:pt x="760" y="578"/>
                    <a:pt x="785" y="615"/>
                  </a:cubicBezTo>
                  <a:cubicBezTo>
                    <a:pt x="810" y="652"/>
                    <a:pt x="822" y="690"/>
                    <a:pt x="822" y="690"/>
                  </a:cubicBezTo>
                  <a:cubicBezTo>
                    <a:pt x="822" y="690"/>
                    <a:pt x="710" y="640"/>
                    <a:pt x="635" y="627"/>
                  </a:cubicBezTo>
                  <a:cubicBezTo>
                    <a:pt x="561" y="615"/>
                    <a:pt x="523" y="640"/>
                    <a:pt x="498" y="602"/>
                  </a:cubicBezTo>
                  <a:cubicBezTo>
                    <a:pt x="473" y="565"/>
                    <a:pt x="449" y="490"/>
                    <a:pt x="411" y="478"/>
                  </a:cubicBezTo>
                  <a:cubicBezTo>
                    <a:pt x="374" y="465"/>
                    <a:pt x="311" y="465"/>
                    <a:pt x="311" y="465"/>
                  </a:cubicBezTo>
                  <a:cubicBezTo>
                    <a:pt x="311" y="465"/>
                    <a:pt x="224" y="465"/>
                    <a:pt x="174" y="515"/>
                  </a:cubicBezTo>
                  <a:cubicBezTo>
                    <a:pt x="125" y="565"/>
                    <a:pt x="100" y="553"/>
                    <a:pt x="75" y="615"/>
                  </a:cubicBezTo>
                  <a:cubicBezTo>
                    <a:pt x="50" y="677"/>
                    <a:pt x="37" y="777"/>
                    <a:pt x="37" y="777"/>
                  </a:cubicBezTo>
                  <a:cubicBezTo>
                    <a:pt x="37" y="777"/>
                    <a:pt x="0" y="777"/>
                    <a:pt x="0" y="852"/>
                  </a:cubicBezTo>
                  <a:cubicBezTo>
                    <a:pt x="0" y="926"/>
                    <a:pt x="25" y="1026"/>
                    <a:pt x="25" y="1026"/>
                  </a:cubicBezTo>
                  <a:lnTo>
                    <a:pt x="125" y="1112"/>
                  </a:lnTo>
                  <a:cubicBezTo>
                    <a:pt x="125" y="1112"/>
                    <a:pt x="174" y="1137"/>
                    <a:pt x="212" y="1137"/>
                  </a:cubicBezTo>
                  <a:lnTo>
                    <a:pt x="336" y="1137"/>
                  </a:lnTo>
                  <a:lnTo>
                    <a:pt x="424" y="1162"/>
                  </a:lnTo>
                  <a:cubicBezTo>
                    <a:pt x="424" y="1162"/>
                    <a:pt x="449" y="1199"/>
                    <a:pt x="449" y="1237"/>
                  </a:cubicBezTo>
                  <a:cubicBezTo>
                    <a:pt x="449" y="1274"/>
                    <a:pt x="449" y="1287"/>
                    <a:pt x="473" y="1349"/>
                  </a:cubicBezTo>
                  <a:cubicBezTo>
                    <a:pt x="498" y="1411"/>
                    <a:pt x="548" y="1449"/>
                    <a:pt x="548" y="1449"/>
                  </a:cubicBezTo>
                  <a:lnTo>
                    <a:pt x="548" y="1548"/>
                  </a:lnTo>
                  <a:cubicBezTo>
                    <a:pt x="548" y="1548"/>
                    <a:pt x="536" y="1611"/>
                    <a:pt x="536" y="1660"/>
                  </a:cubicBezTo>
                  <a:cubicBezTo>
                    <a:pt x="536" y="1710"/>
                    <a:pt x="623" y="1779"/>
                    <a:pt x="623" y="1779"/>
                  </a:cubicBezTo>
                  <a:lnTo>
                    <a:pt x="723" y="1760"/>
                  </a:lnTo>
                  <a:cubicBezTo>
                    <a:pt x="723" y="1760"/>
                    <a:pt x="810" y="1760"/>
                    <a:pt x="822" y="1698"/>
                  </a:cubicBezTo>
                  <a:cubicBezTo>
                    <a:pt x="835" y="1636"/>
                    <a:pt x="847" y="1598"/>
                    <a:pt x="872" y="1561"/>
                  </a:cubicBezTo>
                  <a:cubicBezTo>
                    <a:pt x="897" y="1523"/>
                    <a:pt x="922" y="1486"/>
                    <a:pt x="934" y="1449"/>
                  </a:cubicBezTo>
                  <a:cubicBezTo>
                    <a:pt x="934" y="1449"/>
                    <a:pt x="972" y="1349"/>
                    <a:pt x="984" y="1262"/>
                  </a:cubicBezTo>
                  <a:cubicBezTo>
                    <a:pt x="997" y="1175"/>
                    <a:pt x="1009" y="1125"/>
                    <a:pt x="1009" y="1125"/>
                  </a:cubicBezTo>
                  <a:lnTo>
                    <a:pt x="1146" y="964"/>
                  </a:lnTo>
                  <a:cubicBezTo>
                    <a:pt x="1146" y="964"/>
                    <a:pt x="1196" y="914"/>
                    <a:pt x="1184" y="864"/>
                  </a:cubicBezTo>
                  <a:cubicBezTo>
                    <a:pt x="1171" y="814"/>
                    <a:pt x="1072" y="814"/>
                    <a:pt x="1072" y="814"/>
                  </a:cubicBezTo>
                  <a:lnTo>
                    <a:pt x="1209" y="702"/>
                  </a:lnTo>
                  <a:lnTo>
                    <a:pt x="1146" y="602"/>
                  </a:lnTo>
                  <a:cubicBezTo>
                    <a:pt x="1146" y="602"/>
                    <a:pt x="1134" y="565"/>
                    <a:pt x="1209" y="59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6" name="Google Shape;2136;p47"/>
            <p:cNvSpPr/>
            <p:nvPr/>
          </p:nvSpPr>
          <p:spPr>
            <a:xfrm>
              <a:off x="2930724" y="2843184"/>
              <a:ext cx="39125" cy="40858"/>
            </a:xfrm>
            <a:custGeom>
              <a:avLst/>
              <a:gdLst/>
              <a:ahLst/>
              <a:cxnLst/>
              <a:rect l="l" t="t" r="r" b="b"/>
              <a:pathLst>
                <a:path w="158" h="165" extrusionOk="0">
                  <a:moveTo>
                    <a:pt x="157" y="0"/>
                  </a:moveTo>
                  <a:cubicBezTo>
                    <a:pt x="157" y="0"/>
                    <a:pt x="-95" y="199"/>
                    <a:pt x="38" y="159"/>
                  </a:cubicBezTo>
                  <a:cubicBezTo>
                    <a:pt x="170" y="119"/>
                    <a:pt x="157" y="0"/>
                    <a:pt x="157" y="0"/>
                  </a:cubicBezTo>
                  <a:close/>
                </a:path>
              </a:pathLst>
            </a:custGeom>
            <a:solidFill>
              <a:srgbClr val="FFFFFF"/>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7" name="Google Shape;2137;p47"/>
            <p:cNvSpPr/>
            <p:nvPr/>
          </p:nvSpPr>
          <p:spPr>
            <a:xfrm>
              <a:off x="2930724" y="2843184"/>
              <a:ext cx="39125" cy="40858"/>
            </a:xfrm>
            <a:custGeom>
              <a:avLst/>
              <a:gdLst/>
              <a:ahLst/>
              <a:cxnLst/>
              <a:rect l="l" t="t" r="r" b="b"/>
              <a:pathLst>
                <a:path w="158" h="165" extrusionOk="0">
                  <a:moveTo>
                    <a:pt x="157" y="0"/>
                  </a:moveTo>
                  <a:cubicBezTo>
                    <a:pt x="157" y="0"/>
                    <a:pt x="-95" y="199"/>
                    <a:pt x="38" y="159"/>
                  </a:cubicBezTo>
                  <a:cubicBezTo>
                    <a:pt x="170" y="119"/>
                    <a:pt x="157" y="0"/>
                    <a:pt x="157" y="0"/>
                  </a:cubicBez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11500" rIns="92875"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8" name="Google Shape;2138;p47"/>
            <p:cNvSpPr/>
            <p:nvPr/>
          </p:nvSpPr>
          <p:spPr>
            <a:xfrm>
              <a:off x="2315621" y="3077191"/>
              <a:ext cx="62154" cy="1586533"/>
            </a:xfrm>
            <a:custGeom>
              <a:avLst/>
              <a:gdLst/>
              <a:ahLst/>
              <a:cxnLst/>
              <a:rect l="l" t="t" r="r" b="b"/>
              <a:pathLst>
                <a:path w="251" h="6407" extrusionOk="0">
                  <a:moveTo>
                    <a:pt x="242" y="6407"/>
                  </a:moveTo>
                  <a:lnTo>
                    <a:pt x="91" y="6407"/>
                  </a:lnTo>
                  <a:lnTo>
                    <a:pt x="0" y="0"/>
                  </a:lnTo>
                  <a:lnTo>
                    <a:pt x="251" y="0"/>
                  </a:lnTo>
                  <a:lnTo>
                    <a:pt x="242" y="6407"/>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9" name="Google Shape;2139;p47"/>
            <p:cNvSpPr/>
            <p:nvPr/>
          </p:nvSpPr>
          <p:spPr>
            <a:xfrm>
              <a:off x="2315621" y="3077191"/>
              <a:ext cx="62154" cy="1586533"/>
            </a:xfrm>
            <a:custGeom>
              <a:avLst/>
              <a:gdLst/>
              <a:ahLst/>
              <a:cxnLst/>
              <a:rect l="l" t="t" r="r" b="b"/>
              <a:pathLst>
                <a:path w="251" h="6407" extrusionOk="0">
                  <a:moveTo>
                    <a:pt x="242" y="6407"/>
                  </a:moveTo>
                  <a:lnTo>
                    <a:pt x="91" y="6407"/>
                  </a:lnTo>
                  <a:lnTo>
                    <a:pt x="0" y="0"/>
                  </a:lnTo>
                  <a:lnTo>
                    <a:pt x="251" y="0"/>
                  </a:lnTo>
                  <a:lnTo>
                    <a:pt x="242" y="6407"/>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0" name="Google Shape;2140;p47"/>
            <p:cNvSpPr/>
            <p:nvPr/>
          </p:nvSpPr>
          <p:spPr>
            <a:xfrm>
              <a:off x="2366879"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1" name="Google Shape;2141;p47"/>
            <p:cNvSpPr/>
            <p:nvPr/>
          </p:nvSpPr>
          <p:spPr>
            <a:xfrm>
              <a:off x="2366879"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2" name="Google Shape;2142;p47"/>
            <p:cNvSpPr/>
            <p:nvPr/>
          </p:nvSpPr>
          <p:spPr>
            <a:xfrm>
              <a:off x="2550123" y="3077191"/>
              <a:ext cx="62649" cy="1586533"/>
            </a:xfrm>
            <a:custGeom>
              <a:avLst/>
              <a:gdLst/>
              <a:ahLst/>
              <a:cxnLst/>
              <a:rect l="l" t="t" r="r" b="b"/>
              <a:pathLst>
                <a:path w="253" h="6407" extrusionOk="0">
                  <a:moveTo>
                    <a:pt x="244" y="6407"/>
                  </a:moveTo>
                  <a:lnTo>
                    <a:pt x="93" y="6407"/>
                  </a:lnTo>
                  <a:lnTo>
                    <a:pt x="0" y="0"/>
                  </a:lnTo>
                  <a:lnTo>
                    <a:pt x="253" y="0"/>
                  </a:lnTo>
                  <a:lnTo>
                    <a:pt x="244" y="6407"/>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3" name="Google Shape;2143;p47"/>
            <p:cNvSpPr/>
            <p:nvPr/>
          </p:nvSpPr>
          <p:spPr>
            <a:xfrm>
              <a:off x="2550123" y="3077191"/>
              <a:ext cx="62649" cy="1586533"/>
            </a:xfrm>
            <a:custGeom>
              <a:avLst/>
              <a:gdLst/>
              <a:ahLst/>
              <a:cxnLst/>
              <a:rect l="l" t="t" r="r" b="b"/>
              <a:pathLst>
                <a:path w="253" h="6407" extrusionOk="0">
                  <a:moveTo>
                    <a:pt x="244" y="6407"/>
                  </a:moveTo>
                  <a:lnTo>
                    <a:pt x="93" y="6407"/>
                  </a:lnTo>
                  <a:lnTo>
                    <a:pt x="0" y="0"/>
                  </a:lnTo>
                  <a:lnTo>
                    <a:pt x="253" y="0"/>
                  </a:lnTo>
                  <a:lnTo>
                    <a:pt x="244" y="6407"/>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4" name="Google Shape;2144;p47"/>
            <p:cNvSpPr/>
            <p:nvPr/>
          </p:nvSpPr>
          <p:spPr>
            <a:xfrm>
              <a:off x="2601876"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5" name="Google Shape;2145;p47"/>
            <p:cNvSpPr/>
            <p:nvPr/>
          </p:nvSpPr>
          <p:spPr>
            <a:xfrm>
              <a:off x="2601876"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6" name="Google Shape;2146;p47"/>
            <p:cNvSpPr/>
            <p:nvPr/>
          </p:nvSpPr>
          <p:spPr>
            <a:xfrm>
              <a:off x="2384956" y="3301294"/>
              <a:ext cx="397190" cy="624015"/>
            </a:xfrm>
            <a:custGeom>
              <a:avLst/>
              <a:gdLst/>
              <a:ahLst/>
              <a:cxnLst/>
              <a:rect l="l" t="t" r="r" b="b"/>
              <a:pathLst>
                <a:path w="1604" h="2520" extrusionOk="0">
                  <a:moveTo>
                    <a:pt x="1604" y="2520"/>
                  </a:moveTo>
                  <a:lnTo>
                    <a:pt x="0" y="2520"/>
                  </a:lnTo>
                  <a:lnTo>
                    <a:pt x="0" y="0"/>
                  </a:lnTo>
                  <a:lnTo>
                    <a:pt x="1604" y="0"/>
                  </a:lnTo>
                  <a:lnTo>
                    <a:pt x="1604" y="2520"/>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7" name="Google Shape;2147;p47"/>
            <p:cNvSpPr/>
            <p:nvPr/>
          </p:nvSpPr>
          <p:spPr>
            <a:xfrm>
              <a:off x="2777443" y="3301294"/>
              <a:ext cx="283778" cy="624015"/>
            </a:xfrm>
            <a:custGeom>
              <a:avLst/>
              <a:gdLst/>
              <a:ahLst/>
              <a:cxnLst/>
              <a:rect l="l" t="t" r="r" b="b"/>
              <a:pathLst>
                <a:path w="1146" h="2520" extrusionOk="0">
                  <a:moveTo>
                    <a:pt x="1146" y="2520"/>
                  </a:moveTo>
                  <a:lnTo>
                    <a:pt x="0" y="2520"/>
                  </a:lnTo>
                  <a:lnTo>
                    <a:pt x="0" y="0"/>
                  </a:lnTo>
                  <a:lnTo>
                    <a:pt x="1146" y="0"/>
                  </a:lnTo>
                  <a:lnTo>
                    <a:pt x="1146" y="2520"/>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8" name="Google Shape;2148;p47"/>
            <p:cNvSpPr/>
            <p:nvPr/>
          </p:nvSpPr>
          <p:spPr>
            <a:xfrm>
              <a:off x="4006165" y="3077191"/>
              <a:ext cx="62649" cy="1586533"/>
            </a:xfrm>
            <a:custGeom>
              <a:avLst/>
              <a:gdLst/>
              <a:ahLst/>
              <a:cxnLst/>
              <a:rect l="l" t="t" r="r" b="b"/>
              <a:pathLst>
                <a:path w="253" h="6407" extrusionOk="0">
                  <a:moveTo>
                    <a:pt x="244" y="6407"/>
                  </a:moveTo>
                  <a:lnTo>
                    <a:pt x="93" y="6407"/>
                  </a:lnTo>
                  <a:lnTo>
                    <a:pt x="0" y="0"/>
                  </a:lnTo>
                  <a:lnTo>
                    <a:pt x="253" y="0"/>
                  </a:lnTo>
                  <a:lnTo>
                    <a:pt x="244" y="6407"/>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9" name="Google Shape;2149;p47"/>
            <p:cNvSpPr/>
            <p:nvPr/>
          </p:nvSpPr>
          <p:spPr>
            <a:xfrm>
              <a:off x="4006165" y="3077191"/>
              <a:ext cx="62649" cy="1586533"/>
            </a:xfrm>
            <a:custGeom>
              <a:avLst/>
              <a:gdLst/>
              <a:ahLst/>
              <a:cxnLst/>
              <a:rect l="l" t="t" r="r" b="b"/>
              <a:pathLst>
                <a:path w="253" h="6407" extrusionOk="0">
                  <a:moveTo>
                    <a:pt x="244" y="6407"/>
                  </a:moveTo>
                  <a:lnTo>
                    <a:pt x="93" y="6407"/>
                  </a:lnTo>
                  <a:lnTo>
                    <a:pt x="0" y="0"/>
                  </a:lnTo>
                  <a:lnTo>
                    <a:pt x="253" y="0"/>
                  </a:lnTo>
                  <a:lnTo>
                    <a:pt x="244" y="6407"/>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0" name="Google Shape;2150;p47"/>
            <p:cNvSpPr/>
            <p:nvPr/>
          </p:nvSpPr>
          <p:spPr>
            <a:xfrm>
              <a:off x="4057919"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1" name="Google Shape;2151;p47"/>
            <p:cNvSpPr/>
            <p:nvPr/>
          </p:nvSpPr>
          <p:spPr>
            <a:xfrm>
              <a:off x="4057919"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2" name="Google Shape;2152;p47"/>
            <p:cNvSpPr/>
            <p:nvPr/>
          </p:nvSpPr>
          <p:spPr>
            <a:xfrm>
              <a:off x="4184951" y="3077191"/>
              <a:ext cx="62401" cy="1586533"/>
            </a:xfrm>
            <a:custGeom>
              <a:avLst/>
              <a:gdLst/>
              <a:ahLst/>
              <a:cxnLst/>
              <a:rect l="l" t="t" r="r" b="b"/>
              <a:pathLst>
                <a:path w="252" h="6407" extrusionOk="0">
                  <a:moveTo>
                    <a:pt x="243" y="6407"/>
                  </a:moveTo>
                  <a:lnTo>
                    <a:pt x="92" y="6407"/>
                  </a:lnTo>
                  <a:lnTo>
                    <a:pt x="0" y="0"/>
                  </a:lnTo>
                  <a:lnTo>
                    <a:pt x="252" y="0"/>
                  </a:lnTo>
                  <a:lnTo>
                    <a:pt x="243" y="6407"/>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3" name="Google Shape;2153;p47"/>
            <p:cNvSpPr/>
            <p:nvPr/>
          </p:nvSpPr>
          <p:spPr>
            <a:xfrm>
              <a:off x="4184951" y="3077191"/>
              <a:ext cx="62401" cy="1586533"/>
            </a:xfrm>
            <a:custGeom>
              <a:avLst/>
              <a:gdLst/>
              <a:ahLst/>
              <a:cxnLst/>
              <a:rect l="l" t="t" r="r" b="b"/>
              <a:pathLst>
                <a:path w="252" h="6407" extrusionOk="0">
                  <a:moveTo>
                    <a:pt x="243" y="6407"/>
                  </a:moveTo>
                  <a:lnTo>
                    <a:pt x="92" y="6407"/>
                  </a:lnTo>
                  <a:lnTo>
                    <a:pt x="0" y="0"/>
                  </a:lnTo>
                  <a:lnTo>
                    <a:pt x="252" y="0"/>
                  </a:lnTo>
                  <a:lnTo>
                    <a:pt x="243" y="6407"/>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4" name="Google Shape;2154;p47"/>
            <p:cNvSpPr/>
            <p:nvPr/>
          </p:nvSpPr>
          <p:spPr>
            <a:xfrm>
              <a:off x="4236457"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5" name="Google Shape;2155;p47"/>
            <p:cNvSpPr/>
            <p:nvPr/>
          </p:nvSpPr>
          <p:spPr>
            <a:xfrm>
              <a:off x="4236457" y="3077191"/>
              <a:ext cx="62401" cy="1586533"/>
            </a:xfrm>
            <a:custGeom>
              <a:avLst/>
              <a:gdLst/>
              <a:ahLst/>
              <a:cxnLst/>
              <a:rect l="l" t="t" r="r" b="b"/>
              <a:pathLst>
                <a:path w="252" h="6407" extrusionOk="0">
                  <a:moveTo>
                    <a:pt x="160" y="6407"/>
                  </a:moveTo>
                  <a:lnTo>
                    <a:pt x="9" y="6407"/>
                  </a:lnTo>
                  <a:lnTo>
                    <a:pt x="0" y="0"/>
                  </a:lnTo>
                  <a:lnTo>
                    <a:pt x="252" y="0"/>
                  </a:lnTo>
                  <a:lnTo>
                    <a:pt x="160" y="6407"/>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6" name="Google Shape;2156;p47"/>
            <p:cNvSpPr/>
            <p:nvPr/>
          </p:nvSpPr>
          <p:spPr>
            <a:xfrm>
              <a:off x="2289372" y="3077191"/>
              <a:ext cx="2054297" cy="228558"/>
            </a:xfrm>
            <a:custGeom>
              <a:avLst/>
              <a:gdLst/>
              <a:ahLst/>
              <a:cxnLst/>
              <a:rect l="l" t="t" r="r" b="b"/>
              <a:pathLst>
                <a:path w="8296" h="923" extrusionOk="0">
                  <a:moveTo>
                    <a:pt x="8296" y="923"/>
                  </a:moveTo>
                  <a:lnTo>
                    <a:pt x="0" y="923"/>
                  </a:lnTo>
                  <a:lnTo>
                    <a:pt x="0" y="0"/>
                  </a:lnTo>
                  <a:lnTo>
                    <a:pt x="8296" y="0"/>
                  </a:lnTo>
                  <a:lnTo>
                    <a:pt x="8296" y="923"/>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7" name="Google Shape;2157;p47"/>
            <p:cNvSpPr/>
            <p:nvPr/>
          </p:nvSpPr>
          <p:spPr>
            <a:xfrm>
              <a:off x="4087386" y="3077191"/>
              <a:ext cx="256292" cy="228558"/>
            </a:xfrm>
            <a:custGeom>
              <a:avLst/>
              <a:gdLst/>
              <a:ahLst/>
              <a:cxnLst/>
              <a:rect l="l" t="t" r="r" b="b"/>
              <a:pathLst>
                <a:path w="1035" h="923" extrusionOk="0">
                  <a:moveTo>
                    <a:pt x="1035" y="923"/>
                  </a:moveTo>
                  <a:lnTo>
                    <a:pt x="0" y="923"/>
                  </a:lnTo>
                  <a:lnTo>
                    <a:pt x="0" y="0"/>
                  </a:lnTo>
                  <a:lnTo>
                    <a:pt x="1035" y="0"/>
                  </a:lnTo>
                  <a:lnTo>
                    <a:pt x="1035" y="923"/>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8" name="Google Shape;2158;p47"/>
            <p:cNvSpPr/>
            <p:nvPr/>
          </p:nvSpPr>
          <p:spPr>
            <a:xfrm>
              <a:off x="2289372" y="3077191"/>
              <a:ext cx="2054297" cy="96821"/>
            </a:xfrm>
            <a:custGeom>
              <a:avLst/>
              <a:gdLst/>
              <a:ahLst/>
              <a:cxnLst/>
              <a:rect l="l" t="t" r="r" b="b"/>
              <a:pathLst>
                <a:path w="8296" h="391" extrusionOk="0">
                  <a:moveTo>
                    <a:pt x="8296" y="391"/>
                  </a:moveTo>
                  <a:lnTo>
                    <a:pt x="0" y="391"/>
                  </a:lnTo>
                  <a:lnTo>
                    <a:pt x="0" y="0"/>
                  </a:lnTo>
                  <a:lnTo>
                    <a:pt x="8296" y="0"/>
                  </a:lnTo>
                  <a:lnTo>
                    <a:pt x="8296" y="391"/>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9" name="Google Shape;2159;p47"/>
            <p:cNvSpPr/>
            <p:nvPr/>
          </p:nvSpPr>
          <p:spPr>
            <a:xfrm>
              <a:off x="2263619" y="3058867"/>
              <a:ext cx="2105803" cy="58935"/>
            </a:xfrm>
            <a:custGeom>
              <a:avLst/>
              <a:gdLst/>
              <a:ahLst/>
              <a:cxnLst/>
              <a:rect l="l" t="t" r="r" b="b"/>
              <a:pathLst>
                <a:path w="8504" h="238" extrusionOk="0">
                  <a:moveTo>
                    <a:pt x="8504" y="238"/>
                  </a:moveTo>
                  <a:lnTo>
                    <a:pt x="0" y="238"/>
                  </a:lnTo>
                  <a:lnTo>
                    <a:pt x="0" y="0"/>
                  </a:lnTo>
                  <a:lnTo>
                    <a:pt x="8504" y="0"/>
                  </a:lnTo>
                  <a:lnTo>
                    <a:pt x="8504" y="238"/>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37800" rIns="92875"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0" name="Google Shape;2160;p47"/>
            <p:cNvSpPr/>
            <p:nvPr/>
          </p:nvSpPr>
          <p:spPr>
            <a:xfrm>
              <a:off x="4116854" y="3058867"/>
              <a:ext cx="252578" cy="58935"/>
            </a:xfrm>
            <a:custGeom>
              <a:avLst/>
              <a:gdLst/>
              <a:ahLst/>
              <a:cxnLst/>
              <a:rect l="l" t="t" r="r" b="b"/>
              <a:pathLst>
                <a:path w="1020" h="238" extrusionOk="0">
                  <a:moveTo>
                    <a:pt x="1020" y="238"/>
                  </a:moveTo>
                  <a:lnTo>
                    <a:pt x="0" y="238"/>
                  </a:lnTo>
                  <a:lnTo>
                    <a:pt x="0" y="0"/>
                  </a:lnTo>
                  <a:lnTo>
                    <a:pt x="1020" y="0"/>
                  </a:lnTo>
                  <a:lnTo>
                    <a:pt x="1020" y="238"/>
                  </a:ln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37800" rIns="92875"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161" name="Google Shape;2161;p47"/>
            <p:cNvGrpSpPr/>
            <p:nvPr/>
          </p:nvGrpSpPr>
          <p:grpSpPr>
            <a:xfrm>
              <a:off x="1122022" y="2018312"/>
              <a:ext cx="1822596" cy="279342"/>
              <a:chOff x="4638636" y="393992"/>
              <a:chExt cx="1297683" cy="198891"/>
            </a:xfrm>
          </p:grpSpPr>
          <p:grpSp>
            <p:nvGrpSpPr>
              <p:cNvPr id="2162" name="Google Shape;2162;p47"/>
              <p:cNvGrpSpPr/>
              <p:nvPr/>
            </p:nvGrpSpPr>
            <p:grpSpPr>
              <a:xfrm>
                <a:off x="4785528" y="458597"/>
                <a:ext cx="86264" cy="102269"/>
                <a:chOff x="6350953" y="2377900"/>
                <a:chExt cx="86264" cy="102269"/>
              </a:xfrm>
            </p:grpSpPr>
            <p:sp>
              <p:nvSpPr>
                <p:cNvPr id="2163" name="Google Shape;2163;p47"/>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4" name="Google Shape;2164;p47"/>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165" name="Google Shape;2165;p47"/>
              <p:cNvSpPr/>
              <p:nvPr/>
            </p:nvSpPr>
            <p:spPr>
              <a:xfrm rot="-2037133">
                <a:off x="4654101" y="479049"/>
                <a:ext cx="94945"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6" name="Google Shape;2166;p47"/>
              <p:cNvSpPr/>
              <p:nvPr/>
            </p:nvSpPr>
            <p:spPr>
              <a:xfrm>
                <a:off x="4897465" y="393992"/>
                <a:ext cx="52898" cy="64562"/>
              </a:xfrm>
              <a:custGeom>
                <a:avLst/>
                <a:gdLst/>
                <a:ahLst/>
                <a:cxnLst/>
                <a:rect l="l" t="t" r="r" b="b"/>
                <a:pathLst>
                  <a:path w="195" h="238" extrusionOk="0">
                    <a:moveTo>
                      <a:pt x="177" y="238"/>
                    </a:moveTo>
                    <a:lnTo>
                      <a:pt x="17" y="238"/>
                    </a:lnTo>
                    <a:cubicBezTo>
                      <a:pt x="10" y="238"/>
                      <a:pt x="3" y="233"/>
                      <a:pt x="1" y="226"/>
                    </a:cubicBezTo>
                    <a:cubicBezTo>
                      <a:pt x="-2" y="219"/>
                      <a:pt x="1" y="211"/>
                      <a:pt x="6" y="206"/>
                    </a:cubicBezTo>
                    <a:cubicBezTo>
                      <a:pt x="35" y="183"/>
                      <a:pt x="107" y="114"/>
                      <a:pt x="97" y="68"/>
                    </a:cubicBezTo>
                    <a:cubicBezTo>
                      <a:pt x="95" y="53"/>
                      <a:pt x="89" y="44"/>
                      <a:pt x="80" y="39"/>
                    </a:cubicBezTo>
                    <a:cubicBezTo>
                      <a:pt x="67" y="32"/>
                      <a:pt x="48" y="36"/>
                      <a:pt x="42" y="38"/>
                    </a:cubicBezTo>
                    <a:cubicBezTo>
                      <a:pt x="33" y="42"/>
                      <a:pt x="23" y="37"/>
                      <a:pt x="19" y="28"/>
                    </a:cubicBezTo>
                    <a:cubicBezTo>
                      <a:pt x="16" y="19"/>
                      <a:pt x="20" y="9"/>
                      <a:pt x="29" y="5"/>
                    </a:cubicBezTo>
                    <a:cubicBezTo>
                      <a:pt x="33" y="4"/>
                      <a:pt x="67" y="-8"/>
                      <a:pt x="97" y="8"/>
                    </a:cubicBezTo>
                    <a:cubicBezTo>
                      <a:pt x="115" y="18"/>
                      <a:pt x="127" y="36"/>
                      <a:pt x="132" y="61"/>
                    </a:cubicBezTo>
                    <a:cubicBezTo>
                      <a:pt x="142" y="112"/>
                      <a:pt x="98" y="168"/>
                      <a:pt x="63" y="202"/>
                    </a:cubicBezTo>
                    <a:lnTo>
                      <a:pt x="177" y="202"/>
                    </a:lnTo>
                    <a:cubicBezTo>
                      <a:pt x="187" y="202"/>
                      <a:pt x="195" y="210"/>
                      <a:pt x="195" y="220"/>
                    </a:cubicBezTo>
                    <a:cubicBezTo>
                      <a:pt x="195" y="230"/>
                      <a:pt x="187" y="238"/>
                      <a:pt x="177" y="238"/>
                    </a:cubicBezTo>
                    <a:close/>
                  </a:path>
                </a:pathLst>
              </a:custGeom>
              <a:solidFill>
                <a:schemeClr val="lt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7" name="Google Shape;2167;p47"/>
              <p:cNvSpPr/>
              <p:nvPr/>
            </p:nvSpPr>
            <p:spPr>
              <a:xfrm>
                <a:off x="4988453" y="486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l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8" name="Google Shape;2168;p47"/>
              <p:cNvSpPr/>
              <p:nvPr/>
            </p:nvSpPr>
            <p:spPr>
              <a:xfrm rot="-2700000">
                <a:off x="5091120" y="446795"/>
                <a:ext cx="109322" cy="125870"/>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169" name="Google Shape;2169;p47"/>
              <p:cNvGrpSpPr/>
              <p:nvPr/>
            </p:nvGrpSpPr>
            <p:grpSpPr>
              <a:xfrm>
                <a:off x="5251853" y="470085"/>
                <a:ext cx="86264" cy="102269"/>
                <a:chOff x="6350953" y="2377900"/>
                <a:chExt cx="86264" cy="102269"/>
              </a:xfrm>
            </p:grpSpPr>
            <p:sp>
              <p:nvSpPr>
                <p:cNvPr id="2170" name="Google Shape;2170;p47"/>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1" name="Google Shape;2171;p47"/>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172" name="Google Shape;2172;p47"/>
              <p:cNvSpPr/>
              <p:nvPr/>
            </p:nvSpPr>
            <p:spPr>
              <a:xfrm>
                <a:off x="5419753" y="486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l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3" name="Google Shape;2173;p47"/>
              <p:cNvSpPr/>
              <p:nvPr/>
            </p:nvSpPr>
            <p:spPr>
              <a:xfrm rot="-188775">
                <a:off x="5562829" y="482262"/>
                <a:ext cx="57240" cy="77924"/>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174" name="Google Shape;2174;p47"/>
              <p:cNvGrpSpPr/>
              <p:nvPr/>
            </p:nvGrpSpPr>
            <p:grpSpPr>
              <a:xfrm>
                <a:off x="5688983" y="493688"/>
                <a:ext cx="68040" cy="55080"/>
                <a:chOff x="2571483" y="201350"/>
                <a:chExt cx="68040" cy="55080"/>
              </a:xfrm>
            </p:grpSpPr>
            <p:sp>
              <p:nvSpPr>
                <p:cNvPr id="2175" name="Google Shape;2175;p47"/>
                <p:cNvSpPr/>
                <p:nvPr/>
              </p:nvSpPr>
              <p:spPr>
                <a:xfrm>
                  <a:off x="2574363" y="201350"/>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6" name="Google Shape;2176;p47"/>
                <p:cNvSpPr/>
                <p:nvPr/>
              </p:nvSpPr>
              <p:spPr>
                <a:xfrm>
                  <a:off x="2571483" y="243110"/>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177" name="Google Shape;2177;p47"/>
              <p:cNvSpPr/>
              <p:nvPr/>
            </p:nvSpPr>
            <p:spPr>
              <a:xfrm rot="-188634">
                <a:off x="5827410" y="443294"/>
                <a:ext cx="105344" cy="132898"/>
              </a:xfrm>
              <a:custGeom>
                <a:avLst/>
                <a:gdLst/>
                <a:ahLst/>
                <a:cxnLst/>
                <a:rect l="l" t="t" r="r" b="b"/>
                <a:pathLst>
                  <a:path w="172" h="217" extrusionOk="0">
                    <a:moveTo>
                      <a:pt x="132" y="121"/>
                    </a:moveTo>
                    <a:cubicBezTo>
                      <a:pt x="121" y="160"/>
                      <a:pt x="91" y="186"/>
                      <a:pt x="66" y="179"/>
                    </a:cubicBezTo>
                    <a:cubicBezTo>
                      <a:pt x="42" y="172"/>
                      <a:pt x="30" y="134"/>
                      <a:pt x="41" y="96"/>
                    </a:cubicBezTo>
                    <a:cubicBezTo>
                      <a:pt x="47" y="76"/>
                      <a:pt x="58" y="58"/>
                      <a:pt x="71" y="48"/>
                    </a:cubicBezTo>
                    <a:cubicBezTo>
                      <a:pt x="77" y="43"/>
                      <a:pt x="87" y="37"/>
                      <a:pt x="98" y="37"/>
                    </a:cubicBezTo>
                    <a:cubicBezTo>
                      <a:pt x="101" y="37"/>
                      <a:pt x="104" y="37"/>
                      <a:pt x="107" y="38"/>
                    </a:cubicBezTo>
                    <a:cubicBezTo>
                      <a:pt x="131" y="45"/>
                      <a:pt x="143" y="83"/>
                      <a:pt x="132" y="121"/>
                    </a:cubicBezTo>
                    <a:moveTo>
                      <a:pt x="117" y="2"/>
                    </a:moveTo>
                    <a:cubicBezTo>
                      <a:pt x="94" y="-4"/>
                      <a:pt x="70" y="2"/>
                      <a:pt x="48" y="19"/>
                    </a:cubicBezTo>
                    <a:cubicBezTo>
                      <a:pt x="29" y="35"/>
                      <a:pt x="13" y="58"/>
                      <a:pt x="6" y="86"/>
                    </a:cubicBezTo>
                    <a:cubicBezTo>
                      <a:pt x="-11" y="145"/>
                      <a:pt x="11" y="202"/>
                      <a:pt x="56" y="215"/>
                    </a:cubicBezTo>
                    <a:cubicBezTo>
                      <a:pt x="62" y="216"/>
                      <a:pt x="69" y="217"/>
                      <a:pt x="75" y="217"/>
                    </a:cubicBezTo>
                    <a:cubicBezTo>
                      <a:pt x="114" y="217"/>
                      <a:pt x="153" y="183"/>
                      <a:pt x="167" y="132"/>
                    </a:cubicBezTo>
                    <a:cubicBezTo>
                      <a:pt x="184" y="72"/>
                      <a:pt x="162" y="15"/>
                      <a:pt x="117" y="2"/>
                    </a:cubicBezTo>
                    <a:close/>
                  </a:path>
                </a:pathLst>
              </a:custGeom>
              <a:solidFill>
                <a:schemeClr val="lt1"/>
              </a:solidFill>
              <a:ln w="19050" cap="flat" cmpd="sng">
                <a:solidFill>
                  <a:schemeClr val="accent4"/>
                </a:solidFill>
                <a:prstDash val="solid"/>
                <a:round/>
                <a:headEnd type="none" w="sm" len="sm"/>
                <a:tailEnd type="none" w="sm" len="sm"/>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178" name="Google Shape;2178;p47"/>
            <p:cNvGrpSpPr/>
            <p:nvPr/>
          </p:nvGrpSpPr>
          <p:grpSpPr>
            <a:xfrm rot="-202936">
              <a:off x="1015687" y="1024494"/>
              <a:ext cx="2035734" cy="880198"/>
              <a:chOff x="2055537" y="1839868"/>
              <a:chExt cx="2035648" cy="880161"/>
            </a:xfrm>
          </p:grpSpPr>
          <p:grpSp>
            <p:nvGrpSpPr>
              <p:cNvPr id="2179" name="Google Shape;2179;p47"/>
              <p:cNvGrpSpPr/>
              <p:nvPr/>
            </p:nvGrpSpPr>
            <p:grpSpPr>
              <a:xfrm rot="166501">
                <a:off x="2073349" y="1887823"/>
                <a:ext cx="2000025" cy="784251"/>
                <a:chOff x="2434453" y="-70580"/>
                <a:chExt cx="1423964" cy="558366"/>
              </a:xfrm>
            </p:grpSpPr>
            <p:sp>
              <p:nvSpPr>
                <p:cNvPr id="2180" name="Google Shape;2180;p47"/>
                <p:cNvSpPr/>
                <p:nvPr/>
              </p:nvSpPr>
              <p:spPr>
                <a:xfrm rot="133222">
                  <a:off x="3507158" y="32891"/>
                  <a:ext cx="82080" cy="141480"/>
                </a:xfrm>
                <a:custGeom>
                  <a:avLst/>
                  <a:gdLst/>
                  <a:ahLst/>
                  <a:cxnLst/>
                  <a:rect l="l" t="t" r="r" b="b"/>
                  <a:pathLst>
                    <a:path w="228" h="393" extrusionOk="0">
                      <a:moveTo>
                        <a:pt x="153" y="209"/>
                      </a:moveTo>
                      <a:lnTo>
                        <a:pt x="46" y="213"/>
                      </a:lnTo>
                      <a:cubicBezTo>
                        <a:pt x="53" y="198"/>
                        <a:pt x="64" y="175"/>
                        <a:pt x="76" y="142"/>
                      </a:cubicBezTo>
                      <a:cubicBezTo>
                        <a:pt x="105" y="68"/>
                        <a:pt x="111" y="6"/>
                        <a:pt x="111" y="3"/>
                      </a:cubicBezTo>
                      <a:lnTo>
                        <a:pt x="78" y="0"/>
                      </a:lnTo>
                      <a:cubicBezTo>
                        <a:pt x="78" y="1"/>
                        <a:pt x="72" y="61"/>
                        <a:pt x="45" y="130"/>
                      </a:cubicBezTo>
                      <a:cubicBezTo>
                        <a:pt x="19" y="199"/>
                        <a:pt x="3" y="221"/>
                        <a:pt x="3" y="221"/>
                      </a:cubicBezTo>
                      <a:cubicBezTo>
                        <a:pt x="-1" y="226"/>
                        <a:pt x="-2" y="233"/>
                        <a:pt x="1" y="239"/>
                      </a:cubicBezTo>
                      <a:cubicBezTo>
                        <a:pt x="4" y="245"/>
                        <a:pt x="10" y="248"/>
                        <a:pt x="16" y="248"/>
                      </a:cubicBezTo>
                      <a:lnTo>
                        <a:pt x="17" y="248"/>
                      </a:lnTo>
                      <a:lnTo>
                        <a:pt x="143" y="243"/>
                      </a:lnTo>
                      <a:lnTo>
                        <a:pt x="101" y="383"/>
                      </a:lnTo>
                      <a:lnTo>
                        <a:pt x="133" y="393"/>
                      </a:lnTo>
                      <a:lnTo>
                        <a:pt x="228" y="79"/>
                      </a:lnTo>
                      <a:lnTo>
                        <a:pt x="196" y="70"/>
                      </a:lnTo>
                      <a:lnTo>
                        <a:pt x="153" y="209"/>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1" name="Google Shape;2181;p47"/>
                <p:cNvSpPr/>
                <p:nvPr/>
              </p:nvSpPr>
              <p:spPr>
                <a:xfrm>
                  <a:off x="2574363" y="201350"/>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2" name="Google Shape;2182;p47"/>
                <p:cNvSpPr/>
                <p:nvPr/>
              </p:nvSpPr>
              <p:spPr>
                <a:xfrm>
                  <a:off x="2571483" y="243110"/>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183" name="Google Shape;2183;p47"/>
                <p:cNvGrpSpPr/>
                <p:nvPr/>
              </p:nvGrpSpPr>
              <p:grpSpPr>
                <a:xfrm>
                  <a:off x="2434453" y="177763"/>
                  <a:ext cx="86264" cy="102269"/>
                  <a:chOff x="6350953" y="2377900"/>
                  <a:chExt cx="86264" cy="102269"/>
                </a:xfrm>
              </p:grpSpPr>
              <p:sp>
                <p:nvSpPr>
                  <p:cNvPr id="2184" name="Google Shape;2184;p47"/>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5" name="Google Shape;2185;p47"/>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186" name="Google Shape;2186;p47"/>
                <p:cNvSpPr/>
                <p:nvPr/>
              </p:nvSpPr>
              <p:spPr>
                <a:xfrm rot="1299660">
                  <a:off x="2761019" y="141358"/>
                  <a:ext cx="63749" cy="29569"/>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7" name="Google Shape;2187;p47"/>
                <p:cNvSpPr/>
                <p:nvPr/>
              </p:nvSpPr>
              <p:spPr>
                <a:xfrm rot="1299660">
                  <a:off x="2954493" y="141356"/>
                  <a:ext cx="63749" cy="29569"/>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8" name="Google Shape;2188;p47"/>
                <p:cNvSpPr/>
                <p:nvPr/>
              </p:nvSpPr>
              <p:spPr>
                <a:xfrm>
                  <a:off x="2949528" y="249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l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9" name="Google Shape;2189;p47"/>
                <p:cNvSpPr/>
                <p:nvPr/>
              </p:nvSpPr>
              <p:spPr>
                <a:xfrm rot="-640992">
                  <a:off x="3068674" y="-41659"/>
                  <a:ext cx="330949" cy="202367"/>
                </a:xfrm>
                <a:custGeom>
                  <a:avLst/>
                  <a:gdLst/>
                  <a:ahLst/>
                  <a:cxnLst/>
                  <a:rect l="l" t="t" r="r" b="b"/>
                  <a:pathLst>
                    <a:path w="1220" h="746" extrusionOk="0">
                      <a:moveTo>
                        <a:pt x="199" y="746"/>
                      </a:moveTo>
                      <a:cubicBezTo>
                        <a:pt x="197" y="746"/>
                        <a:pt x="196" y="746"/>
                        <a:pt x="194" y="745"/>
                      </a:cubicBezTo>
                      <a:cubicBezTo>
                        <a:pt x="187" y="743"/>
                        <a:pt x="181" y="736"/>
                        <a:pt x="181" y="728"/>
                      </a:cubicBezTo>
                      <a:lnTo>
                        <a:pt x="179" y="339"/>
                      </a:lnTo>
                      <a:lnTo>
                        <a:pt x="16" y="312"/>
                      </a:lnTo>
                      <a:cubicBezTo>
                        <a:pt x="6" y="311"/>
                        <a:pt x="-1" y="302"/>
                        <a:pt x="1" y="292"/>
                      </a:cubicBezTo>
                      <a:cubicBezTo>
                        <a:pt x="3" y="282"/>
                        <a:pt x="12" y="276"/>
                        <a:pt x="21" y="277"/>
                      </a:cubicBezTo>
                      <a:lnTo>
                        <a:pt x="199" y="307"/>
                      </a:lnTo>
                      <a:cubicBezTo>
                        <a:pt x="207" y="308"/>
                        <a:pt x="214" y="315"/>
                        <a:pt x="214" y="324"/>
                      </a:cubicBezTo>
                      <a:lnTo>
                        <a:pt x="216" y="660"/>
                      </a:lnTo>
                      <a:lnTo>
                        <a:pt x="573" y="9"/>
                      </a:lnTo>
                      <a:cubicBezTo>
                        <a:pt x="576" y="3"/>
                        <a:pt x="583" y="-1"/>
                        <a:pt x="591" y="0"/>
                      </a:cubicBezTo>
                      <a:lnTo>
                        <a:pt x="1205" y="101"/>
                      </a:lnTo>
                      <a:cubicBezTo>
                        <a:pt x="1215" y="103"/>
                        <a:pt x="1221" y="112"/>
                        <a:pt x="1220" y="122"/>
                      </a:cubicBezTo>
                      <a:cubicBezTo>
                        <a:pt x="1218" y="131"/>
                        <a:pt x="1209" y="138"/>
                        <a:pt x="1200" y="136"/>
                      </a:cubicBezTo>
                      <a:lnTo>
                        <a:pt x="598" y="37"/>
                      </a:lnTo>
                      <a:lnTo>
                        <a:pt x="214" y="737"/>
                      </a:lnTo>
                      <a:cubicBezTo>
                        <a:pt x="211" y="742"/>
                        <a:pt x="205" y="746"/>
                        <a:pt x="199" y="74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0" name="Google Shape;2190;p47"/>
                <p:cNvSpPr/>
                <p:nvPr/>
              </p:nvSpPr>
              <p:spPr>
                <a:xfrm>
                  <a:off x="3328515" y="-7395"/>
                  <a:ext cx="52898" cy="64562"/>
                </a:xfrm>
                <a:custGeom>
                  <a:avLst/>
                  <a:gdLst/>
                  <a:ahLst/>
                  <a:cxnLst/>
                  <a:rect l="l" t="t" r="r" b="b"/>
                  <a:pathLst>
                    <a:path w="195" h="238" extrusionOk="0">
                      <a:moveTo>
                        <a:pt x="177" y="238"/>
                      </a:moveTo>
                      <a:lnTo>
                        <a:pt x="17" y="238"/>
                      </a:lnTo>
                      <a:cubicBezTo>
                        <a:pt x="10" y="238"/>
                        <a:pt x="3" y="233"/>
                        <a:pt x="1" y="226"/>
                      </a:cubicBezTo>
                      <a:cubicBezTo>
                        <a:pt x="-2" y="219"/>
                        <a:pt x="1" y="211"/>
                        <a:pt x="6" y="206"/>
                      </a:cubicBezTo>
                      <a:cubicBezTo>
                        <a:pt x="35" y="183"/>
                        <a:pt x="107" y="114"/>
                        <a:pt x="97" y="68"/>
                      </a:cubicBezTo>
                      <a:cubicBezTo>
                        <a:pt x="95" y="53"/>
                        <a:pt x="89" y="44"/>
                        <a:pt x="80" y="39"/>
                      </a:cubicBezTo>
                      <a:cubicBezTo>
                        <a:pt x="67" y="32"/>
                        <a:pt x="48" y="36"/>
                        <a:pt x="42" y="38"/>
                      </a:cubicBezTo>
                      <a:cubicBezTo>
                        <a:pt x="33" y="42"/>
                        <a:pt x="23" y="37"/>
                        <a:pt x="19" y="28"/>
                      </a:cubicBezTo>
                      <a:cubicBezTo>
                        <a:pt x="16" y="19"/>
                        <a:pt x="20" y="9"/>
                        <a:pt x="29" y="5"/>
                      </a:cubicBezTo>
                      <a:cubicBezTo>
                        <a:pt x="33" y="4"/>
                        <a:pt x="67" y="-8"/>
                        <a:pt x="97" y="8"/>
                      </a:cubicBezTo>
                      <a:cubicBezTo>
                        <a:pt x="115" y="18"/>
                        <a:pt x="127" y="36"/>
                        <a:pt x="132" y="61"/>
                      </a:cubicBezTo>
                      <a:cubicBezTo>
                        <a:pt x="142" y="112"/>
                        <a:pt x="98" y="168"/>
                        <a:pt x="63" y="202"/>
                      </a:cubicBezTo>
                      <a:lnTo>
                        <a:pt x="177" y="202"/>
                      </a:lnTo>
                      <a:cubicBezTo>
                        <a:pt x="187" y="202"/>
                        <a:pt x="195" y="210"/>
                        <a:pt x="195" y="220"/>
                      </a:cubicBezTo>
                      <a:cubicBezTo>
                        <a:pt x="195" y="230"/>
                        <a:pt x="187" y="238"/>
                        <a:pt x="177" y="238"/>
                      </a:cubicBezTo>
                      <a:close/>
                    </a:path>
                  </a:pathLst>
                </a:custGeom>
                <a:solidFill>
                  <a:schemeClr val="lt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1" name="Google Shape;2191;p47"/>
                <p:cNvSpPr/>
                <p:nvPr/>
              </p:nvSpPr>
              <p:spPr>
                <a:xfrm rot="1299660">
                  <a:off x="3384618" y="141356"/>
                  <a:ext cx="63749" cy="29569"/>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2" name="Google Shape;2192;p47"/>
                <p:cNvSpPr/>
                <p:nvPr/>
              </p:nvSpPr>
              <p:spPr>
                <a:xfrm rot="-2037133">
                  <a:off x="3607426" y="113949"/>
                  <a:ext cx="94945"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3" name="Google Shape;2193;p47"/>
                <p:cNvSpPr/>
                <p:nvPr/>
              </p:nvSpPr>
              <p:spPr>
                <a:xfrm rot="-188775">
                  <a:off x="3728167" y="117162"/>
                  <a:ext cx="57240" cy="77924"/>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4" name="Google Shape;2194;p47"/>
                <p:cNvSpPr/>
                <p:nvPr/>
              </p:nvSpPr>
              <p:spPr>
                <a:xfrm rot="-2700000">
                  <a:off x="2826020" y="93208"/>
                  <a:ext cx="109322" cy="125870"/>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5" name="Google Shape;2195;p47"/>
                <p:cNvSpPr/>
                <p:nvPr/>
              </p:nvSpPr>
              <p:spPr>
                <a:xfrm rot="-2700000">
                  <a:off x="3179482" y="93208"/>
                  <a:ext cx="109322" cy="125870"/>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6" name="Google Shape;2196;p47"/>
                <p:cNvSpPr/>
                <p:nvPr/>
              </p:nvSpPr>
              <p:spPr>
                <a:xfrm rot="18760">
                  <a:off x="2717072" y="239051"/>
                  <a:ext cx="1141275" cy="29571"/>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7" name="Google Shape;2197;p47"/>
                <p:cNvSpPr/>
                <p:nvPr/>
              </p:nvSpPr>
              <p:spPr>
                <a:xfrm rot="-188644">
                  <a:off x="3163454" y="320997"/>
                  <a:ext cx="111342" cy="140404"/>
                </a:xfrm>
                <a:custGeom>
                  <a:avLst/>
                  <a:gdLst/>
                  <a:ahLst/>
                  <a:cxnLst/>
                  <a:rect l="l" t="t" r="r" b="b"/>
                  <a:pathLst>
                    <a:path w="249" h="314" extrusionOk="0">
                      <a:moveTo>
                        <a:pt x="156" y="144"/>
                      </a:moveTo>
                      <a:cubicBezTo>
                        <a:pt x="124" y="167"/>
                        <a:pt x="93" y="184"/>
                        <a:pt x="68" y="197"/>
                      </a:cubicBezTo>
                      <a:cubicBezTo>
                        <a:pt x="27" y="219"/>
                        <a:pt x="3" y="233"/>
                        <a:pt x="1" y="255"/>
                      </a:cubicBezTo>
                      <a:cubicBezTo>
                        <a:pt x="-1" y="266"/>
                        <a:pt x="4" y="277"/>
                        <a:pt x="15" y="286"/>
                      </a:cubicBezTo>
                      <a:cubicBezTo>
                        <a:pt x="42" y="310"/>
                        <a:pt x="113" y="314"/>
                        <a:pt x="163" y="314"/>
                      </a:cubicBezTo>
                      <a:cubicBezTo>
                        <a:pt x="185" y="314"/>
                        <a:pt x="204" y="313"/>
                        <a:pt x="212" y="313"/>
                      </a:cubicBezTo>
                      <a:lnTo>
                        <a:pt x="210" y="276"/>
                      </a:lnTo>
                      <a:cubicBezTo>
                        <a:pt x="153" y="279"/>
                        <a:pt x="65" y="277"/>
                        <a:pt x="39" y="258"/>
                      </a:cubicBezTo>
                      <a:cubicBezTo>
                        <a:pt x="46" y="251"/>
                        <a:pt x="68" y="239"/>
                        <a:pt x="85" y="230"/>
                      </a:cubicBezTo>
                      <a:cubicBezTo>
                        <a:pt x="111" y="215"/>
                        <a:pt x="144" y="198"/>
                        <a:pt x="178" y="174"/>
                      </a:cubicBezTo>
                      <a:cubicBezTo>
                        <a:pt x="226" y="139"/>
                        <a:pt x="250" y="107"/>
                        <a:pt x="249" y="76"/>
                      </a:cubicBezTo>
                      <a:cubicBezTo>
                        <a:pt x="249" y="43"/>
                        <a:pt x="223" y="22"/>
                        <a:pt x="204" y="8"/>
                      </a:cubicBezTo>
                      <a:cubicBezTo>
                        <a:pt x="192" y="-1"/>
                        <a:pt x="178" y="-3"/>
                        <a:pt x="165" y="2"/>
                      </a:cubicBezTo>
                      <a:cubicBezTo>
                        <a:pt x="124" y="15"/>
                        <a:pt x="98" y="90"/>
                        <a:pt x="93" y="105"/>
                      </a:cubicBezTo>
                      <a:lnTo>
                        <a:pt x="127" y="116"/>
                      </a:lnTo>
                      <a:cubicBezTo>
                        <a:pt x="137" y="87"/>
                        <a:pt x="159" y="42"/>
                        <a:pt x="176" y="36"/>
                      </a:cubicBezTo>
                      <a:cubicBezTo>
                        <a:pt x="178" y="36"/>
                        <a:pt x="180" y="36"/>
                        <a:pt x="183" y="38"/>
                      </a:cubicBezTo>
                      <a:cubicBezTo>
                        <a:pt x="203" y="52"/>
                        <a:pt x="213" y="65"/>
                        <a:pt x="213" y="76"/>
                      </a:cubicBezTo>
                      <a:cubicBezTo>
                        <a:pt x="213" y="89"/>
                        <a:pt x="203" y="110"/>
                        <a:pt x="156" y="144"/>
                      </a:cubicBezTo>
                      <a:close/>
                    </a:path>
                  </a:pathLst>
                </a:custGeom>
                <a:solidFill>
                  <a:schemeClr val="lt1"/>
                </a:solidFill>
                <a:ln w="9525" cap="rnd" cmpd="sng">
                  <a:solidFill>
                    <a:schemeClr val="accent4"/>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8" name="Google Shape;2198;p47"/>
                <p:cNvSpPr/>
                <p:nvPr/>
              </p:nvSpPr>
              <p:spPr>
                <a:xfrm rot="-2037133">
                  <a:off x="3305326" y="384099"/>
                  <a:ext cx="94945"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199" name="Google Shape;2199;p47"/>
              <p:cNvSpPr/>
              <p:nvPr/>
            </p:nvSpPr>
            <p:spPr>
              <a:xfrm rot="166907">
                <a:off x="3179360" y="1931749"/>
                <a:ext cx="884890" cy="39296"/>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pic>
        <p:nvPicPr>
          <p:cNvPr id="2" name="Picture 1" descr="A math equation with numbers and symbols&#10;&#10;Description automatically generated">
            <a:extLst>
              <a:ext uri="{FF2B5EF4-FFF2-40B4-BE49-F238E27FC236}">
                <a16:creationId xmlns:a16="http://schemas.microsoft.com/office/drawing/2014/main" id="{7A075851-76F2-C35D-54C9-1F9E400DF8CF}"/>
              </a:ext>
            </a:extLst>
          </p:cNvPr>
          <p:cNvPicPr>
            <a:picLocks noChangeAspect="1"/>
          </p:cNvPicPr>
          <p:nvPr/>
        </p:nvPicPr>
        <p:blipFill>
          <a:blip r:embed="rId3"/>
          <a:stretch>
            <a:fillRect/>
          </a:stretch>
        </p:blipFill>
        <p:spPr>
          <a:xfrm>
            <a:off x="640772" y="1086568"/>
            <a:ext cx="2805420" cy="12797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36"/>
          <p:cNvSpPr/>
          <p:nvPr/>
        </p:nvSpPr>
        <p:spPr>
          <a:xfrm>
            <a:off x="943100" y="776004"/>
            <a:ext cx="1138800" cy="1138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l"/>
              <a:ea typeface="Abel"/>
              <a:cs typeface="Abel"/>
              <a:sym typeface="Abel"/>
            </a:endParaRPr>
          </a:p>
        </p:txBody>
      </p:sp>
      <p:sp>
        <p:nvSpPr>
          <p:cNvPr id="1613" name="Google Shape;1613;p36"/>
          <p:cNvSpPr txBox="1">
            <a:spLocks noGrp="1"/>
          </p:cNvSpPr>
          <p:nvPr>
            <p:ph type="title"/>
          </p:nvPr>
        </p:nvSpPr>
        <p:spPr>
          <a:xfrm>
            <a:off x="964425" y="1436251"/>
            <a:ext cx="3987600" cy="1511400"/>
          </a:xfrm>
          <a:prstGeom prst="rect">
            <a:avLst/>
          </a:prstGeom>
        </p:spPr>
        <p:txBody>
          <a:bodyPr spcFirstLastPara="1" wrap="square" lIns="91425" tIns="91425" rIns="91425" bIns="91425" anchor="b" anchorCtr="0">
            <a:noAutofit/>
          </a:bodyPr>
          <a:lstStyle/>
          <a:p>
            <a:r>
              <a:rPr lang="en" sz="3200">
                <a:latin typeface="Times New Roman"/>
              </a:rPr>
              <a:t>Objective</a:t>
            </a:r>
          </a:p>
        </p:txBody>
      </p:sp>
      <p:sp>
        <p:nvSpPr>
          <p:cNvPr id="1614" name="Google Shape;1614;p36"/>
          <p:cNvSpPr txBox="1">
            <a:spLocks noGrp="1"/>
          </p:cNvSpPr>
          <p:nvPr>
            <p:ph type="title" idx="2"/>
          </p:nvPr>
        </p:nvSpPr>
        <p:spPr>
          <a:xfrm>
            <a:off x="964425" y="1012350"/>
            <a:ext cx="1096200" cy="66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15" name="Google Shape;1615;p36"/>
          <p:cNvSpPr txBox="1">
            <a:spLocks noGrp="1"/>
          </p:cNvSpPr>
          <p:nvPr>
            <p:ph type="subTitle" idx="1"/>
          </p:nvPr>
        </p:nvSpPr>
        <p:spPr>
          <a:xfrm>
            <a:off x="964425" y="3777575"/>
            <a:ext cx="3987600" cy="375000"/>
          </a:xfrm>
          <a:prstGeom prst="rect">
            <a:avLst/>
          </a:prstGeom>
        </p:spPr>
        <p:txBody>
          <a:bodyPr spcFirstLastPara="1" wrap="square" lIns="91425" tIns="91425" rIns="91425" bIns="91425" anchor="t" anchorCtr="0">
            <a:noAutofit/>
          </a:bodyPr>
          <a:lstStyle/>
          <a:p>
            <a:pPr marL="0" indent="0"/>
            <a:r>
              <a:rPr lang="en"/>
              <a:t> </a:t>
            </a:r>
          </a:p>
        </p:txBody>
      </p:sp>
      <p:grpSp>
        <p:nvGrpSpPr>
          <p:cNvPr id="1616" name="Google Shape;1616;p36"/>
          <p:cNvGrpSpPr/>
          <p:nvPr/>
        </p:nvGrpSpPr>
        <p:grpSpPr>
          <a:xfrm>
            <a:off x="5048925" y="314969"/>
            <a:ext cx="5812912" cy="4352456"/>
            <a:chOff x="5048925" y="314969"/>
            <a:chExt cx="5812912" cy="4352456"/>
          </a:xfrm>
        </p:grpSpPr>
        <p:grpSp>
          <p:nvGrpSpPr>
            <p:cNvPr id="1617" name="Google Shape;1617;p36"/>
            <p:cNvGrpSpPr/>
            <p:nvPr/>
          </p:nvGrpSpPr>
          <p:grpSpPr>
            <a:xfrm>
              <a:off x="5048925" y="314969"/>
              <a:ext cx="5812912" cy="4351791"/>
              <a:chOff x="5048925" y="314969"/>
              <a:chExt cx="5812912" cy="4351791"/>
            </a:xfrm>
          </p:grpSpPr>
          <p:sp>
            <p:nvSpPr>
              <p:cNvPr id="1618" name="Google Shape;1618;p36"/>
              <p:cNvSpPr/>
              <p:nvPr/>
            </p:nvSpPr>
            <p:spPr>
              <a:xfrm>
                <a:off x="5048925" y="314969"/>
                <a:ext cx="3967584" cy="4351791"/>
              </a:xfrm>
              <a:custGeom>
                <a:avLst/>
                <a:gdLst/>
                <a:ahLst/>
                <a:cxnLst/>
                <a:rect l="l" t="t" r="r" b="b"/>
                <a:pathLst>
                  <a:path w="13426" h="14726" extrusionOk="0">
                    <a:moveTo>
                      <a:pt x="12596" y="7787"/>
                    </a:moveTo>
                    <a:cubicBezTo>
                      <a:pt x="12594" y="5089"/>
                      <a:pt x="13000" y="4375"/>
                      <a:pt x="11539" y="2096"/>
                    </a:cubicBezTo>
                    <a:cubicBezTo>
                      <a:pt x="10078" y="-184"/>
                      <a:pt x="6491" y="-688"/>
                      <a:pt x="3780" y="1002"/>
                    </a:cubicBezTo>
                    <a:cubicBezTo>
                      <a:pt x="1070" y="2693"/>
                      <a:pt x="339" y="4866"/>
                      <a:pt x="339" y="4866"/>
                    </a:cubicBezTo>
                    <a:cubicBezTo>
                      <a:pt x="339" y="4866"/>
                      <a:pt x="-643" y="7406"/>
                      <a:pt x="738" y="9964"/>
                    </a:cubicBezTo>
                    <a:cubicBezTo>
                      <a:pt x="2002" y="12303"/>
                      <a:pt x="4491" y="13632"/>
                      <a:pt x="6650" y="14726"/>
                    </a:cubicBezTo>
                    <a:lnTo>
                      <a:pt x="12172" y="14726"/>
                    </a:lnTo>
                    <a:cubicBezTo>
                      <a:pt x="12498" y="14452"/>
                      <a:pt x="12783" y="14118"/>
                      <a:pt x="13016" y="13728"/>
                    </a:cubicBezTo>
                    <a:cubicBezTo>
                      <a:pt x="14140" y="11836"/>
                      <a:pt x="12598" y="10486"/>
                      <a:pt x="12596" y="778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19" name="Google Shape;1619;p36"/>
              <p:cNvGrpSpPr/>
              <p:nvPr/>
            </p:nvGrpSpPr>
            <p:grpSpPr>
              <a:xfrm>
                <a:off x="7909557" y="1852901"/>
                <a:ext cx="2952280" cy="2616428"/>
                <a:chOff x="7613594" y="1309516"/>
                <a:chExt cx="4044773" cy="3584640"/>
              </a:xfrm>
            </p:grpSpPr>
            <p:sp>
              <p:nvSpPr>
                <p:cNvPr id="1620" name="Google Shape;1620;p36"/>
                <p:cNvSpPr/>
                <p:nvPr/>
              </p:nvSpPr>
              <p:spPr>
                <a:xfrm>
                  <a:off x="8053330" y="1476752"/>
                  <a:ext cx="242450" cy="285050"/>
                </a:xfrm>
                <a:custGeom>
                  <a:avLst/>
                  <a:gdLst/>
                  <a:ahLst/>
                  <a:cxnLst/>
                  <a:rect l="l" t="t" r="r" b="b"/>
                  <a:pathLst>
                    <a:path w="9698" h="11402" extrusionOk="0">
                      <a:moveTo>
                        <a:pt x="1717" y="34"/>
                      </a:moveTo>
                      <a:cubicBezTo>
                        <a:pt x="1256" y="-88"/>
                        <a:pt x="550" y="224"/>
                        <a:pt x="333" y="441"/>
                      </a:cubicBezTo>
                      <a:cubicBezTo>
                        <a:pt x="116" y="658"/>
                        <a:pt x="-264" y="-7"/>
                        <a:pt x="414" y="1336"/>
                      </a:cubicBezTo>
                      <a:cubicBezTo>
                        <a:pt x="1093" y="2679"/>
                        <a:pt x="3481" y="6846"/>
                        <a:pt x="4404" y="8501"/>
                      </a:cubicBezTo>
                      <a:cubicBezTo>
                        <a:pt x="5327" y="10156"/>
                        <a:pt x="5312" y="10888"/>
                        <a:pt x="5950" y="11268"/>
                      </a:cubicBezTo>
                      <a:cubicBezTo>
                        <a:pt x="6588" y="11648"/>
                        <a:pt x="7606" y="11133"/>
                        <a:pt x="8230" y="10780"/>
                      </a:cubicBezTo>
                      <a:cubicBezTo>
                        <a:pt x="8854" y="10427"/>
                        <a:pt x="9682" y="9763"/>
                        <a:pt x="9695" y="9152"/>
                      </a:cubicBezTo>
                      <a:cubicBezTo>
                        <a:pt x="9709" y="8542"/>
                        <a:pt x="8718" y="7701"/>
                        <a:pt x="8311" y="7117"/>
                      </a:cubicBezTo>
                      <a:cubicBezTo>
                        <a:pt x="7904" y="6534"/>
                        <a:pt x="7579" y="6085"/>
                        <a:pt x="7253" y="5651"/>
                      </a:cubicBezTo>
                      <a:cubicBezTo>
                        <a:pt x="6927" y="5217"/>
                        <a:pt x="6751" y="4782"/>
                        <a:pt x="6357" y="4511"/>
                      </a:cubicBezTo>
                      <a:cubicBezTo>
                        <a:pt x="5964" y="4240"/>
                        <a:pt x="5408" y="4389"/>
                        <a:pt x="4892" y="4023"/>
                      </a:cubicBezTo>
                      <a:cubicBezTo>
                        <a:pt x="4377" y="3657"/>
                        <a:pt x="3563" y="2788"/>
                        <a:pt x="3264" y="2313"/>
                      </a:cubicBezTo>
                      <a:cubicBezTo>
                        <a:pt x="2966" y="1838"/>
                        <a:pt x="3359" y="1554"/>
                        <a:pt x="3101" y="1174"/>
                      </a:cubicBezTo>
                      <a:cubicBezTo>
                        <a:pt x="2843" y="794"/>
                        <a:pt x="2178" y="156"/>
                        <a:pt x="1717" y="34"/>
                      </a:cubicBezTo>
                      <a:close/>
                    </a:path>
                  </a:pathLst>
                </a:custGeom>
                <a:solidFill>
                  <a:schemeClr val="lt1"/>
                </a:solidFill>
                <a:ln w="9525" cap="flat" cmpd="sng">
                  <a:solidFill>
                    <a:srgbClr val="000000"/>
                  </a:solidFill>
                  <a:prstDash val="solid"/>
                  <a:round/>
                  <a:headEnd type="none" w="med" len="med"/>
                  <a:tailEnd type="none" w="med" len="med"/>
                </a:ln>
              </p:spPr>
            </p:sp>
            <p:grpSp>
              <p:nvGrpSpPr>
                <p:cNvPr id="1621" name="Google Shape;1621;p36"/>
                <p:cNvGrpSpPr/>
                <p:nvPr/>
              </p:nvGrpSpPr>
              <p:grpSpPr>
                <a:xfrm rot="2008170">
                  <a:off x="7790595" y="1532300"/>
                  <a:ext cx="1100446" cy="972702"/>
                  <a:chOff x="4782737" y="3559661"/>
                  <a:chExt cx="644461" cy="569631"/>
                </a:xfrm>
              </p:grpSpPr>
              <p:sp>
                <p:nvSpPr>
                  <p:cNvPr id="1622" name="Google Shape;1622;p36"/>
                  <p:cNvSpPr/>
                  <p:nvPr/>
                </p:nvSpPr>
                <p:spPr>
                  <a:xfrm rot="-4924179">
                    <a:off x="4840298" y="3612961"/>
                    <a:ext cx="105615" cy="206493"/>
                  </a:xfrm>
                  <a:custGeom>
                    <a:avLst/>
                    <a:gdLst/>
                    <a:ahLst/>
                    <a:cxnLst/>
                    <a:rect l="l" t="t" r="r" b="b"/>
                    <a:pathLst>
                      <a:path w="379" h="741" extrusionOk="0">
                        <a:moveTo>
                          <a:pt x="41" y="650"/>
                        </a:moveTo>
                        <a:cubicBezTo>
                          <a:pt x="61" y="668"/>
                          <a:pt x="114" y="709"/>
                          <a:pt x="175" y="705"/>
                        </a:cubicBezTo>
                        <a:cubicBezTo>
                          <a:pt x="250" y="701"/>
                          <a:pt x="271" y="650"/>
                          <a:pt x="272" y="647"/>
                        </a:cubicBezTo>
                        <a:lnTo>
                          <a:pt x="334" y="374"/>
                        </a:lnTo>
                        <a:lnTo>
                          <a:pt x="343" y="57"/>
                        </a:lnTo>
                        <a:cubicBezTo>
                          <a:pt x="318" y="27"/>
                          <a:pt x="293" y="34"/>
                          <a:pt x="283" y="39"/>
                        </a:cubicBezTo>
                        <a:lnTo>
                          <a:pt x="209" y="234"/>
                        </a:lnTo>
                        <a:lnTo>
                          <a:pt x="41" y="650"/>
                        </a:lnTo>
                        <a:moveTo>
                          <a:pt x="168" y="741"/>
                        </a:moveTo>
                        <a:cubicBezTo>
                          <a:pt x="78" y="741"/>
                          <a:pt x="11" y="670"/>
                          <a:pt x="8" y="667"/>
                        </a:cubicBezTo>
                        <a:lnTo>
                          <a:pt x="0" y="659"/>
                        </a:lnTo>
                        <a:lnTo>
                          <a:pt x="176" y="221"/>
                        </a:lnTo>
                        <a:lnTo>
                          <a:pt x="254" y="16"/>
                        </a:lnTo>
                        <a:lnTo>
                          <a:pt x="259" y="13"/>
                        </a:lnTo>
                        <a:cubicBezTo>
                          <a:pt x="280" y="-2"/>
                          <a:pt x="333" y="-16"/>
                          <a:pt x="375" y="41"/>
                        </a:cubicBezTo>
                        <a:lnTo>
                          <a:pt x="379" y="46"/>
                        </a:lnTo>
                        <a:lnTo>
                          <a:pt x="369" y="378"/>
                        </a:lnTo>
                        <a:lnTo>
                          <a:pt x="305" y="658"/>
                        </a:lnTo>
                        <a:cubicBezTo>
                          <a:pt x="303" y="663"/>
                          <a:pt x="275" y="735"/>
                          <a:pt x="177" y="741"/>
                        </a:cubicBezTo>
                        <a:cubicBezTo>
                          <a:pt x="174" y="741"/>
                          <a:pt x="171" y="741"/>
                          <a:pt x="168" y="7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3" name="Google Shape;1623;p36"/>
                  <p:cNvSpPr/>
                  <p:nvPr/>
                </p:nvSpPr>
                <p:spPr>
                  <a:xfrm rot="-4924179">
                    <a:off x="4857929" y="3553548"/>
                    <a:ext cx="494078" cy="581858"/>
                  </a:xfrm>
                  <a:custGeom>
                    <a:avLst/>
                    <a:gdLst/>
                    <a:ahLst/>
                    <a:cxnLst/>
                    <a:rect l="l" t="t" r="r" b="b"/>
                    <a:pathLst>
                      <a:path w="1773" h="2088" extrusionOk="0">
                        <a:moveTo>
                          <a:pt x="0" y="1619"/>
                        </a:moveTo>
                        <a:lnTo>
                          <a:pt x="438" y="2088"/>
                        </a:lnTo>
                        <a:cubicBezTo>
                          <a:pt x="762" y="1656"/>
                          <a:pt x="897" y="1500"/>
                          <a:pt x="963" y="1491"/>
                        </a:cubicBezTo>
                        <a:cubicBezTo>
                          <a:pt x="1038" y="1480"/>
                          <a:pt x="1624" y="1139"/>
                          <a:pt x="1656" y="1097"/>
                        </a:cubicBezTo>
                        <a:cubicBezTo>
                          <a:pt x="1688" y="1054"/>
                          <a:pt x="1677" y="564"/>
                          <a:pt x="1677" y="564"/>
                        </a:cubicBezTo>
                        <a:cubicBezTo>
                          <a:pt x="1677" y="564"/>
                          <a:pt x="1783" y="447"/>
                          <a:pt x="1773" y="394"/>
                        </a:cubicBezTo>
                        <a:cubicBezTo>
                          <a:pt x="1762" y="340"/>
                          <a:pt x="1538" y="138"/>
                          <a:pt x="1485" y="85"/>
                        </a:cubicBezTo>
                        <a:cubicBezTo>
                          <a:pt x="1432" y="31"/>
                          <a:pt x="1421" y="-43"/>
                          <a:pt x="1379" y="31"/>
                        </a:cubicBezTo>
                        <a:cubicBezTo>
                          <a:pt x="1336" y="106"/>
                          <a:pt x="1336" y="149"/>
                          <a:pt x="1368" y="181"/>
                        </a:cubicBezTo>
                        <a:cubicBezTo>
                          <a:pt x="1400" y="213"/>
                          <a:pt x="1389" y="287"/>
                          <a:pt x="1389" y="287"/>
                        </a:cubicBezTo>
                        <a:lnTo>
                          <a:pt x="1357" y="372"/>
                        </a:lnTo>
                        <a:lnTo>
                          <a:pt x="1336" y="511"/>
                        </a:lnTo>
                        <a:cubicBezTo>
                          <a:pt x="1336" y="511"/>
                          <a:pt x="1304" y="564"/>
                          <a:pt x="1230" y="543"/>
                        </a:cubicBezTo>
                        <a:cubicBezTo>
                          <a:pt x="1155" y="522"/>
                          <a:pt x="1102" y="458"/>
                          <a:pt x="1102" y="458"/>
                        </a:cubicBezTo>
                        <a:lnTo>
                          <a:pt x="1240" y="85"/>
                        </a:lnTo>
                        <a:cubicBezTo>
                          <a:pt x="1240" y="85"/>
                          <a:pt x="1123" y="42"/>
                          <a:pt x="1102" y="127"/>
                        </a:cubicBezTo>
                        <a:cubicBezTo>
                          <a:pt x="1080" y="213"/>
                          <a:pt x="1134" y="181"/>
                          <a:pt x="1027" y="255"/>
                        </a:cubicBezTo>
                        <a:cubicBezTo>
                          <a:pt x="921" y="330"/>
                          <a:pt x="814" y="415"/>
                          <a:pt x="814" y="522"/>
                        </a:cubicBezTo>
                        <a:cubicBezTo>
                          <a:pt x="814" y="628"/>
                          <a:pt x="633" y="1182"/>
                          <a:pt x="633" y="1182"/>
                        </a:cubicBezTo>
                        <a:cubicBezTo>
                          <a:pt x="633" y="1182"/>
                          <a:pt x="311" y="1409"/>
                          <a:pt x="0" y="1619"/>
                        </a:cubicBezTo>
                        <a:close/>
                      </a:path>
                    </a:pathLst>
                  </a:custGeom>
                  <a:solidFill>
                    <a:srgbClr val="CD7A6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24" name="Google Shape;1624;p36"/>
                <p:cNvGrpSpPr/>
                <p:nvPr/>
              </p:nvGrpSpPr>
              <p:grpSpPr>
                <a:xfrm rot="-1230908">
                  <a:off x="9748994" y="2470010"/>
                  <a:ext cx="430796" cy="314406"/>
                  <a:chOff x="4646295" y="3088628"/>
                  <a:chExt cx="309248" cy="225697"/>
                </a:xfrm>
              </p:grpSpPr>
              <p:sp>
                <p:nvSpPr>
                  <p:cNvPr id="1625" name="Google Shape;1625;p36"/>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6" name="Google Shape;1626;p36"/>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7" name="Google Shape;1627;p36"/>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8" name="Google Shape;1628;p36"/>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9" name="Google Shape;1629;p36"/>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30" name="Google Shape;1630;p36"/>
                <p:cNvSpPr/>
                <p:nvPr/>
              </p:nvSpPr>
              <p:spPr>
                <a:xfrm rot="-1230717">
                  <a:off x="8150819" y="1824533"/>
                  <a:ext cx="3151981" cy="259980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rgbClr val="5BE3A8"/>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1" name="Google Shape;1631;p36"/>
                <p:cNvSpPr/>
                <p:nvPr/>
              </p:nvSpPr>
              <p:spPr>
                <a:xfrm rot="-1230717">
                  <a:off x="8150819" y="1824533"/>
                  <a:ext cx="3151981" cy="259980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2" name="Google Shape;1632;p36"/>
                <p:cNvSpPr/>
                <p:nvPr/>
              </p:nvSpPr>
              <p:spPr>
                <a:xfrm rot="-1230717">
                  <a:off x="8558319" y="2776684"/>
                  <a:ext cx="201105" cy="559680"/>
                </a:xfrm>
                <a:custGeom>
                  <a:avLst/>
                  <a:gdLst/>
                  <a:ahLst/>
                  <a:cxnLst/>
                  <a:rect l="l" t="t" r="r" b="b"/>
                  <a:pathLst>
                    <a:path w="401" h="1116" extrusionOk="0">
                      <a:moveTo>
                        <a:pt x="401" y="0"/>
                      </a:moveTo>
                      <a:lnTo>
                        <a:pt x="0" y="1116"/>
                      </a:lnTo>
                      <a:lnTo>
                        <a:pt x="401"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3" name="Google Shape;1633;p36"/>
                <p:cNvSpPr/>
                <p:nvPr/>
              </p:nvSpPr>
              <p:spPr>
                <a:xfrm rot="-1230717">
                  <a:off x="8701127" y="3003808"/>
                  <a:ext cx="12036" cy="273320"/>
                </a:xfrm>
                <a:custGeom>
                  <a:avLst/>
                  <a:gdLst/>
                  <a:ahLst/>
                  <a:cxnLst/>
                  <a:rect l="l" t="t" r="r" b="b"/>
                  <a:pathLst>
                    <a:path w="24" h="545" extrusionOk="0">
                      <a:moveTo>
                        <a:pt x="19" y="0"/>
                      </a:moveTo>
                      <a:cubicBezTo>
                        <a:pt x="19" y="0"/>
                        <a:pt x="38" y="287"/>
                        <a:pt x="0" y="545"/>
                      </a:cubicBezTo>
                      <a:lnTo>
                        <a:pt x="19"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4" name="Google Shape;1634;p36"/>
                <p:cNvSpPr/>
                <p:nvPr/>
              </p:nvSpPr>
              <p:spPr>
                <a:xfrm rot="-1230717">
                  <a:off x="9048044" y="2755033"/>
                  <a:ext cx="14544" cy="521064"/>
                </a:xfrm>
                <a:custGeom>
                  <a:avLst/>
                  <a:gdLst/>
                  <a:ahLst/>
                  <a:cxnLst/>
                  <a:rect l="l" t="t" r="r" b="b"/>
                  <a:pathLst>
                    <a:path w="29" h="1039" extrusionOk="0">
                      <a:moveTo>
                        <a:pt x="0" y="1039"/>
                      </a:moveTo>
                      <a:lnTo>
                        <a:pt x="29" y="0"/>
                      </a:lnTo>
                      <a:lnTo>
                        <a:pt x="0" y="1039"/>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5" name="Google Shape;1635;p36"/>
                <p:cNvSpPr/>
                <p:nvPr/>
              </p:nvSpPr>
              <p:spPr>
                <a:xfrm rot="-1230717">
                  <a:off x="8949866" y="2832600"/>
                  <a:ext cx="95788" cy="373120"/>
                </a:xfrm>
                <a:custGeom>
                  <a:avLst/>
                  <a:gdLst/>
                  <a:ahLst/>
                  <a:cxnLst/>
                  <a:rect l="l" t="t" r="r" b="b"/>
                  <a:pathLst>
                    <a:path w="191" h="744" extrusionOk="0">
                      <a:moveTo>
                        <a:pt x="191" y="744"/>
                      </a:moveTo>
                      <a:cubicBezTo>
                        <a:pt x="191" y="744"/>
                        <a:pt x="29" y="353"/>
                        <a:pt x="0" y="0"/>
                      </a:cubicBezTo>
                      <a:lnTo>
                        <a:pt x="191" y="74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6" name="Google Shape;1636;p36"/>
                <p:cNvSpPr/>
                <p:nvPr/>
              </p:nvSpPr>
              <p:spPr>
                <a:xfrm rot="-1230717">
                  <a:off x="8247109" y="2202015"/>
                  <a:ext cx="345539" cy="208125"/>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rgbClr val="5BE3A8"/>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7" name="Google Shape;1637;p36"/>
                <p:cNvSpPr/>
                <p:nvPr/>
              </p:nvSpPr>
              <p:spPr>
                <a:xfrm rot="-1230717">
                  <a:off x="8247109" y="2202015"/>
                  <a:ext cx="345539" cy="208125"/>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38" name="Google Shape;1638;p36"/>
              <p:cNvSpPr/>
              <p:nvPr/>
            </p:nvSpPr>
            <p:spPr>
              <a:xfrm>
                <a:off x="6988288" y="2125628"/>
                <a:ext cx="61920" cy="78120"/>
              </a:xfrm>
              <a:custGeom>
                <a:avLst/>
                <a:gdLst/>
                <a:ahLst/>
                <a:cxnLst/>
                <a:rect l="l" t="t" r="r" b="b"/>
                <a:pathLst>
                  <a:path w="172" h="217" extrusionOk="0">
                    <a:moveTo>
                      <a:pt x="132" y="122"/>
                    </a:moveTo>
                    <a:cubicBezTo>
                      <a:pt x="126" y="141"/>
                      <a:pt x="115" y="159"/>
                      <a:pt x="102" y="170"/>
                    </a:cubicBezTo>
                    <a:cubicBezTo>
                      <a:pt x="95" y="175"/>
                      <a:pt x="81" y="184"/>
                      <a:pt x="66" y="179"/>
                    </a:cubicBezTo>
                    <a:cubicBezTo>
                      <a:pt x="42" y="172"/>
                      <a:pt x="30" y="134"/>
                      <a:pt x="41" y="96"/>
                    </a:cubicBezTo>
                    <a:cubicBezTo>
                      <a:pt x="51" y="61"/>
                      <a:pt x="75" y="37"/>
                      <a:pt x="98" y="37"/>
                    </a:cubicBezTo>
                    <a:cubicBezTo>
                      <a:pt x="101" y="37"/>
                      <a:pt x="104" y="37"/>
                      <a:pt x="106" y="38"/>
                    </a:cubicBezTo>
                    <a:cubicBezTo>
                      <a:pt x="131" y="45"/>
                      <a:pt x="143" y="83"/>
                      <a:pt x="132" y="122"/>
                    </a:cubicBezTo>
                    <a:moveTo>
                      <a:pt x="117" y="3"/>
                    </a:moveTo>
                    <a:cubicBezTo>
                      <a:pt x="71" y="-10"/>
                      <a:pt x="22" y="26"/>
                      <a:pt x="6" y="86"/>
                    </a:cubicBezTo>
                    <a:cubicBezTo>
                      <a:pt x="-11" y="145"/>
                      <a:pt x="11" y="202"/>
                      <a:pt x="56" y="215"/>
                    </a:cubicBezTo>
                    <a:cubicBezTo>
                      <a:pt x="62" y="216"/>
                      <a:pt x="68" y="217"/>
                      <a:pt x="75" y="217"/>
                    </a:cubicBezTo>
                    <a:cubicBezTo>
                      <a:pt x="92" y="217"/>
                      <a:pt x="109" y="211"/>
                      <a:pt x="125" y="198"/>
                    </a:cubicBezTo>
                    <a:cubicBezTo>
                      <a:pt x="144" y="182"/>
                      <a:pt x="159" y="159"/>
                      <a:pt x="167" y="132"/>
                    </a:cubicBezTo>
                    <a:cubicBezTo>
                      <a:pt x="184" y="72"/>
                      <a:pt x="162" y="15"/>
                      <a:pt x="117" y="3"/>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9" name="Google Shape;1639;p36"/>
              <p:cNvSpPr/>
              <p:nvPr/>
            </p:nvSpPr>
            <p:spPr>
              <a:xfrm>
                <a:off x="7082248" y="2088908"/>
                <a:ext cx="22320" cy="30240"/>
              </a:xfrm>
              <a:custGeom>
                <a:avLst/>
                <a:gdLst/>
                <a:ahLst/>
                <a:cxnLst/>
                <a:rect l="l" t="t" r="r" b="b"/>
                <a:pathLst>
                  <a:path w="62" h="84" extrusionOk="0">
                    <a:moveTo>
                      <a:pt x="31" y="84"/>
                    </a:moveTo>
                    <a:cubicBezTo>
                      <a:pt x="48" y="84"/>
                      <a:pt x="62" y="65"/>
                      <a:pt x="62" y="42"/>
                    </a:cubicBezTo>
                    <a:cubicBezTo>
                      <a:pt x="62" y="19"/>
                      <a:pt x="48" y="0"/>
                      <a:pt x="31" y="0"/>
                    </a:cubicBezTo>
                    <a:cubicBezTo>
                      <a:pt x="14" y="0"/>
                      <a:pt x="0" y="19"/>
                      <a:pt x="0" y="42"/>
                    </a:cubicBezTo>
                    <a:cubicBezTo>
                      <a:pt x="0" y="65"/>
                      <a:pt x="14" y="84"/>
                      <a:pt x="31" y="8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0" name="Google Shape;1640;p36"/>
              <p:cNvSpPr/>
              <p:nvPr/>
            </p:nvSpPr>
            <p:spPr>
              <a:xfrm>
                <a:off x="7084048" y="2128508"/>
                <a:ext cx="21960" cy="29880"/>
              </a:xfrm>
              <a:custGeom>
                <a:avLst/>
                <a:gdLst/>
                <a:ahLst/>
                <a:cxnLst/>
                <a:rect l="l" t="t" r="r" b="b"/>
                <a:pathLst>
                  <a:path w="61" h="83" extrusionOk="0">
                    <a:moveTo>
                      <a:pt x="30" y="0"/>
                    </a:moveTo>
                    <a:cubicBezTo>
                      <a:pt x="14" y="0"/>
                      <a:pt x="0" y="19"/>
                      <a:pt x="0" y="42"/>
                    </a:cubicBezTo>
                    <a:cubicBezTo>
                      <a:pt x="0" y="64"/>
                      <a:pt x="14" y="83"/>
                      <a:pt x="30" y="83"/>
                    </a:cubicBezTo>
                    <a:cubicBezTo>
                      <a:pt x="47" y="83"/>
                      <a:pt x="61" y="64"/>
                      <a:pt x="61" y="42"/>
                    </a:cubicBezTo>
                    <a:cubicBezTo>
                      <a:pt x="61" y="19"/>
                      <a:pt x="47" y="0"/>
                      <a:pt x="3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1" name="Google Shape;1641;p36"/>
              <p:cNvSpPr/>
              <p:nvPr/>
            </p:nvSpPr>
            <p:spPr>
              <a:xfrm>
                <a:off x="7154608" y="1995667"/>
                <a:ext cx="73800" cy="274320"/>
              </a:xfrm>
              <a:custGeom>
                <a:avLst/>
                <a:gdLst/>
                <a:ahLst/>
                <a:cxnLst/>
                <a:rect l="l" t="t" r="r" b="b"/>
                <a:pathLst>
                  <a:path w="205" h="762" extrusionOk="0">
                    <a:moveTo>
                      <a:pt x="205" y="28"/>
                    </a:moveTo>
                    <a:lnTo>
                      <a:pt x="182" y="0"/>
                    </a:lnTo>
                    <a:cubicBezTo>
                      <a:pt x="178" y="3"/>
                      <a:pt x="-146" y="291"/>
                      <a:pt x="81" y="762"/>
                    </a:cubicBezTo>
                    <a:lnTo>
                      <a:pt x="114" y="746"/>
                    </a:lnTo>
                    <a:cubicBezTo>
                      <a:pt x="-101" y="301"/>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2" name="Google Shape;1642;p36"/>
              <p:cNvSpPr/>
              <p:nvPr/>
            </p:nvSpPr>
            <p:spPr>
              <a:xfrm>
                <a:off x="7569688" y="1993508"/>
                <a:ext cx="53280" cy="275400"/>
              </a:xfrm>
              <a:custGeom>
                <a:avLst/>
                <a:gdLst/>
                <a:ahLst/>
                <a:cxnLst/>
                <a:rect l="l" t="t" r="r" b="b"/>
                <a:pathLst>
                  <a:path w="148" h="765" extrusionOk="0">
                    <a:moveTo>
                      <a:pt x="2" y="23"/>
                    </a:moveTo>
                    <a:cubicBezTo>
                      <a:pt x="4" y="26"/>
                      <a:pt x="249" y="333"/>
                      <a:pt x="0" y="746"/>
                    </a:cubicBezTo>
                    <a:lnTo>
                      <a:pt x="31" y="765"/>
                    </a:lnTo>
                    <a:cubicBezTo>
                      <a:pt x="293" y="330"/>
                      <a:pt x="33"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3" name="Google Shape;1643;p36"/>
              <p:cNvSpPr/>
              <p:nvPr/>
            </p:nvSpPr>
            <p:spPr>
              <a:xfrm>
                <a:off x="7181968" y="2074148"/>
                <a:ext cx="121320" cy="108000"/>
              </a:xfrm>
              <a:custGeom>
                <a:avLst/>
                <a:gdLst/>
                <a:ahLst/>
                <a:cxnLst/>
                <a:rect l="l" t="t" r="r" b="b"/>
                <a:pathLst>
                  <a:path w="337" h="300" extrusionOk="0">
                    <a:moveTo>
                      <a:pt x="225" y="117"/>
                    </a:moveTo>
                    <a:cubicBezTo>
                      <a:pt x="235" y="95"/>
                      <a:pt x="245" y="73"/>
                      <a:pt x="256" y="55"/>
                    </a:cubicBezTo>
                    <a:cubicBezTo>
                      <a:pt x="263" y="42"/>
                      <a:pt x="268" y="39"/>
                      <a:pt x="268" y="38"/>
                    </a:cubicBezTo>
                    <a:cubicBezTo>
                      <a:pt x="279" y="44"/>
                      <a:pt x="294" y="90"/>
                      <a:pt x="301" y="136"/>
                    </a:cubicBezTo>
                    <a:lnTo>
                      <a:pt x="337" y="131"/>
                    </a:lnTo>
                    <a:cubicBezTo>
                      <a:pt x="332" y="95"/>
                      <a:pt x="315" y="9"/>
                      <a:pt x="275" y="2"/>
                    </a:cubicBezTo>
                    <a:cubicBezTo>
                      <a:pt x="256" y="-2"/>
                      <a:pt x="239" y="10"/>
                      <a:pt x="224" y="37"/>
                    </a:cubicBezTo>
                    <a:cubicBezTo>
                      <a:pt x="222" y="40"/>
                      <a:pt x="220" y="44"/>
                      <a:pt x="218" y="48"/>
                    </a:cubicBezTo>
                    <a:cubicBezTo>
                      <a:pt x="213" y="35"/>
                      <a:pt x="206" y="23"/>
                      <a:pt x="194" y="14"/>
                    </a:cubicBezTo>
                    <a:cubicBezTo>
                      <a:pt x="174" y="-2"/>
                      <a:pt x="156" y="-1"/>
                      <a:pt x="144" y="3"/>
                    </a:cubicBezTo>
                    <a:cubicBezTo>
                      <a:pt x="96" y="20"/>
                      <a:pt x="73" y="111"/>
                      <a:pt x="69" y="129"/>
                    </a:cubicBezTo>
                    <a:lnTo>
                      <a:pt x="105" y="137"/>
                    </a:lnTo>
                    <a:cubicBezTo>
                      <a:pt x="113" y="102"/>
                      <a:pt x="135" y="45"/>
                      <a:pt x="156" y="38"/>
                    </a:cubicBezTo>
                    <a:cubicBezTo>
                      <a:pt x="158" y="37"/>
                      <a:pt x="163" y="36"/>
                      <a:pt x="172" y="43"/>
                    </a:cubicBezTo>
                    <a:cubicBezTo>
                      <a:pt x="187" y="54"/>
                      <a:pt x="190" y="79"/>
                      <a:pt x="189" y="107"/>
                    </a:cubicBezTo>
                    <a:cubicBezTo>
                      <a:pt x="187" y="110"/>
                      <a:pt x="186" y="114"/>
                      <a:pt x="184" y="117"/>
                    </a:cubicBezTo>
                    <a:cubicBezTo>
                      <a:pt x="152" y="185"/>
                      <a:pt x="115" y="263"/>
                      <a:pt x="77" y="255"/>
                    </a:cubicBezTo>
                    <a:cubicBezTo>
                      <a:pt x="58" y="252"/>
                      <a:pt x="46" y="245"/>
                      <a:pt x="41" y="237"/>
                    </a:cubicBezTo>
                    <a:cubicBezTo>
                      <a:pt x="35" y="228"/>
                      <a:pt x="38" y="219"/>
                      <a:pt x="38" y="218"/>
                    </a:cubicBezTo>
                    <a:lnTo>
                      <a:pt x="4" y="206"/>
                    </a:lnTo>
                    <a:cubicBezTo>
                      <a:pt x="3" y="208"/>
                      <a:pt x="-5" y="231"/>
                      <a:pt x="9" y="254"/>
                    </a:cubicBezTo>
                    <a:cubicBezTo>
                      <a:pt x="19" y="273"/>
                      <a:pt x="40" y="286"/>
                      <a:pt x="70" y="291"/>
                    </a:cubicBezTo>
                    <a:cubicBezTo>
                      <a:pt x="75" y="292"/>
                      <a:pt x="79" y="293"/>
                      <a:pt x="83" y="293"/>
                    </a:cubicBezTo>
                    <a:cubicBezTo>
                      <a:pt x="120" y="293"/>
                      <a:pt x="149" y="260"/>
                      <a:pt x="174" y="217"/>
                    </a:cubicBezTo>
                    <a:cubicBezTo>
                      <a:pt x="171" y="246"/>
                      <a:pt x="173" y="269"/>
                      <a:pt x="189" y="283"/>
                    </a:cubicBezTo>
                    <a:cubicBezTo>
                      <a:pt x="202" y="294"/>
                      <a:pt x="218" y="300"/>
                      <a:pt x="237" y="300"/>
                    </a:cubicBezTo>
                    <a:cubicBezTo>
                      <a:pt x="244" y="300"/>
                      <a:pt x="252" y="299"/>
                      <a:pt x="260" y="298"/>
                    </a:cubicBezTo>
                    <a:cubicBezTo>
                      <a:pt x="292" y="290"/>
                      <a:pt x="321" y="269"/>
                      <a:pt x="331" y="246"/>
                    </a:cubicBezTo>
                    <a:lnTo>
                      <a:pt x="298" y="231"/>
                    </a:lnTo>
                    <a:cubicBezTo>
                      <a:pt x="293" y="242"/>
                      <a:pt x="274" y="257"/>
                      <a:pt x="252" y="262"/>
                    </a:cubicBezTo>
                    <a:cubicBezTo>
                      <a:pt x="242" y="264"/>
                      <a:pt x="225" y="266"/>
                      <a:pt x="213" y="255"/>
                    </a:cubicBezTo>
                    <a:cubicBezTo>
                      <a:pt x="205" y="249"/>
                      <a:pt x="213" y="203"/>
                      <a:pt x="217" y="179"/>
                    </a:cubicBezTo>
                    <a:cubicBezTo>
                      <a:pt x="220" y="158"/>
                      <a:pt x="223" y="137"/>
                      <a:pt x="225" y="1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4" name="Google Shape;1644;p36"/>
              <p:cNvSpPr/>
              <p:nvPr/>
            </p:nvSpPr>
            <p:spPr>
              <a:xfrm>
                <a:off x="7308327" y="2155508"/>
                <a:ext cx="54720" cy="63000"/>
              </a:xfrm>
              <a:custGeom>
                <a:avLst/>
                <a:gdLst/>
                <a:ahLst/>
                <a:cxnLst/>
                <a:rect l="l" t="t" r="r" b="b"/>
                <a:pathLst>
                  <a:path w="152" h="175" extrusionOk="0">
                    <a:moveTo>
                      <a:pt x="133" y="22"/>
                    </a:moveTo>
                    <a:cubicBezTo>
                      <a:pt x="130" y="21"/>
                      <a:pt x="117" y="17"/>
                      <a:pt x="106" y="32"/>
                    </a:cubicBezTo>
                    <a:cubicBezTo>
                      <a:pt x="99" y="42"/>
                      <a:pt x="80" y="61"/>
                      <a:pt x="62" y="78"/>
                    </a:cubicBezTo>
                    <a:cubicBezTo>
                      <a:pt x="59" y="81"/>
                      <a:pt x="56" y="83"/>
                      <a:pt x="53" y="86"/>
                    </a:cubicBezTo>
                    <a:cubicBezTo>
                      <a:pt x="50" y="56"/>
                      <a:pt x="44" y="23"/>
                      <a:pt x="38" y="0"/>
                    </a:cubicBezTo>
                    <a:lnTo>
                      <a:pt x="3" y="8"/>
                    </a:lnTo>
                    <a:cubicBezTo>
                      <a:pt x="12" y="50"/>
                      <a:pt x="18" y="94"/>
                      <a:pt x="19" y="120"/>
                    </a:cubicBezTo>
                    <a:cubicBezTo>
                      <a:pt x="3" y="139"/>
                      <a:pt x="-2" y="150"/>
                      <a:pt x="2" y="161"/>
                    </a:cubicBezTo>
                    <a:cubicBezTo>
                      <a:pt x="4" y="165"/>
                      <a:pt x="9" y="175"/>
                      <a:pt x="25" y="175"/>
                    </a:cubicBezTo>
                    <a:cubicBezTo>
                      <a:pt x="33" y="175"/>
                      <a:pt x="40" y="172"/>
                      <a:pt x="46" y="165"/>
                    </a:cubicBezTo>
                    <a:cubicBezTo>
                      <a:pt x="51" y="159"/>
                      <a:pt x="54" y="148"/>
                      <a:pt x="55" y="136"/>
                    </a:cubicBezTo>
                    <a:cubicBezTo>
                      <a:pt x="65" y="126"/>
                      <a:pt x="77" y="114"/>
                      <a:pt x="87" y="105"/>
                    </a:cubicBezTo>
                    <a:cubicBezTo>
                      <a:pt x="97" y="95"/>
                      <a:pt x="107" y="86"/>
                      <a:pt x="115" y="77"/>
                    </a:cubicBezTo>
                    <a:cubicBezTo>
                      <a:pt x="116" y="100"/>
                      <a:pt x="114" y="134"/>
                      <a:pt x="112" y="164"/>
                    </a:cubicBezTo>
                    <a:lnTo>
                      <a:pt x="148" y="167"/>
                    </a:lnTo>
                    <a:cubicBezTo>
                      <a:pt x="160" y="32"/>
                      <a:pt x="145" y="26"/>
                      <a:pt x="133" y="2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5" name="Google Shape;1645;p36"/>
              <p:cNvSpPr/>
              <p:nvPr/>
            </p:nvSpPr>
            <p:spPr>
              <a:xfrm>
                <a:off x="5983888" y="2089628"/>
                <a:ext cx="153000" cy="159120"/>
              </a:xfrm>
              <a:custGeom>
                <a:avLst/>
                <a:gdLst/>
                <a:ahLst/>
                <a:cxnLst/>
                <a:rect l="l" t="t" r="r" b="b"/>
                <a:pathLst>
                  <a:path w="425" h="442" extrusionOk="0">
                    <a:moveTo>
                      <a:pt x="273" y="376"/>
                    </a:moveTo>
                    <a:cubicBezTo>
                      <a:pt x="267" y="386"/>
                      <a:pt x="263" y="390"/>
                      <a:pt x="263" y="392"/>
                    </a:cubicBezTo>
                    <a:cubicBezTo>
                      <a:pt x="259" y="389"/>
                      <a:pt x="248" y="374"/>
                      <a:pt x="237" y="319"/>
                    </a:cubicBezTo>
                    <a:cubicBezTo>
                      <a:pt x="220" y="234"/>
                      <a:pt x="220" y="83"/>
                      <a:pt x="220" y="82"/>
                    </a:cubicBezTo>
                    <a:cubicBezTo>
                      <a:pt x="220" y="73"/>
                      <a:pt x="213" y="65"/>
                      <a:pt x="204" y="64"/>
                    </a:cubicBezTo>
                    <a:cubicBezTo>
                      <a:pt x="195" y="62"/>
                      <a:pt x="186" y="68"/>
                      <a:pt x="184" y="76"/>
                    </a:cubicBezTo>
                    <a:cubicBezTo>
                      <a:pt x="183" y="79"/>
                      <a:pt x="118" y="298"/>
                      <a:pt x="72" y="374"/>
                    </a:cubicBezTo>
                    <a:cubicBezTo>
                      <a:pt x="53" y="405"/>
                      <a:pt x="43" y="406"/>
                      <a:pt x="43" y="406"/>
                    </a:cubicBezTo>
                    <a:cubicBezTo>
                      <a:pt x="41" y="405"/>
                      <a:pt x="37" y="400"/>
                      <a:pt x="35" y="395"/>
                    </a:cubicBezTo>
                    <a:lnTo>
                      <a:pt x="18" y="401"/>
                    </a:lnTo>
                    <a:lnTo>
                      <a:pt x="0" y="407"/>
                    </a:lnTo>
                    <a:cubicBezTo>
                      <a:pt x="1" y="411"/>
                      <a:pt x="12" y="439"/>
                      <a:pt x="39" y="442"/>
                    </a:cubicBezTo>
                    <a:cubicBezTo>
                      <a:pt x="40" y="442"/>
                      <a:pt x="42" y="442"/>
                      <a:pt x="43" y="442"/>
                    </a:cubicBezTo>
                    <a:cubicBezTo>
                      <a:pt x="63" y="442"/>
                      <a:pt x="83" y="426"/>
                      <a:pt x="103" y="393"/>
                    </a:cubicBezTo>
                    <a:cubicBezTo>
                      <a:pt x="131" y="348"/>
                      <a:pt x="163" y="261"/>
                      <a:pt x="186" y="190"/>
                    </a:cubicBezTo>
                    <a:cubicBezTo>
                      <a:pt x="189" y="236"/>
                      <a:pt x="193" y="287"/>
                      <a:pt x="201" y="326"/>
                    </a:cubicBezTo>
                    <a:cubicBezTo>
                      <a:pt x="214" y="393"/>
                      <a:pt x="232" y="425"/>
                      <a:pt x="258" y="429"/>
                    </a:cubicBezTo>
                    <a:cubicBezTo>
                      <a:pt x="276" y="431"/>
                      <a:pt x="292" y="419"/>
                      <a:pt x="305" y="392"/>
                    </a:cubicBezTo>
                    <a:cubicBezTo>
                      <a:pt x="336" y="331"/>
                      <a:pt x="395" y="172"/>
                      <a:pt x="425" y="6"/>
                    </a:cubicBezTo>
                    <a:lnTo>
                      <a:pt x="389" y="0"/>
                    </a:lnTo>
                    <a:cubicBezTo>
                      <a:pt x="359" y="168"/>
                      <a:pt x="298" y="326"/>
                      <a:pt x="273" y="3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6" name="Google Shape;1646;p36"/>
              <p:cNvSpPr/>
              <p:nvPr/>
            </p:nvSpPr>
            <p:spPr>
              <a:xfrm>
                <a:off x="6152368" y="2164867"/>
                <a:ext cx="156600" cy="63720"/>
              </a:xfrm>
              <a:custGeom>
                <a:avLst/>
                <a:gdLst/>
                <a:ahLst/>
                <a:cxnLst/>
                <a:rect l="l" t="t" r="r" b="b"/>
                <a:pathLst>
                  <a:path w="435" h="177" extrusionOk="0">
                    <a:moveTo>
                      <a:pt x="423" y="66"/>
                    </a:moveTo>
                    <a:lnTo>
                      <a:pt x="390" y="52"/>
                    </a:lnTo>
                    <a:lnTo>
                      <a:pt x="390" y="51"/>
                    </a:lnTo>
                    <a:lnTo>
                      <a:pt x="388" y="51"/>
                    </a:lnTo>
                    <a:lnTo>
                      <a:pt x="266" y="0"/>
                    </a:lnTo>
                    <a:lnTo>
                      <a:pt x="252" y="34"/>
                    </a:lnTo>
                    <a:lnTo>
                      <a:pt x="293" y="51"/>
                    </a:lnTo>
                    <a:lnTo>
                      <a:pt x="0" y="51"/>
                    </a:lnTo>
                    <a:lnTo>
                      <a:pt x="0" y="88"/>
                    </a:lnTo>
                    <a:lnTo>
                      <a:pt x="351" y="88"/>
                    </a:lnTo>
                    <a:cubicBezTo>
                      <a:pt x="312" y="104"/>
                      <a:pt x="266" y="128"/>
                      <a:pt x="244" y="155"/>
                    </a:cubicBezTo>
                    <a:lnTo>
                      <a:pt x="273" y="177"/>
                    </a:lnTo>
                    <a:cubicBezTo>
                      <a:pt x="299" y="145"/>
                      <a:pt x="389" y="111"/>
                      <a:pt x="422" y="100"/>
                    </a:cubicBezTo>
                    <a:cubicBezTo>
                      <a:pt x="429" y="98"/>
                      <a:pt x="434" y="91"/>
                      <a:pt x="435" y="84"/>
                    </a:cubicBezTo>
                    <a:cubicBezTo>
                      <a:pt x="435" y="76"/>
                      <a:pt x="431" y="69"/>
                      <a:pt x="423" y="66"/>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7" name="Google Shape;1647;p36"/>
              <p:cNvSpPr/>
              <p:nvPr/>
            </p:nvSpPr>
            <p:spPr>
              <a:xfrm>
                <a:off x="6323368" y="2100068"/>
                <a:ext cx="116280" cy="168840"/>
              </a:xfrm>
              <a:custGeom>
                <a:avLst/>
                <a:gdLst/>
                <a:ahLst/>
                <a:cxnLst/>
                <a:rect l="l" t="t" r="r" b="b"/>
                <a:pathLst>
                  <a:path w="323" h="469" extrusionOk="0">
                    <a:moveTo>
                      <a:pt x="99" y="223"/>
                    </a:moveTo>
                    <a:cubicBezTo>
                      <a:pt x="97" y="223"/>
                      <a:pt x="96" y="223"/>
                      <a:pt x="95" y="223"/>
                    </a:cubicBezTo>
                    <a:cubicBezTo>
                      <a:pt x="90" y="224"/>
                      <a:pt x="87" y="227"/>
                      <a:pt x="84" y="230"/>
                    </a:cubicBezTo>
                    <a:lnTo>
                      <a:pt x="90" y="161"/>
                    </a:lnTo>
                    <a:cubicBezTo>
                      <a:pt x="129" y="88"/>
                      <a:pt x="172" y="39"/>
                      <a:pt x="193" y="37"/>
                    </a:cubicBezTo>
                    <a:cubicBezTo>
                      <a:pt x="195" y="37"/>
                      <a:pt x="200" y="37"/>
                      <a:pt x="205" y="48"/>
                    </a:cubicBezTo>
                    <a:cubicBezTo>
                      <a:pt x="238" y="110"/>
                      <a:pt x="222" y="140"/>
                      <a:pt x="157" y="201"/>
                    </a:cubicBezTo>
                    <a:cubicBezTo>
                      <a:pt x="133" y="223"/>
                      <a:pt x="120" y="230"/>
                      <a:pt x="115" y="232"/>
                    </a:cubicBezTo>
                    <a:cubicBezTo>
                      <a:pt x="112" y="226"/>
                      <a:pt x="105" y="223"/>
                      <a:pt x="99" y="223"/>
                    </a:cubicBezTo>
                    <a:moveTo>
                      <a:pt x="37" y="348"/>
                    </a:moveTo>
                    <a:cubicBezTo>
                      <a:pt x="36" y="326"/>
                      <a:pt x="37" y="301"/>
                      <a:pt x="44" y="274"/>
                    </a:cubicBezTo>
                    <a:lnTo>
                      <a:pt x="37" y="348"/>
                    </a:lnTo>
                    <a:moveTo>
                      <a:pt x="240" y="415"/>
                    </a:moveTo>
                    <a:cubicBezTo>
                      <a:pt x="229" y="415"/>
                      <a:pt x="219" y="410"/>
                      <a:pt x="209" y="399"/>
                    </a:cubicBezTo>
                    <a:cubicBezTo>
                      <a:pt x="176" y="363"/>
                      <a:pt x="146" y="302"/>
                      <a:pt x="129" y="265"/>
                    </a:cubicBezTo>
                    <a:cubicBezTo>
                      <a:pt x="144" y="260"/>
                      <a:pt x="161" y="247"/>
                      <a:pt x="182" y="228"/>
                    </a:cubicBezTo>
                    <a:cubicBezTo>
                      <a:pt x="244" y="169"/>
                      <a:pt x="285" y="121"/>
                      <a:pt x="238" y="31"/>
                    </a:cubicBezTo>
                    <a:cubicBezTo>
                      <a:pt x="223" y="3"/>
                      <a:pt x="202" y="0"/>
                      <a:pt x="191" y="1"/>
                    </a:cubicBezTo>
                    <a:cubicBezTo>
                      <a:pt x="161" y="3"/>
                      <a:pt x="128" y="35"/>
                      <a:pt x="98" y="79"/>
                    </a:cubicBezTo>
                    <a:lnTo>
                      <a:pt x="100" y="54"/>
                    </a:lnTo>
                    <a:lnTo>
                      <a:pt x="63" y="51"/>
                    </a:lnTo>
                    <a:lnTo>
                      <a:pt x="54" y="151"/>
                    </a:lnTo>
                    <a:cubicBezTo>
                      <a:pt x="41" y="177"/>
                      <a:pt x="30" y="203"/>
                      <a:pt x="21" y="225"/>
                    </a:cubicBezTo>
                    <a:cubicBezTo>
                      <a:pt x="-30" y="355"/>
                      <a:pt x="28" y="456"/>
                      <a:pt x="31" y="460"/>
                    </a:cubicBezTo>
                    <a:cubicBezTo>
                      <a:pt x="34" y="466"/>
                      <a:pt x="40" y="469"/>
                      <a:pt x="46" y="469"/>
                    </a:cubicBezTo>
                    <a:cubicBezTo>
                      <a:pt x="48" y="469"/>
                      <a:pt x="49" y="469"/>
                      <a:pt x="50" y="469"/>
                    </a:cubicBezTo>
                    <a:cubicBezTo>
                      <a:pt x="58" y="467"/>
                      <a:pt x="64" y="461"/>
                      <a:pt x="65" y="453"/>
                    </a:cubicBezTo>
                    <a:lnTo>
                      <a:pt x="83" y="250"/>
                    </a:lnTo>
                    <a:cubicBezTo>
                      <a:pt x="83" y="251"/>
                      <a:pt x="84" y="253"/>
                      <a:pt x="84" y="254"/>
                    </a:cubicBezTo>
                    <a:cubicBezTo>
                      <a:pt x="95" y="280"/>
                      <a:pt x="134" y="373"/>
                      <a:pt x="182" y="424"/>
                    </a:cubicBezTo>
                    <a:cubicBezTo>
                      <a:pt x="199" y="443"/>
                      <a:pt x="219" y="452"/>
                      <a:pt x="242" y="451"/>
                    </a:cubicBezTo>
                    <a:cubicBezTo>
                      <a:pt x="286" y="450"/>
                      <a:pt x="322" y="408"/>
                      <a:pt x="323" y="406"/>
                    </a:cubicBezTo>
                    <a:lnTo>
                      <a:pt x="295" y="382"/>
                    </a:lnTo>
                    <a:cubicBezTo>
                      <a:pt x="288" y="391"/>
                      <a:pt x="264" y="414"/>
                      <a:pt x="240" y="4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8" name="Google Shape;1648;p36"/>
              <p:cNvSpPr/>
              <p:nvPr/>
            </p:nvSpPr>
            <p:spPr>
              <a:xfrm>
                <a:off x="6568168" y="2043548"/>
                <a:ext cx="113760" cy="140760"/>
              </a:xfrm>
              <a:custGeom>
                <a:avLst/>
                <a:gdLst/>
                <a:ahLst/>
                <a:cxnLst/>
                <a:rect l="l" t="t" r="r" b="b"/>
                <a:pathLst>
                  <a:path w="316" h="391" extrusionOk="0">
                    <a:moveTo>
                      <a:pt x="234" y="354"/>
                    </a:moveTo>
                    <a:cubicBezTo>
                      <a:pt x="226" y="346"/>
                      <a:pt x="230" y="293"/>
                      <a:pt x="234" y="254"/>
                    </a:cubicBezTo>
                    <a:cubicBezTo>
                      <a:pt x="238" y="210"/>
                      <a:pt x="242" y="160"/>
                      <a:pt x="238" y="112"/>
                    </a:cubicBezTo>
                    <a:cubicBezTo>
                      <a:pt x="234" y="54"/>
                      <a:pt x="218" y="22"/>
                      <a:pt x="190" y="15"/>
                    </a:cubicBezTo>
                    <a:cubicBezTo>
                      <a:pt x="159" y="7"/>
                      <a:pt x="123" y="36"/>
                      <a:pt x="82" y="99"/>
                    </a:cubicBezTo>
                    <a:cubicBezTo>
                      <a:pt x="63" y="129"/>
                      <a:pt x="49" y="163"/>
                      <a:pt x="37" y="198"/>
                    </a:cubicBezTo>
                    <a:lnTo>
                      <a:pt x="37" y="0"/>
                    </a:lnTo>
                    <a:lnTo>
                      <a:pt x="0" y="0"/>
                    </a:lnTo>
                    <a:lnTo>
                      <a:pt x="0" y="363"/>
                    </a:lnTo>
                    <a:cubicBezTo>
                      <a:pt x="0" y="373"/>
                      <a:pt x="8" y="381"/>
                      <a:pt x="18" y="381"/>
                    </a:cubicBezTo>
                    <a:cubicBezTo>
                      <a:pt x="28" y="382"/>
                      <a:pt x="36" y="375"/>
                      <a:pt x="37" y="365"/>
                    </a:cubicBezTo>
                    <a:cubicBezTo>
                      <a:pt x="37" y="363"/>
                      <a:pt x="55" y="210"/>
                      <a:pt x="113" y="119"/>
                    </a:cubicBezTo>
                    <a:cubicBezTo>
                      <a:pt x="150" y="61"/>
                      <a:pt x="174" y="49"/>
                      <a:pt x="181" y="51"/>
                    </a:cubicBezTo>
                    <a:cubicBezTo>
                      <a:pt x="187" y="52"/>
                      <a:pt x="198" y="67"/>
                      <a:pt x="202" y="115"/>
                    </a:cubicBezTo>
                    <a:cubicBezTo>
                      <a:pt x="205" y="159"/>
                      <a:pt x="201" y="208"/>
                      <a:pt x="197" y="251"/>
                    </a:cubicBezTo>
                    <a:cubicBezTo>
                      <a:pt x="191" y="326"/>
                      <a:pt x="186" y="381"/>
                      <a:pt x="225" y="390"/>
                    </a:cubicBezTo>
                    <a:cubicBezTo>
                      <a:pt x="229" y="390"/>
                      <a:pt x="232" y="391"/>
                      <a:pt x="236" y="391"/>
                    </a:cubicBezTo>
                    <a:cubicBezTo>
                      <a:pt x="282" y="391"/>
                      <a:pt x="312" y="321"/>
                      <a:pt x="316" y="313"/>
                    </a:cubicBezTo>
                    <a:lnTo>
                      <a:pt x="282" y="299"/>
                    </a:lnTo>
                    <a:cubicBezTo>
                      <a:pt x="273" y="320"/>
                      <a:pt x="250" y="357"/>
                      <a:pt x="234"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9" name="Google Shape;1649;p36"/>
              <p:cNvSpPr/>
              <p:nvPr/>
            </p:nvSpPr>
            <p:spPr>
              <a:xfrm>
                <a:off x="6730168" y="2062988"/>
                <a:ext cx="81360" cy="88920"/>
              </a:xfrm>
              <a:custGeom>
                <a:avLst/>
                <a:gdLst/>
                <a:ahLst/>
                <a:cxnLst/>
                <a:rect l="l" t="t" r="r" b="b"/>
                <a:pathLst>
                  <a:path w="226" h="247" extrusionOk="0">
                    <a:moveTo>
                      <a:pt x="226" y="153"/>
                    </a:moveTo>
                    <a:cubicBezTo>
                      <a:pt x="227" y="147"/>
                      <a:pt x="224" y="140"/>
                      <a:pt x="218" y="136"/>
                    </a:cubicBezTo>
                    <a:lnTo>
                      <a:pt x="21" y="0"/>
                    </a:lnTo>
                    <a:lnTo>
                      <a:pt x="1" y="31"/>
                    </a:lnTo>
                    <a:lnTo>
                      <a:pt x="169" y="147"/>
                    </a:lnTo>
                    <a:lnTo>
                      <a:pt x="0" y="213"/>
                    </a:lnTo>
                    <a:lnTo>
                      <a:pt x="13" y="247"/>
                    </a:lnTo>
                    <a:lnTo>
                      <a:pt x="215" y="168"/>
                    </a:lnTo>
                    <a:cubicBezTo>
                      <a:pt x="221" y="166"/>
                      <a:pt x="225" y="160"/>
                      <a:pt x="226" y="153"/>
                    </a:cubicBezTo>
                    <a:close/>
                  </a:path>
                </a:pathLst>
              </a:custGeom>
              <a:solidFill>
                <a:schemeClr val="dk1"/>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0" name="Google Shape;1650;p36"/>
              <p:cNvSpPr/>
              <p:nvPr/>
            </p:nvSpPr>
            <p:spPr>
              <a:xfrm>
                <a:off x="6737008" y="2141828"/>
                <a:ext cx="83160" cy="49320"/>
              </a:xfrm>
              <a:custGeom>
                <a:avLst/>
                <a:gdLst/>
                <a:ahLst/>
                <a:cxnLst/>
                <a:rect l="l" t="t" r="r" b="b"/>
                <a:pathLst>
                  <a:path w="231" h="137" extrusionOk="0">
                    <a:moveTo>
                      <a:pt x="0" y="113"/>
                    </a:moveTo>
                    <a:lnTo>
                      <a:pt x="27" y="137"/>
                    </a:lnTo>
                    <a:cubicBezTo>
                      <a:pt x="29" y="136"/>
                      <a:pt x="127" y="26"/>
                      <a:pt x="226" y="38"/>
                    </a:cubicBezTo>
                    <a:lnTo>
                      <a:pt x="231" y="2"/>
                    </a:lnTo>
                    <a:cubicBezTo>
                      <a:pt x="113" y="-12"/>
                      <a:pt x="5" y="108"/>
                      <a:pt x="0" y="113"/>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1" name="Google Shape;1651;p36"/>
              <p:cNvSpPr/>
              <p:nvPr/>
            </p:nvSpPr>
            <p:spPr>
              <a:xfrm>
                <a:off x="6863008" y="2077028"/>
                <a:ext cx="108720" cy="95760"/>
              </a:xfrm>
              <a:custGeom>
                <a:avLst/>
                <a:gdLst/>
                <a:ahLst/>
                <a:cxnLst/>
                <a:rect l="l" t="t" r="r" b="b"/>
                <a:pathLst>
                  <a:path w="302" h="266" extrusionOk="0">
                    <a:moveTo>
                      <a:pt x="241" y="205"/>
                    </a:moveTo>
                    <a:cubicBezTo>
                      <a:pt x="238" y="186"/>
                      <a:pt x="238" y="149"/>
                      <a:pt x="238" y="121"/>
                    </a:cubicBezTo>
                    <a:cubicBezTo>
                      <a:pt x="238" y="63"/>
                      <a:pt x="236" y="14"/>
                      <a:pt x="205" y="2"/>
                    </a:cubicBezTo>
                    <a:cubicBezTo>
                      <a:pt x="181" y="-6"/>
                      <a:pt x="154" y="10"/>
                      <a:pt x="114" y="57"/>
                    </a:cubicBezTo>
                    <a:cubicBezTo>
                      <a:pt x="80" y="96"/>
                      <a:pt x="56" y="133"/>
                      <a:pt x="39" y="163"/>
                    </a:cubicBezTo>
                    <a:lnTo>
                      <a:pt x="37" y="20"/>
                    </a:lnTo>
                    <a:lnTo>
                      <a:pt x="0" y="21"/>
                    </a:lnTo>
                    <a:lnTo>
                      <a:pt x="5" y="248"/>
                    </a:lnTo>
                    <a:cubicBezTo>
                      <a:pt x="5" y="257"/>
                      <a:pt x="12" y="265"/>
                      <a:pt x="21" y="266"/>
                    </a:cubicBezTo>
                    <a:cubicBezTo>
                      <a:pt x="21" y="266"/>
                      <a:pt x="22" y="266"/>
                      <a:pt x="23" y="266"/>
                    </a:cubicBezTo>
                    <a:cubicBezTo>
                      <a:pt x="31" y="266"/>
                      <a:pt x="38" y="261"/>
                      <a:pt x="40" y="253"/>
                    </a:cubicBezTo>
                    <a:cubicBezTo>
                      <a:pt x="41" y="252"/>
                      <a:pt x="63" y="172"/>
                      <a:pt x="142" y="80"/>
                    </a:cubicBezTo>
                    <a:cubicBezTo>
                      <a:pt x="179" y="37"/>
                      <a:pt x="192" y="37"/>
                      <a:pt x="191" y="36"/>
                    </a:cubicBezTo>
                    <a:cubicBezTo>
                      <a:pt x="195" y="40"/>
                      <a:pt x="202" y="55"/>
                      <a:pt x="202" y="121"/>
                    </a:cubicBezTo>
                    <a:cubicBezTo>
                      <a:pt x="202" y="198"/>
                      <a:pt x="202" y="240"/>
                      <a:pt x="230" y="248"/>
                    </a:cubicBezTo>
                    <a:cubicBezTo>
                      <a:pt x="251" y="253"/>
                      <a:pt x="270" y="235"/>
                      <a:pt x="302" y="178"/>
                    </a:cubicBezTo>
                    <a:lnTo>
                      <a:pt x="270" y="160"/>
                    </a:lnTo>
                    <a:cubicBezTo>
                      <a:pt x="256" y="185"/>
                      <a:pt x="247" y="198"/>
                      <a:pt x="241" y="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2" name="Google Shape;1652;p36"/>
              <p:cNvSpPr/>
              <p:nvPr/>
            </p:nvSpPr>
            <p:spPr>
              <a:xfrm>
                <a:off x="7372408" y="2134628"/>
                <a:ext cx="54720" cy="12960"/>
              </a:xfrm>
              <a:custGeom>
                <a:avLst/>
                <a:gdLst/>
                <a:ahLst/>
                <a:cxnLst/>
                <a:rect l="l" t="t" r="r" b="b"/>
                <a:pathLst>
                  <a:path w="152" h="36" extrusionOk="0">
                    <a:moveTo>
                      <a:pt x="0" y="36"/>
                    </a:moveTo>
                    <a:lnTo>
                      <a:pt x="152" y="36"/>
                    </a:lnTo>
                    <a:lnTo>
                      <a:pt x="152" y="0"/>
                    </a:lnTo>
                    <a:lnTo>
                      <a:pt x="0" y="0"/>
                    </a:lnTo>
                    <a:lnTo>
                      <a:pt x="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3" name="Google Shape;1653;p36"/>
              <p:cNvSpPr/>
              <p:nvPr/>
            </p:nvSpPr>
            <p:spPr>
              <a:xfrm>
                <a:off x="7464927" y="2078828"/>
                <a:ext cx="88200" cy="206280"/>
              </a:xfrm>
              <a:custGeom>
                <a:avLst/>
                <a:gdLst/>
                <a:ahLst/>
                <a:cxnLst/>
                <a:rect l="l" t="t" r="r" b="b"/>
                <a:pathLst>
                  <a:path w="245" h="573" extrusionOk="0">
                    <a:moveTo>
                      <a:pt x="200" y="164"/>
                    </a:moveTo>
                    <a:cubicBezTo>
                      <a:pt x="192" y="176"/>
                      <a:pt x="180" y="189"/>
                      <a:pt x="163" y="195"/>
                    </a:cubicBezTo>
                    <a:cubicBezTo>
                      <a:pt x="147" y="201"/>
                      <a:pt x="130" y="199"/>
                      <a:pt x="110" y="188"/>
                    </a:cubicBezTo>
                    <a:cubicBezTo>
                      <a:pt x="102" y="183"/>
                      <a:pt x="80" y="171"/>
                      <a:pt x="91" y="132"/>
                    </a:cubicBezTo>
                    <a:cubicBezTo>
                      <a:pt x="106" y="84"/>
                      <a:pt x="159" y="38"/>
                      <a:pt x="181" y="38"/>
                    </a:cubicBezTo>
                    <a:cubicBezTo>
                      <a:pt x="182" y="38"/>
                      <a:pt x="182" y="38"/>
                      <a:pt x="183" y="38"/>
                    </a:cubicBezTo>
                    <a:cubicBezTo>
                      <a:pt x="184" y="38"/>
                      <a:pt x="187" y="40"/>
                      <a:pt x="189" y="44"/>
                    </a:cubicBezTo>
                    <a:cubicBezTo>
                      <a:pt x="200" y="63"/>
                      <a:pt x="205" y="106"/>
                      <a:pt x="200" y="164"/>
                    </a:cubicBezTo>
                    <a:moveTo>
                      <a:pt x="220" y="25"/>
                    </a:moveTo>
                    <a:cubicBezTo>
                      <a:pt x="209" y="7"/>
                      <a:pt x="195" y="2"/>
                      <a:pt x="186" y="1"/>
                    </a:cubicBezTo>
                    <a:cubicBezTo>
                      <a:pt x="138" y="-2"/>
                      <a:pt x="73" y="66"/>
                      <a:pt x="56" y="122"/>
                    </a:cubicBezTo>
                    <a:cubicBezTo>
                      <a:pt x="43" y="164"/>
                      <a:pt x="56" y="200"/>
                      <a:pt x="92" y="220"/>
                    </a:cubicBezTo>
                    <a:cubicBezTo>
                      <a:pt x="122" y="236"/>
                      <a:pt x="150" y="239"/>
                      <a:pt x="176" y="230"/>
                    </a:cubicBezTo>
                    <a:cubicBezTo>
                      <a:pt x="182" y="228"/>
                      <a:pt x="187" y="225"/>
                      <a:pt x="192" y="222"/>
                    </a:cubicBezTo>
                    <a:cubicBezTo>
                      <a:pt x="182" y="277"/>
                      <a:pt x="165" y="340"/>
                      <a:pt x="137" y="407"/>
                    </a:cubicBezTo>
                    <a:cubicBezTo>
                      <a:pt x="83" y="534"/>
                      <a:pt x="55" y="537"/>
                      <a:pt x="54" y="537"/>
                    </a:cubicBezTo>
                    <a:cubicBezTo>
                      <a:pt x="51" y="535"/>
                      <a:pt x="36" y="515"/>
                      <a:pt x="36" y="440"/>
                    </a:cubicBezTo>
                    <a:lnTo>
                      <a:pt x="0" y="440"/>
                    </a:lnTo>
                    <a:cubicBezTo>
                      <a:pt x="0" y="522"/>
                      <a:pt x="16" y="566"/>
                      <a:pt x="47" y="572"/>
                    </a:cubicBezTo>
                    <a:cubicBezTo>
                      <a:pt x="50" y="573"/>
                      <a:pt x="52" y="573"/>
                      <a:pt x="55" y="573"/>
                    </a:cubicBezTo>
                    <a:cubicBezTo>
                      <a:pt x="79" y="573"/>
                      <a:pt x="116" y="551"/>
                      <a:pt x="170" y="421"/>
                    </a:cubicBezTo>
                    <a:cubicBezTo>
                      <a:pt x="208" y="333"/>
                      <a:pt x="228" y="247"/>
                      <a:pt x="236" y="176"/>
                    </a:cubicBezTo>
                    <a:cubicBezTo>
                      <a:pt x="242" y="166"/>
                      <a:pt x="245" y="159"/>
                      <a:pt x="245" y="158"/>
                    </a:cubicBezTo>
                    <a:lnTo>
                      <a:pt x="237" y="155"/>
                    </a:lnTo>
                    <a:cubicBezTo>
                      <a:pt x="241" y="96"/>
                      <a:pt x="235" y="50"/>
                      <a:pt x="220" y="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4" name="Google Shape;1654;p36"/>
              <p:cNvSpPr/>
              <p:nvPr/>
            </p:nvSpPr>
            <p:spPr>
              <a:xfrm>
                <a:off x="7652488" y="2058668"/>
                <a:ext cx="106560" cy="106560"/>
              </a:xfrm>
              <a:custGeom>
                <a:avLst/>
                <a:gdLst/>
                <a:ahLst/>
                <a:cxnLst/>
                <a:rect l="l" t="t" r="r" b="b"/>
                <a:pathLst>
                  <a:path w="296" h="296" extrusionOk="0">
                    <a:moveTo>
                      <a:pt x="69" y="204"/>
                    </a:moveTo>
                    <a:lnTo>
                      <a:pt x="296" y="29"/>
                    </a:lnTo>
                    <a:lnTo>
                      <a:pt x="274" y="0"/>
                    </a:lnTo>
                    <a:lnTo>
                      <a:pt x="7" y="206"/>
                    </a:lnTo>
                    <a:cubicBezTo>
                      <a:pt x="0" y="211"/>
                      <a:pt x="-2" y="219"/>
                      <a:pt x="1" y="227"/>
                    </a:cubicBezTo>
                    <a:cubicBezTo>
                      <a:pt x="4" y="234"/>
                      <a:pt x="11" y="239"/>
                      <a:pt x="19" y="238"/>
                    </a:cubicBezTo>
                    <a:cubicBezTo>
                      <a:pt x="20" y="238"/>
                      <a:pt x="140" y="231"/>
                      <a:pt x="182" y="296"/>
                    </a:cubicBezTo>
                    <a:lnTo>
                      <a:pt x="213" y="276"/>
                    </a:lnTo>
                    <a:cubicBezTo>
                      <a:pt x="180" y="225"/>
                      <a:pt x="115" y="209"/>
                      <a:pt x="69" y="2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5" name="Google Shape;1655;p36"/>
              <p:cNvSpPr/>
              <p:nvPr/>
            </p:nvSpPr>
            <p:spPr>
              <a:xfrm>
                <a:off x="7756528" y="2044628"/>
                <a:ext cx="88920" cy="133560"/>
              </a:xfrm>
              <a:custGeom>
                <a:avLst/>
                <a:gdLst/>
                <a:ahLst/>
                <a:cxnLst/>
                <a:rect l="l" t="t" r="r" b="b"/>
                <a:pathLst>
                  <a:path w="247" h="371" extrusionOk="0">
                    <a:moveTo>
                      <a:pt x="226" y="301"/>
                    </a:moveTo>
                    <a:cubicBezTo>
                      <a:pt x="183" y="330"/>
                      <a:pt x="95" y="346"/>
                      <a:pt x="56" y="323"/>
                    </a:cubicBezTo>
                    <a:cubicBezTo>
                      <a:pt x="41" y="314"/>
                      <a:pt x="34" y="300"/>
                      <a:pt x="36" y="278"/>
                    </a:cubicBezTo>
                    <a:cubicBezTo>
                      <a:pt x="42" y="212"/>
                      <a:pt x="111" y="191"/>
                      <a:pt x="147" y="184"/>
                    </a:cubicBezTo>
                    <a:cubicBezTo>
                      <a:pt x="155" y="184"/>
                      <a:pt x="163" y="183"/>
                      <a:pt x="171" y="181"/>
                    </a:cubicBezTo>
                    <a:cubicBezTo>
                      <a:pt x="180" y="178"/>
                      <a:pt x="186" y="169"/>
                      <a:pt x="185" y="160"/>
                    </a:cubicBezTo>
                    <a:cubicBezTo>
                      <a:pt x="183" y="151"/>
                      <a:pt x="175" y="144"/>
                      <a:pt x="165" y="145"/>
                    </a:cubicBezTo>
                    <a:cubicBezTo>
                      <a:pt x="159" y="145"/>
                      <a:pt x="151" y="146"/>
                      <a:pt x="143" y="147"/>
                    </a:cubicBezTo>
                    <a:cubicBezTo>
                      <a:pt x="121" y="147"/>
                      <a:pt x="102" y="138"/>
                      <a:pt x="92" y="122"/>
                    </a:cubicBezTo>
                    <a:cubicBezTo>
                      <a:pt x="81" y="103"/>
                      <a:pt x="86" y="80"/>
                      <a:pt x="106" y="57"/>
                    </a:cubicBezTo>
                    <a:cubicBezTo>
                      <a:pt x="118" y="43"/>
                      <a:pt x="130" y="36"/>
                      <a:pt x="142" y="38"/>
                    </a:cubicBezTo>
                    <a:cubicBezTo>
                      <a:pt x="168" y="39"/>
                      <a:pt x="192" y="69"/>
                      <a:pt x="199" y="81"/>
                    </a:cubicBezTo>
                    <a:lnTo>
                      <a:pt x="230" y="61"/>
                    </a:lnTo>
                    <a:cubicBezTo>
                      <a:pt x="227" y="55"/>
                      <a:pt x="193" y="5"/>
                      <a:pt x="145" y="1"/>
                    </a:cubicBezTo>
                    <a:cubicBezTo>
                      <a:pt x="121" y="-1"/>
                      <a:pt x="98" y="10"/>
                      <a:pt x="78" y="33"/>
                    </a:cubicBezTo>
                    <a:cubicBezTo>
                      <a:pt x="48" y="68"/>
                      <a:pt x="41" y="108"/>
                      <a:pt x="61" y="141"/>
                    </a:cubicBezTo>
                    <a:cubicBezTo>
                      <a:pt x="67" y="151"/>
                      <a:pt x="75" y="159"/>
                      <a:pt x="84" y="165"/>
                    </a:cubicBezTo>
                    <a:cubicBezTo>
                      <a:pt x="42" y="185"/>
                      <a:pt x="4" y="219"/>
                      <a:pt x="0" y="275"/>
                    </a:cubicBezTo>
                    <a:cubicBezTo>
                      <a:pt x="-4" y="320"/>
                      <a:pt x="18" y="343"/>
                      <a:pt x="38" y="355"/>
                    </a:cubicBezTo>
                    <a:cubicBezTo>
                      <a:pt x="57" y="366"/>
                      <a:pt x="82" y="371"/>
                      <a:pt x="108" y="371"/>
                    </a:cubicBezTo>
                    <a:cubicBezTo>
                      <a:pt x="159" y="371"/>
                      <a:pt x="215" y="353"/>
                      <a:pt x="247" y="331"/>
                    </a:cubicBezTo>
                    <a:lnTo>
                      <a:pt x="226" y="3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6" name="Google Shape;1656;p36"/>
              <p:cNvSpPr/>
              <p:nvPr/>
            </p:nvSpPr>
            <p:spPr>
              <a:xfrm>
                <a:off x="6083608" y="2478548"/>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7" name="Google Shape;1657;p36"/>
              <p:cNvSpPr/>
              <p:nvPr/>
            </p:nvSpPr>
            <p:spPr>
              <a:xfrm>
                <a:off x="6083608" y="306534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8" name="Google Shape;1658;p36"/>
              <p:cNvSpPr/>
              <p:nvPr/>
            </p:nvSpPr>
            <p:spPr>
              <a:xfrm>
                <a:off x="6083608" y="3275948"/>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9" name="Google Shape;1659;p36"/>
              <p:cNvSpPr/>
              <p:nvPr/>
            </p:nvSpPr>
            <p:spPr>
              <a:xfrm>
                <a:off x="6670048" y="2478548"/>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0" name="Google Shape;1660;p36"/>
              <p:cNvSpPr/>
              <p:nvPr/>
            </p:nvSpPr>
            <p:spPr>
              <a:xfrm>
                <a:off x="6670048" y="264378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1" name="Google Shape;1661;p36"/>
              <p:cNvSpPr/>
              <p:nvPr/>
            </p:nvSpPr>
            <p:spPr>
              <a:xfrm>
                <a:off x="6670048" y="306534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2" name="Google Shape;1662;p36"/>
              <p:cNvSpPr/>
              <p:nvPr/>
            </p:nvSpPr>
            <p:spPr>
              <a:xfrm>
                <a:off x="6670048" y="3275948"/>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3" name="Google Shape;1663;p36"/>
              <p:cNvSpPr/>
              <p:nvPr/>
            </p:nvSpPr>
            <p:spPr>
              <a:xfrm>
                <a:off x="7382848" y="2304126"/>
                <a:ext cx="12240" cy="60480"/>
              </a:xfrm>
              <a:custGeom>
                <a:avLst/>
                <a:gdLst/>
                <a:ahLst/>
                <a:cxnLst/>
                <a:rect l="l" t="t" r="r" b="b"/>
                <a:pathLst>
                  <a:path w="34" h="168" extrusionOk="0">
                    <a:moveTo>
                      <a:pt x="34" y="0"/>
                    </a:moveTo>
                    <a:lnTo>
                      <a:pt x="0" y="0"/>
                    </a:lnTo>
                    <a:lnTo>
                      <a:pt x="0" y="168"/>
                    </a:lnTo>
                    <a:lnTo>
                      <a:pt x="34" y="168"/>
                    </a:lnTo>
                    <a:lnTo>
                      <a:pt x="34" y="0"/>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4" name="Google Shape;1664;p36"/>
              <p:cNvSpPr/>
              <p:nvPr/>
            </p:nvSpPr>
            <p:spPr>
              <a:xfrm>
                <a:off x="7382848" y="3062107"/>
                <a:ext cx="12240" cy="106920"/>
              </a:xfrm>
              <a:custGeom>
                <a:avLst/>
                <a:gdLst/>
                <a:ahLst/>
                <a:cxnLst/>
                <a:rect l="l" t="t" r="r" b="b"/>
                <a:pathLst>
                  <a:path w="34" h="297" extrusionOk="0">
                    <a:moveTo>
                      <a:pt x="0" y="297"/>
                    </a:moveTo>
                    <a:lnTo>
                      <a:pt x="34" y="297"/>
                    </a:lnTo>
                    <a:lnTo>
                      <a:pt x="34" y="0"/>
                    </a:lnTo>
                    <a:lnTo>
                      <a:pt x="0" y="0"/>
                    </a:lnTo>
                    <a:lnTo>
                      <a:pt x="0" y="29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5" name="Google Shape;1665;p36"/>
              <p:cNvSpPr/>
              <p:nvPr/>
            </p:nvSpPr>
            <p:spPr>
              <a:xfrm>
                <a:off x="7382848" y="2633708"/>
                <a:ext cx="12240" cy="107280"/>
              </a:xfrm>
              <a:custGeom>
                <a:avLst/>
                <a:gdLst/>
                <a:ahLst/>
                <a:cxnLst/>
                <a:rect l="l" t="t" r="r" b="b"/>
                <a:pathLst>
                  <a:path w="34" h="298" extrusionOk="0">
                    <a:moveTo>
                      <a:pt x="0" y="298"/>
                    </a:moveTo>
                    <a:lnTo>
                      <a:pt x="34" y="298"/>
                    </a:lnTo>
                    <a:lnTo>
                      <a:pt x="34" y="0"/>
                    </a:lnTo>
                    <a:lnTo>
                      <a:pt x="0" y="0"/>
                    </a:lnTo>
                    <a:lnTo>
                      <a:pt x="0" y="29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6" name="Google Shape;1666;p36"/>
              <p:cNvSpPr/>
              <p:nvPr/>
            </p:nvSpPr>
            <p:spPr>
              <a:xfrm>
                <a:off x="7382848" y="3275948"/>
                <a:ext cx="12240" cy="60480"/>
              </a:xfrm>
              <a:custGeom>
                <a:avLst/>
                <a:gdLst/>
                <a:ahLst/>
                <a:cxnLst/>
                <a:rect l="l" t="t" r="r" b="b"/>
                <a:pathLst>
                  <a:path w="34" h="168" extrusionOk="0">
                    <a:moveTo>
                      <a:pt x="0" y="168"/>
                    </a:moveTo>
                    <a:lnTo>
                      <a:pt x="34" y="168"/>
                    </a:lnTo>
                    <a:lnTo>
                      <a:pt x="34"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7" name="Google Shape;1667;p36"/>
              <p:cNvSpPr/>
              <p:nvPr/>
            </p:nvSpPr>
            <p:spPr>
              <a:xfrm>
                <a:off x="5894247" y="2420228"/>
                <a:ext cx="1917720" cy="742680"/>
              </a:xfrm>
              <a:custGeom>
                <a:avLst/>
                <a:gdLst/>
                <a:ahLst/>
                <a:cxnLst/>
                <a:rect l="l" t="t" r="r" b="b"/>
                <a:pathLst>
                  <a:path w="5327" h="2063" extrusionOk="0">
                    <a:moveTo>
                      <a:pt x="4169" y="1235"/>
                    </a:moveTo>
                    <a:lnTo>
                      <a:pt x="4169" y="1188"/>
                    </a:lnTo>
                    <a:lnTo>
                      <a:pt x="4135" y="1188"/>
                    </a:lnTo>
                    <a:lnTo>
                      <a:pt x="4135" y="1235"/>
                    </a:lnTo>
                    <a:lnTo>
                      <a:pt x="3486" y="1235"/>
                    </a:lnTo>
                    <a:cubicBezTo>
                      <a:pt x="3518" y="1153"/>
                      <a:pt x="3543" y="1058"/>
                      <a:pt x="3559" y="952"/>
                    </a:cubicBezTo>
                    <a:cubicBezTo>
                      <a:pt x="3620" y="572"/>
                      <a:pt x="3760" y="280"/>
                      <a:pt x="3944" y="153"/>
                    </a:cubicBezTo>
                    <a:cubicBezTo>
                      <a:pt x="4006" y="110"/>
                      <a:pt x="4072" y="88"/>
                      <a:pt x="4135" y="82"/>
                    </a:cubicBezTo>
                    <a:lnTo>
                      <a:pt x="4135" y="296"/>
                    </a:lnTo>
                    <a:lnTo>
                      <a:pt x="4169" y="296"/>
                    </a:lnTo>
                    <a:lnTo>
                      <a:pt x="4169" y="80"/>
                    </a:lnTo>
                    <a:cubicBezTo>
                      <a:pt x="4294" y="79"/>
                      <a:pt x="4412" y="136"/>
                      <a:pt x="4487" y="217"/>
                    </a:cubicBezTo>
                    <a:cubicBezTo>
                      <a:pt x="4612" y="353"/>
                      <a:pt x="4656" y="751"/>
                      <a:pt x="4656" y="1051"/>
                    </a:cubicBezTo>
                    <a:cubicBezTo>
                      <a:pt x="4656" y="1069"/>
                      <a:pt x="4656" y="1088"/>
                      <a:pt x="4656" y="1107"/>
                    </a:cubicBezTo>
                    <a:cubicBezTo>
                      <a:pt x="4655" y="1148"/>
                      <a:pt x="4655" y="1191"/>
                      <a:pt x="4656" y="1235"/>
                    </a:cubicBezTo>
                    <a:lnTo>
                      <a:pt x="4169" y="1235"/>
                    </a:lnTo>
                    <a:moveTo>
                      <a:pt x="3064" y="1599"/>
                    </a:moveTo>
                    <a:cubicBezTo>
                      <a:pt x="2873" y="1631"/>
                      <a:pt x="2753" y="1444"/>
                      <a:pt x="2684" y="1269"/>
                    </a:cubicBezTo>
                    <a:lnTo>
                      <a:pt x="3436" y="1269"/>
                    </a:lnTo>
                    <a:cubicBezTo>
                      <a:pt x="3352" y="1458"/>
                      <a:pt x="3225" y="1573"/>
                      <a:pt x="3064" y="1599"/>
                    </a:cubicBezTo>
                    <a:moveTo>
                      <a:pt x="2188" y="1235"/>
                    </a:moveTo>
                    <a:lnTo>
                      <a:pt x="2188" y="1207"/>
                    </a:lnTo>
                    <a:lnTo>
                      <a:pt x="2155" y="1207"/>
                    </a:lnTo>
                    <a:lnTo>
                      <a:pt x="2155" y="1235"/>
                    </a:lnTo>
                    <a:lnTo>
                      <a:pt x="1718" y="1235"/>
                    </a:lnTo>
                    <a:cubicBezTo>
                      <a:pt x="1726" y="1207"/>
                      <a:pt x="1734" y="1176"/>
                      <a:pt x="1740" y="1143"/>
                    </a:cubicBezTo>
                    <a:cubicBezTo>
                      <a:pt x="1813" y="779"/>
                      <a:pt x="1977" y="558"/>
                      <a:pt x="2178" y="552"/>
                    </a:cubicBezTo>
                    <a:cubicBezTo>
                      <a:pt x="2373" y="546"/>
                      <a:pt x="2528" y="792"/>
                      <a:pt x="2580" y="1037"/>
                    </a:cubicBezTo>
                    <a:cubicBezTo>
                      <a:pt x="2590" y="1082"/>
                      <a:pt x="2608" y="1155"/>
                      <a:pt x="2636" y="1235"/>
                    </a:cubicBezTo>
                    <a:lnTo>
                      <a:pt x="2188" y="1235"/>
                    </a:lnTo>
                    <a:moveTo>
                      <a:pt x="1298" y="1651"/>
                    </a:moveTo>
                    <a:cubicBezTo>
                      <a:pt x="1101" y="1727"/>
                      <a:pt x="1006" y="1550"/>
                      <a:pt x="989" y="1514"/>
                    </a:cubicBezTo>
                    <a:cubicBezTo>
                      <a:pt x="972" y="1478"/>
                      <a:pt x="945" y="1379"/>
                      <a:pt x="916" y="1275"/>
                    </a:cubicBezTo>
                    <a:cubicBezTo>
                      <a:pt x="916" y="1273"/>
                      <a:pt x="915" y="1271"/>
                      <a:pt x="915" y="1269"/>
                    </a:cubicBezTo>
                    <a:lnTo>
                      <a:pt x="1674" y="1269"/>
                    </a:lnTo>
                    <a:cubicBezTo>
                      <a:pt x="1589" y="1538"/>
                      <a:pt x="1447" y="1593"/>
                      <a:pt x="1298" y="1651"/>
                    </a:cubicBezTo>
                    <a:moveTo>
                      <a:pt x="559" y="1235"/>
                    </a:moveTo>
                    <a:lnTo>
                      <a:pt x="559" y="1207"/>
                    </a:lnTo>
                    <a:lnTo>
                      <a:pt x="526" y="1207"/>
                    </a:lnTo>
                    <a:lnTo>
                      <a:pt x="526" y="1235"/>
                    </a:lnTo>
                    <a:lnTo>
                      <a:pt x="274" y="1235"/>
                    </a:lnTo>
                    <a:cubicBezTo>
                      <a:pt x="321" y="1057"/>
                      <a:pt x="373" y="892"/>
                      <a:pt x="415" y="843"/>
                    </a:cubicBezTo>
                    <a:cubicBezTo>
                      <a:pt x="445" y="808"/>
                      <a:pt x="484" y="786"/>
                      <a:pt x="526" y="777"/>
                    </a:cubicBezTo>
                    <a:lnTo>
                      <a:pt x="526" y="914"/>
                    </a:lnTo>
                    <a:lnTo>
                      <a:pt x="559" y="914"/>
                    </a:lnTo>
                    <a:lnTo>
                      <a:pt x="559" y="773"/>
                    </a:lnTo>
                    <a:cubicBezTo>
                      <a:pt x="565" y="772"/>
                      <a:pt x="571" y="772"/>
                      <a:pt x="576" y="772"/>
                    </a:cubicBezTo>
                    <a:cubicBezTo>
                      <a:pt x="642" y="775"/>
                      <a:pt x="705" y="808"/>
                      <a:pt x="742" y="859"/>
                    </a:cubicBezTo>
                    <a:cubicBezTo>
                      <a:pt x="780" y="912"/>
                      <a:pt x="829" y="1083"/>
                      <a:pt x="871" y="1235"/>
                    </a:cubicBezTo>
                    <a:lnTo>
                      <a:pt x="559" y="1235"/>
                    </a:lnTo>
                    <a:moveTo>
                      <a:pt x="4691" y="1269"/>
                    </a:moveTo>
                    <a:lnTo>
                      <a:pt x="4829" y="1269"/>
                    </a:lnTo>
                    <a:lnTo>
                      <a:pt x="4829" y="1235"/>
                    </a:lnTo>
                    <a:lnTo>
                      <a:pt x="4690" y="1235"/>
                    </a:lnTo>
                    <a:cubicBezTo>
                      <a:pt x="4689" y="1192"/>
                      <a:pt x="4689" y="1149"/>
                      <a:pt x="4689" y="1107"/>
                    </a:cubicBezTo>
                    <a:cubicBezTo>
                      <a:pt x="4689" y="1088"/>
                      <a:pt x="4689" y="1069"/>
                      <a:pt x="4689" y="1051"/>
                    </a:cubicBezTo>
                    <a:cubicBezTo>
                      <a:pt x="4689" y="730"/>
                      <a:pt x="4643" y="337"/>
                      <a:pt x="4512" y="194"/>
                    </a:cubicBezTo>
                    <a:cubicBezTo>
                      <a:pt x="4466" y="145"/>
                      <a:pt x="4404" y="104"/>
                      <a:pt x="4336" y="78"/>
                    </a:cubicBezTo>
                    <a:lnTo>
                      <a:pt x="4471" y="78"/>
                    </a:lnTo>
                    <a:lnTo>
                      <a:pt x="4471" y="44"/>
                    </a:lnTo>
                    <a:lnTo>
                      <a:pt x="4169" y="44"/>
                    </a:lnTo>
                    <a:lnTo>
                      <a:pt x="4169" y="0"/>
                    </a:lnTo>
                    <a:lnTo>
                      <a:pt x="4135" y="0"/>
                    </a:lnTo>
                    <a:lnTo>
                      <a:pt x="4135" y="44"/>
                    </a:lnTo>
                    <a:lnTo>
                      <a:pt x="3879" y="44"/>
                    </a:lnTo>
                    <a:lnTo>
                      <a:pt x="3879" y="78"/>
                    </a:lnTo>
                    <a:lnTo>
                      <a:pt x="4014" y="78"/>
                    </a:lnTo>
                    <a:cubicBezTo>
                      <a:pt x="3984" y="90"/>
                      <a:pt x="3954" y="105"/>
                      <a:pt x="3925" y="125"/>
                    </a:cubicBezTo>
                    <a:cubicBezTo>
                      <a:pt x="3734" y="257"/>
                      <a:pt x="3588" y="557"/>
                      <a:pt x="3526" y="947"/>
                    </a:cubicBezTo>
                    <a:cubicBezTo>
                      <a:pt x="3509" y="1056"/>
                      <a:pt x="3483" y="1152"/>
                      <a:pt x="3450" y="1235"/>
                    </a:cubicBezTo>
                    <a:lnTo>
                      <a:pt x="2672" y="1235"/>
                    </a:lnTo>
                    <a:cubicBezTo>
                      <a:pt x="2642" y="1152"/>
                      <a:pt x="2623" y="1076"/>
                      <a:pt x="2613" y="1030"/>
                    </a:cubicBezTo>
                    <a:cubicBezTo>
                      <a:pt x="2568" y="817"/>
                      <a:pt x="2445" y="591"/>
                      <a:pt x="2271" y="534"/>
                    </a:cubicBezTo>
                    <a:cubicBezTo>
                      <a:pt x="2387" y="531"/>
                      <a:pt x="2473" y="534"/>
                      <a:pt x="2488" y="544"/>
                    </a:cubicBezTo>
                    <a:cubicBezTo>
                      <a:pt x="2487" y="543"/>
                      <a:pt x="2485" y="540"/>
                      <a:pt x="2485" y="536"/>
                    </a:cubicBezTo>
                    <a:lnTo>
                      <a:pt x="2518" y="536"/>
                    </a:lnTo>
                    <a:cubicBezTo>
                      <a:pt x="2518" y="529"/>
                      <a:pt x="2516" y="523"/>
                      <a:pt x="2511" y="519"/>
                    </a:cubicBezTo>
                    <a:cubicBezTo>
                      <a:pt x="2469" y="480"/>
                      <a:pt x="2030" y="509"/>
                      <a:pt x="1896" y="519"/>
                    </a:cubicBezTo>
                    <a:lnTo>
                      <a:pt x="1898" y="552"/>
                    </a:lnTo>
                    <a:cubicBezTo>
                      <a:pt x="1954" y="548"/>
                      <a:pt x="2012" y="545"/>
                      <a:pt x="2067" y="542"/>
                    </a:cubicBezTo>
                    <a:cubicBezTo>
                      <a:pt x="1900" y="608"/>
                      <a:pt x="1771" y="817"/>
                      <a:pt x="1707" y="1137"/>
                    </a:cubicBezTo>
                    <a:cubicBezTo>
                      <a:pt x="1700" y="1173"/>
                      <a:pt x="1692" y="1205"/>
                      <a:pt x="1683" y="1235"/>
                    </a:cubicBezTo>
                    <a:lnTo>
                      <a:pt x="906" y="1235"/>
                    </a:lnTo>
                    <a:cubicBezTo>
                      <a:pt x="861" y="1072"/>
                      <a:pt x="811" y="898"/>
                      <a:pt x="769" y="839"/>
                    </a:cubicBezTo>
                    <a:cubicBezTo>
                      <a:pt x="741" y="800"/>
                      <a:pt x="699" y="771"/>
                      <a:pt x="652" y="754"/>
                    </a:cubicBezTo>
                    <a:lnTo>
                      <a:pt x="951" y="754"/>
                    </a:lnTo>
                    <a:lnTo>
                      <a:pt x="951" y="720"/>
                    </a:lnTo>
                    <a:lnTo>
                      <a:pt x="559" y="720"/>
                    </a:lnTo>
                    <a:lnTo>
                      <a:pt x="559" y="621"/>
                    </a:lnTo>
                    <a:lnTo>
                      <a:pt x="526" y="621"/>
                    </a:lnTo>
                    <a:lnTo>
                      <a:pt x="526" y="720"/>
                    </a:lnTo>
                    <a:lnTo>
                      <a:pt x="223" y="720"/>
                    </a:lnTo>
                    <a:lnTo>
                      <a:pt x="223" y="754"/>
                    </a:lnTo>
                    <a:lnTo>
                      <a:pt x="485" y="754"/>
                    </a:lnTo>
                    <a:cubicBezTo>
                      <a:pt x="449" y="768"/>
                      <a:pt x="417" y="790"/>
                      <a:pt x="390" y="821"/>
                    </a:cubicBezTo>
                    <a:cubicBezTo>
                      <a:pt x="344" y="875"/>
                      <a:pt x="288" y="1050"/>
                      <a:pt x="240" y="1235"/>
                    </a:cubicBezTo>
                    <a:lnTo>
                      <a:pt x="0" y="1235"/>
                    </a:lnTo>
                    <a:lnTo>
                      <a:pt x="0" y="1269"/>
                    </a:lnTo>
                    <a:lnTo>
                      <a:pt x="231" y="1269"/>
                    </a:lnTo>
                    <a:cubicBezTo>
                      <a:pt x="170" y="1507"/>
                      <a:pt x="121" y="1751"/>
                      <a:pt x="117" y="1769"/>
                    </a:cubicBezTo>
                    <a:lnTo>
                      <a:pt x="150" y="1776"/>
                    </a:lnTo>
                    <a:cubicBezTo>
                      <a:pt x="151" y="1771"/>
                      <a:pt x="203" y="1514"/>
                      <a:pt x="266" y="1269"/>
                    </a:cubicBezTo>
                    <a:lnTo>
                      <a:pt x="526" y="1269"/>
                    </a:lnTo>
                    <a:lnTo>
                      <a:pt x="526" y="1499"/>
                    </a:lnTo>
                    <a:lnTo>
                      <a:pt x="559" y="1499"/>
                    </a:lnTo>
                    <a:lnTo>
                      <a:pt x="559" y="1269"/>
                    </a:lnTo>
                    <a:lnTo>
                      <a:pt x="880" y="1269"/>
                    </a:lnTo>
                    <a:cubicBezTo>
                      <a:pt x="881" y="1274"/>
                      <a:pt x="883" y="1279"/>
                      <a:pt x="884" y="1284"/>
                    </a:cubicBezTo>
                    <a:cubicBezTo>
                      <a:pt x="914" y="1394"/>
                      <a:pt x="940" y="1489"/>
                      <a:pt x="958" y="1528"/>
                    </a:cubicBezTo>
                    <a:cubicBezTo>
                      <a:pt x="988" y="1591"/>
                      <a:pt x="1040" y="1653"/>
                      <a:pt x="1110" y="1683"/>
                    </a:cubicBezTo>
                    <a:lnTo>
                      <a:pt x="912" y="1683"/>
                    </a:lnTo>
                    <a:lnTo>
                      <a:pt x="912" y="1717"/>
                    </a:lnTo>
                    <a:lnTo>
                      <a:pt x="1623" y="1717"/>
                    </a:lnTo>
                    <a:lnTo>
                      <a:pt x="1623" y="1683"/>
                    </a:lnTo>
                    <a:lnTo>
                      <a:pt x="1306" y="1683"/>
                    </a:lnTo>
                    <a:cubicBezTo>
                      <a:pt x="1308" y="1683"/>
                      <a:pt x="1309" y="1682"/>
                      <a:pt x="1310" y="1682"/>
                    </a:cubicBezTo>
                    <a:cubicBezTo>
                      <a:pt x="1462" y="1623"/>
                      <a:pt x="1619" y="1562"/>
                      <a:pt x="1709" y="1269"/>
                    </a:cubicBezTo>
                    <a:lnTo>
                      <a:pt x="2155" y="1269"/>
                    </a:lnTo>
                    <a:lnTo>
                      <a:pt x="2155" y="1499"/>
                    </a:lnTo>
                    <a:lnTo>
                      <a:pt x="2188" y="1499"/>
                    </a:lnTo>
                    <a:lnTo>
                      <a:pt x="2188" y="1269"/>
                    </a:lnTo>
                    <a:lnTo>
                      <a:pt x="2649" y="1269"/>
                    </a:lnTo>
                    <a:cubicBezTo>
                      <a:pt x="2707" y="1421"/>
                      <a:pt x="2803" y="1587"/>
                      <a:pt x="2951" y="1627"/>
                    </a:cubicBezTo>
                    <a:lnTo>
                      <a:pt x="2782" y="1627"/>
                    </a:lnTo>
                    <a:lnTo>
                      <a:pt x="2782" y="1661"/>
                    </a:lnTo>
                    <a:lnTo>
                      <a:pt x="3409" y="1661"/>
                    </a:lnTo>
                    <a:lnTo>
                      <a:pt x="3409" y="1627"/>
                    </a:lnTo>
                    <a:lnTo>
                      <a:pt x="3094" y="1627"/>
                    </a:lnTo>
                    <a:cubicBezTo>
                      <a:pt x="3259" y="1591"/>
                      <a:pt x="3388" y="1467"/>
                      <a:pt x="3472" y="1269"/>
                    </a:cubicBezTo>
                    <a:lnTo>
                      <a:pt x="4135" y="1269"/>
                    </a:lnTo>
                    <a:lnTo>
                      <a:pt x="4135" y="1485"/>
                    </a:lnTo>
                    <a:lnTo>
                      <a:pt x="4169" y="1485"/>
                    </a:lnTo>
                    <a:lnTo>
                      <a:pt x="4169" y="1269"/>
                    </a:lnTo>
                    <a:lnTo>
                      <a:pt x="4657" y="1269"/>
                    </a:lnTo>
                    <a:cubicBezTo>
                      <a:pt x="4670" y="1559"/>
                      <a:pt x="4758" y="1892"/>
                      <a:pt x="5317" y="2063"/>
                    </a:cubicBezTo>
                    <a:lnTo>
                      <a:pt x="5327" y="2031"/>
                    </a:lnTo>
                    <a:cubicBezTo>
                      <a:pt x="4787" y="1866"/>
                      <a:pt x="4703" y="1556"/>
                      <a:pt x="4691" y="12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8" name="Google Shape;1668;p36"/>
              <p:cNvSpPr/>
              <p:nvPr/>
            </p:nvSpPr>
            <p:spPr>
              <a:xfrm>
                <a:off x="6272248" y="3071468"/>
                <a:ext cx="79560" cy="134280"/>
              </a:xfrm>
              <a:custGeom>
                <a:avLst/>
                <a:gdLst/>
                <a:ahLst/>
                <a:cxnLst/>
                <a:rect l="l" t="t" r="r" b="b"/>
                <a:pathLst>
                  <a:path w="221" h="373" extrusionOk="0">
                    <a:moveTo>
                      <a:pt x="145" y="107"/>
                    </a:moveTo>
                    <a:cubicBezTo>
                      <a:pt x="166" y="70"/>
                      <a:pt x="180" y="52"/>
                      <a:pt x="187" y="43"/>
                    </a:cubicBezTo>
                    <a:cubicBezTo>
                      <a:pt x="188" y="48"/>
                      <a:pt x="187" y="54"/>
                      <a:pt x="187" y="63"/>
                    </a:cubicBezTo>
                    <a:cubicBezTo>
                      <a:pt x="185" y="84"/>
                      <a:pt x="161" y="111"/>
                      <a:pt x="129" y="138"/>
                    </a:cubicBezTo>
                    <a:cubicBezTo>
                      <a:pt x="134" y="127"/>
                      <a:pt x="139" y="116"/>
                      <a:pt x="145" y="107"/>
                    </a:cubicBezTo>
                    <a:moveTo>
                      <a:pt x="118" y="372"/>
                    </a:moveTo>
                    <a:cubicBezTo>
                      <a:pt x="199" y="353"/>
                      <a:pt x="219" y="285"/>
                      <a:pt x="220" y="282"/>
                    </a:cubicBezTo>
                    <a:lnTo>
                      <a:pt x="187" y="273"/>
                    </a:lnTo>
                    <a:cubicBezTo>
                      <a:pt x="187" y="275"/>
                      <a:pt x="172" y="325"/>
                      <a:pt x="110" y="339"/>
                    </a:cubicBezTo>
                    <a:cubicBezTo>
                      <a:pt x="101" y="341"/>
                      <a:pt x="99" y="339"/>
                      <a:pt x="97" y="336"/>
                    </a:cubicBezTo>
                    <a:cubicBezTo>
                      <a:pt x="82" y="316"/>
                      <a:pt x="89" y="257"/>
                      <a:pt x="107" y="197"/>
                    </a:cubicBezTo>
                    <a:cubicBezTo>
                      <a:pt x="160" y="160"/>
                      <a:pt x="217" y="110"/>
                      <a:pt x="220" y="66"/>
                    </a:cubicBezTo>
                    <a:cubicBezTo>
                      <a:pt x="222" y="38"/>
                      <a:pt x="223" y="8"/>
                      <a:pt x="201" y="1"/>
                    </a:cubicBezTo>
                    <a:cubicBezTo>
                      <a:pt x="180" y="-5"/>
                      <a:pt x="159" y="16"/>
                      <a:pt x="116" y="90"/>
                    </a:cubicBezTo>
                    <a:cubicBezTo>
                      <a:pt x="102" y="113"/>
                      <a:pt x="89" y="143"/>
                      <a:pt x="78" y="176"/>
                    </a:cubicBezTo>
                    <a:cubicBezTo>
                      <a:pt x="51" y="194"/>
                      <a:pt x="23" y="211"/>
                      <a:pt x="0" y="223"/>
                    </a:cubicBezTo>
                    <a:lnTo>
                      <a:pt x="15" y="253"/>
                    </a:lnTo>
                    <a:cubicBezTo>
                      <a:pt x="21" y="250"/>
                      <a:pt x="40" y="239"/>
                      <a:pt x="65" y="225"/>
                    </a:cubicBezTo>
                    <a:cubicBezTo>
                      <a:pt x="52" y="278"/>
                      <a:pt x="51" y="329"/>
                      <a:pt x="70" y="356"/>
                    </a:cubicBezTo>
                    <a:cubicBezTo>
                      <a:pt x="78" y="367"/>
                      <a:pt x="90" y="373"/>
                      <a:pt x="105" y="373"/>
                    </a:cubicBezTo>
                    <a:cubicBezTo>
                      <a:pt x="109" y="373"/>
                      <a:pt x="113" y="373"/>
                      <a:pt x="1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9" name="Google Shape;1669;p36"/>
              <p:cNvSpPr/>
              <p:nvPr/>
            </p:nvSpPr>
            <p:spPr>
              <a:xfrm>
                <a:off x="6364768" y="3144908"/>
                <a:ext cx="42120" cy="56880"/>
              </a:xfrm>
              <a:custGeom>
                <a:avLst/>
                <a:gdLst/>
                <a:ahLst/>
                <a:cxnLst/>
                <a:rect l="l" t="t" r="r" b="b"/>
                <a:pathLst>
                  <a:path w="117" h="158" extrusionOk="0">
                    <a:moveTo>
                      <a:pt x="9" y="152"/>
                    </a:moveTo>
                    <a:cubicBezTo>
                      <a:pt x="11" y="154"/>
                      <a:pt x="17" y="158"/>
                      <a:pt x="25" y="158"/>
                    </a:cubicBezTo>
                    <a:cubicBezTo>
                      <a:pt x="28" y="158"/>
                      <a:pt x="33" y="158"/>
                      <a:pt x="37" y="156"/>
                    </a:cubicBezTo>
                    <a:cubicBezTo>
                      <a:pt x="80" y="137"/>
                      <a:pt x="116" y="85"/>
                      <a:pt x="117" y="83"/>
                    </a:cubicBezTo>
                    <a:lnTo>
                      <a:pt x="89" y="64"/>
                    </a:lnTo>
                    <a:cubicBezTo>
                      <a:pt x="89" y="64"/>
                      <a:pt x="64" y="102"/>
                      <a:pt x="33" y="120"/>
                    </a:cubicBezTo>
                    <a:cubicBezTo>
                      <a:pt x="35" y="99"/>
                      <a:pt x="47" y="55"/>
                      <a:pt x="63" y="12"/>
                    </a:cubicBezTo>
                    <a:lnTo>
                      <a:pt x="31" y="0"/>
                    </a:lnTo>
                    <a:cubicBezTo>
                      <a:pt x="-16" y="128"/>
                      <a:pt x="3" y="146"/>
                      <a:pt x="9" y="152"/>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0" name="Google Shape;1670;p36"/>
              <p:cNvSpPr/>
              <p:nvPr/>
            </p:nvSpPr>
            <p:spPr>
              <a:xfrm>
                <a:off x="6405808" y="3130868"/>
                <a:ext cx="103680" cy="68760"/>
              </a:xfrm>
              <a:custGeom>
                <a:avLst/>
                <a:gdLst/>
                <a:ahLst/>
                <a:cxnLst/>
                <a:rect l="l" t="t" r="r" b="b"/>
                <a:pathLst>
                  <a:path w="288" h="191" extrusionOk="0">
                    <a:moveTo>
                      <a:pt x="34" y="35"/>
                    </a:moveTo>
                    <a:lnTo>
                      <a:pt x="1" y="170"/>
                    </a:lnTo>
                    <a:cubicBezTo>
                      <a:pt x="-1" y="178"/>
                      <a:pt x="3" y="187"/>
                      <a:pt x="12" y="190"/>
                    </a:cubicBezTo>
                    <a:cubicBezTo>
                      <a:pt x="13" y="190"/>
                      <a:pt x="15" y="191"/>
                      <a:pt x="17" y="191"/>
                    </a:cubicBezTo>
                    <a:cubicBezTo>
                      <a:pt x="24" y="191"/>
                      <a:pt x="30" y="187"/>
                      <a:pt x="32" y="181"/>
                    </a:cubicBezTo>
                    <a:cubicBezTo>
                      <a:pt x="65" y="110"/>
                      <a:pt x="108" y="45"/>
                      <a:pt x="123" y="44"/>
                    </a:cubicBezTo>
                    <a:cubicBezTo>
                      <a:pt x="123" y="44"/>
                      <a:pt x="124" y="45"/>
                      <a:pt x="126" y="47"/>
                    </a:cubicBezTo>
                    <a:cubicBezTo>
                      <a:pt x="155" y="102"/>
                      <a:pt x="136" y="162"/>
                      <a:pt x="136" y="163"/>
                    </a:cubicBezTo>
                    <a:cubicBezTo>
                      <a:pt x="133" y="171"/>
                      <a:pt x="137" y="180"/>
                      <a:pt x="145" y="184"/>
                    </a:cubicBezTo>
                    <a:cubicBezTo>
                      <a:pt x="153" y="187"/>
                      <a:pt x="162" y="184"/>
                      <a:pt x="166" y="176"/>
                    </a:cubicBezTo>
                    <a:cubicBezTo>
                      <a:pt x="193" y="126"/>
                      <a:pt x="226" y="70"/>
                      <a:pt x="246" y="45"/>
                    </a:cubicBezTo>
                    <a:cubicBezTo>
                      <a:pt x="246" y="62"/>
                      <a:pt x="245" y="78"/>
                      <a:pt x="243" y="93"/>
                    </a:cubicBezTo>
                    <a:cubicBezTo>
                      <a:pt x="240" y="129"/>
                      <a:pt x="238" y="155"/>
                      <a:pt x="254" y="170"/>
                    </a:cubicBezTo>
                    <a:cubicBezTo>
                      <a:pt x="262" y="178"/>
                      <a:pt x="273" y="181"/>
                      <a:pt x="288" y="179"/>
                    </a:cubicBezTo>
                    <a:lnTo>
                      <a:pt x="284" y="146"/>
                    </a:lnTo>
                    <a:cubicBezTo>
                      <a:pt x="282" y="146"/>
                      <a:pt x="281" y="146"/>
                      <a:pt x="280" y="146"/>
                    </a:cubicBezTo>
                    <a:cubicBezTo>
                      <a:pt x="278" y="146"/>
                      <a:pt x="277" y="146"/>
                      <a:pt x="277" y="146"/>
                    </a:cubicBezTo>
                    <a:cubicBezTo>
                      <a:pt x="273" y="141"/>
                      <a:pt x="275" y="115"/>
                      <a:pt x="277" y="96"/>
                    </a:cubicBezTo>
                    <a:cubicBezTo>
                      <a:pt x="278" y="77"/>
                      <a:pt x="280" y="57"/>
                      <a:pt x="280" y="34"/>
                    </a:cubicBezTo>
                    <a:cubicBezTo>
                      <a:pt x="280" y="15"/>
                      <a:pt x="274" y="3"/>
                      <a:pt x="261" y="0"/>
                    </a:cubicBezTo>
                    <a:cubicBezTo>
                      <a:pt x="252" y="-2"/>
                      <a:pt x="233" y="-7"/>
                      <a:pt x="174" y="93"/>
                    </a:cubicBezTo>
                    <a:cubicBezTo>
                      <a:pt x="172" y="73"/>
                      <a:pt x="166" y="52"/>
                      <a:pt x="155" y="31"/>
                    </a:cubicBezTo>
                    <a:cubicBezTo>
                      <a:pt x="145" y="13"/>
                      <a:pt x="131" y="11"/>
                      <a:pt x="123" y="11"/>
                    </a:cubicBezTo>
                    <a:cubicBezTo>
                      <a:pt x="104" y="11"/>
                      <a:pt x="83" y="31"/>
                      <a:pt x="64" y="57"/>
                    </a:cubicBezTo>
                    <a:lnTo>
                      <a:pt x="67" y="44"/>
                    </a:lnTo>
                    <a:lnTo>
                      <a:pt x="34" y="35"/>
                    </a:lnTo>
                    <a:close/>
                  </a:path>
                </a:pathLst>
              </a:custGeom>
              <a:solidFill>
                <a:schemeClr val="dk1"/>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1" name="Google Shape;1671;p36"/>
              <p:cNvSpPr/>
              <p:nvPr/>
            </p:nvSpPr>
            <p:spPr>
              <a:xfrm>
                <a:off x="6383847" y="3105668"/>
                <a:ext cx="14040" cy="12240"/>
              </a:xfrm>
              <a:custGeom>
                <a:avLst/>
                <a:gdLst/>
                <a:ahLst/>
                <a:cxnLst/>
                <a:rect l="l" t="t" r="r" b="b"/>
                <a:pathLst>
                  <a:path w="39" h="34" extrusionOk="0">
                    <a:moveTo>
                      <a:pt x="39" y="6"/>
                    </a:moveTo>
                    <a:lnTo>
                      <a:pt x="6" y="0"/>
                    </a:lnTo>
                    <a:lnTo>
                      <a:pt x="0" y="28"/>
                    </a:lnTo>
                    <a:lnTo>
                      <a:pt x="33" y="34"/>
                    </a:lnTo>
                    <a:lnTo>
                      <a:pt x="39"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2" name="Google Shape;1672;p36"/>
              <p:cNvSpPr/>
              <p:nvPr/>
            </p:nvSpPr>
            <p:spPr>
              <a:xfrm>
                <a:off x="6301047" y="3245348"/>
                <a:ext cx="287640" cy="81000"/>
              </a:xfrm>
              <a:custGeom>
                <a:avLst/>
                <a:gdLst/>
                <a:ahLst/>
                <a:cxnLst/>
                <a:rect l="l" t="t" r="r" b="b"/>
                <a:pathLst>
                  <a:path w="799" h="225" extrusionOk="0">
                    <a:moveTo>
                      <a:pt x="682" y="192"/>
                    </a:moveTo>
                    <a:cubicBezTo>
                      <a:pt x="673" y="192"/>
                      <a:pt x="670" y="190"/>
                      <a:pt x="669" y="189"/>
                    </a:cubicBezTo>
                    <a:cubicBezTo>
                      <a:pt x="660" y="180"/>
                      <a:pt x="660" y="151"/>
                      <a:pt x="660" y="127"/>
                    </a:cubicBezTo>
                    <a:cubicBezTo>
                      <a:pt x="660" y="96"/>
                      <a:pt x="661" y="65"/>
                      <a:pt x="647" y="43"/>
                    </a:cubicBezTo>
                    <a:cubicBezTo>
                      <a:pt x="641" y="33"/>
                      <a:pt x="632" y="27"/>
                      <a:pt x="621" y="28"/>
                    </a:cubicBezTo>
                    <a:cubicBezTo>
                      <a:pt x="601" y="29"/>
                      <a:pt x="576" y="55"/>
                      <a:pt x="552" y="88"/>
                    </a:cubicBezTo>
                    <a:cubicBezTo>
                      <a:pt x="551" y="85"/>
                      <a:pt x="548" y="83"/>
                      <a:pt x="545" y="82"/>
                    </a:cubicBezTo>
                    <a:cubicBezTo>
                      <a:pt x="538" y="78"/>
                      <a:pt x="529" y="80"/>
                      <a:pt x="524" y="87"/>
                    </a:cubicBezTo>
                    <a:cubicBezTo>
                      <a:pt x="504" y="114"/>
                      <a:pt x="438" y="191"/>
                      <a:pt x="398" y="176"/>
                    </a:cubicBezTo>
                    <a:cubicBezTo>
                      <a:pt x="360" y="162"/>
                      <a:pt x="377" y="75"/>
                      <a:pt x="386" y="45"/>
                    </a:cubicBezTo>
                    <a:cubicBezTo>
                      <a:pt x="388" y="37"/>
                      <a:pt x="384" y="28"/>
                      <a:pt x="376" y="25"/>
                    </a:cubicBezTo>
                    <a:cubicBezTo>
                      <a:pt x="368" y="22"/>
                      <a:pt x="359" y="25"/>
                      <a:pt x="355" y="33"/>
                    </a:cubicBezTo>
                    <a:cubicBezTo>
                      <a:pt x="331" y="81"/>
                      <a:pt x="283" y="152"/>
                      <a:pt x="254" y="158"/>
                    </a:cubicBezTo>
                    <a:cubicBezTo>
                      <a:pt x="251" y="159"/>
                      <a:pt x="249" y="159"/>
                      <a:pt x="248" y="160"/>
                    </a:cubicBezTo>
                    <a:cubicBezTo>
                      <a:pt x="245" y="151"/>
                      <a:pt x="252" y="121"/>
                      <a:pt x="257" y="98"/>
                    </a:cubicBezTo>
                    <a:cubicBezTo>
                      <a:pt x="261" y="80"/>
                      <a:pt x="266" y="59"/>
                      <a:pt x="269" y="37"/>
                    </a:cubicBezTo>
                    <a:cubicBezTo>
                      <a:pt x="270" y="30"/>
                      <a:pt x="273" y="8"/>
                      <a:pt x="255" y="2"/>
                    </a:cubicBezTo>
                    <a:cubicBezTo>
                      <a:pt x="245" y="-2"/>
                      <a:pt x="229" y="-8"/>
                      <a:pt x="162" y="96"/>
                    </a:cubicBezTo>
                    <a:cubicBezTo>
                      <a:pt x="163" y="82"/>
                      <a:pt x="165" y="67"/>
                      <a:pt x="168" y="48"/>
                    </a:cubicBezTo>
                    <a:cubicBezTo>
                      <a:pt x="171" y="30"/>
                      <a:pt x="166" y="18"/>
                      <a:pt x="154" y="13"/>
                    </a:cubicBezTo>
                    <a:cubicBezTo>
                      <a:pt x="147" y="10"/>
                      <a:pt x="133" y="4"/>
                      <a:pt x="87" y="54"/>
                    </a:cubicBezTo>
                    <a:lnTo>
                      <a:pt x="105" y="14"/>
                    </a:lnTo>
                    <a:lnTo>
                      <a:pt x="75" y="0"/>
                    </a:lnTo>
                    <a:lnTo>
                      <a:pt x="2" y="162"/>
                    </a:lnTo>
                    <a:cubicBezTo>
                      <a:pt x="-2" y="170"/>
                      <a:pt x="1" y="179"/>
                      <a:pt x="9" y="184"/>
                    </a:cubicBezTo>
                    <a:cubicBezTo>
                      <a:pt x="16" y="188"/>
                      <a:pt x="26" y="186"/>
                      <a:pt x="31" y="179"/>
                    </a:cubicBezTo>
                    <a:cubicBezTo>
                      <a:pt x="66" y="131"/>
                      <a:pt x="109" y="77"/>
                      <a:pt x="133" y="55"/>
                    </a:cubicBezTo>
                    <a:cubicBezTo>
                      <a:pt x="124" y="126"/>
                      <a:pt x="123" y="162"/>
                      <a:pt x="123" y="164"/>
                    </a:cubicBezTo>
                    <a:cubicBezTo>
                      <a:pt x="123" y="171"/>
                      <a:pt x="128" y="178"/>
                      <a:pt x="136" y="180"/>
                    </a:cubicBezTo>
                    <a:cubicBezTo>
                      <a:pt x="143" y="182"/>
                      <a:pt x="151" y="179"/>
                      <a:pt x="155" y="172"/>
                    </a:cubicBezTo>
                    <a:cubicBezTo>
                      <a:pt x="180" y="130"/>
                      <a:pt x="211" y="83"/>
                      <a:pt x="232" y="56"/>
                    </a:cubicBezTo>
                    <a:cubicBezTo>
                      <a:pt x="229" y="68"/>
                      <a:pt x="227" y="80"/>
                      <a:pt x="224" y="91"/>
                    </a:cubicBezTo>
                    <a:cubicBezTo>
                      <a:pt x="214" y="135"/>
                      <a:pt x="207" y="166"/>
                      <a:pt x="224" y="184"/>
                    </a:cubicBezTo>
                    <a:cubicBezTo>
                      <a:pt x="233" y="192"/>
                      <a:pt x="245" y="195"/>
                      <a:pt x="261" y="191"/>
                    </a:cubicBezTo>
                    <a:cubicBezTo>
                      <a:pt x="289" y="185"/>
                      <a:pt x="318" y="154"/>
                      <a:pt x="340" y="122"/>
                    </a:cubicBezTo>
                    <a:cubicBezTo>
                      <a:pt x="341" y="158"/>
                      <a:pt x="351" y="194"/>
                      <a:pt x="386" y="207"/>
                    </a:cubicBezTo>
                    <a:cubicBezTo>
                      <a:pt x="423" y="221"/>
                      <a:pt x="463" y="197"/>
                      <a:pt x="494" y="170"/>
                    </a:cubicBezTo>
                    <a:lnTo>
                      <a:pt x="483" y="203"/>
                    </a:lnTo>
                    <a:cubicBezTo>
                      <a:pt x="480" y="211"/>
                      <a:pt x="484" y="220"/>
                      <a:pt x="492" y="224"/>
                    </a:cubicBezTo>
                    <a:cubicBezTo>
                      <a:pt x="500" y="227"/>
                      <a:pt x="509" y="224"/>
                      <a:pt x="513" y="216"/>
                    </a:cubicBezTo>
                    <a:cubicBezTo>
                      <a:pt x="553" y="141"/>
                      <a:pt x="601" y="72"/>
                      <a:pt x="620" y="63"/>
                    </a:cubicBezTo>
                    <a:cubicBezTo>
                      <a:pt x="627" y="77"/>
                      <a:pt x="627" y="103"/>
                      <a:pt x="627" y="126"/>
                    </a:cubicBezTo>
                    <a:cubicBezTo>
                      <a:pt x="626" y="162"/>
                      <a:pt x="626" y="195"/>
                      <a:pt x="646" y="213"/>
                    </a:cubicBezTo>
                    <a:cubicBezTo>
                      <a:pt x="654" y="221"/>
                      <a:pt x="665" y="225"/>
                      <a:pt x="679" y="225"/>
                    </a:cubicBezTo>
                    <a:cubicBezTo>
                      <a:pt x="681" y="225"/>
                      <a:pt x="683" y="225"/>
                      <a:pt x="685" y="225"/>
                    </a:cubicBezTo>
                    <a:cubicBezTo>
                      <a:pt x="756" y="219"/>
                      <a:pt x="798" y="190"/>
                      <a:pt x="799" y="189"/>
                    </a:cubicBezTo>
                    <a:lnTo>
                      <a:pt x="780" y="161"/>
                    </a:lnTo>
                    <a:cubicBezTo>
                      <a:pt x="779" y="161"/>
                      <a:pt x="743" y="187"/>
                      <a:pt x="682" y="192"/>
                    </a:cubicBezTo>
                    <a:close/>
                  </a:path>
                </a:pathLst>
              </a:custGeom>
              <a:solidFill>
                <a:schemeClr val="dk1"/>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3" name="Google Shape;1673;p36"/>
              <p:cNvSpPr/>
              <p:nvPr/>
            </p:nvSpPr>
            <p:spPr>
              <a:xfrm>
                <a:off x="6442168" y="3223748"/>
                <a:ext cx="12240" cy="16200"/>
              </a:xfrm>
              <a:custGeom>
                <a:avLst/>
                <a:gdLst/>
                <a:ahLst/>
                <a:cxnLst/>
                <a:rect l="l" t="t" r="r" b="b"/>
                <a:pathLst>
                  <a:path w="34" h="45" extrusionOk="0">
                    <a:moveTo>
                      <a:pt x="0" y="45"/>
                    </a:moveTo>
                    <a:lnTo>
                      <a:pt x="34" y="45"/>
                    </a:lnTo>
                    <a:lnTo>
                      <a:pt x="34" y="0"/>
                    </a:lnTo>
                    <a:lnTo>
                      <a:pt x="0" y="0"/>
                    </a:lnTo>
                    <a:lnTo>
                      <a:pt x="0" y="4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4" name="Google Shape;1674;p36"/>
              <p:cNvSpPr/>
              <p:nvPr/>
            </p:nvSpPr>
            <p:spPr>
              <a:xfrm>
                <a:off x="6915568" y="3061028"/>
                <a:ext cx="62640" cy="119880"/>
              </a:xfrm>
              <a:custGeom>
                <a:avLst/>
                <a:gdLst/>
                <a:ahLst/>
                <a:cxnLst/>
                <a:rect l="l" t="t" r="r" b="b"/>
                <a:pathLst>
                  <a:path w="174" h="333" extrusionOk="0">
                    <a:moveTo>
                      <a:pt x="128" y="71"/>
                    </a:moveTo>
                    <a:cubicBezTo>
                      <a:pt x="133" y="59"/>
                      <a:pt x="136" y="51"/>
                      <a:pt x="139" y="45"/>
                    </a:cubicBezTo>
                    <a:cubicBezTo>
                      <a:pt x="140" y="50"/>
                      <a:pt x="141" y="57"/>
                      <a:pt x="141" y="65"/>
                    </a:cubicBezTo>
                    <a:cubicBezTo>
                      <a:pt x="141" y="77"/>
                      <a:pt x="129" y="94"/>
                      <a:pt x="112" y="112"/>
                    </a:cubicBezTo>
                    <a:cubicBezTo>
                      <a:pt x="118" y="97"/>
                      <a:pt x="124" y="83"/>
                      <a:pt x="128" y="71"/>
                    </a:cubicBezTo>
                    <a:moveTo>
                      <a:pt x="32" y="303"/>
                    </a:moveTo>
                    <a:cubicBezTo>
                      <a:pt x="38" y="316"/>
                      <a:pt x="49" y="324"/>
                      <a:pt x="64" y="328"/>
                    </a:cubicBezTo>
                    <a:cubicBezTo>
                      <a:pt x="78" y="332"/>
                      <a:pt x="91" y="333"/>
                      <a:pt x="102" y="333"/>
                    </a:cubicBezTo>
                    <a:cubicBezTo>
                      <a:pt x="151" y="333"/>
                      <a:pt x="166" y="304"/>
                      <a:pt x="167" y="302"/>
                    </a:cubicBezTo>
                    <a:lnTo>
                      <a:pt x="137" y="287"/>
                    </a:lnTo>
                    <a:cubicBezTo>
                      <a:pt x="136" y="288"/>
                      <a:pt x="123" y="308"/>
                      <a:pt x="72" y="296"/>
                    </a:cubicBezTo>
                    <a:cubicBezTo>
                      <a:pt x="66" y="294"/>
                      <a:pt x="63" y="291"/>
                      <a:pt x="62" y="288"/>
                    </a:cubicBezTo>
                    <a:cubicBezTo>
                      <a:pt x="53" y="270"/>
                      <a:pt x="66" y="226"/>
                      <a:pt x="83" y="183"/>
                    </a:cubicBezTo>
                    <a:cubicBezTo>
                      <a:pt x="128" y="148"/>
                      <a:pt x="174" y="101"/>
                      <a:pt x="174" y="65"/>
                    </a:cubicBezTo>
                    <a:cubicBezTo>
                      <a:pt x="174" y="25"/>
                      <a:pt x="165" y="3"/>
                      <a:pt x="147" y="0"/>
                    </a:cubicBezTo>
                    <a:cubicBezTo>
                      <a:pt x="123" y="-4"/>
                      <a:pt x="108" y="28"/>
                      <a:pt x="97" y="60"/>
                    </a:cubicBezTo>
                    <a:cubicBezTo>
                      <a:pt x="91" y="76"/>
                      <a:pt x="83" y="95"/>
                      <a:pt x="74" y="116"/>
                    </a:cubicBezTo>
                    <a:cubicBezTo>
                      <a:pt x="68" y="131"/>
                      <a:pt x="61" y="146"/>
                      <a:pt x="55" y="161"/>
                    </a:cubicBezTo>
                    <a:cubicBezTo>
                      <a:pt x="31" y="179"/>
                      <a:pt x="8" y="193"/>
                      <a:pt x="0" y="194"/>
                    </a:cubicBezTo>
                    <a:lnTo>
                      <a:pt x="1" y="228"/>
                    </a:lnTo>
                    <a:cubicBezTo>
                      <a:pt x="8" y="228"/>
                      <a:pt x="20" y="223"/>
                      <a:pt x="36" y="214"/>
                    </a:cubicBezTo>
                    <a:cubicBezTo>
                      <a:pt x="25" y="250"/>
                      <a:pt x="21" y="281"/>
                      <a:pt x="32"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5" name="Google Shape;1675;p36"/>
              <p:cNvSpPr/>
              <p:nvPr/>
            </p:nvSpPr>
            <p:spPr>
              <a:xfrm>
                <a:off x="6980727" y="3103148"/>
                <a:ext cx="51840" cy="60120"/>
              </a:xfrm>
              <a:custGeom>
                <a:avLst/>
                <a:gdLst/>
                <a:ahLst/>
                <a:cxnLst/>
                <a:rect l="l" t="t" r="r" b="b"/>
                <a:pathLst>
                  <a:path w="144" h="167" extrusionOk="0">
                    <a:moveTo>
                      <a:pt x="75" y="122"/>
                    </a:moveTo>
                    <a:cubicBezTo>
                      <a:pt x="67" y="132"/>
                      <a:pt x="53" y="136"/>
                      <a:pt x="44" y="132"/>
                    </a:cubicBezTo>
                    <a:cubicBezTo>
                      <a:pt x="35" y="126"/>
                      <a:pt x="29" y="106"/>
                      <a:pt x="43" y="66"/>
                    </a:cubicBezTo>
                    <a:cubicBezTo>
                      <a:pt x="47" y="55"/>
                      <a:pt x="55" y="36"/>
                      <a:pt x="67" y="34"/>
                    </a:cubicBezTo>
                    <a:cubicBezTo>
                      <a:pt x="68" y="33"/>
                      <a:pt x="69" y="33"/>
                      <a:pt x="70" y="33"/>
                    </a:cubicBezTo>
                    <a:cubicBezTo>
                      <a:pt x="82" y="33"/>
                      <a:pt x="99" y="48"/>
                      <a:pt x="109" y="59"/>
                    </a:cubicBezTo>
                    <a:cubicBezTo>
                      <a:pt x="104" y="72"/>
                      <a:pt x="94" y="100"/>
                      <a:pt x="75" y="122"/>
                    </a:cubicBezTo>
                    <a:moveTo>
                      <a:pt x="62" y="0"/>
                    </a:moveTo>
                    <a:cubicBezTo>
                      <a:pt x="40" y="4"/>
                      <a:pt x="22" y="22"/>
                      <a:pt x="11" y="55"/>
                    </a:cubicBezTo>
                    <a:cubicBezTo>
                      <a:pt x="-15" y="127"/>
                      <a:pt x="14" y="153"/>
                      <a:pt x="28" y="161"/>
                    </a:cubicBezTo>
                    <a:cubicBezTo>
                      <a:pt x="35" y="165"/>
                      <a:pt x="44" y="167"/>
                      <a:pt x="53" y="167"/>
                    </a:cubicBezTo>
                    <a:cubicBezTo>
                      <a:pt x="71" y="167"/>
                      <a:pt x="89" y="159"/>
                      <a:pt x="101" y="144"/>
                    </a:cubicBezTo>
                    <a:cubicBezTo>
                      <a:pt x="131" y="108"/>
                      <a:pt x="143" y="61"/>
                      <a:pt x="144" y="59"/>
                    </a:cubicBezTo>
                    <a:cubicBezTo>
                      <a:pt x="145" y="54"/>
                      <a:pt x="144" y="49"/>
                      <a:pt x="141" y="45"/>
                    </a:cubicBezTo>
                    <a:cubicBezTo>
                      <a:pt x="137" y="40"/>
                      <a:pt x="102" y="-6"/>
                      <a:pt x="62" y="0"/>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6" name="Google Shape;1676;p36"/>
              <p:cNvSpPr/>
              <p:nvPr/>
            </p:nvSpPr>
            <p:spPr>
              <a:xfrm>
                <a:off x="7067127" y="3062828"/>
                <a:ext cx="63000" cy="96120"/>
              </a:xfrm>
              <a:custGeom>
                <a:avLst/>
                <a:gdLst/>
                <a:ahLst/>
                <a:cxnLst/>
                <a:rect l="l" t="t" r="r" b="b"/>
                <a:pathLst>
                  <a:path w="175" h="267" extrusionOk="0">
                    <a:moveTo>
                      <a:pt x="32" y="267"/>
                    </a:moveTo>
                    <a:lnTo>
                      <a:pt x="54" y="189"/>
                    </a:lnTo>
                    <a:lnTo>
                      <a:pt x="110" y="256"/>
                    </a:lnTo>
                    <a:lnTo>
                      <a:pt x="136" y="235"/>
                    </a:lnTo>
                    <a:lnTo>
                      <a:pt x="70" y="155"/>
                    </a:lnTo>
                    <a:lnTo>
                      <a:pt x="175" y="98"/>
                    </a:lnTo>
                    <a:lnTo>
                      <a:pt x="159" y="68"/>
                    </a:lnTo>
                    <a:lnTo>
                      <a:pt x="76" y="114"/>
                    </a:lnTo>
                    <a:lnTo>
                      <a:pt x="105" y="9"/>
                    </a:lnTo>
                    <a:lnTo>
                      <a:pt x="73" y="0"/>
                    </a:lnTo>
                    <a:lnTo>
                      <a:pt x="34" y="137"/>
                    </a:lnTo>
                    <a:cubicBezTo>
                      <a:pt x="31" y="140"/>
                      <a:pt x="28" y="143"/>
                      <a:pt x="28" y="147"/>
                    </a:cubicBezTo>
                    <a:cubicBezTo>
                      <a:pt x="27" y="150"/>
                      <a:pt x="28" y="153"/>
                      <a:pt x="29" y="156"/>
                    </a:cubicBezTo>
                    <a:lnTo>
                      <a:pt x="0" y="257"/>
                    </a:lnTo>
                    <a:lnTo>
                      <a:pt x="32" y="26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7" name="Google Shape;1677;p36"/>
              <p:cNvSpPr/>
              <p:nvPr/>
            </p:nvSpPr>
            <p:spPr>
              <a:xfrm>
                <a:off x="7135527" y="3151028"/>
                <a:ext cx="18720" cy="20160"/>
              </a:xfrm>
              <a:custGeom>
                <a:avLst/>
                <a:gdLst/>
                <a:ahLst/>
                <a:cxnLst/>
                <a:rect l="l" t="t" r="r" b="b"/>
                <a:pathLst>
                  <a:path w="52" h="56" extrusionOk="0">
                    <a:moveTo>
                      <a:pt x="52" y="28"/>
                    </a:moveTo>
                    <a:cubicBezTo>
                      <a:pt x="52" y="13"/>
                      <a:pt x="40" y="0"/>
                      <a:pt x="26" y="0"/>
                    </a:cubicBezTo>
                    <a:cubicBezTo>
                      <a:pt x="11" y="0"/>
                      <a:pt x="0" y="13"/>
                      <a:pt x="0" y="28"/>
                    </a:cubicBezTo>
                    <a:cubicBezTo>
                      <a:pt x="0" y="44"/>
                      <a:pt x="11" y="56"/>
                      <a:pt x="26" y="56"/>
                    </a:cubicBezTo>
                    <a:cubicBezTo>
                      <a:pt x="40" y="56"/>
                      <a:pt x="52" y="44"/>
                      <a:pt x="52" y="2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8" name="Google Shape;1678;p36"/>
              <p:cNvSpPr/>
              <p:nvPr/>
            </p:nvSpPr>
            <p:spPr>
              <a:xfrm>
                <a:off x="6917727" y="3226628"/>
                <a:ext cx="101880" cy="76320"/>
              </a:xfrm>
              <a:custGeom>
                <a:avLst/>
                <a:gdLst/>
                <a:ahLst/>
                <a:cxnLst/>
                <a:rect l="l" t="t" r="r" b="b"/>
                <a:pathLst>
                  <a:path w="283" h="212" extrusionOk="0">
                    <a:moveTo>
                      <a:pt x="36" y="171"/>
                    </a:moveTo>
                    <a:cubicBezTo>
                      <a:pt x="39" y="162"/>
                      <a:pt x="44" y="150"/>
                      <a:pt x="52" y="137"/>
                    </a:cubicBezTo>
                    <a:cubicBezTo>
                      <a:pt x="48" y="151"/>
                      <a:pt x="43" y="163"/>
                      <a:pt x="36" y="171"/>
                    </a:cubicBezTo>
                    <a:moveTo>
                      <a:pt x="232" y="3"/>
                    </a:moveTo>
                    <a:cubicBezTo>
                      <a:pt x="196" y="-1"/>
                      <a:pt x="172" y="44"/>
                      <a:pt x="157" y="94"/>
                    </a:cubicBezTo>
                    <a:cubicBezTo>
                      <a:pt x="152" y="76"/>
                      <a:pt x="146" y="58"/>
                      <a:pt x="138" y="44"/>
                    </a:cubicBezTo>
                    <a:cubicBezTo>
                      <a:pt x="130" y="33"/>
                      <a:pt x="115" y="24"/>
                      <a:pt x="94" y="35"/>
                    </a:cubicBezTo>
                    <a:cubicBezTo>
                      <a:pt x="92" y="36"/>
                      <a:pt x="91" y="37"/>
                      <a:pt x="89" y="38"/>
                    </a:cubicBezTo>
                    <a:cubicBezTo>
                      <a:pt x="87" y="21"/>
                      <a:pt x="85" y="7"/>
                      <a:pt x="84" y="0"/>
                    </a:cubicBezTo>
                    <a:lnTo>
                      <a:pt x="51" y="6"/>
                    </a:lnTo>
                    <a:cubicBezTo>
                      <a:pt x="54" y="25"/>
                      <a:pt x="56" y="48"/>
                      <a:pt x="57" y="70"/>
                    </a:cubicBezTo>
                    <a:cubicBezTo>
                      <a:pt x="24" y="110"/>
                      <a:pt x="-9" y="172"/>
                      <a:pt x="3" y="197"/>
                    </a:cubicBezTo>
                    <a:cubicBezTo>
                      <a:pt x="6" y="205"/>
                      <a:pt x="14" y="212"/>
                      <a:pt x="26" y="212"/>
                    </a:cubicBezTo>
                    <a:cubicBezTo>
                      <a:pt x="30" y="212"/>
                      <a:pt x="34" y="211"/>
                      <a:pt x="40" y="209"/>
                    </a:cubicBezTo>
                    <a:cubicBezTo>
                      <a:pt x="82" y="194"/>
                      <a:pt x="91" y="134"/>
                      <a:pt x="91" y="81"/>
                    </a:cubicBezTo>
                    <a:cubicBezTo>
                      <a:pt x="100" y="71"/>
                      <a:pt x="107" y="66"/>
                      <a:pt x="110" y="65"/>
                    </a:cubicBezTo>
                    <a:cubicBezTo>
                      <a:pt x="130" y="99"/>
                      <a:pt x="135" y="169"/>
                      <a:pt x="135" y="193"/>
                    </a:cubicBezTo>
                    <a:cubicBezTo>
                      <a:pt x="135" y="202"/>
                      <a:pt x="141" y="209"/>
                      <a:pt x="150" y="210"/>
                    </a:cubicBezTo>
                    <a:cubicBezTo>
                      <a:pt x="159" y="211"/>
                      <a:pt x="167" y="205"/>
                      <a:pt x="168" y="196"/>
                    </a:cubicBezTo>
                    <a:cubicBezTo>
                      <a:pt x="181" y="112"/>
                      <a:pt x="209" y="34"/>
                      <a:pt x="228" y="36"/>
                    </a:cubicBezTo>
                    <a:cubicBezTo>
                      <a:pt x="245" y="38"/>
                      <a:pt x="254" y="111"/>
                      <a:pt x="247" y="186"/>
                    </a:cubicBezTo>
                    <a:lnTo>
                      <a:pt x="280" y="189"/>
                    </a:lnTo>
                    <a:cubicBezTo>
                      <a:pt x="284" y="147"/>
                      <a:pt x="294" y="10"/>
                      <a:pt x="232" y="3"/>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9" name="Google Shape;1679;p36"/>
              <p:cNvSpPr/>
              <p:nvPr/>
            </p:nvSpPr>
            <p:spPr>
              <a:xfrm>
                <a:off x="7032568" y="3232388"/>
                <a:ext cx="51840" cy="70200"/>
              </a:xfrm>
              <a:custGeom>
                <a:avLst/>
                <a:gdLst/>
                <a:ahLst/>
                <a:cxnLst/>
                <a:rect l="l" t="t" r="r" b="b"/>
                <a:pathLst>
                  <a:path w="144" h="195" extrusionOk="0">
                    <a:moveTo>
                      <a:pt x="67" y="161"/>
                    </a:moveTo>
                    <a:cubicBezTo>
                      <a:pt x="62" y="162"/>
                      <a:pt x="55" y="162"/>
                      <a:pt x="45" y="153"/>
                    </a:cubicBezTo>
                    <a:cubicBezTo>
                      <a:pt x="13" y="125"/>
                      <a:pt x="58" y="45"/>
                      <a:pt x="76" y="19"/>
                    </a:cubicBezTo>
                    <a:lnTo>
                      <a:pt x="48" y="0"/>
                    </a:lnTo>
                    <a:cubicBezTo>
                      <a:pt x="39" y="12"/>
                      <a:pt x="-37" y="125"/>
                      <a:pt x="23" y="179"/>
                    </a:cubicBezTo>
                    <a:cubicBezTo>
                      <a:pt x="37" y="192"/>
                      <a:pt x="52" y="195"/>
                      <a:pt x="63" y="195"/>
                    </a:cubicBezTo>
                    <a:cubicBezTo>
                      <a:pt x="67" y="195"/>
                      <a:pt x="70" y="195"/>
                      <a:pt x="73" y="194"/>
                    </a:cubicBezTo>
                    <a:cubicBezTo>
                      <a:pt x="114" y="187"/>
                      <a:pt x="141" y="135"/>
                      <a:pt x="144" y="129"/>
                    </a:cubicBezTo>
                    <a:lnTo>
                      <a:pt x="114" y="114"/>
                    </a:lnTo>
                    <a:cubicBezTo>
                      <a:pt x="108" y="125"/>
                      <a:pt x="88" y="157"/>
                      <a:pt x="67" y="161"/>
                    </a:cubicBez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0" name="Google Shape;1680;p36"/>
              <p:cNvSpPr/>
              <p:nvPr/>
            </p:nvSpPr>
            <p:spPr>
              <a:xfrm>
                <a:off x="7055968" y="3197828"/>
                <a:ext cx="19800" cy="21240"/>
              </a:xfrm>
              <a:custGeom>
                <a:avLst/>
                <a:gdLst/>
                <a:ahLst/>
                <a:cxnLst/>
                <a:rect l="l" t="t" r="r" b="b"/>
                <a:pathLst>
                  <a:path w="55" h="59" extrusionOk="0">
                    <a:moveTo>
                      <a:pt x="0" y="40"/>
                    </a:moveTo>
                    <a:lnTo>
                      <a:pt x="27" y="59"/>
                    </a:lnTo>
                    <a:lnTo>
                      <a:pt x="55" y="20"/>
                    </a:lnTo>
                    <a:lnTo>
                      <a:pt x="28" y="0"/>
                    </a:lnTo>
                    <a:lnTo>
                      <a:pt x="0" y="4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1" name="Google Shape;1681;p36"/>
              <p:cNvSpPr/>
              <p:nvPr/>
            </p:nvSpPr>
            <p:spPr>
              <a:xfrm>
                <a:off x="7090888" y="3221588"/>
                <a:ext cx="95760" cy="74520"/>
              </a:xfrm>
              <a:custGeom>
                <a:avLst/>
                <a:gdLst/>
                <a:ahLst/>
                <a:cxnLst/>
                <a:rect l="l" t="t" r="r" b="b"/>
                <a:pathLst>
                  <a:path w="266" h="207" extrusionOk="0">
                    <a:moveTo>
                      <a:pt x="187" y="151"/>
                    </a:moveTo>
                    <a:cubicBezTo>
                      <a:pt x="177" y="150"/>
                      <a:pt x="174" y="119"/>
                      <a:pt x="172" y="99"/>
                    </a:cubicBezTo>
                    <a:cubicBezTo>
                      <a:pt x="168" y="65"/>
                      <a:pt x="163" y="27"/>
                      <a:pt x="132" y="23"/>
                    </a:cubicBezTo>
                    <a:cubicBezTo>
                      <a:pt x="108" y="19"/>
                      <a:pt x="82" y="46"/>
                      <a:pt x="60" y="82"/>
                    </a:cubicBezTo>
                    <a:cubicBezTo>
                      <a:pt x="61" y="69"/>
                      <a:pt x="62" y="56"/>
                      <a:pt x="62" y="45"/>
                    </a:cubicBezTo>
                    <a:cubicBezTo>
                      <a:pt x="62" y="36"/>
                      <a:pt x="62" y="11"/>
                      <a:pt x="42" y="2"/>
                    </a:cubicBezTo>
                    <a:cubicBezTo>
                      <a:pt x="23" y="-6"/>
                      <a:pt x="4" y="13"/>
                      <a:pt x="0" y="16"/>
                    </a:cubicBezTo>
                    <a:lnTo>
                      <a:pt x="24" y="40"/>
                    </a:lnTo>
                    <a:cubicBezTo>
                      <a:pt x="25" y="39"/>
                      <a:pt x="26" y="38"/>
                      <a:pt x="28" y="36"/>
                    </a:cubicBezTo>
                    <a:cubicBezTo>
                      <a:pt x="28" y="38"/>
                      <a:pt x="29" y="41"/>
                      <a:pt x="29" y="45"/>
                    </a:cubicBezTo>
                    <a:cubicBezTo>
                      <a:pt x="29" y="93"/>
                      <a:pt x="7" y="186"/>
                      <a:pt x="7" y="187"/>
                    </a:cubicBezTo>
                    <a:cubicBezTo>
                      <a:pt x="5" y="195"/>
                      <a:pt x="9" y="204"/>
                      <a:pt x="18" y="206"/>
                    </a:cubicBezTo>
                    <a:cubicBezTo>
                      <a:pt x="19" y="207"/>
                      <a:pt x="21" y="207"/>
                      <a:pt x="23" y="207"/>
                    </a:cubicBezTo>
                    <a:cubicBezTo>
                      <a:pt x="30" y="207"/>
                      <a:pt x="36" y="203"/>
                      <a:pt x="38" y="197"/>
                    </a:cubicBezTo>
                    <a:cubicBezTo>
                      <a:pt x="69" y="125"/>
                      <a:pt x="112" y="57"/>
                      <a:pt x="127" y="56"/>
                    </a:cubicBezTo>
                    <a:cubicBezTo>
                      <a:pt x="133" y="57"/>
                      <a:pt x="137" y="90"/>
                      <a:pt x="138" y="102"/>
                    </a:cubicBezTo>
                    <a:cubicBezTo>
                      <a:pt x="142" y="137"/>
                      <a:pt x="147" y="180"/>
                      <a:pt x="183" y="185"/>
                    </a:cubicBezTo>
                    <a:cubicBezTo>
                      <a:pt x="237" y="191"/>
                      <a:pt x="264" y="158"/>
                      <a:pt x="266" y="156"/>
                    </a:cubicBezTo>
                    <a:lnTo>
                      <a:pt x="239" y="135"/>
                    </a:lnTo>
                    <a:cubicBezTo>
                      <a:pt x="239" y="135"/>
                      <a:pt x="222" y="156"/>
                      <a:pt x="187" y="151"/>
                    </a:cubicBez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2" name="Google Shape;1682;p36"/>
              <p:cNvSpPr/>
              <p:nvPr/>
            </p:nvSpPr>
            <p:spPr>
              <a:xfrm rot="133222">
                <a:off x="6276288" y="3555258"/>
                <a:ext cx="79560" cy="110520"/>
              </a:xfrm>
              <a:custGeom>
                <a:avLst/>
                <a:gdLst/>
                <a:ahLst/>
                <a:cxnLst/>
                <a:rect l="l" t="t" r="r" b="b"/>
                <a:pathLst>
                  <a:path w="221" h="307" extrusionOk="0">
                    <a:moveTo>
                      <a:pt x="116" y="163"/>
                    </a:moveTo>
                    <a:cubicBezTo>
                      <a:pt x="100" y="255"/>
                      <a:pt x="96" y="289"/>
                      <a:pt x="115" y="302"/>
                    </a:cubicBezTo>
                    <a:cubicBezTo>
                      <a:pt x="117" y="304"/>
                      <a:pt x="122" y="307"/>
                      <a:pt x="129" y="307"/>
                    </a:cubicBezTo>
                    <a:cubicBezTo>
                      <a:pt x="133" y="307"/>
                      <a:pt x="137" y="306"/>
                      <a:pt x="142" y="304"/>
                    </a:cubicBezTo>
                    <a:cubicBezTo>
                      <a:pt x="190" y="279"/>
                      <a:pt x="220" y="232"/>
                      <a:pt x="221" y="230"/>
                    </a:cubicBezTo>
                    <a:lnTo>
                      <a:pt x="193" y="213"/>
                    </a:lnTo>
                    <a:cubicBezTo>
                      <a:pt x="193" y="213"/>
                      <a:pt x="171" y="247"/>
                      <a:pt x="136" y="268"/>
                    </a:cubicBezTo>
                    <a:cubicBezTo>
                      <a:pt x="136" y="247"/>
                      <a:pt x="144" y="201"/>
                      <a:pt x="149" y="169"/>
                    </a:cubicBezTo>
                    <a:cubicBezTo>
                      <a:pt x="160" y="108"/>
                      <a:pt x="170" y="49"/>
                      <a:pt x="162" y="21"/>
                    </a:cubicBezTo>
                    <a:cubicBezTo>
                      <a:pt x="156" y="3"/>
                      <a:pt x="144" y="1"/>
                      <a:pt x="139" y="0"/>
                    </a:cubicBezTo>
                    <a:cubicBezTo>
                      <a:pt x="130" y="0"/>
                      <a:pt x="106" y="-2"/>
                      <a:pt x="41" y="123"/>
                    </a:cubicBezTo>
                    <a:lnTo>
                      <a:pt x="50" y="16"/>
                    </a:lnTo>
                    <a:lnTo>
                      <a:pt x="17" y="13"/>
                    </a:lnTo>
                    <a:lnTo>
                      <a:pt x="0" y="209"/>
                    </a:lnTo>
                    <a:cubicBezTo>
                      <a:pt x="-1" y="217"/>
                      <a:pt x="5" y="224"/>
                      <a:pt x="12" y="227"/>
                    </a:cubicBezTo>
                    <a:cubicBezTo>
                      <a:pt x="20" y="228"/>
                      <a:pt x="29" y="225"/>
                      <a:pt x="32" y="217"/>
                    </a:cubicBezTo>
                    <a:cubicBezTo>
                      <a:pt x="65" y="146"/>
                      <a:pt x="109" y="67"/>
                      <a:pt x="131" y="41"/>
                    </a:cubicBezTo>
                    <a:cubicBezTo>
                      <a:pt x="133" y="68"/>
                      <a:pt x="124" y="120"/>
                      <a:pt x="116" y="1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3" name="Google Shape;1683;p36"/>
              <p:cNvSpPr/>
              <p:nvPr/>
            </p:nvSpPr>
            <p:spPr>
              <a:xfrm rot="133222">
                <a:off x="6301351" y="3538899"/>
                <a:ext cx="279360" cy="248040"/>
              </a:xfrm>
              <a:custGeom>
                <a:avLst/>
                <a:gdLst/>
                <a:ahLst/>
                <a:cxnLst/>
                <a:rect l="l" t="t" r="r" b="b"/>
                <a:pathLst>
                  <a:path w="776" h="689" extrusionOk="0">
                    <a:moveTo>
                      <a:pt x="673" y="39"/>
                    </a:moveTo>
                    <a:cubicBezTo>
                      <a:pt x="643" y="45"/>
                      <a:pt x="607" y="51"/>
                      <a:pt x="561" y="57"/>
                    </a:cubicBezTo>
                    <a:cubicBezTo>
                      <a:pt x="452" y="69"/>
                      <a:pt x="381" y="37"/>
                      <a:pt x="334" y="15"/>
                    </a:cubicBezTo>
                    <a:cubicBezTo>
                      <a:pt x="320" y="9"/>
                      <a:pt x="309" y="4"/>
                      <a:pt x="299" y="1"/>
                    </a:cubicBezTo>
                    <a:cubicBezTo>
                      <a:pt x="283" y="-3"/>
                      <a:pt x="272" y="1"/>
                      <a:pt x="266" y="6"/>
                    </a:cubicBezTo>
                    <a:cubicBezTo>
                      <a:pt x="238" y="27"/>
                      <a:pt x="238" y="88"/>
                      <a:pt x="238" y="253"/>
                    </a:cubicBezTo>
                    <a:cubicBezTo>
                      <a:pt x="238" y="385"/>
                      <a:pt x="149" y="555"/>
                      <a:pt x="106" y="627"/>
                    </a:cubicBezTo>
                    <a:cubicBezTo>
                      <a:pt x="99" y="593"/>
                      <a:pt x="90" y="542"/>
                      <a:pt x="87" y="498"/>
                    </a:cubicBezTo>
                    <a:cubicBezTo>
                      <a:pt x="85" y="466"/>
                      <a:pt x="75" y="445"/>
                      <a:pt x="56" y="435"/>
                    </a:cubicBezTo>
                    <a:cubicBezTo>
                      <a:pt x="31" y="422"/>
                      <a:pt x="3" y="438"/>
                      <a:pt x="0" y="440"/>
                    </a:cubicBezTo>
                    <a:lnTo>
                      <a:pt x="18" y="468"/>
                    </a:lnTo>
                    <a:cubicBezTo>
                      <a:pt x="20" y="467"/>
                      <a:pt x="33" y="461"/>
                      <a:pt x="41" y="465"/>
                    </a:cubicBezTo>
                    <a:cubicBezTo>
                      <a:pt x="48" y="469"/>
                      <a:pt x="52" y="481"/>
                      <a:pt x="54" y="500"/>
                    </a:cubicBezTo>
                    <a:cubicBezTo>
                      <a:pt x="59" y="579"/>
                      <a:pt x="81" y="672"/>
                      <a:pt x="82" y="676"/>
                    </a:cubicBezTo>
                    <a:cubicBezTo>
                      <a:pt x="84" y="683"/>
                      <a:pt x="89" y="688"/>
                      <a:pt x="96" y="689"/>
                    </a:cubicBezTo>
                    <a:cubicBezTo>
                      <a:pt x="97" y="689"/>
                      <a:pt x="98" y="689"/>
                      <a:pt x="98" y="689"/>
                    </a:cubicBezTo>
                    <a:cubicBezTo>
                      <a:pt x="104" y="689"/>
                      <a:pt x="109" y="686"/>
                      <a:pt x="113" y="681"/>
                    </a:cubicBezTo>
                    <a:cubicBezTo>
                      <a:pt x="119" y="672"/>
                      <a:pt x="272" y="435"/>
                      <a:pt x="272" y="253"/>
                    </a:cubicBezTo>
                    <a:cubicBezTo>
                      <a:pt x="272" y="139"/>
                      <a:pt x="272" y="42"/>
                      <a:pt x="286" y="33"/>
                    </a:cubicBezTo>
                    <a:cubicBezTo>
                      <a:pt x="286" y="33"/>
                      <a:pt x="287" y="33"/>
                      <a:pt x="290" y="34"/>
                    </a:cubicBezTo>
                    <a:cubicBezTo>
                      <a:pt x="297" y="36"/>
                      <a:pt x="308" y="40"/>
                      <a:pt x="320" y="46"/>
                    </a:cubicBezTo>
                    <a:cubicBezTo>
                      <a:pt x="368" y="68"/>
                      <a:pt x="447" y="104"/>
                      <a:pt x="565" y="90"/>
                    </a:cubicBezTo>
                    <a:cubicBezTo>
                      <a:pt x="612" y="85"/>
                      <a:pt x="649" y="78"/>
                      <a:pt x="679" y="72"/>
                    </a:cubicBezTo>
                    <a:cubicBezTo>
                      <a:pt x="707" y="67"/>
                      <a:pt x="737" y="61"/>
                      <a:pt x="742" y="63"/>
                    </a:cubicBezTo>
                    <a:cubicBezTo>
                      <a:pt x="742" y="63"/>
                      <a:pt x="743" y="65"/>
                      <a:pt x="742" y="72"/>
                    </a:cubicBezTo>
                    <a:cubicBezTo>
                      <a:pt x="737" y="121"/>
                      <a:pt x="726" y="187"/>
                      <a:pt x="726" y="188"/>
                    </a:cubicBezTo>
                    <a:lnTo>
                      <a:pt x="759" y="194"/>
                    </a:lnTo>
                    <a:cubicBezTo>
                      <a:pt x="759" y="193"/>
                      <a:pt x="770" y="125"/>
                      <a:pt x="776" y="75"/>
                    </a:cubicBezTo>
                    <a:cubicBezTo>
                      <a:pt x="776" y="69"/>
                      <a:pt x="778" y="51"/>
                      <a:pt x="766" y="40"/>
                    </a:cubicBezTo>
                    <a:cubicBezTo>
                      <a:pt x="749" y="24"/>
                      <a:pt x="724" y="29"/>
                      <a:pt x="673"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4" name="Google Shape;1684;p36"/>
              <p:cNvSpPr/>
              <p:nvPr/>
            </p:nvSpPr>
            <p:spPr>
              <a:xfrm rot="133222">
                <a:off x="6413633" y="3593429"/>
                <a:ext cx="82080" cy="141480"/>
              </a:xfrm>
              <a:custGeom>
                <a:avLst/>
                <a:gdLst/>
                <a:ahLst/>
                <a:cxnLst/>
                <a:rect l="l" t="t" r="r" b="b"/>
                <a:pathLst>
                  <a:path w="228" h="393" extrusionOk="0">
                    <a:moveTo>
                      <a:pt x="153" y="209"/>
                    </a:moveTo>
                    <a:lnTo>
                      <a:pt x="46" y="213"/>
                    </a:lnTo>
                    <a:cubicBezTo>
                      <a:pt x="53" y="198"/>
                      <a:pt x="64" y="175"/>
                      <a:pt x="76" y="142"/>
                    </a:cubicBezTo>
                    <a:cubicBezTo>
                      <a:pt x="105" y="68"/>
                      <a:pt x="111" y="6"/>
                      <a:pt x="111" y="3"/>
                    </a:cubicBezTo>
                    <a:lnTo>
                      <a:pt x="78" y="0"/>
                    </a:lnTo>
                    <a:cubicBezTo>
                      <a:pt x="78" y="1"/>
                      <a:pt x="72" y="61"/>
                      <a:pt x="45" y="130"/>
                    </a:cubicBezTo>
                    <a:cubicBezTo>
                      <a:pt x="19" y="199"/>
                      <a:pt x="3" y="221"/>
                      <a:pt x="3" y="221"/>
                    </a:cubicBezTo>
                    <a:cubicBezTo>
                      <a:pt x="-1" y="226"/>
                      <a:pt x="-2" y="233"/>
                      <a:pt x="1" y="239"/>
                    </a:cubicBezTo>
                    <a:cubicBezTo>
                      <a:pt x="4" y="245"/>
                      <a:pt x="10" y="248"/>
                      <a:pt x="16" y="248"/>
                    </a:cubicBezTo>
                    <a:lnTo>
                      <a:pt x="17" y="248"/>
                    </a:lnTo>
                    <a:lnTo>
                      <a:pt x="143" y="243"/>
                    </a:lnTo>
                    <a:lnTo>
                      <a:pt x="101" y="383"/>
                    </a:lnTo>
                    <a:lnTo>
                      <a:pt x="133" y="393"/>
                    </a:lnTo>
                    <a:lnTo>
                      <a:pt x="228" y="79"/>
                    </a:lnTo>
                    <a:lnTo>
                      <a:pt x="196" y="70"/>
                    </a:lnTo>
                    <a:lnTo>
                      <a:pt x="153" y="20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5" name="Google Shape;1685;p36"/>
              <p:cNvSpPr/>
              <p:nvPr/>
            </p:nvSpPr>
            <p:spPr>
              <a:xfrm rot="133222">
                <a:off x="6639543" y="3534816"/>
                <a:ext cx="433080" cy="245880"/>
              </a:xfrm>
              <a:custGeom>
                <a:avLst/>
                <a:gdLst/>
                <a:ahLst/>
                <a:cxnLst/>
                <a:rect l="l" t="t" r="r" b="b"/>
                <a:pathLst>
                  <a:path w="1203" h="683" extrusionOk="0">
                    <a:moveTo>
                      <a:pt x="1170" y="4"/>
                    </a:moveTo>
                    <a:cubicBezTo>
                      <a:pt x="1155" y="-5"/>
                      <a:pt x="1133" y="2"/>
                      <a:pt x="1089" y="15"/>
                    </a:cubicBezTo>
                    <a:cubicBezTo>
                      <a:pt x="1036" y="31"/>
                      <a:pt x="956" y="54"/>
                      <a:pt x="874" y="51"/>
                    </a:cubicBezTo>
                    <a:cubicBezTo>
                      <a:pt x="724" y="45"/>
                      <a:pt x="284" y="51"/>
                      <a:pt x="280" y="51"/>
                    </a:cubicBezTo>
                    <a:cubicBezTo>
                      <a:pt x="272" y="51"/>
                      <a:pt x="265" y="57"/>
                      <a:pt x="264" y="64"/>
                    </a:cubicBezTo>
                    <a:cubicBezTo>
                      <a:pt x="263" y="69"/>
                      <a:pt x="152" y="556"/>
                      <a:pt x="108" y="642"/>
                    </a:cubicBezTo>
                    <a:cubicBezTo>
                      <a:pt x="107" y="645"/>
                      <a:pt x="106" y="646"/>
                      <a:pt x="105" y="647"/>
                    </a:cubicBezTo>
                    <a:cubicBezTo>
                      <a:pt x="87" y="630"/>
                      <a:pt x="55" y="529"/>
                      <a:pt x="33" y="417"/>
                    </a:cubicBezTo>
                    <a:lnTo>
                      <a:pt x="0" y="424"/>
                    </a:lnTo>
                    <a:cubicBezTo>
                      <a:pt x="19" y="518"/>
                      <a:pt x="56" y="676"/>
                      <a:pt x="102" y="682"/>
                    </a:cubicBezTo>
                    <a:cubicBezTo>
                      <a:pt x="104" y="683"/>
                      <a:pt x="105" y="683"/>
                      <a:pt x="106" y="683"/>
                    </a:cubicBezTo>
                    <a:cubicBezTo>
                      <a:pt x="116" y="683"/>
                      <a:pt x="128" y="678"/>
                      <a:pt x="138" y="657"/>
                    </a:cubicBezTo>
                    <a:cubicBezTo>
                      <a:pt x="180" y="574"/>
                      <a:pt x="275" y="164"/>
                      <a:pt x="293" y="84"/>
                    </a:cubicBezTo>
                    <a:cubicBezTo>
                      <a:pt x="368" y="84"/>
                      <a:pt x="738" y="80"/>
                      <a:pt x="873" y="85"/>
                    </a:cubicBezTo>
                    <a:cubicBezTo>
                      <a:pt x="961" y="88"/>
                      <a:pt x="1044" y="63"/>
                      <a:pt x="1098" y="47"/>
                    </a:cubicBezTo>
                    <a:cubicBezTo>
                      <a:pt x="1118" y="42"/>
                      <a:pt x="1139" y="35"/>
                      <a:pt x="1150" y="34"/>
                    </a:cubicBezTo>
                    <a:cubicBezTo>
                      <a:pt x="1156" y="65"/>
                      <a:pt x="1170" y="120"/>
                      <a:pt x="1171" y="122"/>
                    </a:cubicBezTo>
                    <a:lnTo>
                      <a:pt x="1203" y="114"/>
                    </a:lnTo>
                    <a:cubicBezTo>
                      <a:pt x="1203" y="113"/>
                      <a:pt x="1186" y="47"/>
                      <a:pt x="1181" y="20"/>
                    </a:cubicBezTo>
                    <a:cubicBezTo>
                      <a:pt x="1180" y="13"/>
                      <a:pt x="1176" y="8"/>
                      <a:pt x="117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6" name="Google Shape;1686;p36"/>
              <p:cNvSpPr/>
              <p:nvPr/>
            </p:nvSpPr>
            <p:spPr>
              <a:xfrm rot="133222">
                <a:off x="7095438" y="3504388"/>
                <a:ext cx="54720" cy="87120"/>
              </a:xfrm>
              <a:custGeom>
                <a:avLst/>
                <a:gdLst/>
                <a:ahLst/>
                <a:cxnLst/>
                <a:rect l="l" t="t" r="r" b="b"/>
                <a:pathLst>
                  <a:path w="152" h="242" extrusionOk="0">
                    <a:moveTo>
                      <a:pt x="118" y="219"/>
                    </a:moveTo>
                    <a:lnTo>
                      <a:pt x="151" y="221"/>
                    </a:lnTo>
                    <a:cubicBezTo>
                      <a:pt x="151" y="216"/>
                      <a:pt x="157" y="99"/>
                      <a:pt x="134" y="25"/>
                    </a:cubicBezTo>
                    <a:cubicBezTo>
                      <a:pt x="127" y="4"/>
                      <a:pt x="115" y="0"/>
                      <a:pt x="107" y="0"/>
                    </a:cubicBezTo>
                    <a:cubicBezTo>
                      <a:pt x="99" y="1"/>
                      <a:pt x="81" y="0"/>
                      <a:pt x="47" y="83"/>
                    </a:cubicBezTo>
                    <a:lnTo>
                      <a:pt x="50" y="48"/>
                    </a:lnTo>
                    <a:lnTo>
                      <a:pt x="17" y="45"/>
                    </a:lnTo>
                    <a:lnTo>
                      <a:pt x="0" y="224"/>
                    </a:lnTo>
                    <a:cubicBezTo>
                      <a:pt x="-1" y="233"/>
                      <a:pt x="5" y="240"/>
                      <a:pt x="14" y="242"/>
                    </a:cubicBezTo>
                    <a:cubicBezTo>
                      <a:pt x="15" y="242"/>
                      <a:pt x="16" y="242"/>
                      <a:pt x="17" y="242"/>
                    </a:cubicBezTo>
                    <a:cubicBezTo>
                      <a:pt x="24" y="242"/>
                      <a:pt x="31" y="238"/>
                      <a:pt x="33" y="230"/>
                    </a:cubicBezTo>
                    <a:cubicBezTo>
                      <a:pt x="55" y="156"/>
                      <a:pt x="85" y="71"/>
                      <a:pt x="104" y="42"/>
                    </a:cubicBezTo>
                    <a:cubicBezTo>
                      <a:pt x="122" y="112"/>
                      <a:pt x="118" y="218"/>
                      <a:pt x="118" y="219"/>
                    </a:cubicBezTo>
                    <a:close/>
                  </a:path>
                </a:pathLst>
              </a:custGeom>
              <a:solidFill>
                <a:schemeClr val="dk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7" name="Google Shape;1687;p36"/>
              <p:cNvSpPr/>
              <p:nvPr/>
            </p:nvSpPr>
            <p:spPr>
              <a:xfrm rot="133222">
                <a:off x="6903142" y="3587109"/>
                <a:ext cx="97920" cy="66600"/>
              </a:xfrm>
              <a:custGeom>
                <a:avLst/>
                <a:gdLst/>
                <a:ahLst/>
                <a:cxnLst/>
                <a:rect l="l" t="t" r="r" b="b"/>
                <a:pathLst>
                  <a:path w="272" h="185" extrusionOk="0">
                    <a:moveTo>
                      <a:pt x="170" y="143"/>
                    </a:moveTo>
                    <a:cubicBezTo>
                      <a:pt x="168" y="144"/>
                      <a:pt x="167" y="144"/>
                      <a:pt x="166" y="145"/>
                    </a:cubicBezTo>
                    <a:cubicBezTo>
                      <a:pt x="164" y="134"/>
                      <a:pt x="166" y="109"/>
                      <a:pt x="167" y="92"/>
                    </a:cubicBezTo>
                    <a:cubicBezTo>
                      <a:pt x="168" y="70"/>
                      <a:pt x="170" y="47"/>
                      <a:pt x="168" y="26"/>
                    </a:cubicBezTo>
                    <a:cubicBezTo>
                      <a:pt x="166" y="6"/>
                      <a:pt x="154" y="1"/>
                      <a:pt x="149" y="0"/>
                    </a:cubicBezTo>
                    <a:cubicBezTo>
                      <a:pt x="141" y="-2"/>
                      <a:pt x="121" y="-7"/>
                      <a:pt x="60" y="76"/>
                    </a:cubicBezTo>
                    <a:lnTo>
                      <a:pt x="78" y="10"/>
                    </a:lnTo>
                    <a:lnTo>
                      <a:pt x="45" y="1"/>
                    </a:lnTo>
                    <a:lnTo>
                      <a:pt x="0" y="163"/>
                    </a:lnTo>
                    <a:cubicBezTo>
                      <a:pt x="-2" y="171"/>
                      <a:pt x="2" y="180"/>
                      <a:pt x="10" y="183"/>
                    </a:cubicBezTo>
                    <a:cubicBezTo>
                      <a:pt x="12" y="184"/>
                      <a:pt x="14" y="185"/>
                      <a:pt x="17" y="185"/>
                    </a:cubicBezTo>
                    <a:cubicBezTo>
                      <a:pt x="22" y="185"/>
                      <a:pt x="28" y="182"/>
                      <a:pt x="31" y="177"/>
                    </a:cubicBezTo>
                    <a:cubicBezTo>
                      <a:pt x="66" y="121"/>
                      <a:pt x="112" y="60"/>
                      <a:pt x="135" y="39"/>
                    </a:cubicBezTo>
                    <a:cubicBezTo>
                      <a:pt x="135" y="55"/>
                      <a:pt x="134" y="73"/>
                      <a:pt x="133" y="90"/>
                    </a:cubicBezTo>
                    <a:cubicBezTo>
                      <a:pt x="130" y="133"/>
                      <a:pt x="128" y="165"/>
                      <a:pt x="149" y="177"/>
                    </a:cubicBezTo>
                    <a:cubicBezTo>
                      <a:pt x="160" y="183"/>
                      <a:pt x="173" y="181"/>
                      <a:pt x="188" y="171"/>
                    </a:cubicBezTo>
                    <a:lnTo>
                      <a:pt x="272" y="115"/>
                    </a:lnTo>
                    <a:lnTo>
                      <a:pt x="254" y="87"/>
                    </a:lnTo>
                    <a:lnTo>
                      <a:pt x="170" y="143"/>
                    </a:ln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8" name="Google Shape;1688;p36"/>
              <p:cNvSpPr/>
              <p:nvPr/>
            </p:nvSpPr>
            <p:spPr>
              <a:xfrm rot="133222">
                <a:off x="6758020" y="3621531"/>
                <a:ext cx="25920" cy="104400"/>
              </a:xfrm>
              <a:custGeom>
                <a:avLst/>
                <a:gdLst/>
                <a:ahLst/>
                <a:cxnLst/>
                <a:rect l="l" t="t" r="r" b="b"/>
                <a:pathLst>
                  <a:path w="72" h="290" extrusionOk="0">
                    <a:moveTo>
                      <a:pt x="0" y="286"/>
                    </a:moveTo>
                    <a:lnTo>
                      <a:pt x="33" y="290"/>
                    </a:lnTo>
                    <a:lnTo>
                      <a:pt x="72" y="5"/>
                    </a:lnTo>
                    <a:lnTo>
                      <a:pt x="39" y="0"/>
                    </a:lnTo>
                    <a:lnTo>
                      <a:pt x="0" y="2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9" name="Google Shape;1689;p36"/>
              <p:cNvSpPr/>
              <p:nvPr/>
            </p:nvSpPr>
            <p:spPr>
              <a:xfrm rot="133222">
                <a:off x="6796768" y="3610130"/>
                <a:ext cx="66240" cy="117720"/>
              </a:xfrm>
              <a:custGeom>
                <a:avLst/>
                <a:gdLst/>
                <a:ahLst/>
                <a:cxnLst/>
                <a:rect l="l" t="t" r="r" b="b"/>
                <a:pathLst>
                  <a:path w="184" h="327" extrusionOk="0">
                    <a:moveTo>
                      <a:pt x="166" y="130"/>
                    </a:moveTo>
                    <a:cubicBezTo>
                      <a:pt x="149" y="118"/>
                      <a:pt x="123" y="120"/>
                      <a:pt x="99" y="126"/>
                    </a:cubicBezTo>
                    <a:cubicBezTo>
                      <a:pt x="111" y="106"/>
                      <a:pt x="123" y="80"/>
                      <a:pt x="127" y="49"/>
                    </a:cubicBezTo>
                    <a:cubicBezTo>
                      <a:pt x="129" y="39"/>
                      <a:pt x="133" y="11"/>
                      <a:pt x="113" y="2"/>
                    </a:cubicBezTo>
                    <a:cubicBezTo>
                      <a:pt x="95" y="-6"/>
                      <a:pt x="69" y="9"/>
                      <a:pt x="36" y="46"/>
                    </a:cubicBezTo>
                    <a:lnTo>
                      <a:pt x="62" y="68"/>
                    </a:lnTo>
                    <a:cubicBezTo>
                      <a:pt x="73" y="56"/>
                      <a:pt x="86" y="44"/>
                      <a:pt x="95" y="37"/>
                    </a:cubicBezTo>
                    <a:cubicBezTo>
                      <a:pt x="95" y="39"/>
                      <a:pt x="94" y="41"/>
                      <a:pt x="94" y="44"/>
                    </a:cubicBezTo>
                    <a:cubicBezTo>
                      <a:pt x="84" y="109"/>
                      <a:pt x="38" y="151"/>
                      <a:pt x="38" y="151"/>
                    </a:cubicBezTo>
                    <a:cubicBezTo>
                      <a:pt x="32" y="157"/>
                      <a:pt x="31" y="166"/>
                      <a:pt x="35" y="173"/>
                    </a:cubicBezTo>
                    <a:cubicBezTo>
                      <a:pt x="40" y="180"/>
                      <a:pt x="49" y="182"/>
                      <a:pt x="57" y="179"/>
                    </a:cubicBezTo>
                    <a:cubicBezTo>
                      <a:pt x="85" y="164"/>
                      <a:pt x="132" y="148"/>
                      <a:pt x="146" y="158"/>
                    </a:cubicBezTo>
                    <a:cubicBezTo>
                      <a:pt x="151" y="161"/>
                      <a:pt x="151" y="171"/>
                      <a:pt x="150" y="178"/>
                    </a:cubicBezTo>
                    <a:cubicBezTo>
                      <a:pt x="143" y="232"/>
                      <a:pt x="90" y="291"/>
                      <a:pt x="56" y="294"/>
                    </a:cubicBezTo>
                    <a:cubicBezTo>
                      <a:pt x="52" y="294"/>
                      <a:pt x="39" y="295"/>
                      <a:pt x="32" y="271"/>
                    </a:cubicBezTo>
                    <a:lnTo>
                      <a:pt x="0" y="281"/>
                    </a:lnTo>
                    <a:cubicBezTo>
                      <a:pt x="12" y="321"/>
                      <a:pt x="40" y="327"/>
                      <a:pt x="55" y="327"/>
                    </a:cubicBezTo>
                    <a:cubicBezTo>
                      <a:pt x="56" y="327"/>
                      <a:pt x="58" y="327"/>
                      <a:pt x="59" y="327"/>
                    </a:cubicBezTo>
                    <a:cubicBezTo>
                      <a:pt x="111" y="323"/>
                      <a:pt x="175" y="249"/>
                      <a:pt x="183" y="183"/>
                    </a:cubicBezTo>
                    <a:cubicBezTo>
                      <a:pt x="187" y="153"/>
                      <a:pt x="176" y="138"/>
                      <a:pt x="166"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0" name="Google Shape;1690;p36"/>
              <p:cNvSpPr/>
              <p:nvPr/>
            </p:nvSpPr>
            <p:spPr>
              <a:xfrm rot="133222">
                <a:off x="6637867" y="3556259"/>
                <a:ext cx="59040" cy="77760"/>
              </a:xfrm>
              <a:custGeom>
                <a:avLst/>
                <a:gdLst/>
                <a:ahLst/>
                <a:cxnLst/>
                <a:rect l="l" t="t" r="r" b="b"/>
                <a:pathLst>
                  <a:path w="164" h="216" extrusionOk="0">
                    <a:moveTo>
                      <a:pt x="32" y="191"/>
                    </a:moveTo>
                    <a:cubicBezTo>
                      <a:pt x="58" y="136"/>
                      <a:pt x="92" y="75"/>
                      <a:pt x="113" y="47"/>
                    </a:cubicBezTo>
                    <a:cubicBezTo>
                      <a:pt x="113" y="63"/>
                      <a:pt x="112" y="83"/>
                      <a:pt x="112" y="102"/>
                    </a:cubicBezTo>
                    <a:cubicBezTo>
                      <a:pt x="109" y="175"/>
                      <a:pt x="109" y="207"/>
                      <a:pt x="131" y="215"/>
                    </a:cubicBezTo>
                    <a:cubicBezTo>
                      <a:pt x="133" y="216"/>
                      <a:pt x="136" y="216"/>
                      <a:pt x="138" y="216"/>
                    </a:cubicBezTo>
                    <a:cubicBezTo>
                      <a:pt x="147" y="216"/>
                      <a:pt x="156" y="211"/>
                      <a:pt x="164" y="200"/>
                    </a:cubicBezTo>
                    <a:lnTo>
                      <a:pt x="147" y="186"/>
                    </a:lnTo>
                    <a:cubicBezTo>
                      <a:pt x="143" y="174"/>
                      <a:pt x="144" y="132"/>
                      <a:pt x="145" y="103"/>
                    </a:cubicBezTo>
                    <a:cubicBezTo>
                      <a:pt x="146" y="75"/>
                      <a:pt x="147" y="46"/>
                      <a:pt x="145" y="25"/>
                    </a:cubicBezTo>
                    <a:cubicBezTo>
                      <a:pt x="144" y="6"/>
                      <a:pt x="133" y="1"/>
                      <a:pt x="126" y="0"/>
                    </a:cubicBezTo>
                    <a:cubicBezTo>
                      <a:pt x="116" y="-2"/>
                      <a:pt x="97" y="-6"/>
                      <a:pt x="34" y="113"/>
                    </a:cubicBezTo>
                    <a:lnTo>
                      <a:pt x="34" y="33"/>
                    </a:lnTo>
                    <a:lnTo>
                      <a:pt x="0" y="33"/>
                    </a:lnTo>
                    <a:lnTo>
                      <a:pt x="0" y="184"/>
                    </a:lnTo>
                    <a:cubicBezTo>
                      <a:pt x="0" y="192"/>
                      <a:pt x="5" y="198"/>
                      <a:pt x="13" y="200"/>
                    </a:cubicBezTo>
                    <a:cubicBezTo>
                      <a:pt x="21" y="202"/>
                      <a:pt x="28" y="198"/>
                      <a:pt x="32" y="191"/>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1" name="Google Shape;1691;p36"/>
              <p:cNvSpPr/>
              <p:nvPr/>
            </p:nvSpPr>
            <p:spPr>
              <a:xfrm rot="133222">
                <a:off x="7122229" y="3483113"/>
                <a:ext cx="350280" cy="240120"/>
              </a:xfrm>
              <a:custGeom>
                <a:avLst/>
                <a:gdLst/>
                <a:ahLst/>
                <a:cxnLst/>
                <a:rect l="l" t="t" r="r" b="b"/>
                <a:pathLst>
                  <a:path w="973" h="667" extrusionOk="0">
                    <a:moveTo>
                      <a:pt x="270" y="69"/>
                    </a:moveTo>
                    <a:cubicBezTo>
                      <a:pt x="263" y="70"/>
                      <a:pt x="258" y="75"/>
                      <a:pt x="256" y="81"/>
                    </a:cubicBezTo>
                    <a:lnTo>
                      <a:pt x="128" y="600"/>
                    </a:lnTo>
                    <a:lnTo>
                      <a:pt x="30" y="386"/>
                    </a:lnTo>
                    <a:lnTo>
                      <a:pt x="0" y="400"/>
                    </a:lnTo>
                    <a:lnTo>
                      <a:pt x="117" y="658"/>
                    </a:lnTo>
                    <a:cubicBezTo>
                      <a:pt x="120" y="664"/>
                      <a:pt x="126" y="667"/>
                      <a:pt x="133" y="667"/>
                    </a:cubicBezTo>
                    <a:lnTo>
                      <a:pt x="134" y="667"/>
                    </a:lnTo>
                    <a:cubicBezTo>
                      <a:pt x="141" y="667"/>
                      <a:pt x="147" y="662"/>
                      <a:pt x="149" y="655"/>
                    </a:cubicBezTo>
                    <a:lnTo>
                      <a:pt x="286" y="100"/>
                    </a:lnTo>
                    <a:cubicBezTo>
                      <a:pt x="359" y="89"/>
                      <a:pt x="771" y="25"/>
                      <a:pt x="972" y="35"/>
                    </a:cubicBezTo>
                    <a:lnTo>
                      <a:pt x="973" y="1"/>
                    </a:lnTo>
                    <a:cubicBezTo>
                      <a:pt x="750" y="-10"/>
                      <a:pt x="289" y="65"/>
                      <a:pt x="270" y="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2" name="Google Shape;1692;p36"/>
              <p:cNvSpPr/>
              <p:nvPr/>
            </p:nvSpPr>
            <p:spPr>
              <a:xfrm rot="133222">
                <a:off x="6558085" y="3675135"/>
                <a:ext cx="14760" cy="14760"/>
              </a:xfrm>
              <a:custGeom>
                <a:avLst/>
                <a:gdLst/>
                <a:ahLst/>
                <a:cxnLst/>
                <a:rect l="l" t="t" r="r" b="b"/>
                <a:pathLst>
                  <a:path w="41" h="41" extrusionOk="0">
                    <a:moveTo>
                      <a:pt x="20" y="0"/>
                    </a:moveTo>
                    <a:cubicBezTo>
                      <a:pt x="9" y="0"/>
                      <a:pt x="0" y="9"/>
                      <a:pt x="0" y="20"/>
                    </a:cubicBezTo>
                    <a:cubicBezTo>
                      <a:pt x="0" y="32"/>
                      <a:pt x="9" y="41"/>
                      <a:pt x="20" y="41"/>
                    </a:cubicBezTo>
                    <a:cubicBezTo>
                      <a:pt x="32" y="41"/>
                      <a:pt x="41" y="32"/>
                      <a:pt x="41" y="20"/>
                    </a:cubicBezTo>
                    <a:cubicBezTo>
                      <a:pt x="41" y="9"/>
                      <a:pt x="32" y="0"/>
                      <a:pt x="2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3" name="Google Shape;1693;p36"/>
              <p:cNvSpPr/>
              <p:nvPr/>
            </p:nvSpPr>
            <p:spPr>
              <a:xfrm>
                <a:off x="6058768" y="693383"/>
                <a:ext cx="103680" cy="316800"/>
              </a:xfrm>
              <a:custGeom>
                <a:avLst/>
                <a:gdLst/>
                <a:ahLst/>
                <a:cxnLst/>
                <a:rect l="l" t="t" r="r" b="b"/>
                <a:pathLst>
                  <a:path w="288" h="880" extrusionOk="0">
                    <a:moveTo>
                      <a:pt x="271" y="0"/>
                    </a:moveTo>
                    <a:cubicBezTo>
                      <a:pt x="263" y="0"/>
                      <a:pt x="194" y="-3"/>
                      <a:pt x="167" y="36"/>
                    </a:cubicBezTo>
                    <a:cubicBezTo>
                      <a:pt x="158" y="49"/>
                      <a:pt x="150" y="72"/>
                      <a:pt x="164" y="107"/>
                    </a:cubicBezTo>
                    <a:cubicBezTo>
                      <a:pt x="180" y="144"/>
                      <a:pt x="225" y="268"/>
                      <a:pt x="164" y="306"/>
                    </a:cubicBezTo>
                    <a:cubicBezTo>
                      <a:pt x="105" y="343"/>
                      <a:pt x="9" y="402"/>
                      <a:pt x="9" y="402"/>
                    </a:cubicBezTo>
                    <a:cubicBezTo>
                      <a:pt x="3" y="406"/>
                      <a:pt x="0" y="412"/>
                      <a:pt x="0" y="419"/>
                    </a:cubicBezTo>
                    <a:cubicBezTo>
                      <a:pt x="1" y="426"/>
                      <a:pt x="5" y="432"/>
                      <a:pt x="11" y="435"/>
                    </a:cubicBezTo>
                    <a:cubicBezTo>
                      <a:pt x="12" y="435"/>
                      <a:pt x="121" y="484"/>
                      <a:pt x="141" y="591"/>
                    </a:cubicBezTo>
                    <a:cubicBezTo>
                      <a:pt x="162" y="701"/>
                      <a:pt x="85" y="844"/>
                      <a:pt x="84" y="845"/>
                    </a:cubicBezTo>
                    <a:cubicBezTo>
                      <a:pt x="81" y="851"/>
                      <a:pt x="81" y="857"/>
                      <a:pt x="84" y="863"/>
                    </a:cubicBezTo>
                    <a:cubicBezTo>
                      <a:pt x="87" y="868"/>
                      <a:pt x="93" y="872"/>
                      <a:pt x="99" y="872"/>
                    </a:cubicBezTo>
                    <a:lnTo>
                      <a:pt x="247" y="880"/>
                    </a:lnTo>
                    <a:lnTo>
                      <a:pt x="248" y="880"/>
                    </a:lnTo>
                    <a:cubicBezTo>
                      <a:pt x="258" y="880"/>
                      <a:pt x="266" y="872"/>
                      <a:pt x="266" y="862"/>
                    </a:cubicBezTo>
                    <a:cubicBezTo>
                      <a:pt x="267" y="852"/>
                      <a:pt x="259" y="844"/>
                      <a:pt x="249" y="843"/>
                    </a:cubicBezTo>
                    <a:lnTo>
                      <a:pt x="129" y="837"/>
                    </a:lnTo>
                    <a:cubicBezTo>
                      <a:pt x="152" y="788"/>
                      <a:pt x="195" y="679"/>
                      <a:pt x="177" y="584"/>
                    </a:cubicBezTo>
                    <a:cubicBezTo>
                      <a:pt x="160" y="495"/>
                      <a:pt x="94" y="441"/>
                      <a:pt x="55" y="417"/>
                    </a:cubicBezTo>
                    <a:cubicBezTo>
                      <a:pt x="88" y="397"/>
                      <a:pt x="144" y="362"/>
                      <a:pt x="184" y="337"/>
                    </a:cubicBezTo>
                    <a:cubicBezTo>
                      <a:pt x="242" y="301"/>
                      <a:pt x="248" y="212"/>
                      <a:pt x="198" y="93"/>
                    </a:cubicBezTo>
                    <a:cubicBezTo>
                      <a:pt x="192" y="77"/>
                      <a:pt x="191" y="65"/>
                      <a:pt x="197" y="57"/>
                    </a:cubicBezTo>
                    <a:cubicBezTo>
                      <a:pt x="210" y="38"/>
                      <a:pt x="255" y="36"/>
                      <a:pt x="269" y="37"/>
                    </a:cubicBezTo>
                    <a:cubicBezTo>
                      <a:pt x="279" y="37"/>
                      <a:pt x="288" y="30"/>
                      <a:pt x="288" y="20"/>
                    </a:cubicBezTo>
                    <a:cubicBezTo>
                      <a:pt x="289" y="10"/>
                      <a:pt x="281" y="1"/>
                      <a:pt x="2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4" name="Google Shape;1694;p36"/>
              <p:cNvSpPr/>
              <p:nvPr/>
            </p:nvSpPr>
            <p:spPr>
              <a:xfrm>
                <a:off x="6380968" y="707063"/>
                <a:ext cx="75960" cy="296640"/>
              </a:xfrm>
              <a:custGeom>
                <a:avLst/>
                <a:gdLst/>
                <a:ahLst/>
                <a:cxnLst/>
                <a:rect l="l" t="t" r="r" b="b"/>
                <a:pathLst>
                  <a:path w="211" h="824" extrusionOk="0">
                    <a:moveTo>
                      <a:pt x="190" y="342"/>
                    </a:moveTo>
                    <a:cubicBezTo>
                      <a:pt x="186" y="339"/>
                      <a:pt x="180" y="338"/>
                      <a:pt x="175" y="340"/>
                    </a:cubicBezTo>
                    <a:cubicBezTo>
                      <a:pt x="174" y="340"/>
                      <a:pt x="118" y="359"/>
                      <a:pt x="67" y="314"/>
                    </a:cubicBezTo>
                    <a:cubicBezTo>
                      <a:pt x="47" y="297"/>
                      <a:pt x="90" y="241"/>
                      <a:pt x="124" y="195"/>
                    </a:cubicBezTo>
                    <a:cubicBezTo>
                      <a:pt x="163" y="145"/>
                      <a:pt x="199" y="97"/>
                      <a:pt x="199" y="55"/>
                    </a:cubicBezTo>
                    <a:cubicBezTo>
                      <a:pt x="199" y="29"/>
                      <a:pt x="186" y="16"/>
                      <a:pt x="176" y="9"/>
                    </a:cubicBezTo>
                    <a:cubicBezTo>
                      <a:pt x="130" y="-19"/>
                      <a:pt x="30" y="28"/>
                      <a:pt x="10" y="38"/>
                    </a:cubicBezTo>
                    <a:cubicBezTo>
                      <a:pt x="1" y="43"/>
                      <a:pt x="-3" y="54"/>
                      <a:pt x="2" y="63"/>
                    </a:cubicBezTo>
                    <a:cubicBezTo>
                      <a:pt x="6" y="72"/>
                      <a:pt x="17" y="75"/>
                      <a:pt x="26" y="71"/>
                    </a:cubicBezTo>
                    <a:cubicBezTo>
                      <a:pt x="66" y="51"/>
                      <a:pt x="136" y="27"/>
                      <a:pt x="157" y="40"/>
                    </a:cubicBezTo>
                    <a:cubicBezTo>
                      <a:pt x="158" y="41"/>
                      <a:pt x="162" y="44"/>
                      <a:pt x="162" y="55"/>
                    </a:cubicBezTo>
                    <a:cubicBezTo>
                      <a:pt x="162" y="84"/>
                      <a:pt x="127" y="132"/>
                      <a:pt x="95" y="173"/>
                    </a:cubicBezTo>
                    <a:cubicBezTo>
                      <a:pt x="47" y="236"/>
                      <a:pt x="-3" y="302"/>
                      <a:pt x="43" y="342"/>
                    </a:cubicBezTo>
                    <a:cubicBezTo>
                      <a:pt x="88" y="382"/>
                      <a:pt x="137" y="383"/>
                      <a:pt x="165" y="380"/>
                    </a:cubicBezTo>
                    <a:cubicBezTo>
                      <a:pt x="180" y="516"/>
                      <a:pt x="184" y="724"/>
                      <a:pt x="134" y="756"/>
                    </a:cubicBezTo>
                    <a:cubicBezTo>
                      <a:pt x="66" y="799"/>
                      <a:pt x="35" y="785"/>
                      <a:pt x="35" y="785"/>
                    </a:cubicBezTo>
                    <a:cubicBezTo>
                      <a:pt x="26" y="780"/>
                      <a:pt x="15" y="783"/>
                      <a:pt x="10" y="792"/>
                    </a:cubicBezTo>
                    <a:cubicBezTo>
                      <a:pt x="5" y="800"/>
                      <a:pt x="7" y="812"/>
                      <a:pt x="16" y="817"/>
                    </a:cubicBezTo>
                    <a:cubicBezTo>
                      <a:pt x="18" y="818"/>
                      <a:pt x="29" y="824"/>
                      <a:pt x="50" y="824"/>
                    </a:cubicBezTo>
                    <a:cubicBezTo>
                      <a:pt x="73" y="824"/>
                      <a:pt x="107" y="817"/>
                      <a:pt x="154" y="787"/>
                    </a:cubicBezTo>
                    <a:cubicBezTo>
                      <a:pt x="240" y="732"/>
                      <a:pt x="206" y="418"/>
                      <a:pt x="199" y="355"/>
                    </a:cubicBezTo>
                    <a:cubicBezTo>
                      <a:pt x="198" y="350"/>
                      <a:pt x="195" y="345"/>
                      <a:pt x="190" y="3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5" name="Google Shape;1695;p36"/>
              <p:cNvSpPr/>
              <p:nvPr/>
            </p:nvSpPr>
            <p:spPr>
              <a:xfrm>
                <a:off x="6173248" y="799943"/>
                <a:ext cx="119520" cy="129960"/>
              </a:xfrm>
              <a:custGeom>
                <a:avLst/>
                <a:gdLst/>
                <a:ahLst/>
                <a:cxnLst/>
                <a:rect l="l" t="t" r="r" b="b"/>
                <a:pathLst>
                  <a:path w="332" h="361" extrusionOk="0">
                    <a:moveTo>
                      <a:pt x="300" y="303"/>
                    </a:moveTo>
                    <a:cubicBezTo>
                      <a:pt x="295" y="309"/>
                      <a:pt x="280" y="324"/>
                      <a:pt x="267" y="324"/>
                    </a:cubicBezTo>
                    <a:cubicBezTo>
                      <a:pt x="261" y="324"/>
                      <a:pt x="254" y="320"/>
                      <a:pt x="248" y="311"/>
                    </a:cubicBezTo>
                    <a:cubicBezTo>
                      <a:pt x="235" y="292"/>
                      <a:pt x="215" y="251"/>
                      <a:pt x="196" y="205"/>
                    </a:cubicBezTo>
                    <a:cubicBezTo>
                      <a:pt x="234" y="131"/>
                      <a:pt x="269" y="51"/>
                      <a:pt x="279" y="25"/>
                    </a:cubicBezTo>
                    <a:cubicBezTo>
                      <a:pt x="283" y="16"/>
                      <a:pt x="279" y="5"/>
                      <a:pt x="270" y="1"/>
                    </a:cubicBezTo>
                    <a:cubicBezTo>
                      <a:pt x="260" y="-2"/>
                      <a:pt x="250" y="2"/>
                      <a:pt x="246" y="11"/>
                    </a:cubicBezTo>
                    <a:cubicBezTo>
                      <a:pt x="227" y="57"/>
                      <a:pt x="202" y="110"/>
                      <a:pt x="178" y="160"/>
                    </a:cubicBezTo>
                    <a:cubicBezTo>
                      <a:pt x="153" y="99"/>
                      <a:pt x="132" y="43"/>
                      <a:pt x="132" y="42"/>
                    </a:cubicBezTo>
                    <a:cubicBezTo>
                      <a:pt x="128" y="32"/>
                      <a:pt x="118" y="27"/>
                      <a:pt x="108" y="31"/>
                    </a:cubicBezTo>
                    <a:cubicBezTo>
                      <a:pt x="99" y="34"/>
                      <a:pt x="94" y="45"/>
                      <a:pt x="97" y="54"/>
                    </a:cubicBezTo>
                    <a:cubicBezTo>
                      <a:pt x="99" y="59"/>
                      <a:pt x="126" y="132"/>
                      <a:pt x="156" y="203"/>
                    </a:cubicBezTo>
                    <a:cubicBezTo>
                      <a:pt x="126" y="260"/>
                      <a:pt x="99" y="304"/>
                      <a:pt x="83" y="313"/>
                    </a:cubicBezTo>
                    <a:cubicBezTo>
                      <a:pt x="74" y="318"/>
                      <a:pt x="68" y="317"/>
                      <a:pt x="65" y="316"/>
                    </a:cubicBezTo>
                    <a:cubicBezTo>
                      <a:pt x="50" y="309"/>
                      <a:pt x="39" y="281"/>
                      <a:pt x="36" y="272"/>
                    </a:cubicBezTo>
                    <a:cubicBezTo>
                      <a:pt x="33" y="262"/>
                      <a:pt x="23" y="257"/>
                      <a:pt x="14" y="259"/>
                    </a:cubicBezTo>
                    <a:cubicBezTo>
                      <a:pt x="4" y="262"/>
                      <a:pt x="-2" y="272"/>
                      <a:pt x="1" y="282"/>
                    </a:cubicBezTo>
                    <a:cubicBezTo>
                      <a:pt x="2" y="287"/>
                      <a:pt x="16" y="335"/>
                      <a:pt x="51" y="350"/>
                    </a:cubicBezTo>
                    <a:cubicBezTo>
                      <a:pt x="56" y="352"/>
                      <a:pt x="63" y="354"/>
                      <a:pt x="71" y="354"/>
                    </a:cubicBezTo>
                    <a:cubicBezTo>
                      <a:pt x="80" y="354"/>
                      <a:pt x="90" y="351"/>
                      <a:pt x="102" y="345"/>
                    </a:cubicBezTo>
                    <a:cubicBezTo>
                      <a:pt x="121" y="333"/>
                      <a:pt x="148" y="294"/>
                      <a:pt x="174" y="246"/>
                    </a:cubicBezTo>
                    <a:cubicBezTo>
                      <a:pt x="190" y="283"/>
                      <a:pt x="206" y="316"/>
                      <a:pt x="218" y="332"/>
                    </a:cubicBezTo>
                    <a:cubicBezTo>
                      <a:pt x="235" y="356"/>
                      <a:pt x="254" y="361"/>
                      <a:pt x="267" y="361"/>
                    </a:cubicBezTo>
                    <a:lnTo>
                      <a:pt x="267" y="361"/>
                    </a:lnTo>
                    <a:cubicBezTo>
                      <a:pt x="301" y="361"/>
                      <a:pt x="326" y="329"/>
                      <a:pt x="329" y="325"/>
                    </a:cubicBezTo>
                    <a:cubicBezTo>
                      <a:pt x="335" y="317"/>
                      <a:pt x="333" y="305"/>
                      <a:pt x="325" y="299"/>
                    </a:cubicBezTo>
                    <a:cubicBezTo>
                      <a:pt x="317" y="293"/>
                      <a:pt x="306" y="295"/>
                      <a:pt x="300"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6" name="Google Shape;1696;p36"/>
              <p:cNvSpPr/>
              <p:nvPr/>
            </p:nvSpPr>
            <p:spPr>
              <a:xfrm>
                <a:off x="6314368" y="914063"/>
                <a:ext cx="67320" cy="109440"/>
              </a:xfrm>
              <a:custGeom>
                <a:avLst/>
                <a:gdLst/>
                <a:ahLst/>
                <a:cxnLst/>
                <a:rect l="l" t="t" r="r" b="b"/>
                <a:pathLst>
                  <a:path w="187" h="304" extrusionOk="0">
                    <a:moveTo>
                      <a:pt x="159" y="0"/>
                    </a:moveTo>
                    <a:cubicBezTo>
                      <a:pt x="147" y="-1"/>
                      <a:pt x="120" y="-4"/>
                      <a:pt x="40" y="174"/>
                    </a:cubicBezTo>
                    <a:lnTo>
                      <a:pt x="44" y="27"/>
                    </a:lnTo>
                    <a:cubicBezTo>
                      <a:pt x="44" y="17"/>
                      <a:pt x="36" y="9"/>
                      <a:pt x="26" y="8"/>
                    </a:cubicBezTo>
                    <a:cubicBezTo>
                      <a:pt x="17" y="8"/>
                      <a:pt x="8" y="16"/>
                      <a:pt x="7" y="26"/>
                    </a:cubicBezTo>
                    <a:lnTo>
                      <a:pt x="0" y="270"/>
                    </a:lnTo>
                    <a:cubicBezTo>
                      <a:pt x="0" y="279"/>
                      <a:pt x="6" y="287"/>
                      <a:pt x="14" y="288"/>
                    </a:cubicBezTo>
                    <a:cubicBezTo>
                      <a:pt x="23" y="290"/>
                      <a:pt x="32" y="286"/>
                      <a:pt x="35" y="277"/>
                    </a:cubicBezTo>
                    <a:cubicBezTo>
                      <a:pt x="73" y="184"/>
                      <a:pt x="123" y="80"/>
                      <a:pt x="149" y="46"/>
                    </a:cubicBezTo>
                    <a:cubicBezTo>
                      <a:pt x="160" y="132"/>
                      <a:pt x="126" y="280"/>
                      <a:pt x="126" y="281"/>
                    </a:cubicBezTo>
                    <a:cubicBezTo>
                      <a:pt x="124" y="291"/>
                      <a:pt x="130" y="301"/>
                      <a:pt x="140" y="303"/>
                    </a:cubicBezTo>
                    <a:cubicBezTo>
                      <a:pt x="141" y="303"/>
                      <a:pt x="143" y="304"/>
                      <a:pt x="144" y="304"/>
                    </a:cubicBezTo>
                    <a:cubicBezTo>
                      <a:pt x="152" y="304"/>
                      <a:pt x="160" y="298"/>
                      <a:pt x="162" y="289"/>
                    </a:cubicBezTo>
                    <a:cubicBezTo>
                      <a:pt x="163" y="283"/>
                      <a:pt x="199" y="122"/>
                      <a:pt x="184" y="31"/>
                    </a:cubicBezTo>
                    <a:cubicBezTo>
                      <a:pt x="180" y="6"/>
                      <a:pt x="167" y="1"/>
                      <a:pt x="15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7" name="Google Shape;1697;p36"/>
              <p:cNvSpPr/>
              <p:nvPr/>
            </p:nvSpPr>
            <p:spPr>
              <a:xfrm>
                <a:off x="6487528" y="818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8" name="Google Shape;1698;p36"/>
              <p:cNvSpPr/>
              <p:nvPr/>
            </p:nvSpPr>
            <p:spPr>
              <a:xfrm>
                <a:off x="6572488" y="711382"/>
                <a:ext cx="68760" cy="320040"/>
              </a:xfrm>
              <a:custGeom>
                <a:avLst/>
                <a:gdLst/>
                <a:ahLst/>
                <a:cxnLst/>
                <a:rect l="l" t="t" r="r" b="b"/>
                <a:pathLst>
                  <a:path w="191" h="889" extrusionOk="0">
                    <a:moveTo>
                      <a:pt x="183" y="27"/>
                    </a:moveTo>
                    <a:cubicBezTo>
                      <a:pt x="171" y="20"/>
                      <a:pt x="110" y="-15"/>
                      <a:pt x="74" y="8"/>
                    </a:cubicBezTo>
                    <a:cubicBezTo>
                      <a:pt x="62" y="15"/>
                      <a:pt x="49" y="31"/>
                      <a:pt x="52" y="66"/>
                    </a:cubicBezTo>
                    <a:cubicBezTo>
                      <a:pt x="55" y="101"/>
                      <a:pt x="65" y="131"/>
                      <a:pt x="74" y="157"/>
                    </a:cubicBezTo>
                    <a:cubicBezTo>
                      <a:pt x="89" y="199"/>
                      <a:pt x="100" y="230"/>
                      <a:pt x="77" y="270"/>
                    </a:cubicBezTo>
                    <a:cubicBezTo>
                      <a:pt x="41" y="329"/>
                      <a:pt x="17" y="335"/>
                      <a:pt x="18" y="335"/>
                    </a:cubicBezTo>
                    <a:cubicBezTo>
                      <a:pt x="11" y="335"/>
                      <a:pt x="5" y="339"/>
                      <a:pt x="2" y="346"/>
                    </a:cubicBezTo>
                    <a:cubicBezTo>
                      <a:pt x="-1" y="352"/>
                      <a:pt x="0" y="360"/>
                      <a:pt x="5" y="365"/>
                    </a:cubicBezTo>
                    <a:cubicBezTo>
                      <a:pt x="5" y="366"/>
                      <a:pt x="65" y="434"/>
                      <a:pt x="52" y="520"/>
                    </a:cubicBezTo>
                    <a:cubicBezTo>
                      <a:pt x="43" y="581"/>
                      <a:pt x="22" y="830"/>
                      <a:pt x="66" y="863"/>
                    </a:cubicBezTo>
                    <a:cubicBezTo>
                      <a:pt x="100" y="888"/>
                      <a:pt x="159" y="889"/>
                      <a:pt x="166" y="889"/>
                    </a:cubicBezTo>
                    <a:cubicBezTo>
                      <a:pt x="176" y="889"/>
                      <a:pt x="184" y="881"/>
                      <a:pt x="184" y="870"/>
                    </a:cubicBezTo>
                    <a:cubicBezTo>
                      <a:pt x="184" y="860"/>
                      <a:pt x="176" y="852"/>
                      <a:pt x="166" y="852"/>
                    </a:cubicBezTo>
                    <a:cubicBezTo>
                      <a:pt x="151" y="852"/>
                      <a:pt x="109" y="849"/>
                      <a:pt x="89" y="834"/>
                    </a:cubicBezTo>
                    <a:cubicBezTo>
                      <a:pt x="71" y="814"/>
                      <a:pt x="71" y="638"/>
                      <a:pt x="88" y="526"/>
                    </a:cubicBezTo>
                    <a:cubicBezTo>
                      <a:pt x="100" y="452"/>
                      <a:pt x="67" y="390"/>
                      <a:pt x="47" y="360"/>
                    </a:cubicBezTo>
                    <a:cubicBezTo>
                      <a:pt x="63" y="350"/>
                      <a:pt x="84" y="329"/>
                      <a:pt x="108" y="289"/>
                    </a:cubicBezTo>
                    <a:cubicBezTo>
                      <a:pt x="140" y="234"/>
                      <a:pt x="124" y="189"/>
                      <a:pt x="109" y="144"/>
                    </a:cubicBezTo>
                    <a:cubicBezTo>
                      <a:pt x="100" y="119"/>
                      <a:pt x="91" y="94"/>
                      <a:pt x="88" y="63"/>
                    </a:cubicBezTo>
                    <a:cubicBezTo>
                      <a:pt x="88" y="57"/>
                      <a:pt x="87" y="43"/>
                      <a:pt x="93" y="39"/>
                    </a:cubicBezTo>
                    <a:cubicBezTo>
                      <a:pt x="106" y="31"/>
                      <a:pt x="142" y="45"/>
                      <a:pt x="164" y="58"/>
                    </a:cubicBezTo>
                    <a:cubicBezTo>
                      <a:pt x="173" y="63"/>
                      <a:pt x="184" y="61"/>
                      <a:pt x="189" y="52"/>
                    </a:cubicBezTo>
                    <a:cubicBezTo>
                      <a:pt x="194" y="43"/>
                      <a:pt x="192" y="32"/>
                      <a:pt x="183"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9" name="Google Shape;1699;p36"/>
              <p:cNvSpPr/>
              <p:nvPr/>
            </p:nvSpPr>
            <p:spPr>
              <a:xfrm>
                <a:off x="6654567" y="783742"/>
                <a:ext cx="109080" cy="213120"/>
              </a:xfrm>
              <a:custGeom>
                <a:avLst/>
                <a:gdLst/>
                <a:ahLst/>
                <a:cxnLst/>
                <a:rect l="l" t="t" r="r" b="b"/>
                <a:pathLst>
                  <a:path w="303" h="592" extrusionOk="0">
                    <a:moveTo>
                      <a:pt x="188" y="448"/>
                    </a:moveTo>
                    <a:cubicBezTo>
                      <a:pt x="185" y="534"/>
                      <a:pt x="182" y="551"/>
                      <a:pt x="122" y="555"/>
                    </a:cubicBezTo>
                    <a:cubicBezTo>
                      <a:pt x="81" y="558"/>
                      <a:pt x="50" y="547"/>
                      <a:pt x="40" y="525"/>
                    </a:cubicBezTo>
                    <a:cubicBezTo>
                      <a:pt x="32" y="507"/>
                      <a:pt x="40" y="483"/>
                      <a:pt x="62" y="461"/>
                    </a:cubicBezTo>
                    <a:cubicBezTo>
                      <a:pt x="90" y="432"/>
                      <a:pt x="145" y="400"/>
                      <a:pt x="192" y="375"/>
                    </a:cubicBezTo>
                    <a:cubicBezTo>
                      <a:pt x="190" y="402"/>
                      <a:pt x="189" y="426"/>
                      <a:pt x="188" y="448"/>
                    </a:cubicBezTo>
                    <a:moveTo>
                      <a:pt x="293" y="2"/>
                    </a:moveTo>
                    <a:cubicBezTo>
                      <a:pt x="284" y="-2"/>
                      <a:pt x="274" y="2"/>
                      <a:pt x="269" y="10"/>
                    </a:cubicBezTo>
                    <a:cubicBezTo>
                      <a:pt x="216" y="107"/>
                      <a:pt x="137" y="204"/>
                      <a:pt x="107" y="194"/>
                    </a:cubicBezTo>
                    <a:cubicBezTo>
                      <a:pt x="100" y="192"/>
                      <a:pt x="95" y="187"/>
                      <a:pt x="92" y="180"/>
                    </a:cubicBezTo>
                    <a:cubicBezTo>
                      <a:pt x="79" y="152"/>
                      <a:pt x="96" y="89"/>
                      <a:pt x="110" y="56"/>
                    </a:cubicBezTo>
                    <a:cubicBezTo>
                      <a:pt x="114" y="46"/>
                      <a:pt x="110" y="36"/>
                      <a:pt x="100" y="32"/>
                    </a:cubicBezTo>
                    <a:cubicBezTo>
                      <a:pt x="91" y="28"/>
                      <a:pt x="80" y="32"/>
                      <a:pt x="76" y="41"/>
                    </a:cubicBezTo>
                    <a:cubicBezTo>
                      <a:pt x="72" y="52"/>
                      <a:pt x="35" y="143"/>
                      <a:pt x="59" y="196"/>
                    </a:cubicBezTo>
                    <a:cubicBezTo>
                      <a:pt x="66" y="212"/>
                      <a:pt x="78" y="223"/>
                      <a:pt x="95" y="229"/>
                    </a:cubicBezTo>
                    <a:cubicBezTo>
                      <a:pt x="139" y="243"/>
                      <a:pt x="193" y="189"/>
                      <a:pt x="236" y="132"/>
                    </a:cubicBezTo>
                    <a:cubicBezTo>
                      <a:pt x="221" y="190"/>
                      <a:pt x="205" y="263"/>
                      <a:pt x="196" y="331"/>
                    </a:cubicBezTo>
                    <a:cubicBezTo>
                      <a:pt x="143" y="358"/>
                      <a:pt x="72" y="399"/>
                      <a:pt x="36" y="435"/>
                    </a:cubicBezTo>
                    <a:cubicBezTo>
                      <a:pt x="3" y="468"/>
                      <a:pt x="-8" y="508"/>
                      <a:pt x="7" y="541"/>
                    </a:cubicBezTo>
                    <a:cubicBezTo>
                      <a:pt x="22" y="573"/>
                      <a:pt x="60" y="592"/>
                      <a:pt x="109" y="592"/>
                    </a:cubicBezTo>
                    <a:cubicBezTo>
                      <a:pt x="114" y="592"/>
                      <a:pt x="119" y="592"/>
                      <a:pt x="124" y="592"/>
                    </a:cubicBezTo>
                    <a:cubicBezTo>
                      <a:pt x="220" y="585"/>
                      <a:pt x="222" y="531"/>
                      <a:pt x="225" y="449"/>
                    </a:cubicBezTo>
                    <a:cubicBezTo>
                      <a:pt x="225" y="424"/>
                      <a:pt x="226" y="395"/>
                      <a:pt x="230" y="361"/>
                    </a:cubicBezTo>
                    <a:cubicBezTo>
                      <a:pt x="230" y="359"/>
                      <a:pt x="230" y="357"/>
                      <a:pt x="230" y="354"/>
                    </a:cubicBezTo>
                    <a:cubicBezTo>
                      <a:pt x="258" y="341"/>
                      <a:pt x="278" y="332"/>
                      <a:pt x="278" y="331"/>
                    </a:cubicBezTo>
                    <a:cubicBezTo>
                      <a:pt x="288" y="327"/>
                      <a:pt x="292" y="316"/>
                      <a:pt x="287" y="307"/>
                    </a:cubicBezTo>
                    <a:cubicBezTo>
                      <a:pt x="283" y="298"/>
                      <a:pt x="272" y="294"/>
                      <a:pt x="263" y="298"/>
                    </a:cubicBezTo>
                    <a:cubicBezTo>
                      <a:pt x="262" y="299"/>
                      <a:pt x="251" y="303"/>
                      <a:pt x="236" y="311"/>
                    </a:cubicBezTo>
                    <a:cubicBezTo>
                      <a:pt x="257" y="176"/>
                      <a:pt x="302" y="26"/>
                      <a:pt x="303" y="24"/>
                    </a:cubicBezTo>
                    <a:cubicBezTo>
                      <a:pt x="306" y="15"/>
                      <a:pt x="301" y="6"/>
                      <a:pt x="29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0" name="Google Shape;1700;p36"/>
              <p:cNvSpPr/>
              <p:nvPr/>
            </p:nvSpPr>
            <p:spPr>
              <a:xfrm>
                <a:off x="6774448" y="870142"/>
                <a:ext cx="82440" cy="76680"/>
              </a:xfrm>
              <a:custGeom>
                <a:avLst/>
                <a:gdLst/>
                <a:ahLst/>
                <a:cxnLst/>
                <a:rect l="l" t="t" r="r" b="b"/>
                <a:pathLst>
                  <a:path w="229" h="213" extrusionOk="0">
                    <a:moveTo>
                      <a:pt x="196" y="146"/>
                    </a:moveTo>
                    <a:cubicBezTo>
                      <a:pt x="196" y="146"/>
                      <a:pt x="186" y="160"/>
                      <a:pt x="162" y="172"/>
                    </a:cubicBezTo>
                    <a:cubicBezTo>
                      <a:pt x="162" y="163"/>
                      <a:pt x="163" y="152"/>
                      <a:pt x="164" y="143"/>
                    </a:cubicBezTo>
                    <a:cubicBezTo>
                      <a:pt x="167" y="108"/>
                      <a:pt x="171" y="60"/>
                      <a:pt x="154" y="23"/>
                    </a:cubicBezTo>
                    <a:cubicBezTo>
                      <a:pt x="145" y="2"/>
                      <a:pt x="130" y="0"/>
                      <a:pt x="122" y="0"/>
                    </a:cubicBezTo>
                    <a:cubicBezTo>
                      <a:pt x="103" y="0"/>
                      <a:pt x="81" y="24"/>
                      <a:pt x="61" y="56"/>
                    </a:cubicBezTo>
                    <a:lnTo>
                      <a:pt x="67" y="26"/>
                    </a:lnTo>
                    <a:cubicBezTo>
                      <a:pt x="68" y="16"/>
                      <a:pt x="62" y="7"/>
                      <a:pt x="52" y="5"/>
                    </a:cubicBezTo>
                    <a:cubicBezTo>
                      <a:pt x="42" y="3"/>
                      <a:pt x="32" y="10"/>
                      <a:pt x="31" y="20"/>
                    </a:cubicBezTo>
                    <a:lnTo>
                      <a:pt x="1" y="182"/>
                    </a:lnTo>
                    <a:cubicBezTo>
                      <a:pt x="-1" y="191"/>
                      <a:pt x="5" y="201"/>
                      <a:pt x="14" y="203"/>
                    </a:cubicBezTo>
                    <a:cubicBezTo>
                      <a:pt x="23" y="206"/>
                      <a:pt x="33" y="201"/>
                      <a:pt x="36" y="192"/>
                    </a:cubicBezTo>
                    <a:cubicBezTo>
                      <a:pt x="65" y="119"/>
                      <a:pt x="103" y="51"/>
                      <a:pt x="121" y="38"/>
                    </a:cubicBezTo>
                    <a:cubicBezTo>
                      <a:pt x="133" y="67"/>
                      <a:pt x="130" y="107"/>
                      <a:pt x="127" y="140"/>
                    </a:cubicBezTo>
                    <a:cubicBezTo>
                      <a:pt x="125" y="174"/>
                      <a:pt x="123" y="196"/>
                      <a:pt x="138" y="208"/>
                    </a:cubicBezTo>
                    <a:cubicBezTo>
                      <a:pt x="141" y="210"/>
                      <a:pt x="146" y="213"/>
                      <a:pt x="154" y="213"/>
                    </a:cubicBezTo>
                    <a:cubicBezTo>
                      <a:pt x="157" y="213"/>
                      <a:pt x="162" y="212"/>
                      <a:pt x="166" y="210"/>
                    </a:cubicBezTo>
                    <a:cubicBezTo>
                      <a:pt x="207" y="193"/>
                      <a:pt x="225" y="169"/>
                      <a:pt x="226" y="166"/>
                    </a:cubicBezTo>
                    <a:cubicBezTo>
                      <a:pt x="232" y="158"/>
                      <a:pt x="230" y="147"/>
                      <a:pt x="221" y="141"/>
                    </a:cubicBezTo>
                    <a:cubicBezTo>
                      <a:pt x="213" y="135"/>
                      <a:pt x="202" y="137"/>
                      <a:pt x="196" y="146"/>
                    </a:cubicBez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1" name="Google Shape;1701;p36"/>
              <p:cNvSpPr/>
              <p:nvPr/>
            </p:nvSpPr>
            <p:spPr>
              <a:xfrm>
                <a:off x="6873088" y="714623"/>
                <a:ext cx="74520" cy="269640"/>
              </a:xfrm>
              <a:custGeom>
                <a:avLst/>
                <a:gdLst/>
                <a:ahLst/>
                <a:cxnLst/>
                <a:rect l="l" t="t" r="r" b="b"/>
                <a:pathLst>
                  <a:path w="207" h="749" extrusionOk="0">
                    <a:moveTo>
                      <a:pt x="195" y="290"/>
                    </a:moveTo>
                    <a:cubicBezTo>
                      <a:pt x="188" y="287"/>
                      <a:pt x="180" y="289"/>
                      <a:pt x="174" y="295"/>
                    </a:cubicBezTo>
                    <a:cubicBezTo>
                      <a:pt x="172" y="298"/>
                      <a:pt x="148" y="325"/>
                      <a:pt x="119" y="300"/>
                    </a:cubicBezTo>
                    <a:cubicBezTo>
                      <a:pt x="102" y="286"/>
                      <a:pt x="122" y="231"/>
                      <a:pt x="141" y="183"/>
                    </a:cubicBezTo>
                    <a:cubicBezTo>
                      <a:pt x="156" y="145"/>
                      <a:pt x="171" y="104"/>
                      <a:pt x="177" y="66"/>
                    </a:cubicBezTo>
                    <a:cubicBezTo>
                      <a:pt x="182" y="35"/>
                      <a:pt x="176" y="14"/>
                      <a:pt x="159" y="5"/>
                    </a:cubicBezTo>
                    <a:cubicBezTo>
                      <a:pt x="128" y="-13"/>
                      <a:pt x="78" y="25"/>
                      <a:pt x="58" y="42"/>
                    </a:cubicBezTo>
                    <a:cubicBezTo>
                      <a:pt x="51" y="48"/>
                      <a:pt x="50" y="60"/>
                      <a:pt x="56" y="68"/>
                    </a:cubicBezTo>
                    <a:cubicBezTo>
                      <a:pt x="63" y="75"/>
                      <a:pt x="74" y="76"/>
                      <a:pt x="82" y="70"/>
                    </a:cubicBezTo>
                    <a:cubicBezTo>
                      <a:pt x="105" y="50"/>
                      <a:pt x="134" y="34"/>
                      <a:pt x="141" y="36"/>
                    </a:cubicBezTo>
                    <a:cubicBezTo>
                      <a:pt x="141" y="36"/>
                      <a:pt x="144" y="41"/>
                      <a:pt x="141" y="60"/>
                    </a:cubicBezTo>
                    <a:cubicBezTo>
                      <a:pt x="136" y="95"/>
                      <a:pt x="121" y="133"/>
                      <a:pt x="107" y="170"/>
                    </a:cubicBezTo>
                    <a:cubicBezTo>
                      <a:pt x="81" y="238"/>
                      <a:pt x="58" y="297"/>
                      <a:pt x="96" y="329"/>
                    </a:cubicBezTo>
                    <a:cubicBezTo>
                      <a:pt x="121" y="350"/>
                      <a:pt x="147" y="351"/>
                      <a:pt x="168" y="343"/>
                    </a:cubicBezTo>
                    <a:cubicBezTo>
                      <a:pt x="162" y="413"/>
                      <a:pt x="148" y="566"/>
                      <a:pt x="127" y="642"/>
                    </a:cubicBezTo>
                    <a:cubicBezTo>
                      <a:pt x="103" y="726"/>
                      <a:pt x="31" y="712"/>
                      <a:pt x="23" y="711"/>
                    </a:cubicBezTo>
                    <a:cubicBezTo>
                      <a:pt x="13" y="708"/>
                      <a:pt x="3" y="714"/>
                      <a:pt x="1" y="724"/>
                    </a:cubicBezTo>
                    <a:cubicBezTo>
                      <a:pt x="-2" y="734"/>
                      <a:pt x="5" y="744"/>
                      <a:pt x="14" y="746"/>
                    </a:cubicBezTo>
                    <a:cubicBezTo>
                      <a:pt x="22" y="748"/>
                      <a:pt x="31" y="749"/>
                      <a:pt x="41" y="749"/>
                    </a:cubicBezTo>
                    <a:cubicBezTo>
                      <a:pt x="82" y="749"/>
                      <a:pt x="140" y="729"/>
                      <a:pt x="162" y="652"/>
                    </a:cubicBezTo>
                    <a:cubicBezTo>
                      <a:pt x="192" y="548"/>
                      <a:pt x="206" y="318"/>
                      <a:pt x="207" y="308"/>
                    </a:cubicBezTo>
                    <a:cubicBezTo>
                      <a:pt x="207" y="300"/>
                      <a:pt x="203" y="293"/>
                      <a:pt x="195" y="2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2" name="Google Shape;1702;p36"/>
              <p:cNvSpPr/>
              <p:nvPr/>
            </p:nvSpPr>
            <p:spPr>
              <a:xfrm>
                <a:off x="6981808" y="824063"/>
                <a:ext cx="66600" cy="12960"/>
              </a:xfrm>
              <a:custGeom>
                <a:avLst/>
                <a:gdLst/>
                <a:ahLst/>
                <a:cxnLst/>
                <a:rect l="l" t="t" r="r" b="b"/>
                <a:pathLst>
                  <a:path w="185" h="36" extrusionOk="0">
                    <a:moveTo>
                      <a:pt x="19" y="36"/>
                    </a:moveTo>
                    <a:lnTo>
                      <a:pt x="166" y="36"/>
                    </a:lnTo>
                    <a:cubicBezTo>
                      <a:pt x="177" y="36"/>
                      <a:pt x="185" y="28"/>
                      <a:pt x="185" y="18"/>
                    </a:cubicBezTo>
                    <a:cubicBezTo>
                      <a:pt x="185" y="8"/>
                      <a:pt x="177" y="0"/>
                      <a:pt x="166" y="0"/>
                    </a:cubicBezTo>
                    <a:lnTo>
                      <a:pt x="19" y="0"/>
                    </a:lnTo>
                    <a:cubicBezTo>
                      <a:pt x="8" y="0"/>
                      <a:pt x="0" y="8"/>
                      <a:pt x="0" y="18"/>
                    </a:cubicBezTo>
                    <a:cubicBezTo>
                      <a:pt x="0" y="28"/>
                      <a:pt x="8" y="36"/>
                      <a:pt x="19"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3" name="Google Shape;1703;p36"/>
              <p:cNvSpPr/>
              <p:nvPr/>
            </p:nvSpPr>
            <p:spPr>
              <a:xfrm>
                <a:off x="6971368" y="842423"/>
                <a:ext cx="77040" cy="26640"/>
              </a:xfrm>
              <a:custGeom>
                <a:avLst/>
                <a:gdLst/>
                <a:ahLst/>
                <a:cxnLst/>
                <a:rect l="l" t="t" r="r" b="b"/>
                <a:pathLst>
                  <a:path w="214" h="74" extrusionOk="0">
                    <a:moveTo>
                      <a:pt x="14" y="37"/>
                    </a:moveTo>
                    <a:lnTo>
                      <a:pt x="192" y="73"/>
                    </a:lnTo>
                    <a:cubicBezTo>
                      <a:pt x="193" y="74"/>
                      <a:pt x="194" y="74"/>
                      <a:pt x="195" y="74"/>
                    </a:cubicBezTo>
                    <a:cubicBezTo>
                      <a:pt x="204" y="74"/>
                      <a:pt x="212" y="68"/>
                      <a:pt x="213" y="59"/>
                    </a:cubicBezTo>
                    <a:cubicBezTo>
                      <a:pt x="215" y="49"/>
                      <a:pt x="209" y="40"/>
                      <a:pt x="199" y="38"/>
                    </a:cubicBezTo>
                    <a:lnTo>
                      <a:pt x="22" y="1"/>
                    </a:lnTo>
                    <a:cubicBezTo>
                      <a:pt x="12" y="-1"/>
                      <a:pt x="2" y="5"/>
                      <a:pt x="0" y="15"/>
                    </a:cubicBezTo>
                    <a:cubicBezTo>
                      <a:pt x="-2" y="25"/>
                      <a:pt x="4" y="34"/>
                      <a:pt x="14"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4" name="Google Shape;1704;p36"/>
              <p:cNvSpPr/>
              <p:nvPr/>
            </p:nvSpPr>
            <p:spPr>
              <a:xfrm>
                <a:off x="6939327" y="911902"/>
                <a:ext cx="93240" cy="140760"/>
              </a:xfrm>
              <a:custGeom>
                <a:avLst/>
                <a:gdLst/>
                <a:ahLst/>
                <a:cxnLst/>
                <a:rect l="l" t="t" r="r" b="b"/>
                <a:pathLst>
                  <a:path w="259" h="391" extrusionOk="0">
                    <a:moveTo>
                      <a:pt x="60" y="350"/>
                    </a:moveTo>
                    <a:cubicBezTo>
                      <a:pt x="53" y="356"/>
                      <a:pt x="51" y="354"/>
                      <a:pt x="49" y="352"/>
                    </a:cubicBezTo>
                    <a:cubicBezTo>
                      <a:pt x="31" y="335"/>
                      <a:pt x="29" y="258"/>
                      <a:pt x="78" y="183"/>
                    </a:cubicBezTo>
                    <a:cubicBezTo>
                      <a:pt x="94" y="159"/>
                      <a:pt x="110" y="147"/>
                      <a:pt x="126" y="147"/>
                    </a:cubicBezTo>
                    <a:lnTo>
                      <a:pt x="127" y="147"/>
                    </a:lnTo>
                    <a:cubicBezTo>
                      <a:pt x="152" y="148"/>
                      <a:pt x="176" y="176"/>
                      <a:pt x="189" y="195"/>
                    </a:cubicBezTo>
                    <a:cubicBezTo>
                      <a:pt x="167" y="226"/>
                      <a:pt x="100" y="321"/>
                      <a:pt x="60" y="350"/>
                    </a:cubicBezTo>
                    <a:moveTo>
                      <a:pt x="243" y="0"/>
                    </a:moveTo>
                    <a:cubicBezTo>
                      <a:pt x="233" y="-2"/>
                      <a:pt x="224" y="5"/>
                      <a:pt x="222" y="15"/>
                    </a:cubicBezTo>
                    <a:lnTo>
                      <a:pt x="200" y="150"/>
                    </a:lnTo>
                    <a:cubicBezTo>
                      <a:pt x="182" y="131"/>
                      <a:pt x="158" y="112"/>
                      <a:pt x="129" y="111"/>
                    </a:cubicBezTo>
                    <a:cubicBezTo>
                      <a:pt x="99" y="110"/>
                      <a:pt x="72" y="127"/>
                      <a:pt x="48" y="163"/>
                    </a:cubicBezTo>
                    <a:cubicBezTo>
                      <a:pt x="-9" y="249"/>
                      <a:pt x="-11" y="345"/>
                      <a:pt x="24" y="378"/>
                    </a:cubicBezTo>
                    <a:cubicBezTo>
                      <a:pt x="32" y="386"/>
                      <a:pt x="42" y="390"/>
                      <a:pt x="52" y="390"/>
                    </a:cubicBezTo>
                    <a:cubicBezTo>
                      <a:pt x="62" y="390"/>
                      <a:pt x="72" y="387"/>
                      <a:pt x="81" y="380"/>
                    </a:cubicBezTo>
                    <a:cubicBezTo>
                      <a:pt x="110" y="359"/>
                      <a:pt x="149" y="311"/>
                      <a:pt x="179" y="271"/>
                    </a:cubicBezTo>
                    <a:lnTo>
                      <a:pt x="163" y="370"/>
                    </a:lnTo>
                    <a:cubicBezTo>
                      <a:pt x="161" y="380"/>
                      <a:pt x="168" y="389"/>
                      <a:pt x="178" y="391"/>
                    </a:cubicBezTo>
                    <a:cubicBezTo>
                      <a:pt x="179" y="391"/>
                      <a:pt x="180" y="391"/>
                      <a:pt x="181" y="391"/>
                    </a:cubicBezTo>
                    <a:cubicBezTo>
                      <a:pt x="190" y="391"/>
                      <a:pt x="197" y="385"/>
                      <a:pt x="199" y="376"/>
                    </a:cubicBezTo>
                    <a:lnTo>
                      <a:pt x="258" y="21"/>
                    </a:lnTo>
                    <a:cubicBezTo>
                      <a:pt x="260" y="11"/>
                      <a:pt x="253" y="1"/>
                      <a:pt x="24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5" name="Google Shape;1705;p36"/>
              <p:cNvSpPr/>
              <p:nvPr/>
            </p:nvSpPr>
            <p:spPr>
              <a:xfrm>
                <a:off x="7030048" y="924142"/>
                <a:ext cx="77040" cy="128520"/>
              </a:xfrm>
              <a:custGeom>
                <a:avLst/>
                <a:gdLst/>
                <a:ahLst/>
                <a:cxnLst/>
                <a:rect l="l" t="t" r="r" b="b"/>
                <a:pathLst>
                  <a:path w="214" h="357" extrusionOk="0">
                    <a:moveTo>
                      <a:pt x="136" y="1"/>
                    </a:moveTo>
                    <a:cubicBezTo>
                      <a:pt x="122" y="4"/>
                      <a:pt x="103" y="13"/>
                      <a:pt x="90" y="43"/>
                    </a:cubicBezTo>
                    <a:cubicBezTo>
                      <a:pt x="81" y="62"/>
                      <a:pt x="78" y="89"/>
                      <a:pt x="77" y="117"/>
                    </a:cubicBezTo>
                    <a:cubicBezTo>
                      <a:pt x="45" y="119"/>
                      <a:pt x="17" y="127"/>
                      <a:pt x="12" y="129"/>
                    </a:cubicBezTo>
                    <a:cubicBezTo>
                      <a:pt x="2" y="132"/>
                      <a:pt x="-3" y="143"/>
                      <a:pt x="0" y="152"/>
                    </a:cubicBezTo>
                    <a:cubicBezTo>
                      <a:pt x="3" y="162"/>
                      <a:pt x="14" y="167"/>
                      <a:pt x="23" y="164"/>
                    </a:cubicBezTo>
                    <a:cubicBezTo>
                      <a:pt x="34" y="160"/>
                      <a:pt x="55" y="155"/>
                      <a:pt x="76" y="154"/>
                    </a:cubicBezTo>
                    <a:cubicBezTo>
                      <a:pt x="76" y="156"/>
                      <a:pt x="76" y="158"/>
                      <a:pt x="76" y="160"/>
                    </a:cubicBezTo>
                    <a:cubicBezTo>
                      <a:pt x="75" y="225"/>
                      <a:pt x="74" y="297"/>
                      <a:pt x="37" y="324"/>
                    </a:cubicBezTo>
                    <a:cubicBezTo>
                      <a:pt x="28" y="329"/>
                      <a:pt x="26" y="341"/>
                      <a:pt x="32" y="349"/>
                    </a:cubicBezTo>
                    <a:cubicBezTo>
                      <a:pt x="36" y="354"/>
                      <a:pt x="41" y="357"/>
                      <a:pt x="47" y="357"/>
                    </a:cubicBezTo>
                    <a:cubicBezTo>
                      <a:pt x="51" y="357"/>
                      <a:pt x="54" y="356"/>
                      <a:pt x="58" y="354"/>
                    </a:cubicBezTo>
                    <a:cubicBezTo>
                      <a:pt x="111" y="316"/>
                      <a:pt x="112" y="234"/>
                      <a:pt x="112" y="161"/>
                    </a:cubicBezTo>
                    <a:cubicBezTo>
                      <a:pt x="112" y="160"/>
                      <a:pt x="112" y="158"/>
                      <a:pt x="112" y="157"/>
                    </a:cubicBezTo>
                    <a:cubicBezTo>
                      <a:pt x="119" y="159"/>
                      <a:pt x="126" y="162"/>
                      <a:pt x="130" y="167"/>
                    </a:cubicBezTo>
                    <a:cubicBezTo>
                      <a:pt x="134" y="170"/>
                      <a:pt x="139" y="172"/>
                      <a:pt x="143" y="172"/>
                    </a:cubicBezTo>
                    <a:cubicBezTo>
                      <a:pt x="148" y="172"/>
                      <a:pt x="153" y="170"/>
                      <a:pt x="156" y="167"/>
                    </a:cubicBezTo>
                    <a:cubicBezTo>
                      <a:pt x="163" y="160"/>
                      <a:pt x="163" y="148"/>
                      <a:pt x="156" y="141"/>
                    </a:cubicBezTo>
                    <a:cubicBezTo>
                      <a:pt x="144" y="129"/>
                      <a:pt x="129" y="123"/>
                      <a:pt x="113" y="120"/>
                    </a:cubicBezTo>
                    <a:cubicBezTo>
                      <a:pt x="114" y="95"/>
                      <a:pt x="117" y="72"/>
                      <a:pt x="123" y="58"/>
                    </a:cubicBezTo>
                    <a:cubicBezTo>
                      <a:pt x="128" y="46"/>
                      <a:pt x="135" y="39"/>
                      <a:pt x="142" y="37"/>
                    </a:cubicBezTo>
                    <a:cubicBezTo>
                      <a:pt x="157" y="35"/>
                      <a:pt x="176" y="50"/>
                      <a:pt x="182" y="56"/>
                    </a:cubicBezTo>
                    <a:cubicBezTo>
                      <a:pt x="189" y="63"/>
                      <a:pt x="201" y="63"/>
                      <a:pt x="208" y="56"/>
                    </a:cubicBezTo>
                    <a:cubicBezTo>
                      <a:pt x="215" y="49"/>
                      <a:pt x="215" y="37"/>
                      <a:pt x="208" y="30"/>
                    </a:cubicBezTo>
                    <a:cubicBezTo>
                      <a:pt x="204" y="26"/>
                      <a:pt x="171" y="-5"/>
                      <a:pt x="136"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6" name="Google Shape;1706;p36"/>
              <p:cNvSpPr/>
              <p:nvPr/>
            </p:nvSpPr>
            <p:spPr>
              <a:xfrm>
                <a:off x="7101688" y="662062"/>
                <a:ext cx="111600" cy="374760"/>
              </a:xfrm>
              <a:custGeom>
                <a:avLst/>
                <a:gdLst/>
                <a:ahLst/>
                <a:cxnLst/>
                <a:rect l="l" t="t" r="r" b="b"/>
                <a:pathLst>
                  <a:path w="310" h="1041" extrusionOk="0">
                    <a:moveTo>
                      <a:pt x="113" y="988"/>
                    </a:moveTo>
                    <a:cubicBezTo>
                      <a:pt x="118" y="933"/>
                      <a:pt x="125" y="824"/>
                      <a:pt x="125" y="719"/>
                    </a:cubicBezTo>
                    <a:cubicBezTo>
                      <a:pt x="125" y="620"/>
                      <a:pt x="87" y="566"/>
                      <a:pt x="58" y="540"/>
                    </a:cubicBezTo>
                    <a:cubicBezTo>
                      <a:pt x="81" y="528"/>
                      <a:pt x="109" y="503"/>
                      <a:pt x="138" y="455"/>
                    </a:cubicBezTo>
                    <a:cubicBezTo>
                      <a:pt x="170" y="400"/>
                      <a:pt x="161" y="328"/>
                      <a:pt x="152" y="252"/>
                    </a:cubicBezTo>
                    <a:cubicBezTo>
                      <a:pt x="145" y="196"/>
                      <a:pt x="138" y="139"/>
                      <a:pt x="147" y="87"/>
                    </a:cubicBezTo>
                    <a:cubicBezTo>
                      <a:pt x="151" y="62"/>
                      <a:pt x="161" y="47"/>
                      <a:pt x="175" y="41"/>
                    </a:cubicBezTo>
                    <a:cubicBezTo>
                      <a:pt x="208" y="27"/>
                      <a:pt x="263" y="56"/>
                      <a:pt x="281" y="69"/>
                    </a:cubicBezTo>
                    <a:cubicBezTo>
                      <a:pt x="290" y="75"/>
                      <a:pt x="301" y="73"/>
                      <a:pt x="307" y="64"/>
                    </a:cubicBezTo>
                    <a:cubicBezTo>
                      <a:pt x="312" y="56"/>
                      <a:pt x="310" y="45"/>
                      <a:pt x="302" y="39"/>
                    </a:cubicBezTo>
                    <a:cubicBezTo>
                      <a:pt x="294" y="33"/>
                      <a:pt x="218" y="-17"/>
                      <a:pt x="161" y="7"/>
                    </a:cubicBezTo>
                    <a:cubicBezTo>
                      <a:pt x="135" y="18"/>
                      <a:pt x="118" y="43"/>
                      <a:pt x="111" y="80"/>
                    </a:cubicBezTo>
                    <a:cubicBezTo>
                      <a:pt x="101" y="138"/>
                      <a:pt x="108" y="198"/>
                      <a:pt x="115" y="256"/>
                    </a:cubicBezTo>
                    <a:cubicBezTo>
                      <a:pt x="124" y="326"/>
                      <a:pt x="132" y="392"/>
                      <a:pt x="106" y="436"/>
                    </a:cubicBezTo>
                    <a:cubicBezTo>
                      <a:pt x="61" y="513"/>
                      <a:pt x="18" y="516"/>
                      <a:pt x="18" y="516"/>
                    </a:cubicBezTo>
                    <a:cubicBezTo>
                      <a:pt x="10" y="516"/>
                      <a:pt x="2" y="522"/>
                      <a:pt x="0" y="531"/>
                    </a:cubicBezTo>
                    <a:cubicBezTo>
                      <a:pt x="-1" y="539"/>
                      <a:pt x="3" y="548"/>
                      <a:pt x="11" y="551"/>
                    </a:cubicBezTo>
                    <a:cubicBezTo>
                      <a:pt x="14" y="553"/>
                      <a:pt x="89" y="587"/>
                      <a:pt x="89" y="719"/>
                    </a:cubicBezTo>
                    <a:cubicBezTo>
                      <a:pt x="89" y="864"/>
                      <a:pt x="74" y="1019"/>
                      <a:pt x="74" y="1020"/>
                    </a:cubicBezTo>
                    <a:cubicBezTo>
                      <a:pt x="73" y="1028"/>
                      <a:pt x="77" y="1035"/>
                      <a:pt x="83" y="1038"/>
                    </a:cubicBezTo>
                    <a:cubicBezTo>
                      <a:pt x="86" y="1040"/>
                      <a:pt x="89" y="1041"/>
                      <a:pt x="92" y="1041"/>
                    </a:cubicBezTo>
                    <a:cubicBezTo>
                      <a:pt x="96" y="1041"/>
                      <a:pt x="100" y="1039"/>
                      <a:pt x="103" y="1037"/>
                    </a:cubicBezTo>
                    <a:cubicBezTo>
                      <a:pt x="125" y="1021"/>
                      <a:pt x="178" y="993"/>
                      <a:pt x="197" y="1013"/>
                    </a:cubicBezTo>
                    <a:cubicBezTo>
                      <a:pt x="205" y="1020"/>
                      <a:pt x="216" y="1020"/>
                      <a:pt x="223" y="1013"/>
                    </a:cubicBezTo>
                    <a:cubicBezTo>
                      <a:pt x="230" y="1006"/>
                      <a:pt x="230" y="994"/>
                      <a:pt x="223" y="987"/>
                    </a:cubicBezTo>
                    <a:cubicBezTo>
                      <a:pt x="193" y="956"/>
                      <a:pt x="145" y="972"/>
                      <a:pt x="113" y="9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7" name="Google Shape;1707;p36"/>
              <p:cNvSpPr/>
              <p:nvPr/>
            </p:nvSpPr>
            <p:spPr>
              <a:xfrm>
                <a:off x="7181248" y="781223"/>
                <a:ext cx="118080" cy="122400"/>
              </a:xfrm>
              <a:custGeom>
                <a:avLst/>
                <a:gdLst/>
                <a:ahLst/>
                <a:cxnLst/>
                <a:rect l="l" t="t" r="r" b="b"/>
                <a:pathLst>
                  <a:path w="328" h="340" extrusionOk="0">
                    <a:moveTo>
                      <a:pt x="246" y="290"/>
                    </a:moveTo>
                    <a:cubicBezTo>
                      <a:pt x="239" y="278"/>
                      <a:pt x="229" y="257"/>
                      <a:pt x="218" y="230"/>
                    </a:cubicBezTo>
                    <a:cubicBezTo>
                      <a:pt x="261" y="156"/>
                      <a:pt x="293" y="68"/>
                      <a:pt x="302" y="39"/>
                    </a:cubicBezTo>
                    <a:cubicBezTo>
                      <a:pt x="306" y="30"/>
                      <a:pt x="300" y="19"/>
                      <a:pt x="291" y="16"/>
                    </a:cubicBezTo>
                    <a:cubicBezTo>
                      <a:pt x="281" y="13"/>
                      <a:pt x="271" y="18"/>
                      <a:pt x="268" y="27"/>
                    </a:cubicBezTo>
                    <a:cubicBezTo>
                      <a:pt x="251" y="78"/>
                      <a:pt x="226" y="136"/>
                      <a:pt x="200" y="185"/>
                    </a:cubicBezTo>
                    <a:cubicBezTo>
                      <a:pt x="181" y="134"/>
                      <a:pt x="159" y="72"/>
                      <a:pt x="140" y="13"/>
                    </a:cubicBezTo>
                    <a:cubicBezTo>
                      <a:pt x="137" y="3"/>
                      <a:pt x="126" y="-2"/>
                      <a:pt x="117" y="1"/>
                    </a:cubicBezTo>
                    <a:cubicBezTo>
                      <a:pt x="107" y="4"/>
                      <a:pt x="102" y="15"/>
                      <a:pt x="105" y="24"/>
                    </a:cubicBezTo>
                    <a:cubicBezTo>
                      <a:pt x="135" y="117"/>
                      <a:pt x="159" y="182"/>
                      <a:pt x="177" y="227"/>
                    </a:cubicBezTo>
                    <a:cubicBezTo>
                      <a:pt x="148" y="275"/>
                      <a:pt x="119" y="307"/>
                      <a:pt x="96" y="304"/>
                    </a:cubicBezTo>
                    <a:cubicBezTo>
                      <a:pt x="61" y="298"/>
                      <a:pt x="46" y="286"/>
                      <a:pt x="41" y="278"/>
                    </a:cubicBezTo>
                    <a:cubicBezTo>
                      <a:pt x="35" y="269"/>
                      <a:pt x="37" y="260"/>
                      <a:pt x="37" y="260"/>
                    </a:cubicBezTo>
                    <a:cubicBezTo>
                      <a:pt x="39" y="250"/>
                      <a:pt x="34" y="240"/>
                      <a:pt x="24" y="238"/>
                    </a:cubicBezTo>
                    <a:cubicBezTo>
                      <a:pt x="14" y="235"/>
                      <a:pt x="4" y="240"/>
                      <a:pt x="1" y="250"/>
                    </a:cubicBezTo>
                    <a:cubicBezTo>
                      <a:pt x="1" y="252"/>
                      <a:pt x="-5" y="274"/>
                      <a:pt x="9" y="297"/>
                    </a:cubicBezTo>
                    <a:cubicBezTo>
                      <a:pt x="23" y="319"/>
                      <a:pt x="50" y="333"/>
                      <a:pt x="90" y="340"/>
                    </a:cubicBezTo>
                    <a:cubicBezTo>
                      <a:pt x="93" y="340"/>
                      <a:pt x="96" y="340"/>
                      <a:pt x="99" y="340"/>
                    </a:cubicBezTo>
                    <a:cubicBezTo>
                      <a:pt x="132" y="340"/>
                      <a:pt x="165" y="309"/>
                      <a:pt x="194" y="267"/>
                    </a:cubicBezTo>
                    <a:cubicBezTo>
                      <a:pt x="222" y="328"/>
                      <a:pt x="234" y="332"/>
                      <a:pt x="240" y="333"/>
                    </a:cubicBezTo>
                    <a:cubicBezTo>
                      <a:pt x="241" y="333"/>
                      <a:pt x="243" y="333"/>
                      <a:pt x="244" y="333"/>
                    </a:cubicBezTo>
                    <a:cubicBezTo>
                      <a:pt x="250" y="333"/>
                      <a:pt x="257" y="331"/>
                      <a:pt x="261" y="327"/>
                    </a:cubicBezTo>
                    <a:lnTo>
                      <a:pt x="328" y="261"/>
                    </a:lnTo>
                    <a:lnTo>
                      <a:pt x="302" y="235"/>
                    </a:lnTo>
                    <a:lnTo>
                      <a:pt x="246" y="2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8" name="Google Shape;1708;p36"/>
              <p:cNvSpPr/>
              <p:nvPr/>
            </p:nvSpPr>
            <p:spPr>
              <a:xfrm>
                <a:off x="7311927" y="871942"/>
                <a:ext cx="82440" cy="108720"/>
              </a:xfrm>
              <a:custGeom>
                <a:avLst/>
                <a:gdLst/>
                <a:ahLst/>
                <a:cxnLst/>
                <a:rect l="l" t="t" r="r" b="b"/>
                <a:pathLst>
                  <a:path w="229" h="302" extrusionOk="0">
                    <a:moveTo>
                      <a:pt x="196" y="221"/>
                    </a:moveTo>
                    <a:cubicBezTo>
                      <a:pt x="189" y="229"/>
                      <a:pt x="184" y="234"/>
                      <a:pt x="181" y="237"/>
                    </a:cubicBezTo>
                    <a:cubicBezTo>
                      <a:pt x="178" y="225"/>
                      <a:pt x="177" y="202"/>
                      <a:pt x="176" y="184"/>
                    </a:cubicBezTo>
                    <a:cubicBezTo>
                      <a:pt x="175" y="147"/>
                      <a:pt x="173" y="106"/>
                      <a:pt x="161" y="71"/>
                    </a:cubicBezTo>
                    <a:cubicBezTo>
                      <a:pt x="153" y="47"/>
                      <a:pt x="139" y="42"/>
                      <a:pt x="129" y="42"/>
                    </a:cubicBezTo>
                    <a:lnTo>
                      <a:pt x="129" y="42"/>
                    </a:lnTo>
                    <a:cubicBezTo>
                      <a:pt x="106" y="42"/>
                      <a:pt x="79" y="79"/>
                      <a:pt x="48" y="151"/>
                    </a:cubicBezTo>
                    <a:lnTo>
                      <a:pt x="59" y="19"/>
                    </a:lnTo>
                    <a:cubicBezTo>
                      <a:pt x="59" y="9"/>
                      <a:pt x="52" y="1"/>
                      <a:pt x="42" y="0"/>
                    </a:cubicBezTo>
                    <a:cubicBezTo>
                      <a:pt x="32" y="-2"/>
                      <a:pt x="23" y="6"/>
                      <a:pt x="22" y="16"/>
                    </a:cubicBezTo>
                    <a:lnTo>
                      <a:pt x="0" y="282"/>
                    </a:lnTo>
                    <a:cubicBezTo>
                      <a:pt x="-1" y="292"/>
                      <a:pt x="5" y="300"/>
                      <a:pt x="15" y="302"/>
                    </a:cubicBezTo>
                    <a:cubicBezTo>
                      <a:pt x="16" y="302"/>
                      <a:pt x="17" y="302"/>
                      <a:pt x="18" y="302"/>
                    </a:cubicBezTo>
                    <a:cubicBezTo>
                      <a:pt x="26" y="302"/>
                      <a:pt x="33" y="297"/>
                      <a:pt x="36" y="290"/>
                    </a:cubicBezTo>
                    <a:cubicBezTo>
                      <a:pt x="64" y="203"/>
                      <a:pt x="105" y="105"/>
                      <a:pt x="126" y="82"/>
                    </a:cubicBezTo>
                    <a:cubicBezTo>
                      <a:pt x="126" y="83"/>
                      <a:pt x="126" y="83"/>
                      <a:pt x="126" y="83"/>
                    </a:cubicBezTo>
                    <a:cubicBezTo>
                      <a:pt x="136" y="113"/>
                      <a:pt x="138" y="151"/>
                      <a:pt x="140" y="186"/>
                    </a:cubicBezTo>
                    <a:cubicBezTo>
                      <a:pt x="142" y="235"/>
                      <a:pt x="144" y="268"/>
                      <a:pt x="168" y="276"/>
                    </a:cubicBezTo>
                    <a:cubicBezTo>
                      <a:pt x="189" y="282"/>
                      <a:pt x="208" y="264"/>
                      <a:pt x="224" y="244"/>
                    </a:cubicBezTo>
                    <a:cubicBezTo>
                      <a:pt x="231" y="236"/>
                      <a:pt x="230" y="225"/>
                      <a:pt x="222" y="218"/>
                    </a:cubicBezTo>
                    <a:cubicBezTo>
                      <a:pt x="214" y="212"/>
                      <a:pt x="203" y="213"/>
                      <a:pt x="196" y="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9" name="Google Shape;1709;p36"/>
              <p:cNvSpPr/>
              <p:nvPr/>
            </p:nvSpPr>
            <p:spPr>
              <a:xfrm>
                <a:off x="7407688" y="815782"/>
                <a:ext cx="63720" cy="69120"/>
              </a:xfrm>
              <a:custGeom>
                <a:avLst/>
                <a:gdLst/>
                <a:ahLst/>
                <a:cxnLst/>
                <a:rect l="l" t="t" r="r" b="b"/>
                <a:pathLst>
                  <a:path w="177" h="192" extrusionOk="0">
                    <a:moveTo>
                      <a:pt x="159" y="82"/>
                    </a:moveTo>
                    <a:lnTo>
                      <a:pt x="137" y="82"/>
                    </a:lnTo>
                    <a:cubicBezTo>
                      <a:pt x="139" y="53"/>
                      <a:pt x="140" y="28"/>
                      <a:pt x="140" y="19"/>
                    </a:cubicBezTo>
                    <a:cubicBezTo>
                      <a:pt x="140" y="9"/>
                      <a:pt x="132" y="0"/>
                      <a:pt x="122" y="0"/>
                    </a:cubicBezTo>
                    <a:cubicBezTo>
                      <a:pt x="112" y="0"/>
                      <a:pt x="103" y="9"/>
                      <a:pt x="103" y="19"/>
                    </a:cubicBezTo>
                    <a:cubicBezTo>
                      <a:pt x="103" y="27"/>
                      <a:pt x="102" y="53"/>
                      <a:pt x="101" y="82"/>
                    </a:cubicBezTo>
                    <a:lnTo>
                      <a:pt x="18" y="82"/>
                    </a:lnTo>
                    <a:cubicBezTo>
                      <a:pt x="8" y="82"/>
                      <a:pt x="0" y="90"/>
                      <a:pt x="0" y="100"/>
                    </a:cubicBezTo>
                    <a:cubicBezTo>
                      <a:pt x="0" y="110"/>
                      <a:pt x="8" y="118"/>
                      <a:pt x="18" y="118"/>
                    </a:cubicBezTo>
                    <a:lnTo>
                      <a:pt x="99" y="118"/>
                    </a:lnTo>
                    <a:cubicBezTo>
                      <a:pt x="97" y="148"/>
                      <a:pt x="96" y="172"/>
                      <a:pt x="96" y="173"/>
                    </a:cubicBezTo>
                    <a:cubicBezTo>
                      <a:pt x="95" y="183"/>
                      <a:pt x="103" y="192"/>
                      <a:pt x="113" y="192"/>
                    </a:cubicBezTo>
                    <a:cubicBezTo>
                      <a:pt x="114" y="192"/>
                      <a:pt x="114" y="192"/>
                      <a:pt x="114" y="192"/>
                    </a:cubicBezTo>
                    <a:cubicBezTo>
                      <a:pt x="124" y="192"/>
                      <a:pt x="132" y="185"/>
                      <a:pt x="133" y="175"/>
                    </a:cubicBezTo>
                    <a:cubicBezTo>
                      <a:pt x="133" y="173"/>
                      <a:pt x="134" y="148"/>
                      <a:pt x="136" y="118"/>
                    </a:cubicBezTo>
                    <a:lnTo>
                      <a:pt x="159" y="118"/>
                    </a:lnTo>
                    <a:cubicBezTo>
                      <a:pt x="169" y="118"/>
                      <a:pt x="177" y="110"/>
                      <a:pt x="177" y="100"/>
                    </a:cubicBezTo>
                    <a:cubicBezTo>
                      <a:pt x="177" y="90"/>
                      <a:pt x="169" y="82"/>
                      <a:pt x="159" y="8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0" name="Google Shape;1710;p36"/>
              <p:cNvSpPr/>
              <p:nvPr/>
            </p:nvSpPr>
            <p:spPr>
              <a:xfrm>
                <a:off x="7490127" y="789503"/>
                <a:ext cx="79560" cy="159480"/>
              </a:xfrm>
              <a:custGeom>
                <a:avLst/>
                <a:gdLst/>
                <a:ahLst/>
                <a:cxnLst/>
                <a:rect l="l" t="t" r="r" b="b"/>
                <a:pathLst>
                  <a:path w="221" h="443" extrusionOk="0">
                    <a:moveTo>
                      <a:pt x="207" y="41"/>
                    </a:moveTo>
                    <a:cubicBezTo>
                      <a:pt x="191" y="37"/>
                      <a:pt x="185" y="48"/>
                      <a:pt x="168" y="78"/>
                    </a:cubicBezTo>
                    <a:cubicBezTo>
                      <a:pt x="153" y="104"/>
                      <a:pt x="108" y="184"/>
                      <a:pt x="82" y="177"/>
                    </a:cubicBezTo>
                    <a:cubicBezTo>
                      <a:pt x="54" y="170"/>
                      <a:pt x="50" y="82"/>
                      <a:pt x="59" y="20"/>
                    </a:cubicBezTo>
                    <a:cubicBezTo>
                      <a:pt x="60" y="10"/>
                      <a:pt x="53" y="1"/>
                      <a:pt x="43" y="0"/>
                    </a:cubicBezTo>
                    <a:cubicBezTo>
                      <a:pt x="33" y="-2"/>
                      <a:pt x="24" y="5"/>
                      <a:pt x="22" y="15"/>
                    </a:cubicBezTo>
                    <a:cubicBezTo>
                      <a:pt x="18" y="45"/>
                      <a:pt x="2" y="195"/>
                      <a:pt x="73" y="213"/>
                    </a:cubicBezTo>
                    <a:cubicBezTo>
                      <a:pt x="116" y="224"/>
                      <a:pt x="153" y="174"/>
                      <a:pt x="182" y="127"/>
                    </a:cubicBezTo>
                    <a:cubicBezTo>
                      <a:pt x="174" y="226"/>
                      <a:pt x="152" y="379"/>
                      <a:pt x="113" y="401"/>
                    </a:cubicBezTo>
                    <a:cubicBezTo>
                      <a:pt x="103" y="407"/>
                      <a:pt x="94" y="408"/>
                      <a:pt x="85" y="404"/>
                    </a:cubicBezTo>
                    <a:cubicBezTo>
                      <a:pt x="60" y="394"/>
                      <a:pt x="41" y="353"/>
                      <a:pt x="36" y="337"/>
                    </a:cubicBezTo>
                    <a:cubicBezTo>
                      <a:pt x="32" y="328"/>
                      <a:pt x="22" y="323"/>
                      <a:pt x="13" y="326"/>
                    </a:cubicBezTo>
                    <a:cubicBezTo>
                      <a:pt x="3" y="329"/>
                      <a:pt x="-2" y="339"/>
                      <a:pt x="1" y="349"/>
                    </a:cubicBezTo>
                    <a:cubicBezTo>
                      <a:pt x="3" y="356"/>
                      <a:pt x="26" y="421"/>
                      <a:pt x="72" y="438"/>
                    </a:cubicBezTo>
                    <a:cubicBezTo>
                      <a:pt x="79" y="441"/>
                      <a:pt x="87" y="443"/>
                      <a:pt x="95" y="443"/>
                    </a:cubicBezTo>
                    <a:cubicBezTo>
                      <a:pt x="107" y="443"/>
                      <a:pt x="119" y="439"/>
                      <a:pt x="131" y="433"/>
                    </a:cubicBezTo>
                    <a:cubicBezTo>
                      <a:pt x="213" y="387"/>
                      <a:pt x="221" y="65"/>
                      <a:pt x="221" y="62"/>
                    </a:cubicBezTo>
                    <a:cubicBezTo>
                      <a:pt x="221" y="54"/>
                      <a:pt x="215" y="43"/>
                      <a:pt x="207" y="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1" name="Google Shape;1711;p36"/>
              <p:cNvSpPr/>
              <p:nvPr/>
            </p:nvSpPr>
            <p:spPr>
              <a:xfrm>
                <a:off x="7588768" y="882383"/>
                <a:ext cx="66600" cy="86400"/>
              </a:xfrm>
              <a:custGeom>
                <a:avLst/>
                <a:gdLst/>
                <a:ahLst/>
                <a:cxnLst/>
                <a:rect l="l" t="t" r="r" b="b"/>
                <a:pathLst>
                  <a:path w="185" h="240" extrusionOk="0">
                    <a:moveTo>
                      <a:pt x="179" y="198"/>
                    </a:moveTo>
                    <a:cubicBezTo>
                      <a:pt x="173" y="192"/>
                      <a:pt x="164" y="191"/>
                      <a:pt x="158" y="194"/>
                    </a:cubicBezTo>
                    <a:cubicBezTo>
                      <a:pt x="158" y="184"/>
                      <a:pt x="158" y="170"/>
                      <a:pt x="159" y="158"/>
                    </a:cubicBezTo>
                    <a:cubicBezTo>
                      <a:pt x="161" y="121"/>
                      <a:pt x="164" y="73"/>
                      <a:pt x="154" y="36"/>
                    </a:cubicBezTo>
                    <a:cubicBezTo>
                      <a:pt x="147" y="11"/>
                      <a:pt x="134" y="6"/>
                      <a:pt x="124" y="6"/>
                    </a:cubicBezTo>
                    <a:lnTo>
                      <a:pt x="124" y="6"/>
                    </a:lnTo>
                    <a:cubicBezTo>
                      <a:pt x="114" y="6"/>
                      <a:pt x="91" y="6"/>
                      <a:pt x="53" y="121"/>
                    </a:cubicBezTo>
                    <a:lnTo>
                      <a:pt x="36" y="16"/>
                    </a:lnTo>
                    <a:cubicBezTo>
                      <a:pt x="34" y="6"/>
                      <a:pt x="25" y="-1"/>
                      <a:pt x="15" y="0"/>
                    </a:cubicBezTo>
                    <a:cubicBezTo>
                      <a:pt x="5" y="2"/>
                      <a:pt x="-2" y="11"/>
                      <a:pt x="0" y="21"/>
                    </a:cubicBezTo>
                    <a:lnTo>
                      <a:pt x="29" y="206"/>
                    </a:lnTo>
                    <a:cubicBezTo>
                      <a:pt x="31" y="215"/>
                      <a:pt x="38" y="221"/>
                      <a:pt x="46" y="222"/>
                    </a:cubicBezTo>
                    <a:cubicBezTo>
                      <a:pt x="55" y="222"/>
                      <a:pt x="63" y="216"/>
                      <a:pt x="65" y="208"/>
                    </a:cubicBezTo>
                    <a:cubicBezTo>
                      <a:pt x="81" y="149"/>
                      <a:pt x="105" y="81"/>
                      <a:pt x="120" y="53"/>
                    </a:cubicBezTo>
                    <a:cubicBezTo>
                      <a:pt x="127" y="84"/>
                      <a:pt x="124" y="124"/>
                      <a:pt x="123" y="156"/>
                    </a:cubicBezTo>
                    <a:cubicBezTo>
                      <a:pt x="120" y="203"/>
                      <a:pt x="118" y="229"/>
                      <a:pt x="138" y="238"/>
                    </a:cubicBezTo>
                    <a:cubicBezTo>
                      <a:pt x="142" y="240"/>
                      <a:pt x="145" y="240"/>
                      <a:pt x="148" y="240"/>
                    </a:cubicBezTo>
                    <a:cubicBezTo>
                      <a:pt x="162" y="240"/>
                      <a:pt x="174" y="229"/>
                      <a:pt x="179" y="224"/>
                    </a:cubicBezTo>
                    <a:cubicBezTo>
                      <a:pt x="186" y="216"/>
                      <a:pt x="186" y="205"/>
                      <a:pt x="179" y="198"/>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2" name="Google Shape;1712;p36"/>
              <p:cNvSpPr/>
              <p:nvPr/>
            </p:nvSpPr>
            <p:spPr>
              <a:xfrm>
                <a:off x="7649968" y="704903"/>
                <a:ext cx="69120" cy="304920"/>
              </a:xfrm>
              <a:custGeom>
                <a:avLst/>
                <a:gdLst/>
                <a:ahLst/>
                <a:cxnLst/>
                <a:rect l="l" t="t" r="r" b="b"/>
                <a:pathLst>
                  <a:path w="192" h="847" extrusionOk="0">
                    <a:moveTo>
                      <a:pt x="132" y="553"/>
                    </a:moveTo>
                    <a:cubicBezTo>
                      <a:pt x="104" y="399"/>
                      <a:pt x="166" y="285"/>
                      <a:pt x="167" y="284"/>
                    </a:cubicBezTo>
                    <a:cubicBezTo>
                      <a:pt x="171" y="276"/>
                      <a:pt x="169" y="267"/>
                      <a:pt x="163" y="261"/>
                    </a:cubicBezTo>
                    <a:lnTo>
                      <a:pt x="111" y="217"/>
                    </a:lnTo>
                    <a:cubicBezTo>
                      <a:pt x="88" y="197"/>
                      <a:pt x="92" y="188"/>
                      <a:pt x="113" y="146"/>
                    </a:cubicBezTo>
                    <a:cubicBezTo>
                      <a:pt x="123" y="125"/>
                      <a:pt x="136" y="99"/>
                      <a:pt x="146" y="66"/>
                    </a:cubicBezTo>
                    <a:cubicBezTo>
                      <a:pt x="150" y="55"/>
                      <a:pt x="160" y="20"/>
                      <a:pt x="138" y="5"/>
                    </a:cubicBezTo>
                    <a:cubicBezTo>
                      <a:pt x="110" y="-14"/>
                      <a:pt x="57" y="23"/>
                      <a:pt x="28" y="46"/>
                    </a:cubicBezTo>
                    <a:cubicBezTo>
                      <a:pt x="21" y="53"/>
                      <a:pt x="19" y="64"/>
                      <a:pt x="26" y="72"/>
                    </a:cubicBezTo>
                    <a:cubicBezTo>
                      <a:pt x="32" y="80"/>
                      <a:pt x="44" y="81"/>
                      <a:pt x="52" y="75"/>
                    </a:cubicBezTo>
                    <a:cubicBezTo>
                      <a:pt x="75" y="56"/>
                      <a:pt x="103" y="39"/>
                      <a:pt x="115" y="37"/>
                    </a:cubicBezTo>
                    <a:cubicBezTo>
                      <a:pt x="115" y="40"/>
                      <a:pt x="114" y="46"/>
                      <a:pt x="111" y="55"/>
                    </a:cubicBezTo>
                    <a:cubicBezTo>
                      <a:pt x="102" y="86"/>
                      <a:pt x="90" y="109"/>
                      <a:pt x="80" y="129"/>
                    </a:cubicBezTo>
                    <a:cubicBezTo>
                      <a:pt x="60" y="170"/>
                      <a:pt x="42" y="206"/>
                      <a:pt x="87" y="245"/>
                    </a:cubicBezTo>
                    <a:lnTo>
                      <a:pt x="128" y="280"/>
                    </a:lnTo>
                    <a:cubicBezTo>
                      <a:pt x="111" y="316"/>
                      <a:pt x="71" y="422"/>
                      <a:pt x="96" y="559"/>
                    </a:cubicBezTo>
                    <a:cubicBezTo>
                      <a:pt x="106" y="617"/>
                      <a:pt x="122" y="664"/>
                      <a:pt x="135" y="701"/>
                    </a:cubicBezTo>
                    <a:cubicBezTo>
                      <a:pt x="161" y="777"/>
                      <a:pt x="163" y="793"/>
                      <a:pt x="130" y="805"/>
                    </a:cubicBezTo>
                    <a:cubicBezTo>
                      <a:pt x="67" y="828"/>
                      <a:pt x="38" y="769"/>
                      <a:pt x="34" y="763"/>
                    </a:cubicBezTo>
                    <a:cubicBezTo>
                      <a:pt x="30" y="753"/>
                      <a:pt x="20" y="749"/>
                      <a:pt x="10" y="754"/>
                    </a:cubicBezTo>
                    <a:cubicBezTo>
                      <a:pt x="1" y="758"/>
                      <a:pt x="-3" y="769"/>
                      <a:pt x="1" y="778"/>
                    </a:cubicBezTo>
                    <a:cubicBezTo>
                      <a:pt x="14" y="805"/>
                      <a:pt x="48" y="847"/>
                      <a:pt x="102" y="847"/>
                    </a:cubicBezTo>
                    <a:cubicBezTo>
                      <a:pt x="114" y="847"/>
                      <a:pt x="128" y="844"/>
                      <a:pt x="142" y="839"/>
                    </a:cubicBezTo>
                    <a:cubicBezTo>
                      <a:pt x="212" y="814"/>
                      <a:pt x="194" y="759"/>
                      <a:pt x="170" y="689"/>
                    </a:cubicBezTo>
                    <a:cubicBezTo>
                      <a:pt x="157" y="653"/>
                      <a:pt x="142" y="608"/>
                      <a:pt x="132" y="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3" name="Google Shape;1713;p36"/>
              <p:cNvSpPr/>
              <p:nvPr/>
            </p:nvSpPr>
            <p:spPr>
              <a:xfrm>
                <a:off x="7753648" y="839903"/>
                <a:ext cx="29160" cy="66240"/>
              </a:xfrm>
              <a:custGeom>
                <a:avLst/>
                <a:gdLst/>
                <a:ahLst/>
                <a:cxnLst/>
                <a:rect l="l" t="t" r="r" b="b"/>
                <a:pathLst>
                  <a:path w="81" h="184" extrusionOk="0">
                    <a:moveTo>
                      <a:pt x="65" y="0"/>
                    </a:moveTo>
                    <a:cubicBezTo>
                      <a:pt x="55" y="-1"/>
                      <a:pt x="46" y="6"/>
                      <a:pt x="44" y="16"/>
                    </a:cubicBezTo>
                    <a:cubicBezTo>
                      <a:pt x="40" y="43"/>
                      <a:pt x="25" y="122"/>
                      <a:pt x="3" y="156"/>
                    </a:cubicBezTo>
                    <a:cubicBezTo>
                      <a:pt x="-3" y="164"/>
                      <a:pt x="0" y="176"/>
                      <a:pt x="8" y="181"/>
                    </a:cubicBezTo>
                    <a:cubicBezTo>
                      <a:pt x="11" y="183"/>
                      <a:pt x="15" y="184"/>
                      <a:pt x="18" y="184"/>
                    </a:cubicBezTo>
                    <a:cubicBezTo>
                      <a:pt x="24" y="184"/>
                      <a:pt x="30" y="181"/>
                      <a:pt x="33" y="176"/>
                    </a:cubicBezTo>
                    <a:cubicBezTo>
                      <a:pt x="65" y="129"/>
                      <a:pt x="80" y="25"/>
                      <a:pt x="81" y="21"/>
                    </a:cubicBezTo>
                    <a:cubicBezTo>
                      <a:pt x="82" y="11"/>
                      <a:pt x="75" y="2"/>
                      <a:pt x="65" y="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4" name="Google Shape;1714;p36"/>
              <p:cNvSpPr/>
              <p:nvPr/>
            </p:nvSpPr>
            <p:spPr>
              <a:xfrm>
                <a:off x="7761568" y="781223"/>
                <a:ext cx="15840" cy="39960"/>
              </a:xfrm>
              <a:custGeom>
                <a:avLst/>
                <a:gdLst/>
                <a:ahLst/>
                <a:cxnLst/>
                <a:rect l="l" t="t" r="r" b="b"/>
                <a:pathLst>
                  <a:path w="44" h="111" extrusionOk="0">
                    <a:moveTo>
                      <a:pt x="26" y="111"/>
                    </a:moveTo>
                    <a:cubicBezTo>
                      <a:pt x="26" y="111"/>
                      <a:pt x="27" y="111"/>
                      <a:pt x="28" y="111"/>
                    </a:cubicBezTo>
                    <a:cubicBezTo>
                      <a:pt x="38" y="110"/>
                      <a:pt x="45" y="101"/>
                      <a:pt x="44" y="91"/>
                    </a:cubicBezTo>
                    <a:lnTo>
                      <a:pt x="36" y="17"/>
                    </a:lnTo>
                    <a:cubicBezTo>
                      <a:pt x="35" y="7"/>
                      <a:pt x="27" y="0"/>
                      <a:pt x="16" y="0"/>
                    </a:cubicBezTo>
                    <a:cubicBezTo>
                      <a:pt x="6" y="1"/>
                      <a:pt x="-1" y="10"/>
                      <a:pt x="0" y="20"/>
                    </a:cubicBezTo>
                    <a:lnTo>
                      <a:pt x="7" y="94"/>
                    </a:lnTo>
                    <a:cubicBezTo>
                      <a:pt x="8" y="104"/>
                      <a:pt x="16" y="111"/>
                      <a:pt x="2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5" name="Google Shape;1715;p36"/>
              <p:cNvSpPr/>
              <p:nvPr/>
            </p:nvSpPr>
            <p:spPr>
              <a:xfrm>
                <a:off x="7857328" y="784103"/>
                <a:ext cx="47880" cy="183240"/>
              </a:xfrm>
              <a:custGeom>
                <a:avLst/>
                <a:gdLst/>
                <a:ahLst/>
                <a:cxnLst/>
                <a:rect l="l" t="t" r="r" b="b"/>
                <a:pathLst>
                  <a:path w="133" h="509" extrusionOk="0">
                    <a:moveTo>
                      <a:pt x="8" y="181"/>
                    </a:moveTo>
                    <a:cubicBezTo>
                      <a:pt x="17" y="187"/>
                      <a:pt x="28" y="184"/>
                      <a:pt x="34" y="176"/>
                    </a:cubicBezTo>
                    <a:lnTo>
                      <a:pt x="79" y="105"/>
                    </a:lnTo>
                    <a:lnTo>
                      <a:pt x="8" y="488"/>
                    </a:lnTo>
                    <a:cubicBezTo>
                      <a:pt x="6" y="498"/>
                      <a:pt x="12" y="507"/>
                      <a:pt x="22" y="509"/>
                    </a:cubicBezTo>
                    <a:cubicBezTo>
                      <a:pt x="24" y="509"/>
                      <a:pt x="25" y="509"/>
                      <a:pt x="26" y="509"/>
                    </a:cubicBezTo>
                    <a:cubicBezTo>
                      <a:pt x="34" y="509"/>
                      <a:pt x="42" y="503"/>
                      <a:pt x="44" y="494"/>
                    </a:cubicBezTo>
                    <a:lnTo>
                      <a:pt x="132" y="21"/>
                    </a:lnTo>
                    <a:cubicBezTo>
                      <a:pt x="134" y="13"/>
                      <a:pt x="129" y="4"/>
                      <a:pt x="121" y="1"/>
                    </a:cubicBezTo>
                    <a:cubicBezTo>
                      <a:pt x="113" y="-2"/>
                      <a:pt x="104" y="1"/>
                      <a:pt x="99" y="8"/>
                    </a:cubicBezTo>
                    <a:lnTo>
                      <a:pt x="3" y="156"/>
                    </a:lnTo>
                    <a:cubicBezTo>
                      <a:pt x="-2" y="164"/>
                      <a:pt x="0" y="176"/>
                      <a:pt x="8" y="1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6" name="Google Shape;1716;p36"/>
              <p:cNvSpPr/>
              <p:nvPr/>
            </p:nvSpPr>
            <p:spPr>
              <a:xfrm>
                <a:off x="7908088" y="782303"/>
                <a:ext cx="79920" cy="165240"/>
              </a:xfrm>
              <a:custGeom>
                <a:avLst/>
                <a:gdLst/>
                <a:ahLst/>
                <a:cxnLst/>
                <a:rect l="l" t="t" r="r" b="b"/>
                <a:pathLst>
                  <a:path w="222" h="459" extrusionOk="0">
                    <a:moveTo>
                      <a:pt x="33" y="130"/>
                    </a:moveTo>
                    <a:cubicBezTo>
                      <a:pt x="61" y="91"/>
                      <a:pt x="93" y="55"/>
                      <a:pt x="111" y="42"/>
                    </a:cubicBezTo>
                    <a:cubicBezTo>
                      <a:pt x="111" y="42"/>
                      <a:pt x="111" y="43"/>
                      <a:pt x="110" y="44"/>
                    </a:cubicBezTo>
                    <a:cubicBezTo>
                      <a:pt x="104" y="127"/>
                      <a:pt x="25" y="256"/>
                      <a:pt x="24" y="257"/>
                    </a:cubicBezTo>
                    <a:cubicBezTo>
                      <a:pt x="20" y="265"/>
                      <a:pt x="21" y="275"/>
                      <a:pt x="29" y="281"/>
                    </a:cubicBezTo>
                    <a:cubicBezTo>
                      <a:pt x="36" y="287"/>
                      <a:pt x="46" y="286"/>
                      <a:pt x="53" y="280"/>
                    </a:cubicBezTo>
                    <a:cubicBezTo>
                      <a:pt x="105" y="230"/>
                      <a:pt x="166" y="191"/>
                      <a:pt x="181" y="198"/>
                    </a:cubicBezTo>
                    <a:cubicBezTo>
                      <a:pt x="183" y="199"/>
                      <a:pt x="187" y="206"/>
                      <a:pt x="184" y="228"/>
                    </a:cubicBezTo>
                    <a:cubicBezTo>
                      <a:pt x="174" y="325"/>
                      <a:pt x="121" y="408"/>
                      <a:pt x="80" y="421"/>
                    </a:cubicBezTo>
                    <a:cubicBezTo>
                      <a:pt x="67" y="425"/>
                      <a:pt x="56" y="421"/>
                      <a:pt x="46" y="410"/>
                    </a:cubicBezTo>
                    <a:cubicBezTo>
                      <a:pt x="40" y="402"/>
                      <a:pt x="28" y="402"/>
                      <a:pt x="20" y="408"/>
                    </a:cubicBezTo>
                    <a:cubicBezTo>
                      <a:pt x="13" y="415"/>
                      <a:pt x="12" y="427"/>
                      <a:pt x="19" y="434"/>
                    </a:cubicBezTo>
                    <a:cubicBezTo>
                      <a:pt x="33" y="450"/>
                      <a:pt x="51" y="459"/>
                      <a:pt x="70" y="459"/>
                    </a:cubicBezTo>
                    <a:cubicBezTo>
                      <a:pt x="77" y="459"/>
                      <a:pt x="84" y="458"/>
                      <a:pt x="91" y="455"/>
                    </a:cubicBezTo>
                    <a:cubicBezTo>
                      <a:pt x="151" y="436"/>
                      <a:pt x="209" y="336"/>
                      <a:pt x="221" y="232"/>
                    </a:cubicBezTo>
                    <a:cubicBezTo>
                      <a:pt x="225" y="197"/>
                      <a:pt x="217" y="175"/>
                      <a:pt x="197" y="165"/>
                    </a:cubicBezTo>
                    <a:cubicBezTo>
                      <a:pt x="172" y="153"/>
                      <a:pt x="134" y="171"/>
                      <a:pt x="100" y="194"/>
                    </a:cubicBezTo>
                    <a:cubicBezTo>
                      <a:pt x="121" y="149"/>
                      <a:pt x="143" y="93"/>
                      <a:pt x="147" y="47"/>
                    </a:cubicBezTo>
                    <a:cubicBezTo>
                      <a:pt x="149" y="22"/>
                      <a:pt x="143" y="7"/>
                      <a:pt x="128" y="2"/>
                    </a:cubicBezTo>
                    <a:cubicBezTo>
                      <a:pt x="119" y="-1"/>
                      <a:pt x="90" y="-12"/>
                      <a:pt x="3" y="108"/>
                    </a:cubicBezTo>
                    <a:cubicBezTo>
                      <a:pt x="-3" y="116"/>
                      <a:pt x="-1" y="128"/>
                      <a:pt x="7" y="134"/>
                    </a:cubicBezTo>
                    <a:cubicBezTo>
                      <a:pt x="15" y="140"/>
                      <a:pt x="27" y="138"/>
                      <a:pt x="33"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7" name="Google Shape;1717;p36"/>
              <p:cNvSpPr/>
              <p:nvPr/>
            </p:nvSpPr>
            <p:spPr>
              <a:xfrm>
                <a:off x="7921407" y="544343"/>
                <a:ext cx="26280" cy="162360"/>
              </a:xfrm>
              <a:custGeom>
                <a:avLst/>
                <a:gdLst/>
                <a:ahLst/>
                <a:cxnLst/>
                <a:rect l="l" t="t" r="r" b="b"/>
                <a:pathLst>
                  <a:path w="73" h="451" extrusionOk="0">
                    <a:moveTo>
                      <a:pt x="16" y="451"/>
                    </a:moveTo>
                    <a:cubicBezTo>
                      <a:pt x="17" y="451"/>
                      <a:pt x="17" y="451"/>
                      <a:pt x="18" y="451"/>
                    </a:cubicBezTo>
                    <a:cubicBezTo>
                      <a:pt x="27" y="451"/>
                      <a:pt x="35" y="444"/>
                      <a:pt x="36" y="434"/>
                    </a:cubicBezTo>
                    <a:lnTo>
                      <a:pt x="73" y="20"/>
                    </a:lnTo>
                    <a:cubicBezTo>
                      <a:pt x="74" y="10"/>
                      <a:pt x="66" y="1"/>
                      <a:pt x="56" y="0"/>
                    </a:cubicBezTo>
                    <a:cubicBezTo>
                      <a:pt x="46" y="0"/>
                      <a:pt x="37" y="7"/>
                      <a:pt x="37" y="17"/>
                    </a:cubicBezTo>
                    <a:lnTo>
                      <a:pt x="0" y="431"/>
                    </a:lnTo>
                    <a:cubicBezTo>
                      <a:pt x="-1" y="441"/>
                      <a:pt x="6" y="450"/>
                      <a:pt x="16" y="4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8" name="Google Shape;1718;p36"/>
              <p:cNvSpPr/>
              <p:nvPr/>
            </p:nvSpPr>
            <p:spPr>
              <a:xfrm>
                <a:off x="7953088" y="547223"/>
                <a:ext cx="23760" cy="156960"/>
              </a:xfrm>
              <a:custGeom>
                <a:avLst/>
                <a:gdLst/>
                <a:ahLst/>
                <a:cxnLst/>
                <a:rect l="l" t="t" r="r" b="b"/>
                <a:pathLst>
                  <a:path w="66" h="436" extrusionOk="0">
                    <a:moveTo>
                      <a:pt x="17" y="436"/>
                    </a:moveTo>
                    <a:cubicBezTo>
                      <a:pt x="18" y="436"/>
                      <a:pt x="18" y="436"/>
                      <a:pt x="18" y="436"/>
                    </a:cubicBezTo>
                    <a:cubicBezTo>
                      <a:pt x="28" y="436"/>
                      <a:pt x="36" y="428"/>
                      <a:pt x="37" y="419"/>
                    </a:cubicBezTo>
                    <a:lnTo>
                      <a:pt x="66" y="19"/>
                    </a:lnTo>
                    <a:cubicBezTo>
                      <a:pt x="67" y="9"/>
                      <a:pt x="59" y="1"/>
                      <a:pt x="49" y="0"/>
                    </a:cubicBezTo>
                    <a:cubicBezTo>
                      <a:pt x="39" y="-1"/>
                      <a:pt x="31" y="7"/>
                      <a:pt x="30" y="17"/>
                    </a:cubicBezTo>
                    <a:lnTo>
                      <a:pt x="0" y="416"/>
                    </a:lnTo>
                    <a:cubicBezTo>
                      <a:pt x="-1" y="426"/>
                      <a:pt x="7" y="435"/>
                      <a:pt x="17" y="4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9" name="Google Shape;1719;p36"/>
              <p:cNvSpPr/>
              <p:nvPr/>
            </p:nvSpPr>
            <p:spPr>
              <a:xfrm>
                <a:off x="7857328" y="1052663"/>
                <a:ext cx="18360" cy="146160"/>
              </a:xfrm>
              <a:custGeom>
                <a:avLst/>
                <a:gdLst/>
                <a:ahLst/>
                <a:cxnLst/>
                <a:rect l="l" t="t" r="r" b="b"/>
                <a:pathLst>
                  <a:path w="51" h="406" extrusionOk="0">
                    <a:moveTo>
                      <a:pt x="18" y="406"/>
                    </a:moveTo>
                    <a:lnTo>
                      <a:pt x="18" y="406"/>
                    </a:lnTo>
                    <a:cubicBezTo>
                      <a:pt x="28" y="406"/>
                      <a:pt x="36" y="399"/>
                      <a:pt x="37" y="389"/>
                    </a:cubicBezTo>
                    <a:lnTo>
                      <a:pt x="51" y="19"/>
                    </a:lnTo>
                    <a:cubicBezTo>
                      <a:pt x="52" y="9"/>
                      <a:pt x="44" y="1"/>
                      <a:pt x="34" y="0"/>
                    </a:cubicBezTo>
                    <a:cubicBezTo>
                      <a:pt x="24" y="-1"/>
                      <a:pt x="15" y="8"/>
                      <a:pt x="15" y="18"/>
                    </a:cubicBezTo>
                    <a:lnTo>
                      <a:pt x="0" y="387"/>
                    </a:lnTo>
                    <a:cubicBezTo>
                      <a:pt x="0" y="397"/>
                      <a:pt x="8" y="406"/>
                      <a:pt x="18" y="4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0" name="Google Shape;1720;p36"/>
              <p:cNvSpPr/>
              <p:nvPr/>
            </p:nvSpPr>
            <p:spPr>
              <a:xfrm>
                <a:off x="7889368" y="1055543"/>
                <a:ext cx="21240" cy="164880"/>
              </a:xfrm>
              <a:custGeom>
                <a:avLst/>
                <a:gdLst/>
                <a:ahLst/>
                <a:cxnLst/>
                <a:rect l="l" t="t" r="r" b="b"/>
                <a:pathLst>
                  <a:path w="59" h="458" extrusionOk="0">
                    <a:moveTo>
                      <a:pt x="22" y="17"/>
                    </a:moveTo>
                    <a:lnTo>
                      <a:pt x="0" y="438"/>
                    </a:lnTo>
                    <a:cubicBezTo>
                      <a:pt x="-1" y="448"/>
                      <a:pt x="7" y="457"/>
                      <a:pt x="17" y="458"/>
                    </a:cubicBezTo>
                    <a:lnTo>
                      <a:pt x="18" y="458"/>
                    </a:lnTo>
                    <a:cubicBezTo>
                      <a:pt x="28" y="458"/>
                      <a:pt x="36" y="450"/>
                      <a:pt x="36" y="440"/>
                    </a:cubicBezTo>
                    <a:lnTo>
                      <a:pt x="59" y="19"/>
                    </a:lnTo>
                    <a:cubicBezTo>
                      <a:pt x="59" y="9"/>
                      <a:pt x="51" y="0"/>
                      <a:pt x="41" y="0"/>
                    </a:cubicBezTo>
                    <a:cubicBezTo>
                      <a:pt x="31" y="-1"/>
                      <a:pt x="22" y="7"/>
                      <a:pt x="22"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1" name="Google Shape;1721;p36"/>
              <p:cNvSpPr/>
              <p:nvPr/>
            </p:nvSpPr>
            <p:spPr>
              <a:xfrm>
                <a:off x="7817368" y="1175063"/>
                <a:ext cx="146520" cy="117000"/>
              </a:xfrm>
              <a:custGeom>
                <a:avLst/>
                <a:gdLst/>
                <a:ahLst/>
                <a:cxnLst/>
                <a:rect l="l" t="t" r="r" b="b"/>
                <a:pathLst>
                  <a:path w="407" h="325" extrusionOk="0">
                    <a:moveTo>
                      <a:pt x="381" y="39"/>
                    </a:moveTo>
                    <a:cubicBezTo>
                      <a:pt x="318" y="64"/>
                      <a:pt x="177" y="212"/>
                      <a:pt x="122" y="271"/>
                    </a:cubicBezTo>
                    <a:lnTo>
                      <a:pt x="36" y="13"/>
                    </a:lnTo>
                    <a:cubicBezTo>
                      <a:pt x="33" y="3"/>
                      <a:pt x="22" y="-2"/>
                      <a:pt x="13" y="1"/>
                    </a:cubicBezTo>
                    <a:cubicBezTo>
                      <a:pt x="3" y="4"/>
                      <a:pt x="-2" y="15"/>
                      <a:pt x="1" y="24"/>
                    </a:cubicBezTo>
                    <a:lnTo>
                      <a:pt x="97" y="313"/>
                    </a:lnTo>
                    <a:cubicBezTo>
                      <a:pt x="99" y="319"/>
                      <a:pt x="104" y="323"/>
                      <a:pt x="111" y="325"/>
                    </a:cubicBezTo>
                    <a:cubicBezTo>
                      <a:pt x="112" y="325"/>
                      <a:pt x="113" y="325"/>
                      <a:pt x="115" y="325"/>
                    </a:cubicBezTo>
                    <a:cubicBezTo>
                      <a:pt x="120" y="325"/>
                      <a:pt x="125" y="323"/>
                      <a:pt x="128" y="319"/>
                    </a:cubicBezTo>
                    <a:cubicBezTo>
                      <a:pt x="183" y="258"/>
                      <a:pt x="338" y="95"/>
                      <a:pt x="395" y="73"/>
                    </a:cubicBezTo>
                    <a:cubicBezTo>
                      <a:pt x="404" y="69"/>
                      <a:pt x="409" y="58"/>
                      <a:pt x="405" y="49"/>
                    </a:cubicBezTo>
                    <a:cubicBezTo>
                      <a:pt x="401" y="39"/>
                      <a:pt x="391" y="35"/>
                      <a:pt x="381"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2" name="Google Shape;1722;p36"/>
              <p:cNvSpPr/>
              <p:nvPr/>
            </p:nvSpPr>
            <p:spPr>
              <a:xfrm>
                <a:off x="6376288" y="1217207"/>
                <a:ext cx="1377720" cy="623160"/>
              </a:xfrm>
              <a:custGeom>
                <a:avLst/>
                <a:gdLst/>
                <a:ahLst/>
                <a:cxnLst/>
                <a:rect l="l" t="t" r="r" b="b"/>
                <a:pathLst>
                  <a:path w="3827" h="1731" extrusionOk="0">
                    <a:moveTo>
                      <a:pt x="3826" y="883"/>
                    </a:moveTo>
                    <a:cubicBezTo>
                      <a:pt x="3819" y="699"/>
                      <a:pt x="3748" y="157"/>
                      <a:pt x="3587" y="32"/>
                    </a:cubicBezTo>
                    <a:cubicBezTo>
                      <a:pt x="3437" y="-86"/>
                      <a:pt x="740" y="157"/>
                      <a:pt x="433" y="185"/>
                    </a:cubicBezTo>
                    <a:lnTo>
                      <a:pt x="436" y="222"/>
                    </a:lnTo>
                    <a:cubicBezTo>
                      <a:pt x="1637" y="112"/>
                      <a:pt x="3459" y="-21"/>
                      <a:pt x="3565" y="60"/>
                    </a:cubicBezTo>
                    <a:cubicBezTo>
                      <a:pt x="3705" y="170"/>
                      <a:pt x="3781" y="687"/>
                      <a:pt x="3790" y="884"/>
                    </a:cubicBezTo>
                    <a:cubicBezTo>
                      <a:pt x="3798" y="1088"/>
                      <a:pt x="3702" y="1369"/>
                      <a:pt x="3570" y="1413"/>
                    </a:cubicBezTo>
                    <a:cubicBezTo>
                      <a:pt x="3437" y="1458"/>
                      <a:pt x="515" y="1694"/>
                      <a:pt x="327" y="1694"/>
                    </a:cubicBezTo>
                    <a:cubicBezTo>
                      <a:pt x="172" y="1694"/>
                      <a:pt x="65" y="1551"/>
                      <a:pt x="37" y="1482"/>
                    </a:cubicBezTo>
                    <a:cubicBezTo>
                      <a:pt x="15" y="1424"/>
                      <a:pt x="209" y="767"/>
                      <a:pt x="336" y="367"/>
                    </a:cubicBezTo>
                    <a:lnTo>
                      <a:pt x="301" y="355"/>
                    </a:lnTo>
                    <a:cubicBezTo>
                      <a:pt x="246" y="531"/>
                      <a:pt x="-31" y="1411"/>
                      <a:pt x="3" y="1495"/>
                    </a:cubicBezTo>
                    <a:cubicBezTo>
                      <a:pt x="42" y="1593"/>
                      <a:pt x="169" y="1731"/>
                      <a:pt x="327" y="1731"/>
                    </a:cubicBezTo>
                    <a:cubicBezTo>
                      <a:pt x="483" y="1731"/>
                      <a:pt x="3426" y="1500"/>
                      <a:pt x="3582" y="1448"/>
                    </a:cubicBezTo>
                    <a:cubicBezTo>
                      <a:pt x="3746" y="1393"/>
                      <a:pt x="3835" y="1082"/>
                      <a:pt x="3826" y="8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3" name="Google Shape;1723;p36"/>
              <p:cNvSpPr/>
              <p:nvPr/>
            </p:nvSpPr>
            <p:spPr>
              <a:xfrm>
                <a:off x="6591208" y="1332408"/>
                <a:ext cx="346320" cy="189360"/>
              </a:xfrm>
              <a:custGeom>
                <a:avLst/>
                <a:gdLst/>
                <a:ahLst/>
                <a:cxnLst/>
                <a:rect l="l" t="t" r="r" b="b"/>
                <a:pathLst>
                  <a:path w="962" h="526" extrusionOk="0">
                    <a:moveTo>
                      <a:pt x="141" y="158"/>
                    </a:moveTo>
                    <a:lnTo>
                      <a:pt x="146" y="127"/>
                    </a:lnTo>
                    <a:cubicBezTo>
                      <a:pt x="157" y="56"/>
                      <a:pt x="175" y="38"/>
                      <a:pt x="179" y="37"/>
                    </a:cubicBezTo>
                    <a:cubicBezTo>
                      <a:pt x="184" y="39"/>
                      <a:pt x="196" y="63"/>
                      <a:pt x="193" y="106"/>
                    </a:cubicBezTo>
                    <a:cubicBezTo>
                      <a:pt x="190" y="138"/>
                      <a:pt x="164" y="179"/>
                      <a:pt x="131" y="219"/>
                    </a:cubicBezTo>
                    <a:cubicBezTo>
                      <a:pt x="135" y="197"/>
                      <a:pt x="138" y="176"/>
                      <a:pt x="141" y="158"/>
                    </a:cubicBezTo>
                    <a:moveTo>
                      <a:pt x="229" y="109"/>
                    </a:moveTo>
                    <a:cubicBezTo>
                      <a:pt x="234" y="49"/>
                      <a:pt x="215" y="5"/>
                      <a:pt x="183" y="1"/>
                    </a:cubicBezTo>
                    <a:cubicBezTo>
                      <a:pt x="163" y="-2"/>
                      <a:pt x="127" y="11"/>
                      <a:pt x="110" y="121"/>
                    </a:cubicBezTo>
                    <a:lnTo>
                      <a:pt x="105" y="153"/>
                    </a:lnTo>
                    <a:cubicBezTo>
                      <a:pt x="98" y="193"/>
                      <a:pt x="92" y="232"/>
                      <a:pt x="87" y="268"/>
                    </a:cubicBezTo>
                    <a:cubicBezTo>
                      <a:pt x="54" y="303"/>
                      <a:pt x="21" y="333"/>
                      <a:pt x="0" y="350"/>
                    </a:cubicBezTo>
                    <a:lnTo>
                      <a:pt x="24" y="378"/>
                    </a:lnTo>
                    <a:cubicBezTo>
                      <a:pt x="26" y="376"/>
                      <a:pt x="50" y="356"/>
                      <a:pt x="81" y="327"/>
                    </a:cubicBezTo>
                    <a:cubicBezTo>
                      <a:pt x="72" y="424"/>
                      <a:pt x="76" y="496"/>
                      <a:pt x="113" y="519"/>
                    </a:cubicBezTo>
                    <a:cubicBezTo>
                      <a:pt x="121" y="524"/>
                      <a:pt x="130" y="526"/>
                      <a:pt x="139" y="526"/>
                    </a:cubicBezTo>
                    <a:cubicBezTo>
                      <a:pt x="156" y="526"/>
                      <a:pt x="175" y="519"/>
                      <a:pt x="197" y="504"/>
                    </a:cubicBezTo>
                    <a:cubicBezTo>
                      <a:pt x="278" y="446"/>
                      <a:pt x="332" y="376"/>
                      <a:pt x="364" y="325"/>
                    </a:cubicBezTo>
                    <a:cubicBezTo>
                      <a:pt x="365" y="384"/>
                      <a:pt x="371" y="457"/>
                      <a:pt x="396" y="485"/>
                    </a:cubicBezTo>
                    <a:cubicBezTo>
                      <a:pt x="405" y="494"/>
                      <a:pt x="415" y="499"/>
                      <a:pt x="426" y="499"/>
                    </a:cubicBezTo>
                    <a:cubicBezTo>
                      <a:pt x="493" y="499"/>
                      <a:pt x="529" y="424"/>
                      <a:pt x="534" y="415"/>
                    </a:cubicBezTo>
                    <a:cubicBezTo>
                      <a:pt x="577" y="345"/>
                      <a:pt x="632" y="269"/>
                      <a:pt x="658" y="245"/>
                    </a:cubicBezTo>
                    <a:cubicBezTo>
                      <a:pt x="664" y="310"/>
                      <a:pt x="657" y="412"/>
                      <a:pt x="657" y="413"/>
                    </a:cubicBezTo>
                    <a:cubicBezTo>
                      <a:pt x="656" y="422"/>
                      <a:pt x="662" y="430"/>
                      <a:pt x="671" y="432"/>
                    </a:cubicBezTo>
                    <a:cubicBezTo>
                      <a:pt x="680" y="434"/>
                      <a:pt x="689" y="429"/>
                      <a:pt x="692" y="420"/>
                    </a:cubicBezTo>
                    <a:cubicBezTo>
                      <a:pt x="738" y="297"/>
                      <a:pt x="794" y="187"/>
                      <a:pt x="817" y="172"/>
                    </a:cubicBezTo>
                    <a:cubicBezTo>
                      <a:pt x="819" y="175"/>
                      <a:pt x="821" y="181"/>
                      <a:pt x="823" y="193"/>
                    </a:cubicBezTo>
                    <a:cubicBezTo>
                      <a:pt x="830" y="235"/>
                      <a:pt x="831" y="280"/>
                      <a:pt x="833" y="319"/>
                    </a:cubicBezTo>
                    <a:cubicBezTo>
                      <a:pt x="836" y="395"/>
                      <a:pt x="838" y="449"/>
                      <a:pt x="872" y="463"/>
                    </a:cubicBezTo>
                    <a:cubicBezTo>
                      <a:pt x="877" y="464"/>
                      <a:pt x="881" y="465"/>
                      <a:pt x="886" y="465"/>
                    </a:cubicBezTo>
                    <a:cubicBezTo>
                      <a:pt x="906" y="465"/>
                      <a:pt x="930" y="451"/>
                      <a:pt x="962" y="419"/>
                    </a:cubicBezTo>
                    <a:lnTo>
                      <a:pt x="936" y="393"/>
                    </a:lnTo>
                    <a:cubicBezTo>
                      <a:pt x="897" y="432"/>
                      <a:pt x="885" y="429"/>
                      <a:pt x="885" y="429"/>
                    </a:cubicBezTo>
                    <a:cubicBezTo>
                      <a:pt x="874" y="424"/>
                      <a:pt x="871" y="358"/>
                      <a:pt x="870" y="318"/>
                    </a:cubicBezTo>
                    <a:cubicBezTo>
                      <a:pt x="868" y="277"/>
                      <a:pt x="866" y="232"/>
                      <a:pt x="859" y="187"/>
                    </a:cubicBezTo>
                    <a:cubicBezTo>
                      <a:pt x="857" y="175"/>
                      <a:pt x="851" y="137"/>
                      <a:pt x="822" y="134"/>
                    </a:cubicBezTo>
                    <a:cubicBezTo>
                      <a:pt x="785" y="130"/>
                      <a:pt x="738" y="213"/>
                      <a:pt x="697" y="309"/>
                    </a:cubicBezTo>
                    <a:cubicBezTo>
                      <a:pt x="697" y="281"/>
                      <a:pt x="696" y="252"/>
                      <a:pt x="693" y="229"/>
                    </a:cubicBezTo>
                    <a:cubicBezTo>
                      <a:pt x="691" y="209"/>
                      <a:pt x="678" y="204"/>
                      <a:pt x="672" y="202"/>
                    </a:cubicBezTo>
                    <a:cubicBezTo>
                      <a:pt x="662" y="200"/>
                      <a:pt x="635" y="195"/>
                      <a:pt x="539" y="339"/>
                    </a:cubicBezTo>
                    <a:lnTo>
                      <a:pt x="544" y="208"/>
                    </a:lnTo>
                    <a:lnTo>
                      <a:pt x="508" y="206"/>
                    </a:lnTo>
                    <a:lnTo>
                      <a:pt x="500" y="401"/>
                    </a:lnTo>
                    <a:cubicBezTo>
                      <a:pt x="493" y="414"/>
                      <a:pt x="466" y="462"/>
                      <a:pt x="426" y="462"/>
                    </a:cubicBezTo>
                    <a:cubicBezTo>
                      <a:pt x="426" y="462"/>
                      <a:pt x="425" y="462"/>
                      <a:pt x="423" y="460"/>
                    </a:cubicBezTo>
                    <a:cubicBezTo>
                      <a:pt x="401" y="436"/>
                      <a:pt x="398" y="322"/>
                      <a:pt x="403" y="250"/>
                    </a:cubicBezTo>
                    <a:cubicBezTo>
                      <a:pt x="404" y="241"/>
                      <a:pt x="398" y="233"/>
                      <a:pt x="389" y="230"/>
                    </a:cubicBezTo>
                    <a:cubicBezTo>
                      <a:pt x="380" y="228"/>
                      <a:pt x="372" y="233"/>
                      <a:pt x="368" y="241"/>
                    </a:cubicBezTo>
                    <a:cubicBezTo>
                      <a:pt x="368" y="243"/>
                      <a:pt x="310" y="379"/>
                      <a:pt x="175" y="474"/>
                    </a:cubicBezTo>
                    <a:cubicBezTo>
                      <a:pt x="156" y="488"/>
                      <a:pt x="140" y="493"/>
                      <a:pt x="132" y="488"/>
                    </a:cubicBezTo>
                    <a:cubicBezTo>
                      <a:pt x="106" y="471"/>
                      <a:pt x="111" y="376"/>
                      <a:pt x="122" y="285"/>
                    </a:cubicBezTo>
                    <a:cubicBezTo>
                      <a:pt x="173" y="231"/>
                      <a:pt x="225" y="163"/>
                      <a:pt x="229"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4" name="Google Shape;1724;p36"/>
              <p:cNvSpPr/>
              <p:nvPr/>
            </p:nvSpPr>
            <p:spPr>
              <a:xfrm>
                <a:off x="6955888" y="1299288"/>
                <a:ext cx="69840" cy="104760"/>
              </a:xfrm>
              <a:custGeom>
                <a:avLst/>
                <a:gdLst/>
                <a:ahLst/>
                <a:cxnLst/>
                <a:rect l="l" t="t" r="r" b="b"/>
                <a:pathLst>
                  <a:path w="194" h="291" extrusionOk="0">
                    <a:moveTo>
                      <a:pt x="9" y="41"/>
                    </a:moveTo>
                    <a:lnTo>
                      <a:pt x="0" y="223"/>
                    </a:lnTo>
                    <a:cubicBezTo>
                      <a:pt x="0" y="232"/>
                      <a:pt x="6" y="240"/>
                      <a:pt x="15" y="242"/>
                    </a:cubicBezTo>
                    <a:cubicBezTo>
                      <a:pt x="24" y="244"/>
                      <a:pt x="32" y="239"/>
                      <a:pt x="36" y="231"/>
                    </a:cubicBezTo>
                    <a:cubicBezTo>
                      <a:pt x="72" y="139"/>
                      <a:pt x="117" y="55"/>
                      <a:pt x="137" y="39"/>
                    </a:cubicBezTo>
                    <a:cubicBezTo>
                      <a:pt x="138" y="42"/>
                      <a:pt x="140" y="49"/>
                      <a:pt x="141" y="60"/>
                    </a:cubicBezTo>
                    <a:cubicBezTo>
                      <a:pt x="158" y="207"/>
                      <a:pt x="158" y="290"/>
                      <a:pt x="158" y="291"/>
                    </a:cubicBezTo>
                    <a:lnTo>
                      <a:pt x="194" y="291"/>
                    </a:lnTo>
                    <a:cubicBezTo>
                      <a:pt x="194" y="287"/>
                      <a:pt x="194" y="205"/>
                      <a:pt x="178" y="56"/>
                    </a:cubicBezTo>
                    <a:cubicBezTo>
                      <a:pt x="176" y="42"/>
                      <a:pt x="172" y="4"/>
                      <a:pt x="144" y="0"/>
                    </a:cubicBezTo>
                    <a:cubicBezTo>
                      <a:pt x="116" y="-3"/>
                      <a:pt x="82" y="38"/>
                      <a:pt x="41" y="124"/>
                    </a:cubicBezTo>
                    <a:lnTo>
                      <a:pt x="45" y="43"/>
                    </a:lnTo>
                    <a:lnTo>
                      <a:pt x="9" y="4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5" name="Google Shape;1725;p36"/>
              <p:cNvSpPr/>
              <p:nvPr/>
            </p:nvSpPr>
            <p:spPr>
              <a:xfrm>
                <a:off x="6589048" y="1562088"/>
                <a:ext cx="93960" cy="102240"/>
              </a:xfrm>
              <a:custGeom>
                <a:avLst/>
                <a:gdLst/>
                <a:ahLst/>
                <a:cxnLst/>
                <a:rect l="l" t="t" r="r" b="b"/>
                <a:pathLst>
                  <a:path w="261" h="284" extrusionOk="0">
                    <a:moveTo>
                      <a:pt x="0" y="257"/>
                    </a:moveTo>
                    <a:cubicBezTo>
                      <a:pt x="0" y="266"/>
                      <a:pt x="6" y="274"/>
                      <a:pt x="15" y="275"/>
                    </a:cubicBezTo>
                    <a:cubicBezTo>
                      <a:pt x="25" y="276"/>
                      <a:pt x="33" y="271"/>
                      <a:pt x="36" y="262"/>
                    </a:cubicBezTo>
                    <a:cubicBezTo>
                      <a:pt x="56" y="188"/>
                      <a:pt x="84" y="105"/>
                      <a:pt x="102" y="68"/>
                    </a:cubicBezTo>
                    <a:cubicBezTo>
                      <a:pt x="103" y="73"/>
                      <a:pt x="104" y="79"/>
                      <a:pt x="105" y="85"/>
                    </a:cubicBezTo>
                    <a:cubicBezTo>
                      <a:pt x="118" y="162"/>
                      <a:pt x="133" y="259"/>
                      <a:pt x="186" y="280"/>
                    </a:cubicBezTo>
                    <a:cubicBezTo>
                      <a:pt x="193" y="283"/>
                      <a:pt x="200" y="284"/>
                      <a:pt x="208" y="284"/>
                    </a:cubicBezTo>
                    <a:cubicBezTo>
                      <a:pt x="224" y="284"/>
                      <a:pt x="242" y="277"/>
                      <a:pt x="261" y="263"/>
                    </a:cubicBezTo>
                    <a:lnTo>
                      <a:pt x="239" y="234"/>
                    </a:lnTo>
                    <a:cubicBezTo>
                      <a:pt x="223" y="246"/>
                      <a:pt x="210" y="250"/>
                      <a:pt x="200" y="246"/>
                    </a:cubicBezTo>
                    <a:cubicBezTo>
                      <a:pt x="166" y="233"/>
                      <a:pt x="150" y="136"/>
                      <a:pt x="141" y="79"/>
                    </a:cubicBezTo>
                    <a:cubicBezTo>
                      <a:pt x="139" y="67"/>
                      <a:pt x="137" y="56"/>
                      <a:pt x="135" y="46"/>
                    </a:cubicBezTo>
                    <a:cubicBezTo>
                      <a:pt x="132" y="26"/>
                      <a:pt x="123" y="15"/>
                      <a:pt x="109" y="14"/>
                    </a:cubicBezTo>
                    <a:cubicBezTo>
                      <a:pt x="98" y="14"/>
                      <a:pt x="78" y="13"/>
                      <a:pt x="36" y="134"/>
                    </a:cubicBezTo>
                    <a:lnTo>
                      <a:pt x="36" y="0"/>
                    </a:lnTo>
                    <a:lnTo>
                      <a:pt x="0" y="0"/>
                    </a:lnTo>
                    <a:lnTo>
                      <a:pt x="0" y="25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6" name="Google Shape;1726;p36"/>
              <p:cNvSpPr/>
              <p:nvPr/>
            </p:nvSpPr>
            <p:spPr>
              <a:xfrm>
                <a:off x="6696327" y="1579728"/>
                <a:ext cx="168480" cy="66240"/>
              </a:xfrm>
              <a:custGeom>
                <a:avLst/>
                <a:gdLst/>
                <a:ahLst/>
                <a:cxnLst/>
                <a:rect l="l" t="t" r="r" b="b"/>
                <a:pathLst>
                  <a:path w="468" h="184" extrusionOk="0">
                    <a:moveTo>
                      <a:pt x="384" y="93"/>
                    </a:moveTo>
                    <a:lnTo>
                      <a:pt x="393" y="97"/>
                    </a:lnTo>
                    <a:lnTo>
                      <a:pt x="383" y="99"/>
                    </a:lnTo>
                    <a:lnTo>
                      <a:pt x="384" y="93"/>
                    </a:lnTo>
                    <a:moveTo>
                      <a:pt x="214" y="184"/>
                    </a:moveTo>
                    <a:lnTo>
                      <a:pt x="454" y="118"/>
                    </a:lnTo>
                    <a:cubicBezTo>
                      <a:pt x="462" y="116"/>
                      <a:pt x="467" y="109"/>
                      <a:pt x="468" y="101"/>
                    </a:cubicBezTo>
                    <a:cubicBezTo>
                      <a:pt x="468" y="93"/>
                      <a:pt x="464" y="86"/>
                      <a:pt x="457" y="83"/>
                    </a:cubicBezTo>
                    <a:lnTo>
                      <a:pt x="258" y="0"/>
                    </a:lnTo>
                    <a:lnTo>
                      <a:pt x="243" y="34"/>
                    </a:lnTo>
                    <a:lnTo>
                      <a:pt x="349" y="78"/>
                    </a:lnTo>
                    <a:lnTo>
                      <a:pt x="4" y="41"/>
                    </a:lnTo>
                    <a:lnTo>
                      <a:pt x="0" y="77"/>
                    </a:lnTo>
                    <a:lnTo>
                      <a:pt x="333" y="113"/>
                    </a:lnTo>
                    <a:lnTo>
                      <a:pt x="204" y="149"/>
                    </a:lnTo>
                    <a:lnTo>
                      <a:pt x="214" y="184"/>
                    </a:ln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7" name="Google Shape;1727;p36"/>
              <p:cNvSpPr/>
              <p:nvPr/>
            </p:nvSpPr>
            <p:spPr>
              <a:xfrm>
                <a:off x="6871288" y="1588368"/>
                <a:ext cx="127080" cy="65880"/>
              </a:xfrm>
              <a:custGeom>
                <a:avLst/>
                <a:gdLst/>
                <a:ahLst/>
                <a:cxnLst/>
                <a:rect l="l" t="t" r="r" b="b"/>
                <a:pathLst>
                  <a:path w="353" h="183" extrusionOk="0">
                    <a:moveTo>
                      <a:pt x="60" y="125"/>
                    </a:moveTo>
                    <a:cubicBezTo>
                      <a:pt x="59" y="125"/>
                      <a:pt x="53" y="121"/>
                      <a:pt x="47" y="104"/>
                    </a:cubicBezTo>
                    <a:cubicBezTo>
                      <a:pt x="46" y="101"/>
                      <a:pt x="45" y="98"/>
                      <a:pt x="44" y="94"/>
                    </a:cubicBezTo>
                    <a:cubicBezTo>
                      <a:pt x="53" y="100"/>
                      <a:pt x="64" y="107"/>
                      <a:pt x="77" y="115"/>
                    </a:cubicBezTo>
                    <a:cubicBezTo>
                      <a:pt x="69" y="123"/>
                      <a:pt x="63" y="126"/>
                      <a:pt x="60" y="125"/>
                    </a:cubicBezTo>
                    <a:moveTo>
                      <a:pt x="132" y="104"/>
                    </a:moveTo>
                    <a:cubicBezTo>
                      <a:pt x="136" y="99"/>
                      <a:pt x="140" y="93"/>
                      <a:pt x="144" y="87"/>
                    </a:cubicBezTo>
                    <a:cubicBezTo>
                      <a:pt x="150" y="76"/>
                      <a:pt x="154" y="68"/>
                      <a:pt x="154" y="68"/>
                    </a:cubicBezTo>
                    <a:lnTo>
                      <a:pt x="121" y="51"/>
                    </a:lnTo>
                    <a:cubicBezTo>
                      <a:pt x="121" y="52"/>
                      <a:pt x="118" y="58"/>
                      <a:pt x="112" y="68"/>
                    </a:cubicBezTo>
                    <a:cubicBezTo>
                      <a:pt x="108" y="75"/>
                      <a:pt x="104" y="81"/>
                      <a:pt x="101" y="86"/>
                    </a:cubicBezTo>
                    <a:cubicBezTo>
                      <a:pt x="85" y="77"/>
                      <a:pt x="73" y="69"/>
                      <a:pt x="63" y="63"/>
                    </a:cubicBezTo>
                    <a:cubicBezTo>
                      <a:pt x="36" y="45"/>
                      <a:pt x="22" y="36"/>
                      <a:pt x="8" y="47"/>
                    </a:cubicBezTo>
                    <a:cubicBezTo>
                      <a:pt x="-6" y="59"/>
                      <a:pt x="0" y="78"/>
                      <a:pt x="12" y="115"/>
                    </a:cubicBezTo>
                    <a:cubicBezTo>
                      <a:pt x="22" y="144"/>
                      <a:pt x="37" y="160"/>
                      <a:pt x="57" y="162"/>
                    </a:cubicBezTo>
                    <a:cubicBezTo>
                      <a:pt x="74" y="163"/>
                      <a:pt x="91" y="154"/>
                      <a:pt x="110" y="134"/>
                    </a:cubicBezTo>
                    <a:cubicBezTo>
                      <a:pt x="130" y="145"/>
                      <a:pt x="153" y="156"/>
                      <a:pt x="180" y="168"/>
                    </a:cubicBezTo>
                    <a:cubicBezTo>
                      <a:pt x="208" y="179"/>
                      <a:pt x="231" y="183"/>
                      <a:pt x="250" y="183"/>
                    </a:cubicBezTo>
                    <a:cubicBezTo>
                      <a:pt x="284" y="183"/>
                      <a:pt x="306" y="170"/>
                      <a:pt x="318" y="160"/>
                    </a:cubicBezTo>
                    <a:cubicBezTo>
                      <a:pt x="347" y="135"/>
                      <a:pt x="360" y="93"/>
                      <a:pt x="351" y="55"/>
                    </a:cubicBezTo>
                    <a:cubicBezTo>
                      <a:pt x="344" y="26"/>
                      <a:pt x="325" y="6"/>
                      <a:pt x="299" y="0"/>
                    </a:cubicBezTo>
                    <a:lnTo>
                      <a:pt x="291" y="36"/>
                    </a:lnTo>
                    <a:cubicBezTo>
                      <a:pt x="307" y="39"/>
                      <a:pt x="313" y="55"/>
                      <a:pt x="315" y="64"/>
                    </a:cubicBezTo>
                    <a:cubicBezTo>
                      <a:pt x="320" y="84"/>
                      <a:pt x="316" y="114"/>
                      <a:pt x="294" y="132"/>
                    </a:cubicBezTo>
                    <a:cubicBezTo>
                      <a:pt x="272" y="151"/>
                      <a:pt x="237" y="152"/>
                      <a:pt x="194" y="134"/>
                    </a:cubicBezTo>
                    <a:cubicBezTo>
                      <a:pt x="171" y="124"/>
                      <a:pt x="151" y="114"/>
                      <a:pt x="132" y="104"/>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8" name="Google Shape;1728;p36"/>
              <p:cNvSpPr/>
              <p:nvPr/>
            </p:nvSpPr>
            <p:spPr>
              <a:xfrm>
                <a:off x="6968848" y="1288127"/>
                <a:ext cx="388440" cy="286560"/>
              </a:xfrm>
              <a:custGeom>
                <a:avLst/>
                <a:gdLst/>
                <a:ahLst/>
                <a:cxnLst/>
                <a:rect l="l" t="t" r="r" b="b"/>
                <a:pathLst>
                  <a:path w="1079" h="796" extrusionOk="0">
                    <a:moveTo>
                      <a:pt x="1061" y="21"/>
                    </a:moveTo>
                    <a:cubicBezTo>
                      <a:pt x="992" y="17"/>
                      <a:pt x="383" y="-19"/>
                      <a:pt x="314" y="15"/>
                    </a:cubicBezTo>
                    <a:cubicBezTo>
                      <a:pt x="251" y="47"/>
                      <a:pt x="176" y="515"/>
                      <a:pt x="146" y="724"/>
                    </a:cubicBezTo>
                    <a:lnTo>
                      <a:pt x="31" y="536"/>
                    </a:lnTo>
                    <a:lnTo>
                      <a:pt x="0" y="555"/>
                    </a:lnTo>
                    <a:lnTo>
                      <a:pt x="141" y="787"/>
                    </a:lnTo>
                    <a:cubicBezTo>
                      <a:pt x="144" y="793"/>
                      <a:pt x="150" y="796"/>
                      <a:pt x="157" y="796"/>
                    </a:cubicBezTo>
                    <a:cubicBezTo>
                      <a:pt x="158" y="796"/>
                      <a:pt x="159" y="796"/>
                      <a:pt x="160" y="795"/>
                    </a:cubicBezTo>
                    <a:cubicBezTo>
                      <a:pt x="168" y="794"/>
                      <a:pt x="174" y="788"/>
                      <a:pt x="175" y="780"/>
                    </a:cubicBezTo>
                    <a:cubicBezTo>
                      <a:pt x="222" y="440"/>
                      <a:pt x="294" y="73"/>
                      <a:pt x="331" y="48"/>
                    </a:cubicBezTo>
                    <a:cubicBezTo>
                      <a:pt x="375" y="26"/>
                      <a:pt x="782" y="41"/>
                      <a:pt x="1041" y="57"/>
                    </a:cubicBezTo>
                    <a:lnTo>
                      <a:pt x="1034" y="180"/>
                    </a:lnTo>
                    <a:lnTo>
                      <a:pt x="1070" y="182"/>
                    </a:lnTo>
                    <a:lnTo>
                      <a:pt x="1079" y="41"/>
                    </a:lnTo>
                    <a:cubicBezTo>
                      <a:pt x="1079" y="31"/>
                      <a:pt x="1072" y="22"/>
                      <a:pt x="1061"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9" name="Google Shape;1729;p36"/>
              <p:cNvSpPr/>
              <p:nvPr/>
            </p:nvSpPr>
            <p:spPr>
              <a:xfrm>
                <a:off x="7094848" y="1363368"/>
                <a:ext cx="150480" cy="175320"/>
              </a:xfrm>
              <a:custGeom>
                <a:avLst/>
                <a:gdLst/>
                <a:ahLst/>
                <a:cxnLst/>
                <a:rect l="l" t="t" r="r" b="b"/>
                <a:pathLst>
                  <a:path w="418" h="487" extrusionOk="0">
                    <a:moveTo>
                      <a:pt x="372" y="456"/>
                    </a:moveTo>
                    <a:cubicBezTo>
                      <a:pt x="383" y="394"/>
                      <a:pt x="438" y="82"/>
                      <a:pt x="412" y="30"/>
                    </a:cubicBezTo>
                    <a:cubicBezTo>
                      <a:pt x="402" y="11"/>
                      <a:pt x="386" y="1"/>
                      <a:pt x="366" y="0"/>
                    </a:cubicBezTo>
                    <a:cubicBezTo>
                      <a:pt x="322" y="-3"/>
                      <a:pt x="263" y="44"/>
                      <a:pt x="222" y="111"/>
                    </a:cubicBezTo>
                    <a:cubicBezTo>
                      <a:pt x="181" y="180"/>
                      <a:pt x="86" y="367"/>
                      <a:pt x="52" y="436"/>
                    </a:cubicBezTo>
                    <a:lnTo>
                      <a:pt x="28" y="408"/>
                    </a:lnTo>
                    <a:lnTo>
                      <a:pt x="0" y="431"/>
                    </a:lnTo>
                    <a:lnTo>
                      <a:pt x="41" y="481"/>
                    </a:lnTo>
                    <a:cubicBezTo>
                      <a:pt x="45" y="485"/>
                      <a:pt x="50" y="487"/>
                      <a:pt x="55" y="487"/>
                    </a:cubicBezTo>
                    <a:cubicBezTo>
                      <a:pt x="56" y="487"/>
                      <a:pt x="57" y="487"/>
                      <a:pt x="58" y="487"/>
                    </a:cubicBezTo>
                    <a:cubicBezTo>
                      <a:pt x="64" y="486"/>
                      <a:pt x="69" y="483"/>
                      <a:pt x="72" y="477"/>
                    </a:cubicBezTo>
                    <a:cubicBezTo>
                      <a:pt x="73" y="475"/>
                      <a:pt x="205" y="212"/>
                      <a:pt x="254" y="130"/>
                    </a:cubicBezTo>
                    <a:cubicBezTo>
                      <a:pt x="289" y="71"/>
                      <a:pt x="339" y="36"/>
                      <a:pt x="365" y="36"/>
                    </a:cubicBezTo>
                    <a:cubicBezTo>
                      <a:pt x="371" y="37"/>
                      <a:pt x="376" y="40"/>
                      <a:pt x="379" y="46"/>
                    </a:cubicBezTo>
                    <a:cubicBezTo>
                      <a:pt x="388" y="64"/>
                      <a:pt x="380" y="157"/>
                      <a:pt x="365" y="268"/>
                    </a:cubicBezTo>
                    <a:cubicBezTo>
                      <a:pt x="330" y="260"/>
                      <a:pt x="249" y="243"/>
                      <a:pt x="223" y="264"/>
                    </a:cubicBezTo>
                    <a:cubicBezTo>
                      <a:pt x="215" y="269"/>
                      <a:pt x="211" y="278"/>
                      <a:pt x="211" y="287"/>
                    </a:cubicBezTo>
                    <a:lnTo>
                      <a:pt x="248" y="287"/>
                    </a:lnTo>
                    <a:cubicBezTo>
                      <a:pt x="248" y="290"/>
                      <a:pt x="246" y="292"/>
                      <a:pt x="245" y="293"/>
                    </a:cubicBezTo>
                    <a:cubicBezTo>
                      <a:pt x="255" y="286"/>
                      <a:pt x="308" y="292"/>
                      <a:pt x="358" y="304"/>
                    </a:cubicBezTo>
                    <a:lnTo>
                      <a:pt x="363" y="285"/>
                    </a:lnTo>
                    <a:cubicBezTo>
                      <a:pt x="355" y="338"/>
                      <a:pt x="346" y="395"/>
                      <a:pt x="336" y="449"/>
                    </a:cubicBezTo>
                    <a:lnTo>
                      <a:pt x="372" y="45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0" name="Google Shape;1730;p36"/>
              <p:cNvSpPr/>
              <p:nvPr/>
            </p:nvSpPr>
            <p:spPr>
              <a:xfrm>
                <a:off x="7326688" y="1409088"/>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1" name="Google Shape;1731;p36"/>
              <p:cNvSpPr/>
              <p:nvPr/>
            </p:nvSpPr>
            <p:spPr>
              <a:xfrm>
                <a:off x="7323808" y="1450848"/>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2" name="Google Shape;1732;p36"/>
              <p:cNvSpPr/>
              <p:nvPr/>
            </p:nvSpPr>
            <p:spPr>
              <a:xfrm>
                <a:off x="7439727" y="1382447"/>
                <a:ext cx="68760" cy="126360"/>
              </a:xfrm>
              <a:custGeom>
                <a:avLst/>
                <a:gdLst/>
                <a:ahLst/>
                <a:cxnLst/>
                <a:rect l="l" t="t" r="r" b="b"/>
                <a:pathLst>
                  <a:path w="191" h="351" extrusionOk="0">
                    <a:moveTo>
                      <a:pt x="0" y="351"/>
                    </a:moveTo>
                    <a:lnTo>
                      <a:pt x="191" y="351"/>
                    </a:lnTo>
                    <a:lnTo>
                      <a:pt x="191" y="315"/>
                    </a:lnTo>
                    <a:lnTo>
                      <a:pt x="94" y="315"/>
                    </a:lnTo>
                    <a:cubicBezTo>
                      <a:pt x="103" y="297"/>
                      <a:pt x="116" y="269"/>
                      <a:pt x="126" y="230"/>
                    </a:cubicBezTo>
                    <a:cubicBezTo>
                      <a:pt x="143" y="161"/>
                      <a:pt x="127" y="22"/>
                      <a:pt x="126" y="16"/>
                    </a:cubicBezTo>
                    <a:cubicBezTo>
                      <a:pt x="125" y="8"/>
                      <a:pt x="119" y="2"/>
                      <a:pt x="111" y="0"/>
                    </a:cubicBezTo>
                    <a:cubicBezTo>
                      <a:pt x="103" y="-1"/>
                      <a:pt x="95" y="2"/>
                      <a:pt x="92" y="10"/>
                    </a:cubicBezTo>
                    <a:lnTo>
                      <a:pt x="17" y="150"/>
                    </a:lnTo>
                    <a:lnTo>
                      <a:pt x="49" y="168"/>
                    </a:lnTo>
                    <a:lnTo>
                      <a:pt x="95" y="82"/>
                    </a:lnTo>
                    <a:cubicBezTo>
                      <a:pt x="98" y="127"/>
                      <a:pt x="99" y="186"/>
                      <a:pt x="90" y="221"/>
                    </a:cubicBezTo>
                    <a:cubicBezTo>
                      <a:pt x="75" y="282"/>
                      <a:pt x="52" y="314"/>
                      <a:pt x="52" y="314"/>
                    </a:cubicBezTo>
                    <a:lnTo>
                      <a:pt x="53" y="315"/>
                    </a:lnTo>
                    <a:lnTo>
                      <a:pt x="0" y="315"/>
                    </a:lnTo>
                    <a:lnTo>
                      <a:pt x="0"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3" name="Google Shape;1733;p36"/>
              <p:cNvSpPr/>
              <p:nvPr/>
            </p:nvSpPr>
            <p:spPr>
              <a:xfrm>
                <a:off x="6027088" y="1681967"/>
                <a:ext cx="100080" cy="101520"/>
              </a:xfrm>
              <a:custGeom>
                <a:avLst/>
                <a:gdLst/>
                <a:ahLst/>
                <a:cxnLst/>
                <a:rect l="l" t="t" r="r" b="b"/>
                <a:pathLst>
                  <a:path w="278" h="282" extrusionOk="0">
                    <a:moveTo>
                      <a:pt x="244" y="0"/>
                    </a:moveTo>
                    <a:cubicBezTo>
                      <a:pt x="224" y="49"/>
                      <a:pt x="190" y="117"/>
                      <a:pt x="154" y="166"/>
                    </a:cubicBezTo>
                    <a:cubicBezTo>
                      <a:pt x="146" y="123"/>
                      <a:pt x="144" y="67"/>
                      <a:pt x="146" y="24"/>
                    </a:cubicBezTo>
                    <a:lnTo>
                      <a:pt x="110" y="22"/>
                    </a:lnTo>
                    <a:cubicBezTo>
                      <a:pt x="109" y="46"/>
                      <a:pt x="106" y="136"/>
                      <a:pt x="125" y="202"/>
                    </a:cubicBezTo>
                    <a:cubicBezTo>
                      <a:pt x="110" y="216"/>
                      <a:pt x="96" y="227"/>
                      <a:pt x="83" y="229"/>
                    </a:cubicBezTo>
                    <a:lnTo>
                      <a:pt x="0" y="246"/>
                    </a:lnTo>
                    <a:lnTo>
                      <a:pt x="7" y="282"/>
                    </a:lnTo>
                    <a:lnTo>
                      <a:pt x="90" y="265"/>
                    </a:lnTo>
                    <a:cubicBezTo>
                      <a:pt x="107" y="262"/>
                      <a:pt x="124" y="252"/>
                      <a:pt x="140" y="238"/>
                    </a:cubicBezTo>
                    <a:cubicBezTo>
                      <a:pt x="148" y="252"/>
                      <a:pt x="158" y="263"/>
                      <a:pt x="170" y="269"/>
                    </a:cubicBezTo>
                    <a:cubicBezTo>
                      <a:pt x="177" y="272"/>
                      <a:pt x="185" y="274"/>
                      <a:pt x="193" y="274"/>
                    </a:cubicBezTo>
                    <a:cubicBezTo>
                      <a:pt x="213" y="274"/>
                      <a:pt x="234" y="264"/>
                      <a:pt x="256" y="244"/>
                    </a:cubicBezTo>
                    <a:lnTo>
                      <a:pt x="232" y="217"/>
                    </a:lnTo>
                    <a:cubicBezTo>
                      <a:pt x="218" y="229"/>
                      <a:pt x="199" y="242"/>
                      <a:pt x="186" y="236"/>
                    </a:cubicBezTo>
                    <a:cubicBezTo>
                      <a:pt x="178" y="232"/>
                      <a:pt x="172" y="223"/>
                      <a:pt x="166" y="210"/>
                    </a:cubicBezTo>
                    <a:cubicBezTo>
                      <a:pt x="225" y="141"/>
                      <a:pt x="271" y="31"/>
                      <a:pt x="278" y="14"/>
                    </a:cubicBezTo>
                    <a:lnTo>
                      <a:pt x="2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4" name="Google Shape;1734;p36"/>
              <p:cNvSpPr/>
              <p:nvPr/>
            </p:nvSpPr>
            <p:spPr>
              <a:xfrm>
                <a:off x="6185488" y="1675488"/>
                <a:ext cx="145080" cy="268200"/>
              </a:xfrm>
              <a:custGeom>
                <a:avLst/>
                <a:gdLst/>
                <a:ahLst/>
                <a:cxnLst/>
                <a:rect l="l" t="t" r="r" b="b"/>
                <a:pathLst>
                  <a:path w="403" h="745" extrusionOk="0">
                    <a:moveTo>
                      <a:pt x="320" y="1"/>
                    </a:moveTo>
                    <a:cubicBezTo>
                      <a:pt x="258" y="-5"/>
                      <a:pt x="184" y="41"/>
                      <a:pt x="168" y="129"/>
                    </a:cubicBezTo>
                    <a:cubicBezTo>
                      <a:pt x="164" y="149"/>
                      <a:pt x="161" y="173"/>
                      <a:pt x="159" y="205"/>
                    </a:cubicBezTo>
                    <a:cubicBezTo>
                      <a:pt x="156" y="248"/>
                      <a:pt x="155" y="297"/>
                      <a:pt x="153" y="349"/>
                    </a:cubicBezTo>
                    <a:cubicBezTo>
                      <a:pt x="149" y="483"/>
                      <a:pt x="145" y="634"/>
                      <a:pt x="112" y="687"/>
                    </a:cubicBezTo>
                    <a:cubicBezTo>
                      <a:pt x="101" y="704"/>
                      <a:pt x="91" y="711"/>
                      <a:pt x="82" y="707"/>
                    </a:cubicBezTo>
                    <a:cubicBezTo>
                      <a:pt x="58" y="698"/>
                      <a:pt x="35" y="641"/>
                      <a:pt x="37" y="627"/>
                    </a:cubicBezTo>
                    <a:lnTo>
                      <a:pt x="20" y="622"/>
                    </a:lnTo>
                    <a:lnTo>
                      <a:pt x="2" y="616"/>
                    </a:lnTo>
                    <a:cubicBezTo>
                      <a:pt x="-7" y="644"/>
                      <a:pt x="23" y="720"/>
                      <a:pt x="65" y="740"/>
                    </a:cubicBezTo>
                    <a:cubicBezTo>
                      <a:pt x="70" y="743"/>
                      <a:pt x="78" y="745"/>
                      <a:pt x="87" y="745"/>
                    </a:cubicBezTo>
                    <a:cubicBezTo>
                      <a:pt x="103" y="745"/>
                      <a:pt x="124" y="737"/>
                      <a:pt x="143" y="706"/>
                    </a:cubicBezTo>
                    <a:cubicBezTo>
                      <a:pt x="182" y="646"/>
                      <a:pt x="186" y="496"/>
                      <a:pt x="190" y="350"/>
                    </a:cubicBezTo>
                    <a:cubicBezTo>
                      <a:pt x="191" y="299"/>
                      <a:pt x="193" y="249"/>
                      <a:pt x="195" y="207"/>
                    </a:cubicBezTo>
                    <a:cubicBezTo>
                      <a:pt x="198" y="177"/>
                      <a:pt x="200" y="154"/>
                      <a:pt x="204" y="136"/>
                    </a:cubicBezTo>
                    <a:cubicBezTo>
                      <a:pt x="216" y="70"/>
                      <a:pt x="272" y="33"/>
                      <a:pt x="317" y="37"/>
                    </a:cubicBezTo>
                    <a:cubicBezTo>
                      <a:pt x="348" y="40"/>
                      <a:pt x="366" y="63"/>
                      <a:pt x="366" y="99"/>
                    </a:cubicBezTo>
                    <a:cubicBezTo>
                      <a:pt x="366" y="212"/>
                      <a:pt x="347" y="273"/>
                      <a:pt x="327" y="285"/>
                    </a:cubicBezTo>
                    <a:cubicBezTo>
                      <a:pt x="325" y="286"/>
                      <a:pt x="321" y="288"/>
                      <a:pt x="311" y="283"/>
                    </a:cubicBezTo>
                    <a:cubicBezTo>
                      <a:pt x="303" y="278"/>
                      <a:pt x="294" y="280"/>
                      <a:pt x="288" y="286"/>
                    </a:cubicBezTo>
                    <a:cubicBezTo>
                      <a:pt x="286" y="288"/>
                      <a:pt x="280" y="294"/>
                      <a:pt x="275" y="293"/>
                    </a:cubicBezTo>
                    <a:cubicBezTo>
                      <a:pt x="274" y="292"/>
                      <a:pt x="257" y="286"/>
                      <a:pt x="245" y="220"/>
                    </a:cubicBezTo>
                    <a:lnTo>
                      <a:pt x="209" y="227"/>
                    </a:lnTo>
                    <a:cubicBezTo>
                      <a:pt x="220" y="288"/>
                      <a:pt x="239" y="321"/>
                      <a:pt x="266" y="328"/>
                    </a:cubicBezTo>
                    <a:cubicBezTo>
                      <a:pt x="281" y="332"/>
                      <a:pt x="295" y="327"/>
                      <a:pt x="305" y="320"/>
                    </a:cubicBezTo>
                    <a:cubicBezTo>
                      <a:pt x="322" y="326"/>
                      <a:pt x="336" y="322"/>
                      <a:pt x="346" y="316"/>
                    </a:cubicBezTo>
                    <a:cubicBezTo>
                      <a:pt x="395" y="287"/>
                      <a:pt x="403" y="168"/>
                      <a:pt x="403" y="99"/>
                    </a:cubicBezTo>
                    <a:cubicBezTo>
                      <a:pt x="403" y="32"/>
                      <a:pt x="360" y="4"/>
                      <a:pt x="320"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5" name="Google Shape;1735;p36"/>
              <p:cNvSpPr/>
              <p:nvPr/>
            </p:nvSpPr>
            <p:spPr>
              <a:xfrm>
                <a:off x="6189448" y="1699247"/>
                <a:ext cx="24120" cy="24120"/>
              </a:xfrm>
              <a:custGeom>
                <a:avLst/>
                <a:gdLst/>
                <a:ahLst/>
                <a:cxnLst/>
                <a:rect l="l" t="t" r="r" b="b"/>
                <a:pathLst>
                  <a:path w="67" h="67" extrusionOk="0">
                    <a:moveTo>
                      <a:pt x="34" y="67"/>
                    </a:moveTo>
                    <a:cubicBezTo>
                      <a:pt x="52" y="67"/>
                      <a:pt x="67" y="52"/>
                      <a:pt x="67" y="33"/>
                    </a:cubicBezTo>
                    <a:cubicBezTo>
                      <a:pt x="67" y="15"/>
                      <a:pt x="52" y="0"/>
                      <a:pt x="34" y="0"/>
                    </a:cubicBezTo>
                    <a:cubicBezTo>
                      <a:pt x="15" y="0"/>
                      <a:pt x="0" y="15"/>
                      <a:pt x="0" y="33"/>
                    </a:cubicBezTo>
                    <a:cubicBezTo>
                      <a:pt x="0" y="52"/>
                      <a:pt x="15" y="67"/>
                      <a:pt x="34" y="6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6" name="Google Shape;1736;p36"/>
              <p:cNvSpPr/>
              <p:nvPr/>
            </p:nvSpPr>
            <p:spPr>
              <a:xfrm>
                <a:off x="6180808" y="1750007"/>
                <a:ext cx="23760" cy="24120"/>
              </a:xfrm>
              <a:custGeom>
                <a:avLst/>
                <a:gdLst/>
                <a:ahLst/>
                <a:cxnLst/>
                <a:rect l="l" t="t" r="r" b="b"/>
                <a:pathLst>
                  <a:path w="66" h="67" extrusionOk="0">
                    <a:moveTo>
                      <a:pt x="66" y="33"/>
                    </a:moveTo>
                    <a:cubicBezTo>
                      <a:pt x="66" y="15"/>
                      <a:pt x="51" y="0"/>
                      <a:pt x="33" y="0"/>
                    </a:cubicBezTo>
                    <a:cubicBezTo>
                      <a:pt x="14" y="0"/>
                      <a:pt x="0" y="15"/>
                      <a:pt x="0" y="33"/>
                    </a:cubicBezTo>
                    <a:cubicBezTo>
                      <a:pt x="0" y="52"/>
                      <a:pt x="14" y="67"/>
                      <a:pt x="33" y="67"/>
                    </a:cubicBezTo>
                    <a:cubicBezTo>
                      <a:pt x="51" y="67"/>
                      <a:pt x="66" y="52"/>
                      <a:pt x="66"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7" name="Google Shape;1737;p36"/>
              <p:cNvSpPr/>
              <p:nvPr/>
            </p:nvSpPr>
            <p:spPr>
              <a:xfrm rot="-188646">
                <a:off x="6110707" y="3968904"/>
                <a:ext cx="982078" cy="287280"/>
              </a:xfrm>
              <a:custGeom>
                <a:avLst/>
                <a:gdLst/>
                <a:ahLst/>
                <a:cxnLst/>
                <a:rect l="l" t="t" r="r" b="b"/>
                <a:pathLst>
                  <a:path w="2728" h="798" extrusionOk="0">
                    <a:moveTo>
                      <a:pt x="2710" y="109"/>
                    </a:moveTo>
                    <a:lnTo>
                      <a:pt x="2636" y="109"/>
                    </a:lnTo>
                    <a:cubicBezTo>
                      <a:pt x="2631" y="109"/>
                      <a:pt x="2619" y="110"/>
                      <a:pt x="2599" y="111"/>
                    </a:cubicBezTo>
                    <a:cubicBezTo>
                      <a:pt x="2130" y="137"/>
                      <a:pt x="1656" y="123"/>
                      <a:pt x="1188" y="67"/>
                    </a:cubicBezTo>
                    <a:cubicBezTo>
                      <a:pt x="435" y="-22"/>
                      <a:pt x="422" y="-11"/>
                      <a:pt x="374" y="32"/>
                    </a:cubicBezTo>
                    <a:cubicBezTo>
                      <a:pt x="371" y="34"/>
                      <a:pt x="368" y="37"/>
                      <a:pt x="365" y="40"/>
                    </a:cubicBezTo>
                    <a:cubicBezTo>
                      <a:pt x="315" y="79"/>
                      <a:pt x="199" y="557"/>
                      <a:pt x="158" y="731"/>
                    </a:cubicBezTo>
                    <a:lnTo>
                      <a:pt x="34" y="528"/>
                    </a:lnTo>
                    <a:cubicBezTo>
                      <a:pt x="29" y="519"/>
                      <a:pt x="18" y="517"/>
                      <a:pt x="9" y="522"/>
                    </a:cubicBezTo>
                    <a:cubicBezTo>
                      <a:pt x="1" y="527"/>
                      <a:pt x="-2" y="538"/>
                      <a:pt x="3" y="547"/>
                    </a:cubicBezTo>
                    <a:lnTo>
                      <a:pt x="150" y="789"/>
                    </a:lnTo>
                    <a:cubicBezTo>
                      <a:pt x="154" y="794"/>
                      <a:pt x="160" y="798"/>
                      <a:pt x="166" y="798"/>
                    </a:cubicBezTo>
                    <a:cubicBezTo>
                      <a:pt x="167" y="798"/>
                      <a:pt x="168" y="797"/>
                      <a:pt x="169" y="797"/>
                    </a:cubicBezTo>
                    <a:cubicBezTo>
                      <a:pt x="176" y="796"/>
                      <a:pt x="182" y="791"/>
                      <a:pt x="184" y="783"/>
                    </a:cubicBezTo>
                    <a:cubicBezTo>
                      <a:pt x="248" y="504"/>
                      <a:pt x="354" y="98"/>
                      <a:pt x="388" y="68"/>
                    </a:cubicBezTo>
                    <a:cubicBezTo>
                      <a:pt x="391" y="65"/>
                      <a:pt x="395" y="62"/>
                      <a:pt x="398" y="59"/>
                    </a:cubicBezTo>
                    <a:cubicBezTo>
                      <a:pt x="432" y="29"/>
                      <a:pt x="447" y="16"/>
                      <a:pt x="1183" y="104"/>
                    </a:cubicBezTo>
                    <a:cubicBezTo>
                      <a:pt x="1654" y="159"/>
                      <a:pt x="2130" y="174"/>
                      <a:pt x="2601" y="148"/>
                    </a:cubicBezTo>
                    <a:cubicBezTo>
                      <a:pt x="2620" y="147"/>
                      <a:pt x="2632" y="146"/>
                      <a:pt x="2636" y="146"/>
                    </a:cubicBezTo>
                    <a:lnTo>
                      <a:pt x="2692" y="146"/>
                    </a:lnTo>
                    <a:lnTo>
                      <a:pt x="2692" y="254"/>
                    </a:lnTo>
                    <a:cubicBezTo>
                      <a:pt x="2692" y="264"/>
                      <a:pt x="2700" y="272"/>
                      <a:pt x="2710" y="272"/>
                    </a:cubicBezTo>
                    <a:cubicBezTo>
                      <a:pt x="2720" y="272"/>
                      <a:pt x="2728" y="264"/>
                      <a:pt x="2728" y="254"/>
                    </a:cubicBezTo>
                    <a:lnTo>
                      <a:pt x="2728" y="127"/>
                    </a:lnTo>
                    <a:cubicBezTo>
                      <a:pt x="2728" y="117"/>
                      <a:pt x="2720" y="109"/>
                      <a:pt x="2710"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8" name="Google Shape;1738;p36"/>
              <p:cNvSpPr/>
              <p:nvPr/>
            </p:nvSpPr>
            <p:spPr>
              <a:xfrm rot="-188646">
                <a:off x="6242329" y="4068828"/>
                <a:ext cx="32040" cy="206280"/>
              </a:xfrm>
              <a:custGeom>
                <a:avLst/>
                <a:gdLst/>
                <a:ahLst/>
                <a:cxnLst/>
                <a:rect l="l" t="t" r="r" b="b"/>
                <a:pathLst>
                  <a:path w="89" h="573" extrusionOk="0">
                    <a:moveTo>
                      <a:pt x="18" y="573"/>
                    </a:moveTo>
                    <a:cubicBezTo>
                      <a:pt x="27" y="573"/>
                      <a:pt x="35" y="566"/>
                      <a:pt x="36" y="556"/>
                    </a:cubicBezTo>
                    <a:lnTo>
                      <a:pt x="89" y="20"/>
                    </a:lnTo>
                    <a:cubicBezTo>
                      <a:pt x="90" y="10"/>
                      <a:pt x="83" y="1"/>
                      <a:pt x="72" y="0"/>
                    </a:cubicBezTo>
                    <a:cubicBezTo>
                      <a:pt x="62" y="-1"/>
                      <a:pt x="53" y="6"/>
                      <a:pt x="52" y="16"/>
                    </a:cubicBezTo>
                    <a:lnTo>
                      <a:pt x="0" y="552"/>
                    </a:lnTo>
                    <a:cubicBezTo>
                      <a:pt x="-1" y="563"/>
                      <a:pt x="6" y="571"/>
                      <a:pt x="16" y="572"/>
                    </a:cubicBezTo>
                    <a:cubicBezTo>
                      <a:pt x="17" y="573"/>
                      <a:pt x="18" y="573"/>
                      <a:pt x="18"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9" name="Google Shape;1739;p36"/>
              <p:cNvSpPr/>
              <p:nvPr/>
            </p:nvSpPr>
            <p:spPr>
              <a:xfrm rot="-188646">
                <a:off x="6282490" y="4084524"/>
                <a:ext cx="73800" cy="126360"/>
              </a:xfrm>
              <a:custGeom>
                <a:avLst/>
                <a:gdLst/>
                <a:ahLst/>
                <a:cxnLst/>
                <a:rect l="l" t="t" r="r" b="b"/>
                <a:pathLst>
                  <a:path w="205" h="351" extrusionOk="0">
                    <a:moveTo>
                      <a:pt x="191" y="63"/>
                    </a:moveTo>
                    <a:cubicBezTo>
                      <a:pt x="182" y="60"/>
                      <a:pt x="172" y="67"/>
                      <a:pt x="169" y="76"/>
                    </a:cubicBezTo>
                    <a:lnTo>
                      <a:pt x="148" y="163"/>
                    </a:lnTo>
                    <a:cubicBezTo>
                      <a:pt x="145" y="160"/>
                      <a:pt x="141" y="158"/>
                      <a:pt x="136" y="157"/>
                    </a:cubicBezTo>
                    <a:lnTo>
                      <a:pt x="51" y="149"/>
                    </a:lnTo>
                    <a:lnTo>
                      <a:pt x="129" y="28"/>
                    </a:lnTo>
                    <a:cubicBezTo>
                      <a:pt x="134" y="19"/>
                      <a:pt x="132" y="8"/>
                      <a:pt x="123" y="2"/>
                    </a:cubicBezTo>
                    <a:cubicBezTo>
                      <a:pt x="115" y="-3"/>
                      <a:pt x="103" y="-1"/>
                      <a:pt x="98" y="8"/>
                    </a:cubicBezTo>
                    <a:lnTo>
                      <a:pt x="3" y="155"/>
                    </a:lnTo>
                    <a:cubicBezTo>
                      <a:pt x="0" y="160"/>
                      <a:pt x="0" y="167"/>
                      <a:pt x="2" y="173"/>
                    </a:cubicBezTo>
                    <a:cubicBezTo>
                      <a:pt x="5" y="179"/>
                      <a:pt x="11" y="182"/>
                      <a:pt x="17" y="183"/>
                    </a:cubicBezTo>
                    <a:lnTo>
                      <a:pt x="133" y="194"/>
                    </a:lnTo>
                    <a:lnTo>
                      <a:pt x="134" y="194"/>
                    </a:lnTo>
                    <a:cubicBezTo>
                      <a:pt x="136" y="194"/>
                      <a:pt x="138" y="193"/>
                      <a:pt x="140" y="193"/>
                    </a:cubicBezTo>
                    <a:lnTo>
                      <a:pt x="106" y="329"/>
                    </a:lnTo>
                    <a:cubicBezTo>
                      <a:pt x="104" y="338"/>
                      <a:pt x="110" y="348"/>
                      <a:pt x="119" y="351"/>
                    </a:cubicBezTo>
                    <a:cubicBezTo>
                      <a:pt x="121" y="351"/>
                      <a:pt x="122" y="351"/>
                      <a:pt x="124" y="351"/>
                    </a:cubicBezTo>
                    <a:cubicBezTo>
                      <a:pt x="132" y="351"/>
                      <a:pt x="140" y="346"/>
                      <a:pt x="142" y="338"/>
                    </a:cubicBezTo>
                    <a:lnTo>
                      <a:pt x="205" y="85"/>
                    </a:lnTo>
                    <a:cubicBezTo>
                      <a:pt x="207" y="75"/>
                      <a:pt x="201" y="65"/>
                      <a:pt x="191"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0" name="Google Shape;1740;p36"/>
              <p:cNvSpPr/>
              <p:nvPr/>
            </p:nvSpPr>
            <p:spPr>
              <a:xfrm rot="-188646">
                <a:off x="6130367" y="4057337"/>
                <a:ext cx="66600" cy="63720"/>
              </a:xfrm>
              <a:custGeom>
                <a:avLst/>
                <a:gdLst/>
                <a:ahLst/>
                <a:cxnLst/>
                <a:rect l="l" t="t" r="r" b="b"/>
                <a:pathLst>
                  <a:path w="185" h="177" extrusionOk="0">
                    <a:moveTo>
                      <a:pt x="25" y="158"/>
                    </a:moveTo>
                    <a:cubicBezTo>
                      <a:pt x="31" y="161"/>
                      <a:pt x="38" y="159"/>
                      <a:pt x="43" y="155"/>
                    </a:cubicBezTo>
                    <a:lnTo>
                      <a:pt x="142" y="66"/>
                    </a:lnTo>
                    <a:lnTo>
                      <a:pt x="149" y="160"/>
                    </a:lnTo>
                    <a:cubicBezTo>
                      <a:pt x="149" y="170"/>
                      <a:pt x="157" y="177"/>
                      <a:pt x="167" y="177"/>
                    </a:cubicBezTo>
                    <a:lnTo>
                      <a:pt x="168" y="177"/>
                    </a:lnTo>
                    <a:cubicBezTo>
                      <a:pt x="178" y="176"/>
                      <a:pt x="186" y="168"/>
                      <a:pt x="185" y="158"/>
                    </a:cubicBezTo>
                    <a:lnTo>
                      <a:pt x="176" y="26"/>
                    </a:lnTo>
                    <a:cubicBezTo>
                      <a:pt x="176" y="19"/>
                      <a:pt x="172" y="13"/>
                      <a:pt x="165" y="11"/>
                    </a:cubicBezTo>
                    <a:cubicBezTo>
                      <a:pt x="159" y="8"/>
                      <a:pt x="151" y="9"/>
                      <a:pt x="146" y="14"/>
                    </a:cubicBezTo>
                    <a:lnTo>
                      <a:pt x="46" y="104"/>
                    </a:lnTo>
                    <a:lnTo>
                      <a:pt x="36" y="17"/>
                    </a:lnTo>
                    <a:cubicBezTo>
                      <a:pt x="35" y="7"/>
                      <a:pt x="26" y="0"/>
                      <a:pt x="16" y="0"/>
                    </a:cubicBezTo>
                    <a:cubicBezTo>
                      <a:pt x="6" y="2"/>
                      <a:pt x="-1" y="11"/>
                      <a:pt x="0" y="21"/>
                    </a:cubicBezTo>
                    <a:lnTo>
                      <a:pt x="13" y="143"/>
                    </a:lnTo>
                    <a:cubicBezTo>
                      <a:pt x="14" y="150"/>
                      <a:pt x="18" y="156"/>
                      <a:pt x="25" y="15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1" name="Google Shape;1741;p36"/>
              <p:cNvSpPr/>
              <p:nvPr/>
            </p:nvSpPr>
            <p:spPr>
              <a:xfrm rot="-188646">
                <a:off x="6410133" y="4023410"/>
                <a:ext cx="60480" cy="91800"/>
              </a:xfrm>
              <a:custGeom>
                <a:avLst/>
                <a:gdLst/>
                <a:ahLst/>
                <a:cxnLst/>
                <a:rect l="l" t="t" r="r" b="b"/>
                <a:pathLst>
                  <a:path w="168" h="255" extrusionOk="0">
                    <a:moveTo>
                      <a:pt x="165" y="247"/>
                    </a:moveTo>
                    <a:cubicBezTo>
                      <a:pt x="171" y="238"/>
                      <a:pt x="168" y="227"/>
                      <a:pt x="159" y="222"/>
                    </a:cubicBezTo>
                    <a:cubicBezTo>
                      <a:pt x="152" y="217"/>
                      <a:pt x="157" y="180"/>
                      <a:pt x="160" y="159"/>
                    </a:cubicBezTo>
                    <a:cubicBezTo>
                      <a:pt x="165" y="119"/>
                      <a:pt x="171" y="74"/>
                      <a:pt x="153" y="40"/>
                    </a:cubicBezTo>
                    <a:cubicBezTo>
                      <a:pt x="143" y="22"/>
                      <a:pt x="129" y="20"/>
                      <a:pt x="121" y="20"/>
                    </a:cubicBezTo>
                    <a:cubicBezTo>
                      <a:pt x="94" y="21"/>
                      <a:pt x="62" y="64"/>
                      <a:pt x="37" y="110"/>
                    </a:cubicBezTo>
                    <a:lnTo>
                      <a:pt x="37" y="18"/>
                    </a:lnTo>
                    <a:cubicBezTo>
                      <a:pt x="37" y="8"/>
                      <a:pt x="28" y="0"/>
                      <a:pt x="18" y="0"/>
                    </a:cubicBezTo>
                    <a:cubicBezTo>
                      <a:pt x="8" y="0"/>
                      <a:pt x="0" y="8"/>
                      <a:pt x="0" y="18"/>
                    </a:cubicBezTo>
                    <a:lnTo>
                      <a:pt x="0" y="189"/>
                    </a:lnTo>
                    <a:cubicBezTo>
                      <a:pt x="0" y="198"/>
                      <a:pt x="6" y="205"/>
                      <a:pt x="15" y="207"/>
                    </a:cubicBezTo>
                    <a:cubicBezTo>
                      <a:pt x="23" y="209"/>
                      <a:pt x="32" y="204"/>
                      <a:pt x="35" y="196"/>
                    </a:cubicBezTo>
                    <a:cubicBezTo>
                      <a:pt x="65" y="129"/>
                      <a:pt x="104" y="67"/>
                      <a:pt x="121" y="58"/>
                    </a:cubicBezTo>
                    <a:cubicBezTo>
                      <a:pt x="133" y="81"/>
                      <a:pt x="128" y="120"/>
                      <a:pt x="123" y="154"/>
                    </a:cubicBezTo>
                    <a:cubicBezTo>
                      <a:pt x="118" y="196"/>
                      <a:pt x="112" y="235"/>
                      <a:pt x="140" y="253"/>
                    </a:cubicBezTo>
                    <a:cubicBezTo>
                      <a:pt x="143" y="254"/>
                      <a:pt x="146" y="255"/>
                      <a:pt x="150" y="255"/>
                    </a:cubicBezTo>
                    <a:cubicBezTo>
                      <a:pt x="156" y="255"/>
                      <a:pt x="162" y="252"/>
                      <a:pt x="165" y="2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2" name="Google Shape;1742;p36"/>
              <p:cNvSpPr/>
              <p:nvPr/>
            </p:nvSpPr>
            <p:spPr>
              <a:xfrm rot="-188646">
                <a:off x="6465174" y="4124467"/>
                <a:ext cx="63720" cy="55800"/>
              </a:xfrm>
              <a:custGeom>
                <a:avLst/>
                <a:gdLst/>
                <a:ahLst/>
                <a:cxnLst/>
                <a:rect l="l" t="t" r="r" b="b"/>
                <a:pathLst>
                  <a:path w="177" h="155" extrusionOk="0">
                    <a:moveTo>
                      <a:pt x="70" y="136"/>
                    </a:moveTo>
                    <a:cubicBezTo>
                      <a:pt x="70" y="146"/>
                      <a:pt x="78" y="155"/>
                      <a:pt x="88" y="155"/>
                    </a:cubicBezTo>
                    <a:cubicBezTo>
                      <a:pt x="99" y="155"/>
                      <a:pt x="107" y="146"/>
                      <a:pt x="107" y="136"/>
                    </a:cubicBezTo>
                    <a:lnTo>
                      <a:pt x="107" y="98"/>
                    </a:lnTo>
                    <a:lnTo>
                      <a:pt x="159" y="98"/>
                    </a:lnTo>
                    <a:cubicBezTo>
                      <a:pt x="169" y="98"/>
                      <a:pt x="177" y="89"/>
                      <a:pt x="177" y="79"/>
                    </a:cubicBezTo>
                    <a:cubicBezTo>
                      <a:pt x="177" y="69"/>
                      <a:pt x="169" y="61"/>
                      <a:pt x="159" y="61"/>
                    </a:cubicBezTo>
                    <a:lnTo>
                      <a:pt x="107" y="61"/>
                    </a:lnTo>
                    <a:lnTo>
                      <a:pt x="107" y="18"/>
                    </a:lnTo>
                    <a:cubicBezTo>
                      <a:pt x="107" y="8"/>
                      <a:pt x="99" y="0"/>
                      <a:pt x="88" y="0"/>
                    </a:cubicBezTo>
                    <a:cubicBezTo>
                      <a:pt x="78" y="0"/>
                      <a:pt x="70" y="8"/>
                      <a:pt x="70" y="18"/>
                    </a:cubicBezTo>
                    <a:lnTo>
                      <a:pt x="70" y="61"/>
                    </a:lnTo>
                    <a:lnTo>
                      <a:pt x="18" y="61"/>
                    </a:lnTo>
                    <a:cubicBezTo>
                      <a:pt x="8" y="61"/>
                      <a:pt x="0" y="69"/>
                      <a:pt x="0" y="79"/>
                    </a:cubicBezTo>
                    <a:cubicBezTo>
                      <a:pt x="0" y="89"/>
                      <a:pt x="8" y="98"/>
                      <a:pt x="18" y="98"/>
                    </a:cubicBezTo>
                    <a:lnTo>
                      <a:pt x="70" y="98"/>
                    </a:lnTo>
                    <a:lnTo>
                      <a:pt x="70" y="136"/>
                    </a:ln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3" name="Google Shape;1743;p36"/>
              <p:cNvSpPr/>
              <p:nvPr/>
            </p:nvSpPr>
            <p:spPr>
              <a:xfrm rot="-188646">
                <a:off x="6559470" y="4096949"/>
                <a:ext cx="208800" cy="100800"/>
              </a:xfrm>
              <a:custGeom>
                <a:avLst/>
                <a:gdLst/>
                <a:ahLst/>
                <a:cxnLst/>
                <a:rect l="l" t="t" r="r" b="b"/>
                <a:pathLst>
                  <a:path w="580" h="280" extrusionOk="0">
                    <a:moveTo>
                      <a:pt x="443" y="17"/>
                    </a:moveTo>
                    <a:cubicBezTo>
                      <a:pt x="415" y="32"/>
                      <a:pt x="402" y="62"/>
                      <a:pt x="408" y="99"/>
                    </a:cubicBezTo>
                    <a:cubicBezTo>
                      <a:pt x="415" y="136"/>
                      <a:pt x="438" y="163"/>
                      <a:pt x="457" y="185"/>
                    </a:cubicBezTo>
                    <a:cubicBezTo>
                      <a:pt x="484" y="216"/>
                      <a:pt x="486" y="223"/>
                      <a:pt x="474" y="236"/>
                    </a:cubicBezTo>
                    <a:cubicBezTo>
                      <a:pt x="455" y="258"/>
                      <a:pt x="390" y="224"/>
                      <a:pt x="344" y="190"/>
                    </a:cubicBezTo>
                    <a:cubicBezTo>
                      <a:pt x="362" y="160"/>
                      <a:pt x="374" y="121"/>
                      <a:pt x="370" y="76"/>
                    </a:cubicBezTo>
                    <a:cubicBezTo>
                      <a:pt x="367" y="36"/>
                      <a:pt x="353" y="13"/>
                      <a:pt x="330" y="7"/>
                    </a:cubicBezTo>
                    <a:cubicBezTo>
                      <a:pt x="292" y="-3"/>
                      <a:pt x="251" y="45"/>
                      <a:pt x="245" y="55"/>
                    </a:cubicBezTo>
                    <a:lnTo>
                      <a:pt x="275" y="75"/>
                    </a:lnTo>
                    <a:cubicBezTo>
                      <a:pt x="282" y="65"/>
                      <a:pt x="310" y="40"/>
                      <a:pt x="321" y="43"/>
                    </a:cubicBezTo>
                    <a:cubicBezTo>
                      <a:pt x="325" y="43"/>
                      <a:pt x="331" y="52"/>
                      <a:pt x="334" y="79"/>
                    </a:cubicBezTo>
                    <a:cubicBezTo>
                      <a:pt x="339" y="139"/>
                      <a:pt x="309" y="189"/>
                      <a:pt x="277" y="213"/>
                    </a:cubicBezTo>
                    <a:cubicBezTo>
                      <a:pt x="257" y="228"/>
                      <a:pt x="238" y="233"/>
                      <a:pt x="223" y="227"/>
                    </a:cubicBezTo>
                    <a:cubicBezTo>
                      <a:pt x="191" y="215"/>
                      <a:pt x="196" y="136"/>
                      <a:pt x="203" y="99"/>
                    </a:cubicBezTo>
                    <a:cubicBezTo>
                      <a:pt x="205" y="90"/>
                      <a:pt x="200" y="81"/>
                      <a:pt x="192" y="78"/>
                    </a:cubicBezTo>
                    <a:cubicBezTo>
                      <a:pt x="183" y="75"/>
                      <a:pt x="174" y="79"/>
                      <a:pt x="169" y="87"/>
                    </a:cubicBezTo>
                    <a:cubicBezTo>
                      <a:pt x="150" y="123"/>
                      <a:pt x="97" y="198"/>
                      <a:pt x="60" y="195"/>
                    </a:cubicBezTo>
                    <a:cubicBezTo>
                      <a:pt x="54" y="195"/>
                      <a:pt x="47" y="193"/>
                      <a:pt x="42" y="181"/>
                    </a:cubicBezTo>
                    <a:cubicBezTo>
                      <a:pt x="28" y="149"/>
                      <a:pt x="42" y="78"/>
                      <a:pt x="68" y="46"/>
                    </a:cubicBezTo>
                    <a:cubicBezTo>
                      <a:pt x="72" y="42"/>
                      <a:pt x="74" y="39"/>
                      <a:pt x="76" y="38"/>
                    </a:cubicBezTo>
                    <a:cubicBezTo>
                      <a:pt x="79" y="43"/>
                      <a:pt x="83" y="56"/>
                      <a:pt x="84" y="67"/>
                    </a:cubicBezTo>
                    <a:lnTo>
                      <a:pt x="120" y="63"/>
                    </a:lnTo>
                    <a:cubicBezTo>
                      <a:pt x="119" y="50"/>
                      <a:pt x="113" y="9"/>
                      <a:pt x="86" y="1"/>
                    </a:cubicBezTo>
                    <a:cubicBezTo>
                      <a:pt x="71" y="-3"/>
                      <a:pt x="55" y="4"/>
                      <a:pt x="40" y="23"/>
                    </a:cubicBezTo>
                    <a:cubicBezTo>
                      <a:pt x="9" y="61"/>
                      <a:pt x="-12" y="147"/>
                      <a:pt x="9" y="196"/>
                    </a:cubicBezTo>
                    <a:cubicBezTo>
                      <a:pt x="18" y="217"/>
                      <a:pt x="35" y="230"/>
                      <a:pt x="57" y="232"/>
                    </a:cubicBezTo>
                    <a:cubicBezTo>
                      <a:pt x="97" y="235"/>
                      <a:pt x="134" y="200"/>
                      <a:pt x="161" y="165"/>
                    </a:cubicBezTo>
                    <a:cubicBezTo>
                      <a:pt x="162" y="205"/>
                      <a:pt x="173" y="247"/>
                      <a:pt x="210" y="261"/>
                    </a:cubicBezTo>
                    <a:cubicBezTo>
                      <a:pt x="218" y="264"/>
                      <a:pt x="227" y="266"/>
                      <a:pt x="236" y="266"/>
                    </a:cubicBezTo>
                    <a:cubicBezTo>
                      <a:pt x="256" y="266"/>
                      <a:pt x="278" y="258"/>
                      <a:pt x="299" y="243"/>
                    </a:cubicBezTo>
                    <a:cubicBezTo>
                      <a:pt x="307" y="236"/>
                      <a:pt x="315" y="229"/>
                      <a:pt x="323" y="220"/>
                    </a:cubicBezTo>
                    <a:cubicBezTo>
                      <a:pt x="353" y="242"/>
                      <a:pt x="410" y="280"/>
                      <a:pt x="456" y="280"/>
                    </a:cubicBezTo>
                    <a:cubicBezTo>
                      <a:pt x="473" y="280"/>
                      <a:pt x="489" y="274"/>
                      <a:pt x="501" y="261"/>
                    </a:cubicBezTo>
                    <a:cubicBezTo>
                      <a:pt x="537" y="222"/>
                      <a:pt x="508" y="188"/>
                      <a:pt x="484" y="161"/>
                    </a:cubicBezTo>
                    <a:cubicBezTo>
                      <a:pt x="467" y="141"/>
                      <a:pt x="449" y="120"/>
                      <a:pt x="444" y="92"/>
                    </a:cubicBezTo>
                    <a:cubicBezTo>
                      <a:pt x="441" y="71"/>
                      <a:pt x="446" y="57"/>
                      <a:pt x="460" y="50"/>
                    </a:cubicBezTo>
                    <a:cubicBezTo>
                      <a:pt x="477" y="41"/>
                      <a:pt x="502" y="44"/>
                      <a:pt x="514" y="56"/>
                    </a:cubicBezTo>
                    <a:cubicBezTo>
                      <a:pt x="539" y="81"/>
                      <a:pt x="544" y="95"/>
                      <a:pt x="544" y="95"/>
                    </a:cubicBezTo>
                    <a:lnTo>
                      <a:pt x="544" y="95"/>
                    </a:lnTo>
                    <a:lnTo>
                      <a:pt x="580" y="87"/>
                    </a:lnTo>
                    <a:cubicBezTo>
                      <a:pt x="579" y="83"/>
                      <a:pt x="572" y="62"/>
                      <a:pt x="540" y="30"/>
                    </a:cubicBezTo>
                    <a:cubicBezTo>
                      <a:pt x="517" y="7"/>
                      <a:pt x="474" y="1"/>
                      <a:pt x="443"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4" name="Google Shape;1744;p36"/>
              <p:cNvSpPr/>
              <p:nvPr/>
            </p:nvSpPr>
            <p:spPr>
              <a:xfrm rot="-188646">
                <a:off x="6783853" y="4061947"/>
                <a:ext cx="89640" cy="113040"/>
              </a:xfrm>
              <a:custGeom>
                <a:avLst/>
                <a:gdLst/>
                <a:ahLst/>
                <a:cxnLst/>
                <a:rect l="l" t="t" r="r" b="b"/>
                <a:pathLst>
                  <a:path w="249" h="314" extrusionOk="0">
                    <a:moveTo>
                      <a:pt x="156" y="144"/>
                    </a:moveTo>
                    <a:cubicBezTo>
                      <a:pt x="124" y="167"/>
                      <a:pt x="93" y="184"/>
                      <a:pt x="68" y="197"/>
                    </a:cubicBezTo>
                    <a:cubicBezTo>
                      <a:pt x="27" y="219"/>
                      <a:pt x="3" y="233"/>
                      <a:pt x="1" y="255"/>
                    </a:cubicBezTo>
                    <a:cubicBezTo>
                      <a:pt x="-1" y="266"/>
                      <a:pt x="4" y="277"/>
                      <a:pt x="15" y="286"/>
                    </a:cubicBezTo>
                    <a:cubicBezTo>
                      <a:pt x="42" y="310"/>
                      <a:pt x="113" y="314"/>
                      <a:pt x="163" y="314"/>
                    </a:cubicBezTo>
                    <a:cubicBezTo>
                      <a:pt x="185" y="314"/>
                      <a:pt x="204" y="313"/>
                      <a:pt x="212" y="313"/>
                    </a:cubicBezTo>
                    <a:lnTo>
                      <a:pt x="210" y="276"/>
                    </a:lnTo>
                    <a:cubicBezTo>
                      <a:pt x="153" y="279"/>
                      <a:pt x="65" y="277"/>
                      <a:pt x="39" y="258"/>
                    </a:cubicBezTo>
                    <a:cubicBezTo>
                      <a:pt x="46" y="251"/>
                      <a:pt x="68" y="239"/>
                      <a:pt x="85" y="230"/>
                    </a:cubicBezTo>
                    <a:cubicBezTo>
                      <a:pt x="111" y="215"/>
                      <a:pt x="144" y="198"/>
                      <a:pt x="178" y="174"/>
                    </a:cubicBezTo>
                    <a:cubicBezTo>
                      <a:pt x="226" y="139"/>
                      <a:pt x="250" y="107"/>
                      <a:pt x="249" y="76"/>
                    </a:cubicBezTo>
                    <a:cubicBezTo>
                      <a:pt x="249" y="43"/>
                      <a:pt x="223" y="22"/>
                      <a:pt x="204" y="8"/>
                    </a:cubicBezTo>
                    <a:cubicBezTo>
                      <a:pt x="192" y="-1"/>
                      <a:pt x="178" y="-3"/>
                      <a:pt x="165" y="2"/>
                    </a:cubicBezTo>
                    <a:cubicBezTo>
                      <a:pt x="124" y="15"/>
                      <a:pt x="98" y="90"/>
                      <a:pt x="93" y="105"/>
                    </a:cubicBezTo>
                    <a:lnTo>
                      <a:pt x="127" y="116"/>
                    </a:lnTo>
                    <a:cubicBezTo>
                      <a:pt x="137" y="87"/>
                      <a:pt x="159" y="42"/>
                      <a:pt x="176" y="36"/>
                    </a:cubicBezTo>
                    <a:cubicBezTo>
                      <a:pt x="178" y="36"/>
                      <a:pt x="180" y="36"/>
                      <a:pt x="183" y="38"/>
                    </a:cubicBezTo>
                    <a:cubicBezTo>
                      <a:pt x="203" y="52"/>
                      <a:pt x="213" y="65"/>
                      <a:pt x="213" y="76"/>
                    </a:cubicBezTo>
                    <a:cubicBezTo>
                      <a:pt x="213" y="89"/>
                      <a:pt x="203" y="110"/>
                      <a:pt x="156" y="1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5" name="Google Shape;1745;p36"/>
              <p:cNvSpPr/>
              <p:nvPr/>
            </p:nvSpPr>
            <p:spPr>
              <a:xfrm rot="-188646">
                <a:off x="6912507" y="4089098"/>
                <a:ext cx="90000" cy="82800"/>
              </a:xfrm>
              <a:custGeom>
                <a:avLst/>
                <a:gdLst/>
                <a:ahLst/>
                <a:cxnLst/>
                <a:rect l="l" t="t" r="r" b="b"/>
                <a:pathLst>
                  <a:path w="250" h="230" extrusionOk="0">
                    <a:moveTo>
                      <a:pt x="223" y="183"/>
                    </a:moveTo>
                    <a:cubicBezTo>
                      <a:pt x="217" y="189"/>
                      <a:pt x="202" y="202"/>
                      <a:pt x="183" y="186"/>
                    </a:cubicBezTo>
                    <a:cubicBezTo>
                      <a:pt x="173" y="177"/>
                      <a:pt x="177" y="159"/>
                      <a:pt x="184" y="130"/>
                    </a:cubicBezTo>
                    <a:cubicBezTo>
                      <a:pt x="190" y="102"/>
                      <a:pt x="198" y="68"/>
                      <a:pt x="189" y="33"/>
                    </a:cubicBezTo>
                    <a:cubicBezTo>
                      <a:pt x="183" y="12"/>
                      <a:pt x="169" y="8"/>
                      <a:pt x="163" y="7"/>
                    </a:cubicBezTo>
                    <a:cubicBezTo>
                      <a:pt x="134" y="3"/>
                      <a:pt x="87" y="55"/>
                      <a:pt x="45" y="116"/>
                    </a:cubicBezTo>
                    <a:lnTo>
                      <a:pt x="58" y="4"/>
                    </a:lnTo>
                    <a:lnTo>
                      <a:pt x="21" y="0"/>
                    </a:lnTo>
                    <a:lnTo>
                      <a:pt x="0" y="188"/>
                    </a:lnTo>
                    <a:cubicBezTo>
                      <a:pt x="-1" y="197"/>
                      <a:pt x="4" y="205"/>
                      <a:pt x="12" y="208"/>
                    </a:cubicBezTo>
                    <a:cubicBezTo>
                      <a:pt x="20" y="211"/>
                      <a:pt x="29" y="208"/>
                      <a:pt x="33" y="200"/>
                    </a:cubicBezTo>
                    <a:cubicBezTo>
                      <a:pt x="80" y="125"/>
                      <a:pt x="132" y="58"/>
                      <a:pt x="154" y="45"/>
                    </a:cubicBezTo>
                    <a:cubicBezTo>
                      <a:pt x="160" y="71"/>
                      <a:pt x="154" y="97"/>
                      <a:pt x="148" y="122"/>
                    </a:cubicBezTo>
                    <a:cubicBezTo>
                      <a:pt x="140" y="155"/>
                      <a:pt x="132" y="190"/>
                      <a:pt x="159" y="213"/>
                    </a:cubicBezTo>
                    <a:cubicBezTo>
                      <a:pt x="173" y="225"/>
                      <a:pt x="188" y="230"/>
                      <a:pt x="201" y="230"/>
                    </a:cubicBezTo>
                    <a:cubicBezTo>
                      <a:pt x="222" y="230"/>
                      <a:pt x="240" y="219"/>
                      <a:pt x="250" y="207"/>
                    </a:cubicBezTo>
                    <a:lnTo>
                      <a:pt x="223" y="183"/>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6" name="Google Shape;1746;p36"/>
              <p:cNvSpPr/>
              <p:nvPr/>
            </p:nvSpPr>
            <p:spPr>
              <a:xfrm rot="-188646">
                <a:off x="7015553" y="4034527"/>
                <a:ext cx="34920" cy="151560"/>
              </a:xfrm>
              <a:custGeom>
                <a:avLst/>
                <a:gdLst/>
                <a:ahLst/>
                <a:cxnLst/>
                <a:rect l="l" t="t" r="r" b="b"/>
                <a:pathLst>
                  <a:path w="97" h="421" extrusionOk="0">
                    <a:moveTo>
                      <a:pt x="0" y="415"/>
                    </a:moveTo>
                    <a:lnTo>
                      <a:pt x="36" y="421"/>
                    </a:lnTo>
                    <a:lnTo>
                      <a:pt x="97" y="5"/>
                    </a:lnTo>
                    <a:lnTo>
                      <a:pt x="61" y="0"/>
                    </a:lnTo>
                    <a:lnTo>
                      <a:pt x="0" y="4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7" name="Google Shape;1747;p36"/>
              <p:cNvSpPr/>
              <p:nvPr/>
            </p:nvSpPr>
            <p:spPr>
              <a:xfrm rot="-188646">
                <a:off x="6206458" y="4377700"/>
                <a:ext cx="105840" cy="131400"/>
              </a:xfrm>
              <a:custGeom>
                <a:avLst/>
                <a:gdLst/>
                <a:ahLst/>
                <a:cxnLst/>
                <a:rect l="l" t="t" r="r" b="b"/>
                <a:pathLst>
                  <a:path w="294" h="365" extrusionOk="0">
                    <a:moveTo>
                      <a:pt x="236" y="307"/>
                    </a:moveTo>
                    <a:cubicBezTo>
                      <a:pt x="234" y="308"/>
                      <a:pt x="228" y="310"/>
                      <a:pt x="216" y="304"/>
                    </a:cubicBezTo>
                    <a:cubicBezTo>
                      <a:pt x="205" y="296"/>
                      <a:pt x="211" y="232"/>
                      <a:pt x="215" y="198"/>
                    </a:cubicBezTo>
                    <a:cubicBezTo>
                      <a:pt x="222" y="119"/>
                      <a:pt x="231" y="29"/>
                      <a:pt x="172" y="13"/>
                    </a:cubicBezTo>
                    <a:cubicBezTo>
                      <a:pt x="162" y="10"/>
                      <a:pt x="145" y="10"/>
                      <a:pt x="127" y="24"/>
                    </a:cubicBezTo>
                    <a:cubicBezTo>
                      <a:pt x="90" y="51"/>
                      <a:pt x="61" y="126"/>
                      <a:pt x="39" y="197"/>
                    </a:cubicBezTo>
                    <a:cubicBezTo>
                      <a:pt x="39" y="130"/>
                      <a:pt x="38" y="54"/>
                      <a:pt x="37" y="0"/>
                    </a:cubicBezTo>
                    <a:lnTo>
                      <a:pt x="0" y="0"/>
                    </a:lnTo>
                    <a:lnTo>
                      <a:pt x="2" y="173"/>
                    </a:lnTo>
                    <a:cubicBezTo>
                      <a:pt x="4" y="262"/>
                      <a:pt x="4" y="309"/>
                      <a:pt x="6" y="335"/>
                    </a:cubicBezTo>
                    <a:cubicBezTo>
                      <a:pt x="5" y="341"/>
                      <a:pt x="5" y="345"/>
                      <a:pt x="5" y="346"/>
                    </a:cubicBezTo>
                    <a:lnTo>
                      <a:pt x="7" y="346"/>
                    </a:lnTo>
                    <a:cubicBezTo>
                      <a:pt x="10" y="364"/>
                      <a:pt x="14" y="365"/>
                      <a:pt x="22" y="365"/>
                    </a:cubicBezTo>
                    <a:lnTo>
                      <a:pt x="23" y="365"/>
                    </a:lnTo>
                    <a:cubicBezTo>
                      <a:pt x="33" y="365"/>
                      <a:pt x="41" y="356"/>
                      <a:pt x="41" y="347"/>
                    </a:cubicBezTo>
                    <a:cubicBezTo>
                      <a:pt x="43" y="325"/>
                      <a:pt x="94" y="91"/>
                      <a:pt x="150" y="52"/>
                    </a:cubicBezTo>
                    <a:cubicBezTo>
                      <a:pt x="156" y="47"/>
                      <a:pt x="160" y="48"/>
                      <a:pt x="163" y="48"/>
                    </a:cubicBezTo>
                    <a:cubicBezTo>
                      <a:pt x="192" y="56"/>
                      <a:pt x="184" y="136"/>
                      <a:pt x="178" y="195"/>
                    </a:cubicBezTo>
                    <a:cubicBezTo>
                      <a:pt x="172" y="264"/>
                      <a:pt x="166" y="318"/>
                      <a:pt x="198" y="336"/>
                    </a:cubicBezTo>
                    <a:cubicBezTo>
                      <a:pt x="220" y="348"/>
                      <a:pt x="238" y="345"/>
                      <a:pt x="249" y="341"/>
                    </a:cubicBezTo>
                    <a:cubicBezTo>
                      <a:pt x="280" y="329"/>
                      <a:pt x="293" y="295"/>
                      <a:pt x="294" y="291"/>
                    </a:cubicBezTo>
                    <a:lnTo>
                      <a:pt x="260" y="278"/>
                    </a:lnTo>
                    <a:cubicBezTo>
                      <a:pt x="258" y="284"/>
                      <a:pt x="249" y="302"/>
                      <a:pt x="236" y="3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8" name="Google Shape;1748;p36"/>
              <p:cNvSpPr/>
              <p:nvPr/>
            </p:nvSpPr>
            <p:spPr>
              <a:xfrm rot="-188646">
                <a:off x="6362231" y="4389451"/>
                <a:ext cx="87120" cy="82800"/>
              </a:xfrm>
              <a:custGeom>
                <a:avLst/>
                <a:gdLst/>
                <a:ahLst/>
                <a:cxnLst/>
                <a:rect l="l" t="t" r="r" b="b"/>
                <a:pathLst>
                  <a:path w="242" h="230" extrusionOk="0">
                    <a:moveTo>
                      <a:pt x="242" y="149"/>
                    </a:moveTo>
                    <a:cubicBezTo>
                      <a:pt x="243" y="142"/>
                      <a:pt x="240" y="135"/>
                      <a:pt x="234" y="131"/>
                    </a:cubicBezTo>
                    <a:lnTo>
                      <a:pt x="42" y="0"/>
                    </a:lnTo>
                    <a:lnTo>
                      <a:pt x="21" y="30"/>
                    </a:lnTo>
                    <a:lnTo>
                      <a:pt x="182" y="140"/>
                    </a:lnTo>
                    <a:lnTo>
                      <a:pt x="0" y="195"/>
                    </a:lnTo>
                    <a:lnTo>
                      <a:pt x="10" y="230"/>
                    </a:lnTo>
                    <a:lnTo>
                      <a:pt x="229" y="164"/>
                    </a:lnTo>
                    <a:cubicBezTo>
                      <a:pt x="236" y="162"/>
                      <a:pt x="241" y="156"/>
                      <a:pt x="242" y="149"/>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9" name="Google Shape;1749;p36"/>
              <p:cNvSpPr/>
              <p:nvPr/>
            </p:nvSpPr>
            <p:spPr>
              <a:xfrm rot="-188646">
                <a:off x="6386843" y="4464651"/>
                <a:ext cx="81720" cy="41040"/>
              </a:xfrm>
              <a:custGeom>
                <a:avLst/>
                <a:gdLst/>
                <a:ahLst/>
                <a:cxnLst/>
                <a:rect l="l" t="t" r="r" b="b"/>
                <a:pathLst>
                  <a:path w="227" h="114" extrusionOk="0">
                    <a:moveTo>
                      <a:pt x="0" y="79"/>
                    </a:moveTo>
                    <a:lnTo>
                      <a:pt x="13" y="114"/>
                    </a:lnTo>
                    <a:lnTo>
                      <a:pt x="227" y="35"/>
                    </a:lnTo>
                    <a:lnTo>
                      <a:pt x="214" y="0"/>
                    </a:ln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0" name="Google Shape;1750;p36"/>
              <p:cNvSpPr/>
              <p:nvPr/>
            </p:nvSpPr>
            <p:spPr>
              <a:xfrm rot="-188646">
                <a:off x="6498608" y="4381223"/>
                <a:ext cx="114480" cy="101880"/>
              </a:xfrm>
              <a:custGeom>
                <a:avLst/>
                <a:gdLst/>
                <a:ahLst/>
                <a:cxnLst/>
                <a:rect l="l" t="t" r="r" b="b"/>
                <a:pathLst>
                  <a:path w="318" h="283" extrusionOk="0">
                    <a:moveTo>
                      <a:pt x="230" y="234"/>
                    </a:moveTo>
                    <a:cubicBezTo>
                      <a:pt x="223" y="225"/>
                      <a:pt x="234" y="180"/>
                      <a:pt x="240" y="154"/>
                    </a:cubicBezTo>
                    <a:cubicBezTo>
                      <a:pt x="250" y="112"/>
                      <a:pt x="260" y="70"/>
                      <a:pt x="253" y="38"/>
                    </a:cubicBezTo>
                    <a:cubicBezTo>
                      <a:pt x="248" y="10"/>
                      <a:pt x="231" y="2"/>
                      <a:pt x="222" y="1"/>
                    </a:cubicBezTo>
                    <a:cubicBezTo>
                      <a:pt x="170" y="-10"/>
                      <a:pt x="91" y="93"/>
                      <a:pt x="52" y="148"/>
                    </a:cubicBezTo>
                    <a:lnTo>
                      <a:pt x="52" y="50"/>
                    </a:lnTo>
                    <a:lnTo>
                      <a:pt x="16" y="50"/>
                    </a:lnTo>
                    <a:lnTo>
                      <a:pt x="16" y="206"/>
                    </a:lnTo>
                    <a:cubicBezTo>
                      <a:pt x="-1" y="238"/>
                      <a:pt x="-4" y="258"/>
                      <a:pt x="6" y="272"/>
                    </a:cubicBezTo>
                    <a:cubicBezTo>
                      <a:pt x="12" y="280"/>
                      <a:pt x="21" y="283"/>
                      <a:pt x="30" y="283"/>
                    </a:cubicBezTo>
                    <a:cubicBezTo>
                      <a:pt x="33" y="283"/>
                      <a:pt x="36" y="283"/>
                      <a:pt x="39" y="282"/>
                    </a:cubicBezTo>
                    <a:cubicBezTo>
                      <a:pt x="47" y="280"/>
                      <a:pt x="52" y="273"/>
                      <a:pt x="52" y="265"/>
                    </a:cubicBezTo>
                    <a:lnTo>
                      <a:pt x="52" y="215"/>
                    </a:lnTo>
                    <a:cubicBezTo>
                      <a:pt x="58" y="206"/>
                      <a:pt x="65" y="194"/>
                      <a:pt x="76" y="179"/>
                    </a:cubicBezTo>
                    <a:cubicBezTo>
                      <a:pt x="148" y="72"/>
                      <a:pt x="203" y="33"/>
                      <a:pt x="214" y="36"/>
                    </a:cubicBezTo>
                    <a:cubicBezTo>
                      <a:pt x="214" y="36"/>
                      <a:pt x="216" y="38"/>
                      <a:pt x="218" y="45"/>
                    </a:cubicBezTo>
                    <a:cubicBezTo>
                      <a:pt x="222" y="69"/>
                      <a:pt x="213" y="110"/>
                      <a:pt x="204" y="145"/>
                    </a:cubicBezTo>
                    <a:cubicBezTo>
                      <a:pt x="193" y="193"/>
                      <a:pt x="184" y="231"/>
                      <a:pt x="199" y="254"/>
                    </a:cubicBezTo>
                    <a:cubicBezTo>
                      <a:pt x="205" y="262"/>
                      <a:pt x="213" y="268"/>
                      <a:pt x="223" y="270"/>
                    </a:cubicBezTo>
                    <a:cubicBezTo>
                      <a:pt x="285" y="281"/>
                      <a:pt x="317" y="214"/>
                      <a:pt x="318" y="211"/>
                    </a:cubicBezTo>
                    <a:lnTo>
                      <a:pt x="285" y="196"/>
                    </a:lnTo>
                    <a:cubicBezTo>
                      <a:pt x="284" y="196"/>
                      <a:pt x="264" y="239"/>
                      <a:pt x="230" y="2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1" name="Google Shape;1751;p36"/>
              <p:cNvSpPr/>
              <p:nvPr/>
            </p:nvSpPr>
            <p:spPr>
              <a:xfrm rot="-188646">
                <a:off x="6625883" y="4439834"/>
                <a:ext cx="61920" cy="78120"/>
              </a:xfrm>
              <a:custGeom>
                <a:avLst/>
                <a:gdLst/>
                <a:ahLst/>
                <a:cxnLst/>
                <a:rect l="l" t="t" r="r" b="b"/>
                <a:pathLst>
                  <a:path w="172" h="217" extrusionOk="0">
                    <a:moveTo>
                      <a:pt x="132" y="121"/>
                    </a:moveTo>
                    <a:cubicBezTo>
                      <a:pt x="121" y="160"/>
                      <a:pt x="91" y="186"/>
                      <a:pt x="66" y="179"/>
                    </a:cubicBezTo>
                    <a:cubicBezTo>
                      <a:pt x="42" y="172"/>
                      <a:pt x="30" y="134"/>
                      <a:pt x="41" y="96"/>
                    </a:cubicBezTo>
                    <a:cubicBezTo>
                      <a:pt x="47" y="76"/>
                      <a:pt x="58" y="58"/>
                      <a:pt x="71" y="48"/>
                    </a:cubicBezTo>
                    <a:cubicBezTo>
                      <a:pt x="77" y="43"/>
                      <a:pt x="87" y="37"/>
                      <a:pt x="98" y="37"/>
                    </a:cubicBezTo>
                    <a:cubicBezTo>
                      <a:pt x="101" y="37"/>
                      <a:pt x="104" y="37"/>
                      <a:pt x="107" y="38"/>
                    </a:cubicBezTo>
                    <a:cubicBezTo>
                      <a:pt x="131" y="45"/>
                      <a:pt x="143" y="83"/>
                      <a:pt x="132" y="121"/>
                    </a:cubicBezTo>
                    <a:moveTo>
                      <a:pt x="117" y="2"/>
                    </a:moveTo>
                    <a:cubicBezTo>
                      <a:pt x="94" y="-4"/>
                      <a:pt x="70" y="2"/>
                      <a:pt x="48" y="19"/>
                    </a:cubicBezTo>
                    <a:cubicBezTo>
                      <a:pt x="29" y="35"/>
                      <a:pt x="13" y="58"/>
                      <a:pt x="6" y="86"/>
                    </a:cubicBezTo>
                    <a:cubicBezTo>
                      <a:pt x="-11" y="145"/>
                      <a:pt x="11" y="202"/>
                      <a:pt x="56" y="215"/>
                    </a:cubicBezTo>
                    <a:cubicBezTo>
                      <a:pt x="62" y="216"/>
                      <a:pt x="69" y="217"/>
                      <a:pt x="75" y="217"/>
                    </a:cubicBezTo>
                    <a:cubicBezTo>
                      <a:pt x="114" y="217"/>
                      <a:pt x="153" y="183"/>
                      <a:pt x="167" y="132"/>
                    </a:cubicBezTo>
                    <a:cubicBezTo>
                      <a:pt x="184" y="72"/>
                      <a:pt x="162" y="15"/>
                      <a:pt x="117" y="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2" name="Google Shape;1752;p36"/>
              <p:cNvSpPr/>
              <p:nvPr/>
            </p:nvSpPr>
            <p:spPr>
              <a:xfrm rot="-188646">
                <a:off x="6723533" y="4384684"/>
                <a:ext cx="22320" cy="29880"/>
              </a:xfrm>
              <a:custGeom>
                <a:avLst/>
                <a:gdLst/>
                <a:ahLst/>
                <a:cxnLst/>
                <a:rect l="l" t="t" r="r" b="b"/>
                <a:pathLst>
                  <a:path w="62" h="83" extrusionOk="0">
                    <a:moveTo>
                      <a:pt x="31" y="83"/>
                    </a:moveTo>
                    <a:cubicBezTo>
                      <a:pt x="48" y="83"/>
                      <a:pt x="62" y="65"/>
                      <a:pt x="62" y="42"/>
                    </a:cubicBezTo>
                    <a:cubicBezTo>
                      <a:pt x="62" y="19"/>
                      <a:pt x="48" y="0"/>
                      <a:pt x="31" y="0"/>
                    </a:cubicBezTo>
                    <a:cubicBezTo>
                      <a:pt x="14" y="0"/>
                      <a:pt x="0" y="19"/>
                      <a:pt x="0" y="42"/>
                    </a:cubicBezTo>
                    <a:cubicBezTo>
                      <a:pt x="0" y="65"/>
                      <a:pt x="14" y="83"/>
                      <a:pt x="31"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3" name="Google Shape;1753;p36"/>
              <p:cNvSpPr/>
              <p:nvPr/>
            </p:nvSpPr>
            <p:spPr>
              <a:xfrm rot="-188646">
                <a:off x="6727493" y="4423776"/>
                <a:ext cx="21960" cy="30240"/>
              </a:xfrm>
              <a:custGeom>
                <a:avLst/>
                <a:gdLst/>
                <a:ahLst/>
                <a:cxnLst/>
                <a:rect l="l" t="t" r="r" b="b"/>
                <a:pathLst>
                  <a:path w="61" h="84" extrusionOk="0">
                    <a:moveTo>
                      <a:pt x="31" y="0"/>
                    </a:moveTo>
                    <a:cubicBezTo>
                      <a:pt x="14" y="0"/>
                      <a:pt x="0" y="19"/>
                      <a:pt x="0" y="42"/>
                    </a:cubicBezTo>
                    <a:cubicBezTo>
                      <a:pt x="0" y="65"/>
                      <a:pt x="14" y="84"/>
                      <a:pt x="31" y="84"/>
                    </a:cubicBezTo>
                    <a:cubicBezTo>
                      <a:pt x="47" y="84"/>
                      <a:pt x="61" y="65"/>
                      <a:pt x="61" y="42"/>
                    </a:cubicBezTo>
                    <a:cubicBezTo>
                      <a:pt x="61" y="19"/>
                      <a:pt x="47" y="0"/>
                      <a:pt x="3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4" name="Google Shape;1754;p36"/>
              <p:cNvSpPr/>
              <p:nvPr/>
            </p:nvSpPr>
            <p:spPr>
              <a:xfrm rot="-188646">
                <a:off x="6792662" y="4286277"/>
                <a:ext cx="73800" cy="274320"/>
              </a:xfrm>
              <a:custGeom>
                <a:avLst/>
                <a:gdLst/>
                <a:ahLst/>
                <a:cxnLst/>
                <a:rect l="l" t="t" r="r" b="b"/>
                <a:pathLst>
                  <a:path w="205" h="762" extrusionOk="0">
                    <a:moveTo>
                      <a:pt x="205" y="28"/>
                    </a:moveTo>
                    <a:lnTo>
                      <a:pt x="181" y="0"/>
                    </a:lnTo>
                    <a:cubicBezTo>
                      <a:pt x="178" y="3"/>
                      <a:pt x="-146" y="290"/>
                      <a:pt x="81" y="762"/>
                    </a:cubicBezTo>
                    <a:lnTo>
                      <a:pt x="114" y="746"/>
                    </a:lnTo>
                    <a:cubicBezTo>
                      <a:pt x="-101" y="300"/>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5" name="Google Shape;1755;p36"/>
              <p:cNvSpPr/>
              <p:nvPr/>
            </p:nvSpPr>
            <p:spPr>
              <a:xfrm rot="-188646">
                <a:off x="7007712" y="4275760"/>
                <a:ext cx="52920" cy="275760"/>
              </a:xfrm>
              <a:custGeom>
                <a:avLst/>
                <a:gdLst/>
                <a:ahLst/>
                <a:cxnLst/>
                <a:rect l="l" t="t" r="r" b="b"/>
                <a:pathLst>
                  <a:path w="147" h="766" extrusionOk="0">
                    <a:moveTo>
                      <a:pt x="2" y="23"/>
                    </a:moveTo>
                    <a:cubicBezTo>
                      <a:pt x="4" y="26"/>
                      <a:pt x="249" y="333"/>
                      <a:pt x="0" y="747"/>
                    </a:cubicBezTo>
                    <a:lnTo>
                      <a:pt x="31" y="766"/>
                    </a:lnTo>
                    <a:cubicBezTo>
                      <a:pt x="293" y="330"/>
                      <a:pt x="32"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6" name="Google Shape;1756;p36"/>
              <p:cNvSpPr/>
              <p:nvPr/>
            </p:nvSpPr>
            <p:spPr>
              <a:xfrm rot="-188646">
                <a:off x="6812396" y="4367058"/>
                <a:ext cx="120960" cy="108000"/>
              </a:xfrm>
              <a:custGeom>
                <a:avLst/>
                <a:gdLst/>
                <a:ahLst/>
                <a:cxnLst/>
                <a:rect l="l" t="t" r="r" b="b"/>
                <a:pathLst>
                  <a:path w="336" h="300" extrusionOk="0">
                    <a:moveTo>
                      <a:pt x="224" y="116"/>
                    </a:moveTo>
                    <a:cubicBezTo>
                      <a:pt x="234" y="95"/>
                      <a:pt x="244" y="73"/>
                      <a:pt x="255" y="55"/>
                    </a:cubicBezTo>
                    <a:cubicBezTo>
                      <a:pt x="262" y="42"/>
                      <a:pt x="267" y="38"/>
                      <a:pt x="267" y="38"/>
                    </a:cubicBezTo>
                    <a:cubicBezTo>
                      <a:pt x="278" y="43"/>
                      <a:pt x="293" y="90"/>
                      <a:pt x="300" y="136"/>
                    </a:cubicBezTo>
                    <a:lnTo>
                      <a:pt x="336" y="130"/>
                    </a:lnTo>
                    <a:cubicBezTo>
                      <a:pt x="331" y="94"/>
                      <a:pt x="314" y="9"/>
                      <a:pt x="274" y="2"/>
                    </a:cubicBezTo>
                    <a:cubicBezTo>
                      <a:pt x="256" y="-2"/>
                      <a:pt x="238" y="10"/>
                      <a:pt x="223" y="36"/>
                    </a:cubicBezTo>
                    <a:cubicBezTo>
                      <a:pt x="221" y="40"/>
                      <a:pt x="219" y="44"/>
                      <a:pt x="217" y="48"/>
                    </a:cubicBezTo>
                    <a:cubicBezTo>
                      <a:pt x="212" y="34"/>
                      <a:pt x="205" y="23"/>
                      <a:pt x="193" y="14"/>
                    </a:cubicBezTo>
                    <a:cubicBezTo>
                      <a:pt x="173" y="-3"/>
                      <a:pt x="154" y="-1"/>
                      <a:pt x="143" y="3"/>
                    </a:cubicBezTo>
                    <a:cubicBezTo>
                      <a:pt x="95" y="20"/>
                      <a:pt x="72" y="111"/>
                      <a:pt x="68" y="129"/>
                    </a:cubicBezTo>
                    <a:lnTo>
                      <a:pt x="104" y="137"/>
                    </a:lnTo>
                    <a:cubicBezTo>
                      <a:pt x="112" y="101"/>
                      <a:pt x="134" y="45"/>
                      <a:pt x="155" y="38"/>
                    </a:cubicBezTo>
                    <a:cubicBezTo>
                      <a:pt x="157" y="37"/>
                      <a:pt x="162" y="35"/>
                      <a:pt x="171" y="42"/>
                    </a:cubicBezTo>
                    <a:cubicBezTo>
                      <a:pt x="186" y="54"/>
                      <a:pt x="189" y="79"/>
                      <a:pt x="188" y="107"/>
                    </a:cubicBezTo>
                    <a:cubicBezTo>
                      <a:pt x="186" y="110"/>
                      <a:pt x="185" y="113"/>
                      <a:pt x="183" y="116"/>
                    </a:cubicBezTo>
                    <a:cubicBezTo>
                      <a:pt x="151" y="185"/>
                      <a:pt x="114" y="263"/>
                      <a:pt x="76" y="255"/>
                    </a:cubicBezTo>
                    <a:cubicBezTo>
                      <a:pt x="57" y="252"/>
                      <a:pt x="45" y="245"/>
                      <a:pt x="40" y="236"/>
                    </a:cubicBezTo>
                    <a:cubicBezTo>
                      <a:pt x="34" y="228"/>
                      <a:pt x="37" y="218"/>
                      <a:pt x="37" y="218"/>
                    </a:cubicBezTo>
                    <a:lnTo>
                      <a:pt x="3" y="206"/>
                    </a:lnTo>
                    <a:cubicBezTo>
                      <a:pt x="2" y="208"/>
                      <a:pt x="-6" y="231"/>
                      <a:pt x="8" y="254"/>
                    </a:cubicBezTo>
                    <a:cubicBezTo>
                      <a:pt x="18" y="273"/>
                      <a:pt x="39" y="285"/>
                      <a:pt x="69" y="291"/>
                    </a:cubicBezTo>
                    <a:cubicBezTo>
                      <a:pt x="74" y="292"/>
                      <a:pt x="78" y="292"/>
                      <a:pt x="82" y="292"/>
                    </a:cubicBezTo>
                    <a:cubicBezTo>
                      <a:pt x="119" y="292"/>
                      <a:pt x="148" y="260"/>
                      <a:pt x="173" y="217"/>
                    </a:cubicBezTo>
                    <a:cubicBezTo>
                      <a:pt x="170" y="246"/>
                      <a:pt x="172" y="269"/>
                      <a:pt x="188" y="283"/>
                    </a:cubicBezTo>
                    <a:cubicBezTo>
                      <a:pt x="201" y="294"/>
                      <a:pt x="217" y="300"/>
                      <a:pt x="236" y="300"/>
                    </a:cubicBezTo>
                    <a:cubicBezTo>
                      <a:pt x="243" y="300"/>
                      <a:pt x="251" y="299"/>
                      <a:pt x="259" y="297"/>
                    </a:cubicBezTo>
                    <a:cubicBezTo>
                      <a:pt x="291" y="290"/>
                      <a:pt x="320" y="269"/>
                      <a:pt x="330" y="245"/>
                    </a:cubicBezTo>
                    <a:lnTo>
                      <a:pt x="297" y="231"/>
                    </a:lnTo>
                    <a:cubicBezTo>
                      <a:pt x="292" y="242"/>
                      <a:pt x="273" y="256"/>
                      <a:pt x="251" y="261"/>
                    </a:cubicBezTo>
                    <a:cubicBezTo>
                      <a:pt x="241" y="264"/>
                      <a:pt x="224" y="266"/>
                      <a:pt x="212" y="255"/>
                    </a:cubicBezTo>
                    <a:cubicBezTo>
                      <a:pt x="204" y="248"/>
                      <a:pt x="212" y="203"/>
                      <a:pt x="216" y="178"/>
                    </a:cubicBezTo>
                    <a:cubicBezTo>
                      <a:pt x="219" y="158"/>
                      <a:pt x="222" y="137"/>
                      <a:pt x="224" y="1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7" name="Google Shape;1757;p36"/>
              <p:cNvSpPr/>
              <p:nvPr/>
            </p:nvSpPr>
            <p:spPr>
              <a:xfrm rot="-188646">
                <a:off x="6948123" y="4445755"/>
                <a:ext cx="54720" cy="63360"/>
              </a:xfrm>
              <a:custGeom>
                <a:avLst/>
                <a:gdLst/>
                <a:ahLst/>
                <a:cxnLst/>
                <a:rect l="l" t="t" r="r" b="b"/>
                <a:pathLst>
                  <a:path w="152" h="176" extrusionOk="0">
                    <a:moveTo>
                      <a:pt x="133" y="22"/>
                    </a:moveTo>
                    <a:cubicBezTo>
                      <a:pt x="129" y="21"/>
                      <a:pt x="116" y="18"/>
                      <a:pt x="106" y="33"/>
                    </a:cubicBezTo>
                    <a:cubicBezTo>
                      <a:pt x="99" y="43"/>
                      <a:pt x="80" y="61"/>
                      <a:pt x="61" y="79"/>
                    </a:cubicBezTo>
                    <a:cubicBezTo>
                      <a:pt x="58" y="81"/>
                      <a:pt x="56" y="84"/>
                      <a:pt x="53" y="86"/>
                    </a:cubicBezTo>
                    <a:cubicBezTo>
                      <a:pt x="50" y="56"/>
                      <a:pt x="43" y="24"/>
                      <a:pt x="38" y="0"/>
                    </a:cubicBezTo>
                    <a:lnTo>
                      <a:pt x="2" y="8"/>
                    </a:lnTo>
                    <a:cubicBezTo>
                      <a:pt x="12" y="51"/>
                      <a:pt x="18" y="95"/>
                      <a:pt x="19" y="121"/>
                    </a:cubicBezTo>
                    <a:cubicBezTo>
                      <a:pt x="2" y="139"/>
                      <a:pt x="-3" y="150"/>
                      <a:pt x="2" y="162"/>
                    </a:cubicBezTo>
                    <a:cubicBezTo>
                      <a:pt x="3" y="165"/>
                      <a:pt x="9" y="176"/>
                      <a:pt x="24" y="176"/>
                    </a:cubicBezTo>
                    <a:cubicBezTo>
                      <a:pt x="33" y="176"/>
                      <a:pt x="40" y="172"/>
                      <a:pt x="45" y="165"/>
                    </a:cubicBezTo>
                    <a:cubicBezTo>
                      <a:pt x="50" y="159"/>
                      <a:pt x="53" y="149"/>
                      <a:pt x="54" y="136"/>
                    </a:cubicBezTo>
                    <a:cubicBezTo>
                      <a:pt x="64" y="126"/>
                      <a:pt x="77" y="114"/>
                      <a:pt x="86" y="105"/>
                    </a:cubicBezTo>
                    <a:cubicBezTo>
                      <a:pt x="97" y="95"/>
                      <a:pt x="106" y="86"/>
                      <a:pt x="115" y="77"/>
                    </a:cubicBezTo>
                    <a:cubicBezTo>
                      <a:pt x="115" y="101"/>
                      <a:pt x="114" y="135"/>
                      <a:pt x="111" y="165"/>
                    </a:cubicBezTo>
                    <a:lnTo>
                      <a:pt x="148" y="168"/>
                    </a:lnTo>
                    <a:cubicBezTo>
                      <a:pt x="159" y="32"/>
                      <a:pt x="145" y="27"/>
                      <a:pt x="133" y="22"/>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6"/>
              <p:cNvSpPr/>
              <p:nvPr/>
            </p:nvSpPr>
            <p:spPr>
              <a:xfrm rot="-188646">
                <a:off x="7137068" y="3963962"/>
                <a:ext cx="100800" cy="540719"/>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6"/>
              <p:cNvSpPr/>
              <p:nvPr/>
            </p:nvSpPr>
            <p:spPr>
              <a:xfrm rot="-188646">
                <a:off x="7742414" y="3927517"/>
                <a:ext cx="150120" cy="493919"/>
              </a:xfrm>
              <a:custGeom>
                <a:avLst/>
                <a:gdLst/>
                <a:ahLst/>
                <a:cxnLst/>
                <a:rect l="l" t="t" r="r" b="b"/>
                <a:pathLst>
                  <a:path w="417" h="1372" extrusionOk="0">
                    <a:moveTo>
                      <a:pt x="202" y="19"/>
                    </a:moveTo>
                    <a:cubicBezTo>
                      <a:pt x="204" y="23"/>
                      <a:pt x="455" y="437"/>
                      <a:pt x="357" y="788"/>
                    </a:cubicBezTo>
                    <a:cubicBezTo>
                      <a:pt x="259" y="1141"/>
                      <a:pt x="3" y="1341"/>
                      <a:pt x="0" y="1343"/>
                    </a:cubicBezTo>
                    <a:lnTo>
                      <a:pt x="23" y="1372"/>
                    </a:lnTo>
                    <a:cubicBezTo>
                      <a:pt x="34" y="1364"/>
                      <a:pt x="291" y="1163"/>
                      <a:pt x="392" y="798"/>
                    </a:cubicBezTo>
                    <a:cubicBezTo>
                      <a:pt x="494" y="431"/>
                      <a:pt x="244" y="17"/>
                      <a:pt x="233" y="0"/>
                    </a:cubicBezTo>
                    <a:lnTo>
                      <a:pt x="202"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0" name="Google Shape;1760;p36"/>
              <p:cNvSpPr/>
              <p:nvPr/>
            </p:nvSpPr>
            <p:spPr>
              <a:xfrm rot="-188646">
                <a:off x="7242468" y="4259930"/>
                <a:ext cx="63000" cy="98640"/>
              </a:xfrm>
              <a:custGeom>
                <a:avLst/>
                <a:gdLst/>
                <a:ahLst/>
                <a:cxnLst/>
                <a:rect l="l" t="t" r="r" b="b"/>
                <a:pathLst>
                  <a:path w="175" h="274" extrusionOk="0">
                    <a:moveTo>
                      <a:pt x="119" y="1"/>
                    </a:moveTo>
                    <a:cubicBezTo>
                      <a:pt x="92" y="8"/>
                      <a:pt x="67" y="51"/>
                      <a:pt x="47" y="101"/>
                    </a:cubicBezTo>
                    <a:lnTo>
                      <a:pt x="50" y="51"/>
                    </a:lnTo>
                    <a:lnTo>
                      <a:pt x="13" y="48"/>
                    </a:lnTo>
                    <a:lnTo>
                      <a:pt x="0" y="254"/>
                    </a:lnTo>
                    <a:cubicBezTo>
                      <a:pt x="0" y="264"/>
                      <a:pt x="6" y="272"/>
                      <a:pt x="16" y="273"/>
                    </a:cubicBezTo>
                    <a:cubicBezTo>
                      <a:pt x="17" y="273"/>
                      <a:pt x="18" y="274"/>
                      <a:pt x="19" y="274"/>
                    </a:cubicBezTo>
                    <a:cubicBezTo>
                      <a:pt x="27" y="274"/>
                      <a:pt x="34" y="268"/>
                      <a:pt x="36" y="259"/>
                    </a:cubicBezTo>
                    <a:cubicBezTo>
                      <a:pt x="60" y="160"/>
                      <a:pt x="101" y="49"/>
                      <a:pt x="126" y="37"/>
                    </a:cubicBezTo>
                    <a:cubicBezTo>
                      <a:pt x="139" y="56"/>
                      <a:pt x="142" y="160"/>
                      <a:pt x="132" y="267"/>
                    </a:cubicBezTo>
                    <a:lnTo>
                      <a:pt x="168" y="270"/>
                    </a:lnTo>
                    <a:cubicBezTo>
                      <a:pt x="175" y="202"/>
                      <a:pt x="186" y="41"/>
                      <a:pt x="148" y="8"/>
                    </a:cubicBezTo>
                    <a:cubicBezTo>
                      <a:pt x="140" y="1"/>
                      <a:pt x="130" y="-2"/>
                      <a:pt x="119"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1" name="Google Shape;1761;p36"/>
              <p:cNvSpPr/>
              <p:nvPr/>
            </p:nvSpPr>
            <p:spPr>
              <a:xfrm rot="-188646">
                <a:off x="7342393" y="4186870"/>
                <a:ext cx="54720" cy="76320"/>
              </a:xfrm>
              <a:custGeom>
                <a:avLst/>
                <a:gdLst/>
                <a:ahLst/>
                <a:cxnLst/>
                <a:rect l="l" t="t" r="r" b="b"/>
                <a:pathLst>
                  <a:path w="152" h="212" extrusionOk="0">
                    <a:moveTo>
                      <a:pt x="148" y="212"/>
                    </a:moveTo>
                    <a:lnTo>
                      <a:pt x="152" y="212"/>
                    </a:lnTo>
                    <a:lnTo>
                      <a:pt x="152" y="175"/>
                    </a:lnTo>
                    <a:lnTo>
                      <a:pt x="147" y="175"/>
                    </a:lnTo>
                    <a:cubicBezTo>
                      <a:pt x="80" y="177"/>
                      <a:pt x="59" y="169"/>
                      <a:pt x="54" y="166"/>
                    </a:cubicBezTo>
                    <a:cubicBezTo>
                      <a:pt x="57" y="159"/>
                      <a:pt x="68" y="146"/>
                      <a:pt x="76" y="137"/>
                    </a:cubicBezTo>
                    <a:cubicBezTo>
                      <a:pt x="102" y="108"/>
                      <a:pt x="140" y="63"/>
                      <a:pt x="106" y="20"/>
                    </a:cubicBezTo>
                    <a:cubicBezTo>
                      <a:pt x="90" y="0"/>
                      <a:pt x="74" y="-1"/>
                      <a:pt x="62" y="0"/>
                    </a:cubicBezTo>
                    <a:cubicBezTo>
                      <a:pt x="26" y="7"/>
                      <a:pt x="4" y="62"/>
                      <a:pt x="0" y="74"/>
                    </a:cubicBezTo>
                    <a:lnTo>
                      <a:pt x="35" y="86"/>
                    </a:lnTo>
                    <a:cubicBezTo>
                      <a:pt x="43" y="64"/>
                      <a:pt x="59" y="38"/>
                      <a:pt x="69" y="37"/>
                    </a:cubicBezTo>
                    <a:cubicBezTo>
                      <a:pt x="71" y="36"/>
                      <a:pt x="75" y="40"/>
                      <a:pt x="78" y="43"/>
                    </a:cubicBezTo>
                    <a:cubicBezTo>
                      <a:pt x="91" y="59"/>
                      <a:pt x="79" y="78"/>
                      <a:pt x="48" y="113"/>
                    </a:cubicBezTo>
                    <a:cubicBezTo>
                      <a:pt x="31" y="133"/>
                      <a:pt x="17" y="149"/>
                      <a:pt x="17" y="167"/>
                    </a:cubicBezTo>
                    <a:cubicBezTo>
                      <a:pt x="17" y="176"/>
                      <a:pt x="20" y="184"/>
                      <a:pt x="27" y="190"/>
                    </a:cubicBezTo>
                    <a:cubicBezTo>
                      <a:pt x="42" y="205"/>
                      <a:pt x="75" y="212"/>
                      <a:pt x="134" y="212"/>
                    </a:cubicBezTo>
                    <a:cubicBezTo>
                      <a:pt x="138" y="212"/>
                      <a:pt x="143" y="212"/>
                      <a:pt x="148" y="212"/>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2" name="Google Shape;1762;p36"/>
              <p:cNvSpPr/>
              <p:nvPr/>
            </p:nvSpPr>
            <p:spPr>
              <a:xfrm rot="-188646">
                <a:off x="7252909" y="4008258"/>
                <a:ext cx="82440" cy="115200"/>
              </a:xfrm>
              <a:custGeom>
                <a:avLst/>
                <a:gdLst/>
                <a:ahLst/>
                <a:cxnLst/>
                <a:rect l="l" t="t" r="r" b="b"/>
                <a:pathLst>
                  <a:path w="229" h="320" extrusionOk="0">
                    <a:moveTo>
                      <a:pt x="17" y="277"/>
                    </a:moveTo>
                    <a:cubicBezTo>
                      <a:pt x="26" y="278"/>
                      <a:pt x="35" y="270"/>
                      <a:pt x="36" y="261"/>
                    </a:cubicBezTo>
                    <a:cubicBezTo>
                      <a:pt x="43" y="208"/>
                      <a:pt x="75" y="70"/>
                      <a:pt x="142" y="67"/>
                    </a:cubicBezTo>
                    <a:cubicBezTo>
                      <a:pt x="151" y="66"/>
                      <a:pt x="158" y="69"/>
                      <a:pt x="164" y="76"/>
                    </a:cubicBezTo>
                    <a:cubicBezTo>
                      <a:pt x="201" y="113"/>
                      <a:pt x="193" y="245"/>
                      <a:pt x="189" y="295"/>
                    </a:cubicBezTo>
                    <a:cubicBezTo>
                      <a:pt x="189" y="306"/>
                      <a:pt x="188" y="315"/>
                      <a:pt x="188" y="320"/>
                    </a:cubicBezTo>
                    <a:lnTo>
                      <a:pt x="225" y="320"/>
                    </a:lnTo>
                    <a:cubicBezTo>
                      <a:pt x="225" y="315"/>
                      <a:pt x="225" y="307"/>
                      <a:pt x="226" y="297"/>
                    </a:cubicBezTo>
                    <a:cubicBezTo>
                      <a:pt x="230" y="233"/>
                      <a:pt x="239" y="99"/>
                      <a:pt x="190" y="50"/>
                    </a:cubicBezTo>
                    <a:cubicBezTo>
                      <a:pt x="177" y="36"/>
                      <a:pt x="160" y="29"/>
                      <a:pt x="140" y="30"/>
                    </a:cubicBezTo>
                    <a:cubicBezTo>
                      <a:pt x="92" y="32"/>
                      <a:pt x="60" y="71"/>
                      <a:pt x="39" y="117"/>
                    </a:cubicBezTo>
                    <a:lnTo>
                      <a:pt x="41" y="1"/>
                    </a:lnTo>
                    <a:lnTo>
                      <a:pt x="4" y="0"/>
                    </a:lnTo>
                    <a:lnTo>
                      <a:pt x="0" y="258"/>
                    </a:lnTo>
                    <a:cubicBezTo>
                      <a:pt x="0" y="268"/>
                      <a:pt x="7" y="276"/>
                      <a:pt x="17"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3" name="Google Shape;1763;p36"/>
              <p:cNvSpPr/>
              <p:nvPr/>
            </p:nvSpPr>
            <p:spPr>
              <a:xfrm rot="-188646">
                <a:off x="7431874" y="4020033"/>
                <a:ext cx="42480" cy="58320"/>
              </a:xfrm>
              <a:custGeom>
                <a:avLst/>
                <a:gdLst/>
                <a:ahLst/>
                <a:cxnLst/>
                <a:rect l="l" t="t" r="r" b="b"/>
                <a:pathLst>
                  <a:path w="118" h="162" extrusionOk="0">
                    <a:moveTo>
                      <a:pt x="47" y="162"/>
                    </a:moveTo>
                    <a:lnTo>
                      <a:pt x="84" y="162"/>
                    </a:lnTo>
                    <a:lnTo>
                      <a:pt x="84" y="84"/>
                    </a:lnTo>
                    <a:lnTo>
                      <a:pt x="118" y="84"/>
                    </a:lnTo>
                    <a:lnTo>
                      <a:pt x="118" y="47"/>
                    </a:lnTo>
                    <a:lnTo>
                      <a:pt x="84" y="47"/>
                    </a:lnTo>
                    <a:lnTo>
                      <a:pt x="84" y="0"/>
                    </a:lnTo>
                    <a:lnTo>
                      <a:pt x="47" y="0"/>
                    </a:lnTo>
                    <a:lnTo>
                      <a:pt x="47" y="47"/>
                    </a:lnTo>
                    <a:lnTo>
                      <a:pt x="0" y="47"/>
                    </a:lnTo>
                    <a:lnTo>
                      <a:pt x="0" y="84"/>
                    </a:lnTo>
                    <a:lnTo>
                      <a:pt x="47" y="84"/>
                    </a:lnTo>
                    <a:lnTo>
                      <a:pt x="47" y="162"/>
                    </a:ln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6"/>
              <p:cNvSpPr/>
              <p:nvPr/>
            </p:nvSpPr>
            <p:spPr>
              <a:xfrm rot="-188646">
                <a:off x="7511566" y="3994090"/>
                <a:ext cx="93600" cy="96120"/>
              </a:xfrm>
              <a:custGeom>
                <a:avLst/>
                <a:gdLst/>
                <a:ahLst/>
                <a:cxnLst/>
                <a:rect l="l" t="t" r="r" b="b"/>
                <a:pathLst>
                  <a:path w="260" h="267" extrusionOk="0">
                    <a:moveTo>
                      <a:pt x="19" y="267"/>
                    </a:moveTo>
                    <a:lnTo>
                      <a:pt x="19" y="267"/>
                    </a:lnTo>
                    <a:cubicBezTo>
                      <a:pt x="29" y="267"/>
                      <a:pt x="37" y="259"/>
                      <a:pt x="37" y="249"/>
                    </a:cubicBezTo>
                    <a:lnTo>
                      <a:pt x="37" y="229"/>
                    </a:lnTo>
                    <a:cubicBezTo>
                      <a:pt x="39" y="201"/>
                      <a:pt x="49" y="148"/>
                      <a:pt x="97" y="100"/>
                    </a:cubicBezTo>
                    <a:cubicBezTo>
                      <a:pt x="158" y="38"/>
                      <a:pt x="182" y="34"/>
                      <a:pt x="191" y="37"/>
                    </a:cubicBezTo>
                    <a:cubicBezTo>
                      <a:pt x="200" y="40"/>
                      <a:pt x="207" y="58"/>
                      <a:pt x="211" y="85"/>
                    </a:cubicBezTo>
                    <a:cubicBezTo>
                      <a:pt x="223" y="183"/>
                      <a:pt x="224" y="261"/>
                      <a:pt x="224" y="262"/>
                    </a:cubicBezTo>
                    <a:lnTo>
                      <a:pt x="260" y="262"/>
                    </a:lnTo>
                    <a:cubicBezTo>
                      <a:pt x="260" y="259"/>
                      <a:pt x="260" y="181"/>
                      <a:pt x="247" y="80"/>
                    </a:cubicBezTo>
                    <a:cubicBezTo>
                      <a:pt x="241" y="36"/>
                      <a:pt x="227" y="11"/>
                      <a:pt x="203" y="3"/>
                    </a:cubicBezTo>
                    <a:cubicBezTo>
                      <a:pt x="171" y="-8"/>
                      <a:pt x="132" y="13"/>
                      <a:pt x="71" y="74"/>
                    </a:cubicBezTo>
                    <a:cubicBezTo>
                      <a:pt x="57" y="88"/>
                      <a:pt x="46" y="102"/>
                      <a:pt x="37" y="117"/>
                    </a:cubicBezTo>
                    <a:lnTo>
                      <a:pt x="37" y="21"/>
                    </a:lnTo>
                    <a:lnTo>
                      <a:pt x="0" y="21"/>
                    </a:lnTo>
                    <a:lnTo>
                      <a:pt x="0" y="229"/>
                    </a:lnTo>
                    <a:cubicBezTo>
                      <a:pt x="-1" y="241"/>
                      <a:pt x="0" y="249"/>
                      <a:pt x="0" y="251"/>
                    </a:cubicBezTo>
                    <a:cubicBezTo>
                      <a:pt x="1" y="260"/>
                      <a:pt x="9" y="267"/>
                      <a:pt x="19" y="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5" name="Google Shape;1765;p36"/>
              <p:cNvSpPr/>
              <p:nvPr/>
            </p:nvSpPr>
            <p:spPr>
              <a:xfrm rot="-188646">
                <a:off x="7625826" y="4042194"/>
                <a:ext cx="41040" cy="13320"/>
              </a:xfrm>
              <a:custGeom>
                <a:avLst/>
                <a:gdLst/>
                <a:ahLst/>
                <a:cxnLst/>
                <a:rect l="l" t="t" r="r" b="b"/>
                <a:pathLst>
                  <a:path w="114" h="37" extrusionOk="0">
                    <a:moveTo>
                      <a:pt x="114" y="0"/>
                    </a:moveTo>
                    <a:lnTo>
                      <a:pt x="0" y="0"/>
                    </a:lnTo>
                    <a:lnTo>
                      <a:pt x="0" y="37"/>
                    </a:lnTo>
                    <a:lnTo>
                      <a:pt x="114" y="37"/>
                    </a:lnTo>
                    <a:lnTo>
                      <a:pt x="114"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6" name="Google Shape;1766;p36"/>
              <p:cNvSpPr/>
              <p:nvPr/>
            </p:nvSpPr>
            <p:spPr>
              <a:xfrm rot="-188646">
                <a:off x="7694306" y="3969239"/>
                <a:ext cx="42480" cy="105840"/>
              </a:xfrm>
              <a:custGeom>
                <a:avLst/>
                <a:gdLst/>
                <a:ahLst/>
                <a:cxnLst/>
                <a:rect l="l" t="t" r="r" b="b"/>
                <a:pathLst>
                  <a:path w="118" h="294" extrusionOk="0">
                    <a:moveTo>
                      <a:pt x="78" y="111"/>
                    </a:moveTo>
                    <a:lnTo>
                      <a:pt x="81" y="294"/>
                    </a:lnTo>
                    <a:lnTo>
                      <a:pt x="118" y="293"/>
                    </a:lnTo>
                    <a:lnTo>
                      <a:pt x="114" y="18"/>
                    </a:lnTo>
                    <a:cubicBezTo>
                      <a:pt x="113" y="9"/>
                      <a:pt x="107" y="2"/>
                      <a:pt x="99" y="0"/>
                    </a:cubicBezTo>
                    <a:cubicBezTo>
                      <a:pt x="90" y="-2"/>
                      <a:pt x="81" y="3"/>
                      <a:pt x="78" y="11"/>
                    </a:cubicBezTo>
                    <a:cubicBezTo>
                      <a:pt x="78" y="11"/>
                      <a:pt x="61" y="55"/>
                      <a:pt x="47" y="90"/>
                    </a:cubicBezTo>
                    <a:cubicBezTo>
                      <a:pt x="36" y="121"/>
                      <a:pt x="0" y="153"/>
                      <a:pt x="0" y="153"/>
                    </a:cubicBezTo>
                    <a:lnTo>
                      <a:pt x="24" y="180"/>
                    </a:lnTo>
                    <a:cubicBezTo>
                      <a:pt x="26" y="179"/>
                      <a:pt x="62" y="147"/>
                      <a:pt x="78" y="1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7" name="Google Shape;1767;p36"/>
              <p:cNvSpPr/>
              <p:nvPr/>
            </p:nvSpPr>
            <p:spPr>
              <a:xfrm rot="-188646">
                <a:off x="7341440" y="3928326"/>
                <a:ext cx="71280" cy="85680"/>
              </a:xfrm>
              <a:custGeom>
                <a:avLst/>
                <a:gdLst/>
                <a:ahLst/>
                <a:cxnLst/>
                <a:rect l="l" t="t" r="r" b="b"/>
                <a:pathLst>
                  <a:path w="198" h="238" extrusionOk="0">
                    <a:moveTo>
                      <a:pt x="83" y="238"/>
                    </a:moveTo>
                    <a:cubicBezTo>
                      <a:pt x="119" y="238"/>
                      <a:pt x="160" y="233"/>
                      <a:pt x="198" y="227"/>
                    </a:cubicBezTo>
                    <a:lnTo>
                      <a:pt x="192" y="191"/>
                    </a:lnTo>
                    <a:cubicBezTo>
                      <a:pt x="126" y="202"/>
                      <a:pt x="60" y="205"/>
                      <a:pt x="40" y="198"/>
                    </a:cubicBezTo>
                    <a:cubicBezTo>
                      <a:pt x="55" y="178"/>
                      <a:pt x="79" y="166"/>
                      <a:pt x="102" y="154"/>
                    </a:cubicBezTo>
                    <a:cubicBezTo>
                      <a:pt x="138" y="136"/>
                      <a:pt x="183" y="113"/>
                      <a:pt x="169" y="60"/>
                    </a:cubicBezTo>
                    <a:cubicBezTo>
                      <a:pt x="156" y="10"/>
                      <a:pt x="123" y="2"/>
                      <a:pt x="110" y="0"/>
                    </a:cubicBezTo>
                    <a:cubicBezTo>
                      <a:pt x="83" y="-3"/>
                      <a:pt x="57" y="13"/>
                      <a:pt x="44" y="39"/>
                    </a:cubicBezTo>
                    <a:lnTo>
                      <a:pt x="76" y="55"/>
                    </a:lnTo>
                    <a:cubicBezTo>
                      <a:pt x="82" y="44"/>
                      <a:pt x="95" y="35"/>
                      <a:pt x="106" y="37"/>
                    </a:cubicBezTo>
                    <a:cubicBezTo>
                      <a:pt x="123" y="38"/>
                      <a:pt x="130" y="58"/>
                      <a:pt x="134" y="69"/>
                    </a:cubicBezTo>
                    <a:cubicBezTo>
                      <a:pt x="139" y="91"/>
                      <a:pt x="129" y="100"/>
                      <a:pt x="86" y="122"/>
                    </a:cubicBezTo>
                    <a:cubicBezTo>
                      <a:pt x="61" y="135"/>
                      <a:pt x="31" y="150"/>
                      <a:pt x="11" y="176"/>
                    </a:cubicBezTo>
                    <a:cubicBezTo>
                      <a:pt x="-4" y="195"/>
                      <a:pt x="1" y="209"/>
                      <a:pt x="5" y="216"/>
                    </a:cubicBezTo>
                    <a:cubicBezTo>
                      <a:pt x="15" y="233"/>
                      <a:pt x="46" y="238"/>
                      <a:pt x="83"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6"/>
              <p:cNvSpPr/>
              <p:nvPr/>
            </p:nvSpPr>
            <p:spPr>
              <a:xfrm rot="-188646">
                <a:off x="7831190" y="3835745"/>
                <a:ext cx="87480" cy="117720"/>
              </a:xfrm>
              <a:custGeom>
                <a:avLst/>
                <a:gdLst/>
                <a:ahLst/>
                <a:cxnLst/>
                <a:rect l="l" t="t" r="r" b="b"/>
                <a:pathLst>
                  <a:path w="243" h="327" extrusionOk="0">
                    <a:moveTo>
                      <a:pt x="128" y="108"/>
                    </a:moveTo>
                    <a:cubicBezTo>
                      <a:pt x="111" y="103"/>
                      <a:pt x="93" y="106"/>
                      <a:pt x="78" y="113"/>
                    </a:cubicBezTo>
                    <a:lnTo>
                      <a:pt x="95" y="65"/>
                    </a:lnTo>
                    <a:lnTo>
                      <a:pt x="243" y="36"/>
                    </a:lnTo>
                    <a:lnTo>
                      <a:pt x="236" y="0"/>
                    </a:lnTo>
                    <a:lnTo>
                      <a:pt x="78" y="31"/>
                    </a:lnTo>
                    <a:cubicBezTo>
                      <a:pt x="72" y="32"/>
                      <a:pt x="66" y="36"/>
                      <a:pt x="64" y="43"/>
                    </a:cubicBezTo>
                    <a:lnTo>
                      <a:pt x="25" y="152"/>
                    </a:lnTo>
                    <a:cubicBezTo>
                      <a:pt x="22" y="160"/>
                      <a:pt x="25" y="169"/>
                      <a:pt x="32" y="173"/>
                    </a:cubicBezTo>
                    <a:cubicBezTo>
                      <a:pt x="39" y="178"/>
                      <a:pt x="48" y="177"/>
                      <a:pt x="55" y="171"/>
                    </a:cubicBezTo>
                    <a:cubicBezTo>
                      <a:pt x="67" y="160"/>
                      <a:pt x="98" y="138"/>
                      <a:pt x="117" y="143"/>
                    </a:cubicBezTo>
                    <a:cubicBezTo>
                      <a:pt x="129" y="147"/>
                      <a:pt x="135" y="165"/>
                      <a:pt x="138" y="179"/>
                    </a:cubicBezTo>
                    <a:cubicBezTo>
                      <a:pt x="149" y="232"/>
                      <a:pt x="125" y="276"/>
                      <a:pt x="96" y="288"/>
                    </a:cubicBezTo>
                    <a:cubicBezTo>
                      <a:pt x="73" y="297"/>
                      <a:pt x="50" y="285"/>
                      <a:pt x="31" y="254"/>
                    </a:cubicBezTo>
                    <a:lnTo>
                      <a:pt x="0" y="273"/>
                    </a:lnTo>
                    <a:cubicBezTo>
                      <a:pt x="22" y="308"/>
                      <a:pt x="51" y="327"/>
                      <a:pt x="81" y="327"/>
                    </a:cubicBezTo>
                    <a:cubicBezTo>
                      <a:pt x="90" y="327"/>
                      <a:pt x="100" y="325"/>
                      <a:pt x="109" y="322"/>
                    </a:cubicBezTo>
                    <a:cubicBezTo>
                      <a:pt x="153" y="304"/>
                      <a:pt x="189" y="244"/>
                      <a:pt x="174" y="172"/>
                    </a:cubicBezTo>
                    <a:cubicBezTo>
                      <a:pt x="167" y="137"/>
                      <a:pt x="151" y="116"/>
                      <a:pt x="128" y="1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9" name="Google Shape;1769;p36"/>
              <p:cNvSpPr/>
              <p:nvPr/>
            </p:nvSpPr>
            <p:spPr>
              <a:xfrm rot="-188646">
                <a:off x="7223623" y="4149688"/>
                <a:ext cx="554759" cy="13320"/>
              </a:xfrm>
              <a:custGeom>
                <a:avLst/>
                <a:gdLst/>
                <a:ahLst/>
                <a:cxnLst/>
                <a:rect l="l" t="t" r="r" b="b"/>
                <a:pathLst>
                  <a:path w="1541" h="37" extrusionOk="0">
                    <a:moveTo>
                      <a:pt x="0" y="37"/>
                    </a:moveTo>
                    <a:lnTo>
                      <a:pt x="1541" y="37"/>
                    </a:lnTo>
                    <a:lnTo>
                      <a:pt x="1541"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0" name="Google Shape;1770;p36"/>
              <p:cNvSpPr/>
              <p:nvPr/>
            </p:nvSpPr>
            <p:spPr>
              <a:xfrm rot="-188646">
                <a:off x="7368788" y="4298083"/>
                <a:ext cx="86040" cy="13320"/>
              </a:xfrm>
              <a:custGeom>
                <a:avLst/>
                <a:gdLst/>
                <a:ahLst/>
                <a:cxnLst/>
                <a:rect l="l" t="t" r="r" b="b"/>
                <a:pathLst>
                  <a:path w="239" h="37" extrusionOk="0">
                    <a:moveTo>
                      <a:pt x="0" y="37"/>
                    </a:moveTo>
                    <a:lnTo>
                      <a:pt x="239" y="37"/>
                    </a:lnTo>
                    <a:lnTo>
                      <a:pt x="23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6"/>
              <p:cNvSpPr/>
              <p:nvPr/>
            </p:nvSpPr>
            <p:spPr>
              <a:xfrm rot="-188646">
                <a:off x="7470317" y="4239424"/>
                <a:ext cx="65160" cy="99720"/>
              </a:xfrm>
              <a:custGeom>
                <a:avLst/>
                <a:gdLst/>
                <a:ahLst/>
                <a:cxnLst/>
                <a:rect l="l" t="t" r="r" b="b"/>
                <a:pathLst>
                  <a:path w="181" h="277" extrusionOk="0">
                    <a:moveTo>
                      <a:pt x="139" y="48"/>
                    </a:moveTo>
                    <a:cubicBezTo>
                      <a:pt x="137" y="35"/>
                      <a:pt x="131" y="2"/>
                      <a:pt x="105" y="0"/>
                    </a:cubicBezTo>
                    <a:cubicBezTo>
                      <a:pt x="76" y="-4"/>
                      <a:pt x="53" y="40"/>
                      <a:pt x="38" y="78"/>
                    </a:cubicBezTo>
                    <a:lnTo>
                      <a:pt x="72" y="91"/>
                    </a:lnTo>
                    <a:cubicBezTo>
                      <a:pt x="80" y="71"/>
                      <a:pt x="92" y="50"/>
                      <a:pt x="100" y="40"/>
                    </a:cubicBezTo>
                    <a:cubicBezTo>
                      <a:pt x="101" y="43"/>
                      <a:pt x="102" y="48"/>
                      <a:pt x="103" y="54"/>
                    </a:cubicBezTo>
                    <a:cubicBezTo>
                      <a:pt x="116" y="126"/>
                      <a:pt x="57" y="169"/>
                      <a:pt x="21" y="195"/>
                    </a:cubicBezTo>
                    <a:lnTo>
                      <a:pt x="11" y="202"/>
                    </a:lnTo>
                    <a:cubicBezTo>
                      <a:pt x="-3" y="213"/>
                      <a:pt x="-1" y="225"/>
                      <a:pt x="0" y="229"/>
                    </a:cubicBezTo>
                    <a:cubicBezTo>
                      <a:pt x="4" y="240"/>
                      <a:pt x="10" y="262"/>
                      <a:pt x="178" y="277"/>
                    </a:cubicBezTo>
                    <a:lnTo>
                      <a:pt x="181" y="240"/>
                    </a:lnTo>
                    <a:cubicBezTo>
                      <a:pt x="132" y="236"/>
                      <a:pt x="76" y="228"/>
                      <a:pt x="49" y="220"/>
                    </a:cubicBezTo>
                    <a:cubicBezTo>
                      <a:pt x="87" y="192"/>
                      <a:pt x="156" y="137"/>
                      <a:pt x="139" y="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6"/>
              <p:cNvSpPr/>
              <p:nvPr/>
            </p:nvSpPr>
            <p:spPr>
              <a:xfrm rot="-188646">
                <a:off x="7558117" y="4235450"/>
                <a:ext cx="113040" cy="100080"/>
              </a:xfrm>
              <a:custGeom>
                <a:avLst/>
                <a:gdLst/>
                <a:ahLst/>
                <a:cxnLst/>
                <a:rect l="l" t="t" r="r" b="b"/>
                <a:pathLst>
                  <a:path w="314" h="278" extrusionOk="0">
                    <a:moveTo>
                      <a:pt x="183" y="236"/>
                    </a:moveTo>
                    <a:cubicBezTo>
                      <a:pt x="176" y="240"/>
                      <a:pt x="173" y="241"/>
                      <a:pt x="172" y="242"/>
                    </a:cubicBezTo>
                    <a:cubicBezTo>
                      <a:pt x="165" y="231"/>
                      <a:pt x="173" y="178"/>
                      <a:pt x="177" y="146"/>
                    </a:cubicBezTo>
                    <a:cubicBezTo>
                      <a:pt x="181" y="115"/>
                      <a:pt x="186" y="82"/>
                      <a:pt x="186" y="53"/>
                    </a:cubicBezTo>
                    <a:cubicBezTo>
                      <a:pt x="186" y="28"/>
                      <a:pt x="175" y="20"/>
                      <a:pt x="165" y="18"/>
                    </a:cubicBezTo>
                    <a:cubicBezTo>
                      <a:pt x="155" y="15"/>
                      <a:pt x="133" y="10"/>
                      <a:pt x="60" y="132"/>
                    </a:cubicBezTo>
                    <a:lnTo>
                      <a:pt x="86" y="7"/>
                    </a:lnTo>
                    <a:lnTo>
                      <a:pt x="50" y="0"/>
                    </a:lnTo>
                    <a:lnTo>
                      <a:pt x="0" y="240"/>
                    </a:lnTo>
                    <a:cubicBezTo>
                      <a:pt x="-2" y="249"/>
                      <a:pt x="3" y="258"/>
                      <a:pt x="12" y="261"/>
                    </a:cubicBezTo>
                    <a:cubicBezTo>
                      <a:pt x="20" y="264"/>
                      <a:pt x="30" y="261"/>
                      <a:pt x="34" y="253"/>
                    </a:cubicBezTo>
                    <a:cubicBezTo>
                      <a:pt x="73" y="180"/>
                      <a:pt x="122" y="98"/>
                      <a:pt x="149" y="66"/>
                    </a:cubicBezTo>
                    <a:cubicBezTo>
                      <a:pt x="148" y="89"/>
                      <a:pt x="144" y="116"/>
                      <a:pt x="141" y="141"/>
                    </a:cubicBezTo>
                    <a:cubicBezTo>
                      <a:pt x="132" y="207"/>
                      <a:pt x="125" y="254"/>
                      <a:pt x="151" y="272"/>
                    </a:cubicBezTo>
                    <a:cubicBezTo>
                      <a:pt x="157" y="276"/>
                      <a:pt x="163" y="278"/>
                      <a:pt x="171" y="278"/>
                    </a:cubicBezTo>
                    <a:cubicBezTo>
                      <a:pt x="180" y="278"/>
                      <a:pt x="190" y="275"/>
                      <a:pt x="201" y="268"/>
                    </a:cubicBezTo>
                    <a:cubicBezTo>
                      <a:pt x="278" y="226"/>
                      <a:pt x="313" y="183"/>
                      <a:pt x="314" y="181"/>
                    </a:cubicBezTo>
                    <a:lnTo>
                      <a:pt x="286" y="158"/>
                    </a:lnTo>
                    <a:cubicBezTo>
                      <a:pt x="285" y="158"/>
                      <a:pt x="253" y="198"/>
                      <a:pt x="183" y="2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3" name="Google Shape;1773;p36"/>
              <p:cNvSpPr/>
              <p:nvPr/>
            </p:nvSpPr>
            <p:spPr>
              <a:xfrm rot="-188646">
                <a:off x="7676678" y="4242036"/>
                <a:ext cx="55080" cy="60120"/>
              </a:xfrm>
              <a:custGeom>
                <a:avLst/>
                <a:gdLst/>
                <a:ahLst/>
                <a:cxnLst/>
                <a:rect l="l" t="t" r="r" b="b"/>
                <a:pathLst>
                  <a:path w="153" h="167" extrusionOk="0">
                    <a:moveTo>
                      <a:pt x="149" y="89"/>
                    </a:moveTo>
                    <a:lnTo>
                      <a:pt x="153" y="53"/>
                    </a:lnTo>
                    <a:lnTo>
                      <a:pt x="93" y="46"/>
                    </a:lnTo>
                    <a:lnTo>
                      <a:pt x="103" y="10"/>
                    </a:lnTo>
                    <a:lnTo>
                      <a:pt x="67" y="0"/>
                    </a:lnTo>
                    <a:lnTo>
                      <a:pt x="56" y="42"/>
                    </a:lnTo>
                    <a:lnTo>
                      <a:pt x="4" y="36"/>
                    </a:lnTo>
                    <a:lnTo>
                      <a:pt x="0" y="73"/>
                    </a:lnTo>
                    <a:lnTo>
                      <a:pt x="47" y="78"/>
                    </a:lnTo>
                    <a:lnTo>
                      <a:pt x="26" y="158"/>
                    </a:lnTo>
                    <a:lnTo>
                      <a:pt x="61" y="167"/>
                    </a:lnTo>
                    <a:lnTo>
                      <a:pt x="84" y="82"/>
                    </a:lnTo>
                    <a:lnTo>
                      <a:pt x="149" y="89"/>
                    </a:ln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4" name="Google Shape;1774;p36"/>
              <p:cNvSpPr/>
              <p:nvPr/>
            </p:nvSpPr>
            <p:spPr>
              <a:xfrm rot="-188646">
                <a:off x="7728560" y="4199691"/>
                <a:ext cx="90000" cy="116280"/>
              </a:xfrm>
              <a:custGeom>
                <a:avLst/>
                <a:gdLst/>
                <a:ahLst/>
                <a:cxnLst/>
                <a:rect l="l" t="t" r="r" b="b"/>
                <a:pathLst>
                  <a:path w="250" h="323" extrusionOk="0">
                    <a:moveTo>
                      <a:pt x="150" y="318"/>
                    </a:moveTo>
                    <a:cubicBezTo>
                      <a:pt x="201" y="306"/>
                      <a:pt x="236" y="272"/>
                      <a:pt x="247" y="224"/>
                    </a:cubicBezTo>
                    <a:cubicBezTo>
                      <a:pt x="256" y="187"/>
                      <a:pt x="243" y="166"/>
                      <a:pt x="231" y="155"/>
                    </a:cubicBezTo>
                    <a:cubicBezTo>
                      <a:pt x="209" y="134"/>
                      <a:pt x="169" y="134"/>
                      <a:pt x="135" y="139"/>
                    </a:cubicBezTo>
                    <a:cubicBezTo>
                      <a:pt x="149" y="116"/>
                      <a:pt x="160" y="84"/>
                      <a:pt x="156" y="44"/>
                    </a:cubicBezTo>
                    <a:cubicBezTo>
                      <a:pt x="155" y="34"/>
                      <a:pt x="152" y="5"/>
                      <a:pt x="129" y="0"/>
                    </a:cubicBezTo>
                    <a:cubicBezTo>
                      <a:pt x="106" y="-4"/>
                      <a:pt x="78" y="25"/>
                      <a:pt x="47" y="87"/>
                    </a:cubicBezTo>
                    <a:lnTo>
                      <a:pt x="80" y="103"/>
                    </a:lnTo>
                    <a:cubicBezTo>
                      <a:pt x="92" y="79"/>
                      <a:pt x="109" y="53"/>
                      <a:pt x="119" y="42"/>
                    </a:cubicBezTo>
                    <a:cubicBezTo>
                      <a:pt x="119" y="44"/>
                      <a:pt x="120" y="45"/>
                      <a:pt x="120" y="47"/>
                    </a:cubicBezTo>
                    <a:cubicBezTo>
                      <a:pt x="127" y="117"/>
                      <a:pt x="73" y="153"/>
                      <a:pt x="70" y="154"/>
                    </a:cubicBezTo>
                    <a:cubicBezTo>
                      <a:pt x="62" y="159"/>
                      <a:pt x="60" y="169"/>
                      <a:pt x="63" y="178"/>
                    </a:cubicBezTo>
                    <a:cubicBezTo>
                      <a:pt x="67" y="186"/>
                      <a:pt x="77" y="190"/>
                      <a:pt x="86" y="187"/>
                    </a:cubicBezTo>
                    <a:cubicBezTo>
                      <a:pt x="116" y="177"/>
                      <a:pt x="185" y="163"/>
                      <a:pt x="207" y="182"/>
                    </a:cubicBezTo>
                    <a:cubicBezTo>
                      <a:pt x="209" y="184"/>
                      <a:pt x="217" y="191"/>
                      <a:pt x="211" y="216"/>
                    </a:cubicBezTo>
                    <a:cubicBezTo>
                      <a:pt x="201" y="260"/>
                      <a:pt x="168" y="276"/>
                      <a:pt x="142" y="283"/>
                    </a:cubicBezTo>
                    <a:cubicBezTo>
                      <a:pt x="95" y="294"/>
                      <a:pt x="45" y="279"/>
                      <a:pt x="28" y="258"/>
                    </a:cubicBezTo>
                    <a:lnTo>
                      <a:pt x="0" y="281"/>
                    </a:lnTo>
                    <a:cubicBezTo>
                      <a:pt x="21" y="307"/>
                      <a:pt x="65" y="323"/>
                      <a:pt x="109" y="323"/>
                    </a:cubicBezTo>
                    <a:cubicBezTo>
                      <a:pt x="123" y="323"/>
                      <a:pt x="137" y="321"/>
                      <a:pt x="150" y="3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775" name="Google Shape;1775;p36"/>
            <p:cNvSpPr/>
            <p:nvPr/>
          </p:nvSpPr>
          <p:spPr>
            <a:xfrm>
              <a:off x="6856966" y="4667425"/>
              <a:ext cx="2324735"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06224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41"/>
          <p:cNvSpPr txBox="1">
            <a:spLocks noGrp="1"/>
          </p:cNvSpPr>
          <p:nvPr>
            <p:ph type="title"/>
          </p:nvPr>
        </p:nvSpPr>
        <p:spPr>
          <a:xfrm>
            <a:off x="726112" y="2931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latin typeface="Times New Roman"/>
                <a:cs typeface="Times New Roman"/>
              </a:rPr>
              <a:t>Objective</a:t>
            </a:r>
            <a:endParaRPr lang="en-US" sz="3200" b="1">
              <a:latin typeface="Times New Roman"/>
              <a:cs typeface="Times New Roman"/>
            </a:endParaRPr>
          </a:p>
        </p:txBody>
      </p:sp>
      <p:sp>
        <p:nvSpPr>
          <p:cNvPr id="14" name="TextBox 13">
            <a:extLst>
              <a:ext uri="{FF2B5EF4-FFF2-40B4-BE49-F238E27FC236}">
                <a16:creationId xmlns:a16="http://schemas.microsoft.com/office/drawing/2014/main" id="{8E89E940-288E-EA58-A082-FFD9A5A3E3C2}"/>
              </a:ext>
            </a:extLst>
          </p:cNvPr>
          <p:cNvSpPr txBox="1"/>
          <p:nvPr/>
        </p:nvSpPr>
        <p:spPr>
          <a:xfrm>
            <a:off x="901149" y="4985843"/>
            <a:ext cx="82428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imes New Roman"/>
              </a:rPr>
              <a:t>             </a:t>
            </a:r>
          </a:p>
          <a:p>
            <a:endParaRPr lang="en-US" sz="1600">
              <a:latin typeface="Times New Roman"/>
            </a:endParaRPr>
          </a:p>
        </p:txBody>
      </p:sp>
      <p:sp>
        <p:nvSpPr>
          <p:cNvPr id="4" name="TextBox 3">
            <a:extLst>
              <a:ext uri="{FF2B5EF4-FFF2-40B4-BE49-F238E27FC236}">
                <a16:creationId xmlns:a16="http://schemas.microsoft.com/office/drawing/2014/main" id="{B42CF94C-FEA8-EBB4-0D54-00751C906F0C}"/>
              </a:ext>
            </a:extLst>
          </p:cNvPr>
          <p:cNvSpPr txBox="1"/>
          <p:nvPr/>
        </p:nvSpPr>
        <p:spPr>
          <a:xfrm>
            <a:off x="1176393" y="995600"/>
            <a:ext cx="7125077" cy="1323439"/>
          </a:xfrm>
          <a:prstGeom prst="rect">
            <a:avLst/>
          </a:prstGeom>
          <a:noFill/>
        </p:spPr>
        <p:txBody>
          <a:bodyPr wrap="square">
            <a:spAutoFit/>
          </a:bodyPr>
          <a:lstStyle/>
          <a:p>
            <a:r>
              <a:rPr lang="en-GB" sz="1600">
                <a:latin typeface="Times New Roman" panose="02020603050405020304" pitchFamily="18" charset="0"/>
                <a:cs typeface="Times New Roman" panose="02020603050405020304" pitchFamily="18" charset="0"/>
              </a:rPr>
              <a:t>To Conduct a detailed salary analysis of data scientists using statistical tools, such as the t-test, to identify key factors influencing compensation. This analysis aims to provide insights into how experience, education, geographical location, and industry affect data scientist salaries, aiding organizations in making informed decisions on recruitment, talent retention, and compensation strategies.</a:t>
            </a:r>
            <a:endParaRPr lang="en-US" sz="1600">
              <a:latin typeface="Times New Roman" panose="02020603050405020304" pitchFamily="18" charset="0"/>
              <a:cs typeface="Times New Roman" panose="02020603050405020304" pitchFamily="18" charset="0"/>
            </a:endParaRPr>
          </a:p>
        </p:txBody>
      </p:sp>
      <p:grpSp>
        <p:nvGrpSpPr>
          <p:cNvPr id="6" name="Google Shape;3277;p67">
            <a:extLst>
              <a:ext uri="{FF2B5EF4-FFF2-40B4-BE49-F238E27FC236}">
                <a16:creationId xmlns:a16="http://schemas.microsoft.com/office/drawing/2014/main" id="{6089B1F4-DC9D-51B1-5069-A42AD0FC42DD}"/>
              </a:ext>
            </a:extLst>
          </p:cNvPr>
          <p:cNvGrpSpPr/>
          <p:nvPr/>
        </p:nvGrpSpPr>
        <p:grpSpPr>
          <a:xfrm>
            <a:off x="2623750" y="2458071"/>
            <a:ext cx="3896499" cy="2275609"/>
            <a:chOff x="563040" y="475200"/>
            <a:chExt cx="8949240" cy="5226480"/>
          </a:xfrm>
        </p:grpSpPr>
        <p:sp>
          <p:nvSpPr>
            <p:cNvPr id="8" name="Google Shape;3278;p67">
              <a:extLst>
                <a:ext uri="{FF2B5EF4-FFF2-40B4-BE49-F238E27FC236}">
                  <a16:creationId xmlns:a16="http://schemas.microsoft.com/office/drawing/2014/main" id="{82B8C763-B35B-3446-94A4-A46CA162BD54}"/>
                </a:ext>
              </a:extLst>
            </p:cNvPr>
            <p:cNvSpPr/>
            <p:nvPr/>
          </p:nvSpPr>
          <p:spPr>
            <a:xfrm>
              <a:off x="563040" y="4877331"/>
              <a:ext cx="8949240" cy="6480"/>
            </a:xfrm>
            <a:custGeom>
              <a:avLst/>
              <a:gdLst/>
              <a:ahLst/>
              <a:cxnLst/>
              <a:rect l="l" t="t" r="r" b="b"/>
              <a:pathLst>
                <a:path w="24859" h="18" extrusionOk="0">
                  <a:moveTo>
                    <a:pt x="0" y="9"/>
                  </a:moveTo>
                  <a:cubicBezTo>
                    <a:pt x="0" y="4"/>
                    <a:pt x="5565" y="0"/>
                    <a:pt x="12429" y="0"/>
                  </a:cubicBezTo>
                  <a:cubicBezTo>
                    <a:pt x="19295" y="0"/>
                    <a:pt x="24859" y="4"/>
                    <a:pt x="24859" y="9"/>
                  </a:cubicBezTo>
                  <a:cubicBezTo>
                    <a:pt x="24859" y="14"/>
                    <a:pt x="19295" y="18"/>
                    <a:pt x="12429" y="18"/>
                  </a:cubicBezTo>
                  <a:cubicBezTo>
                    <a:pt x="5565" y="18"/>
                    <a:pt x="0" y="14"/>
                    <a:pt x="0" y="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 name="Google Shape;3279;p67">
              <a:extLst>
                <a:ext uri="{FF2B5EF4-FFF2-40B4-BE49-F238E27FC236}">
                  <a16:creationId xmlns:a16="http://schemas.microsoft.com/office/drawing/2014/main" id="{04E75CCC-BBF9-2C97-BFA9-D9D9233D8D82}"/>
                </a:ext>
              </a:extLst>
            </p:cNvPr>
            <p:cNvSpPr/>
            <p:nvPr/>
          </p:nvSpPr>
          <p:spPr>
            <a:xfrm>
              <a:off x="3114000" y="475200"/>
              <a:ext cx="4187880" cy="3359160"/>
            </a:xfrm>
            <a:custGeom>
              <a:avLst/>
              <a:gdLst/>
              <a:ahLst/>
              <a:cxnLst/>
              <a:rect l="l" t="t" r="r" b="b"/>
              <a:pathLst>
                <a:path w="11633" h="9331" extrusionOk="0">
                  <a:moveTo>
                    <a:pt x="11633" y="9331"/>
                  </a:moveTo>
                  <a:lnTo>
                    <a:pt x="0" y="9331"/>
                  </a:lnTo>
                  <a:lnTo>
                    <a:pt x="0" y="0"/>
                  </a:lnTo>
                  <a:lnTo>
                    <a:pt x="11633" y="45"/>
                  </a:lnTo>
                  <a:lnTo>
                    <a:pt x="11633" y="9331"/>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 name="Google Shape;3280;p67">
              <a:extLst>
                <a:ext uri="{FF2B5EF4-FFF2-40B4-BE49-F238E27FC236}">
                  <a16:creationId xmlns:a16="http://schemas.microsoft.com/office/drawing/2014/main" id="{F2F04C81-5695-D781-BBE5-FC41E8CD71F6}"/>
                </a:ext>
              </a:extLst>
            </p:cNvPr>
            <p:cNvSpPr/>
            <p:nvPr/>
          </p:nvSpPr>
          <p:spPr>
            <a:xfrm>
              <a:off x="3277080" y="631080"/>
              <a:ext cx="3861720" cy="3039840"/>
            </a:xfrm>
            <a:custGeom>
              <a:avLst/>
              <a:gdLst/>
              <a:ahLst/>
              <a:cxnLst/>
              <a:rect l="l" t="t" r="r" b="b"/>
              <a:pathLst>
                <a:path w="10727" h="8444" extrusionOk="0">
                  <a:moveTo>
                    <a:pt x="10727" y="8444"/>
                  </a:moveTo>
                  <a:lnTo>
                    <a:pt x="0" y="8444"/>
                  </a:lnTo>
                  <a:lnTo>
                    <a:pt x="0" y="0"/>
                  </a:lnTo>
                  <a:lnTo>
                    <a:pt x="10727" y="0"/>
                  </a:lnTo>
                  <a:lnTo>
                    <a:pt x="10727" y="844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3281;p67">
              <a:extLst>
                <a:ext uri="{FF2B5EF4-FFF2-40B4-BE49-F238E27FC236}">
                  <a16:creationId xmlns:a16="http://schemas.microsoft.com/office/drawing/2014/main" id="{F5BA7BA7-FAB5-7ACA-22DE-26863F87A0B2}"/>
                </a:ext>
              </a:extLst>
            </p:cNvPr>
            <p:cNvSpPr/>
            <p:nvPr/>
          </p:nvSpPr>
          <p:spPr>
            <a:xfrm>
              <a:off x="5099040" y="946800"/>
              <a:ext cx="60480" cy="14760"/>
            </a:xfrm>
            <a:custGeom>
              <a:avLst/>
              <a:gdLst/>
              <a:ahLst/>
              <a:cxnLst/>
              <a:rect l="l" t="t" r="r" b="b"/>
              <a:pathLst>
                <a:path w="168" h="41" extrusionOk="0">
                  <a:moveTo>
                    <a:pt x="167" y="1"/>
                  </a:moveTo>
                  <a:cubicBezTo>
                    <a:pt x="169" y="4"/>
                    <a:pt x="135" y="25"/>
                    <a:pt x="87" y="35"/>
                  </a:cubicBezTo>
                  <a:cubicBezTo>
                    <a:pt x="39" y="45"/>
                    <a:pt x="0" y="41"/>
                    <a:pt x="0" y="37"/>
                  </a:cubicBezTo>
                  <a:cubicBezTo>
                    <a:pt x="0" y="34"/>
                    <a:pt x="38" y="32"/>
                    <a:pt x="84" y="22"/>
                  </a:cubicBezTo>
                  <a:cubicBezTo>
                    <a:pt x="130" y="12"/>
                    <a:pt x="166" y="-2"/>
                    <a:pt x="16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3282;p67">
              <a:extLst>
                <a:ext uri="{FF2B5EF4-FFF2-40B4-BE49-F238E27FC236}">
                  <a16:creationId xmlns:a16="http://schemas.microsoft.com/office/drawing/2014/main" id="{3284C9E2-FB73-96AD-A379-CCE3656B3EA7}"/>
                </a:ext>
              </a:extLst>
            </p:cNvPr>
            <p:cNvSpPr/>
            <p:nvPr/>
          </p:nvSpPr>
          <p:spPr>
            <a:xfrm>
              <a:off x="4656960" y="771120"/>
              <a:ext cx="104760" cy="174960"/>
            </a:xfrm>
            <a:custGeom>
              <a:avLst/>
              <a:gdLst/>
              <a:ahLst/>
              <a:cxnLst/>
              <a:rect l="l" t="t" r="r" b="b"/>
              <a:pathLst>
                <a:path w="291" h="486" extrusionOk="0">
                  <a:moveTo>
                    <a:pt x="291" y="428"/>
                  </a:moveTo>
                  <a:cubicBezTo>
                    <a:pt x="291" y="429"/>
                    <a:pt x="284" y="432"/>
                    <a:pt x="271" y="437"/>
                  </a:cubicBezTo>
                  <a:cubicBezTo>
                    <a:pt x="258" y="442"/>
                    <a:pt x="238" y="448"/>
                    <a:pt x="213" y="455"/>
                  </a:cubicBezTo>
                  <a:cubicBezTo>
                    <a:pt x="163" y="468"/>
                    <a:pt x="91" y="483"/>
                    <a:pt x="6" y="486"/>
                  </a:cubicBezTo>
                  <a:cubicBezTo>
                    <a:pt x="3" y="486"/>
                    <a:pt x="0" y="484"/>
                    <a:pt x="0" y="480"/>
                  </a:cubicBezTo>
                  <a:cubicBezTo>
                    <a:pt x="0" y="479"/>
                    <a:pt x="0" y="478"/>
                    <a:pt x="0" y="477"/>
                  </a:cubicBezTo>
                  <a:cubicBezTo>
                    <a:pt x="14" y="444"/>
                    <a:pt x="29" y="408"/>
                    <a:pt x="44" y="371"/>
                  </a:cubicBezTo>
                  <a:cubicBezTo>
                    <a:pt x="87" y="268"/>
                    <a:pt x="127" y="175"/>
                    <a:pt x="157" y="108"/>
                  </a:cubicBezTo>
                  <a:cubicBezTo>
                    <a:pt x="171" y="76"/>
                    <a:pt x="183" y="50"/>
                    <a:pt x="192" y="29"/>
                  </a:cubicBezTo>
                  <a:cubicBezTo>
                    <a:pt x="201" y="10"/>
                    <a:pt x="206" y="0"/>
                    <a:pt x="207" y="0"/>
                  </a:cubicBezTo>
                  <a:cubicBezTo>
                    <a:pt x="208" y="1"/>
                    <a:pt x="204" y="11"/>
                    <a:pt x="197" y="31"/>
                  </a:cubicBezTo>
                  <a:cubicBezTo>
                    <a:pt x="189" y="52"/>
                    <a:pt x="178" y="79"/>
                    <a:pt x="165" y="112"/>
                  </a:cubicBezTo>
                  <a:cubicBezTo>
                    <a:pt x="138" y="180"/>
                    <a:pt x="100" y="273"/>
                    <a:pt x="56" y="377"/>
                  </a:cubicBezTo>
                  <a:cubicBezTo>
                    <a:pt x="41" y="414"/>
                    <a:pt x="26" y="449"/>
                    <a:pt x="12" y="482"/>
                  </a:cubicBezTo>
                  <a:lnTo>
                    <a:pt x="6" y="473"/>
                  </a:lnTo>
                  <a:cubicBezTo>
                    <a:pt x="89" y="471"/>
                    <a:pt x="161" y="458"/>
                    <a:pt x="211" y="447"/>
                  </a:cubicBezTo>
                  <a:cubicBezTo>
                    <a:pt x="261" y="436"/>
                    <a:pt x="290" y="427"/>
                    <a:pt x="291" y="4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3283;p67">
              <a:extLst>
                <a:ext uri="{FF2B5EF4-FFF2-40B4-BE49-F238E27FC236}">
                  <a16:creationId xmlns:a16="http://schemas.microsoft.com/office/drawing/2014/main" id="{3C5DD4D2-1349-EA37-1CD4-C03BF534E20D}"/>
                </a:ext>
              </a:extLst>
            </p:cNvPr>
            <p:cNvSpPr/>
            <p:nvPr/>
          </p:nvSpPr>
          <p:spPr>
            <a:xfrm>
              <a:off x="4702680" y="764280"/>
              <a:ext cx="126000" cy="10800"/>
            </a:xfrm>
            <a:custGeom>
              <a:avLst/>
              <a:gdLst/>
              <a:ahLst/>
              <a:cxnLst/>
              <a:rect l="l" t="t" r="r" b="b"/>
              <a:pathLst>
                <a:path w="350" h="30" extrusionOk="0">
                  <a:moveTo>
                    <a:pt x="350" y="6"/>
                  </a:moveTo>
                  <a:cubicBezTo>
                    <a:pt x="350" y="10"/>
                    <a:pt x="271" y="10"/>
                    <a:pt x="175" y="17"/>
                  </a:cubicBezTo>
                  <a:cubicBezTo>
                    <a:pt x="79" y="23"/>
                    <a:pt x="1" y="33"/>
                    <a:pt x="0" y="30"/>
                  </a:cubicBezTo>
                  <a:cubicBezTo>
                    <a:pt x="0" y="28"/>
                    <a:pt x="19" y="23"/>
                    <a:pt x="50" y="18"/>
                  </a:cubicBezTo>
                  <a:cubicBezTo>
                    <a:pt x="82" y="12"/>
                    <a:pt x="126" y="7"/>
                    <a:pt x="174" y="3"/>
                  </a:cubicBezTo>
                  <a:cubicBezTo>
                    <a:pt x="223" y="0"/>
                    <a:pt x="267" y="0"/>
                    <a:pt x="298" y="1"/>
                  </a:cubicBezTo>
                  <a:cubicBezTo>
                    <a:pt x="330" y="2"/>
                    <a:pt x="350" y="4"/>
                    <a:pt x="350"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3284;p67">
              <a:extLst>
                <a:ext uri="{FF2B5EF4-FFF2-40B4-BE49-F238E27FC236}">
                  <a16:creationId xmlns:a16="http://schemas.microsoft.com/office/drawing/2014/main" id="{7C1498B0-F27C-2BE4-AF73-A0D1561DFDE3}"/>
                </a:ext>
              </a:extLst>
            </p:cNvPr>
            <p:cNvSpPr/>
            <p:nvPr/>
          </p:nvSpPr>
          <p:spPr>
            <a:xfrm>
              <a:off x="4686480" y="857880"/>
              <a:ext cx="72360" cy="13680"/>
            </a:xfrm>
            <a:custGeom>
              <a:avLst/>
              <a:gdLst/>
              <a:ahLst/>
              <a:cxnLst/>
              <a:rect l="l" t="t" r="r" b="b"/>
              <a:pathLst>
                <a:path w="201" h="38" extrusionOk="0">
                  <a:moveTo>
                    <a:pt x="201" y="1"/>
                  </a:moveTo>
                  <a:cubicBezTo>
                    <a:pt x="202" y="5"/>
                    <a:pt x="159" y="21"/>
                    <a:pt x="102" y="30"/>
                  </a:cubicBezTo>
                  <a:cubicBezTo>
                    <a:pt x="46" y="40"/>
                    <a:pt x="0" y="39"/>
                    <a:pt x="0" y="35"/>
                  </a:cubicBezTo>
                  <a:cubicBezTo>
                    <a:pt x="-1" y="31"/>
                    <a:pt x="45" y="27"/>
                    <a:pt x="100" y="17"/>
                  </a:cubicBezTo>
                  <a:cubicBezTo>
                    <a:pt x="156" y="8"/>
                    <a:pt x="200" y="-3"/>
                    <a:pt x="2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3285;p67">
              <a:extLst>
                <a:ext uri="{FF2B5EF4-FFF2-40B4-BE49-F238E27FC236}">
                  <a16:creationId xmlns:a16="http://schemas.microsoft.com/office/drawing/2014/main" id="{8C3AA86B-B61F-524E-0392-51FEE1325657}"/>
                </a:ext>
              </a:extLst>
            </p:cNvPr>
            <p:cNvSpPr/>
            <p:nvPr/>
          </p:nvSpPr>
          <p:spPr>
            <a:xfrm>
              <a:off x="4789800" y="865440"/>
              <a:ext cx="84240" cy="89280"/>
            </a:xfrm>
            <a:custGeom>
              <a:avLst/>
              <a:gdLst/>
              <a:ahLst/>
              <a:cxnLst/>
              <a:rect l="l" t="t" r="r" b="b"/>
              <a:pathLst>
                <a:path w="234" h="248" extrusionOk="0">
                  <a:moveTo>
                    <a:pt x="234" y="207"/>
                  </a:moveTo>
                  <a:cubicBezTo>
                    <a:pt x="234" y="209"/>
                    <a:pt x="211" y="217"/>
                    <a:pt x="171" y="226"/>
                  </a:cubicBezTo>
                  <a:cubicBezTo>
                    <a:pt x="131" y="236"/>
                    <a:pt x="73" y="245"/>
                    <a:pt x="6" y="248"/>
                  </a:cubicBezTo>
                  <a:cubicBezTo>
                    <a:pt x="3" y="248"/>
                    <a:pt x="0" y="245"/>
                    <a:pt x="0" y="242"/>
                  </a:cubicBezTo>
                  <a:cubicBezTo>
                    <a:pt x="0" y="239"/>
                    <a:pt x="1" y="237"/>
                    <a:pt x="2" y="236"/>
                  </a:cubicBezTo>
                  <a:cubicBezTo>
                    <a:pt x="20" y="223"/>
                    <a:pt x="38" y="209"/>
                    <a:pt x="55" y="192"/>
                  </a:cubicBezTo>
                  <a:cubicBezTo>
                    <a:pt x="84" y="162"/>
                    <a:pt x="106" y="130"/>
                    <a:pt x="122" y="99"/>
                  </a:cubicBezTo>
                  <a:cubicBezTo>
                    <a:pt x="130" y="83"/>
                    <a:pt x="138" y="68"/>
                    <a:pt x="140" y="53"/>
                  </a:cubicBezTo>
                  <a:cubicBezTo>
                    <a:pt x="142" y="38"/>
                    <a:pt x="140" y="24"/>
                    <a:pt x="131" y="16"/>
                  </a:cubicBezTo>
                  <a:cubicBezTo>
                    <a:pt x="122" y="8"/>
                    <a:pt x="110" y="7"/>
                    <a:pt x="100" y="8"/>
                  </a:cubicBezTo>
                  <a:cubicBezTo>
                    <a:pt x="90" y="10"/>
                    <a:pt x="82" y="14"/>
                    <a:pt x="75" y="17"/>
                  </a:cubicBezTo>
                  <a:cubicBezTo>
                    <a:pt x="62" y="25"/>
                    <a:pt x="55" y="30"/>
                    <a:pt x="54" y="29"/>
                  </a:cubicBezTo>
                  <a:cubicBezTo>
                    <a:pt x="54" y="28"/>
                    <a:pt x="60" y="22"/>
                    <a:pt x="72" y="13"/>
                  </a:cubicBezTo>
                  <a:cubicBezTo>
                    <a:pt x="79" y="9"/>
                    <a:pt x="87" y="3"/>
                    <a:pt x="99" y="1"/>
                  </a:cubicBezTo>
                  <a:cubicBezTo>
                    <a:pt x="110" y="-1"/>
                    <a:pt x="125" y="-1"/>
                    <a:pt x="137" y="9"/>
                  </a:cubicBezTo>
                  <a:cubicBezTo>
                    <a:pt x="150" y="19"/>
                    <a:pt x="153" y="38"/>
                    <a:pt x="151" y="54"/>
                  </a:cubicBezTo>
                  <a:cubicBezTo>
                    <a:pt x="149" y="71"/>
                    <a:pt x="141" y="88"/>
                    <a:pt x="133" y="104"/>
                  </a:cubicBezTo>
                  <a:cubicBezTo>
                    <a:pt x="117" y="137"/>
                    <a:pt x="94" y="171"/>
                    <a:pt x="64" y="201"/>
                  </a:cubicBezTo>
                  <a:cubicBezTo>
                    <a:pt x="47" y="219"/>
                    <a:pt x="28" y="234"/>
                    <a:pt x="10" y="247"/>
                  </a:cubicBezTo>
                  <a:lnTo>
                    <a:pt x="6" y="235"/>
                  </a:lnTo>
                  <a:cubicBezTo>
                    <a:pt x="72" y="233"/>
                    <a:pt x="129" y="225"/>
                    <a:pt x="169" y="218"/>
                  </a:cubicBezTo>
                  <a:cubicBezTo>
                    <a:pt x="210" y="211"/>
                    <a:pt x="234" y="206"/>
                    <a:pt x="234" y="20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3286;p67">
              <a:extLst>
                <a:ext uri="{FF2B5EF4-FFF2-40B4-BE49-F238E27FC236}">
                  <a16:creationId xmlns:a16="http://schemas.microsoft.com/office/drawing/2014/main" id="{FC88BFE9-01F7-7C49-8226-550B6E1B4291}"/>
                </a:ext>
              </a:extLst>
            </p:cNvPr>
            <p:cNvSpPr/>
            <p:nvPr/>
          </p:nvSpPr>
          <p:spPr>
            <a:xfrm>
              <a:off x="4891680" y="863640"/>
              <a:ext cx="73800" cy="9360"/>
            </a:xfrm>
            <a:custGeom>
              <a:avLst/>
              <a:gdLst/>
              <a:ahLst/>
              <a:cxnLst/>
              <a:rect l="l" t="t" r="r" b="b"/>
              <a:pathLst>
                <a:path w="205" h="26" extrusionOk="0">
                  <a:moveTo>
                    <a:pt x="205" y="1"/>
                  </a:moveTo>
                  <a:cubicBezTo>
                    <a:pt x="206" y="4"/>
                    <a:pt x="161" y="20"/>
                    <a:pt x="104" y="25"/>
                  </a:cubicBezTo>
                  <a:cubicBezTo>
                    <a:pt x="46" y="30"/>
                    <a:pt x="-1" y="22"/>
                    <a:pt x="0" y="19"/>
                  </a:cubicBezTo>
                  <a:cubicBezTo>
                    <a:pt x="0" y="15"/>
                    <a:pt x="46" y="17"/>
                    <a:pt x="102" y="11"/>
                  </a:cubicBezTo>
                  <a:cubicBezTo>
                    <a:pt x="159" y="7"/>
                    <a:pt x="204" y="-3"/>
                    <a:pt x="20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 name="Google Shape;3287;p67">
              <a:extLst>
                <a:ext uri="{FF2B5EF4-FFF2-40B4-BE49-F238E27FC236}">
                  <a16:creationId xmlns:a16="http://schemas.microsoft.com/office/drawing/2014/main" id="{78C7E62D-630C-5849-E547-927B10051BDE}"/>
                </a:ext>
              </a:extLst>
            </p:cNvPr>
            <p:cNvSpPr/>
            <p:nvPr/>
          </p:nvSpPr>
          <p:spPr>
            <a:xfrm>
              <a:off x="4997520" y="775080"/>
              <a:ext cx="88560" cy="133920"/>
            </a:xfrm>
            <a:custGeom>
              <a:avLst/>
              <a:gdLst/>
              <a:ahLst/>
              <a:cxnLst/>
              <a:rect l="l" t="t" r="r" b="b"/>
              <a:pathLst>
                <a:path w="246" h="372" extrusionOk="0">
                  <a:moveTo>
                    <a:pt x="238" y="321"/>
                  </a:moveTo>
                  <a:cubicBezTo>
                    <a:pt x="238" y="321"/>
                    <a:pt x="241" y="323"/>
                    <a:pt x="246" y="329"/>
                  </a:cubicBezTo>
                  <a:cubicBezTo>
                    <a:pt x="246" y="330"/>
                    <a:pt x="246" y="331"/>
                    <a:pt x="245" y="331"/>
                  </a:cubicBezTo>
                  <a:lnTo>
                    <a:pt x="245" y="331"/>
                  </a:lnTo>
                  <a:lnTo>
                    <a:pt x="244" y="331"/>
                  </a:lnTo>
                  <a:cubicBezTo>
                    <a:pt x="228" y="336"/>
                    <a:pt x="190" y="343"/>
                    <a:pt x="138" y="352"/>
                  </a:cubicBezTo>
                  <a:cubicBezTo>
                    <a:pt x="112" y="357"/>
                    <a:pt x="84" y="362"/>
                    <a:pt x="52" y="367"/>
                  </a:cubicBezTo>
                  <a:cubicBezTo>
                    <a:pt x="44" y="369"/>
                    <a:pt x="36" y="370"/>
                    <a:pt x="28" y="371"/>
                  </a:cubicBezTo>
                  <a:cubicBezTo>
                    <a:pt x="24" y="372"/>
                    <a:pt x="19" y="373"/>
                    <a:pt x="13" y="372"/>
                  </a:cubicBezTo>
                  <a:cubicBezTo>
                    <a:pt x="7" y="371"/>
                    <a:pt x="0" y="364"/>
                    <a:pt x="0" y="357"/>
                  </a:cubicBezTo>
                  <a:cubicBezTo>
                    <a:pt x="0" y="351"/>
                    <a:pt x="2" y="347"/>
                    <a:pt x="2" y="343"/>
                  </a:cubicBezTo>
                  <a:lnTo>
                    <a:pt x="5" y="330"/>
                  </a:lnTo>
                  <a:cubicBezTo>
                    <a:pt x="6" y="321"/>
                    <a:pt x="8" y="312"/>
                    <a:pt x="10" y="303"/>
                  </a:cubicBezTo>
                  <a:cubicBezTo>
                    <a:pt x="26" y="219"/>
                    <a:pt x="42" y="143"/>
                    <a:pt x="54" y="89"/>
                  </a:cubicBezTo>
                  <a:cubicBezTo>
                    <a:pt x="66" y="34"/>
                    <a:pt x="75" y="0"/>
                    <a:pt x="76" y="0"/>
                  </a:cubicBezTo>
                  <a:cubicBezTo>
                    <a:pt x="78" y="1"/>
                    <a:pt x="73" y="35"/>
                    <a:pt x="64" y="90"/>
                  </a:cubicBezTo>
                  <a:cubicBezTo>
                    <a:pt x="54" y="146"/>
                    <a:pt x="40" y="222"/>
                    <a:pt x="23" y="306"/>
                  </a:cubicBezTo>
                  <a:cubicBezTo>
                    <a:pt x="21" y="315"/>
                    <a:pt x="19" y="323"/>
                    <a:pt x="18" y="332"/>
                  </a:cubicBezTo>
                  <a:lnTo>
                    <a:pt x="15" y="345"/>
                  </a:lnTo>
                  <a:cubicBezTo>
                    <a:pt x="14" y="349"/>
                    <a:pt x="13" y="354"/>
                    <a:pt x="13" y="356"/>
                  </a:cubicBezTo>
                  <a:cubicBezTo>
                    <a:pt x="14" y="358"/>
                    <a:pt x="13" y="358"/>
                    <a:pt x="16" y="359"/>
                  </a:cubicBezTo>
                  <a:cubicBezTo>
                    <a:pt x="18" y="360"/>
                    <a:pt x="22" y="359"/>
                    <a:pt x="26" y="359"/>
                  </a:cubicBezTo>
                  <a:cubicBezTo>
                    <a:pt x="34" y="357"/>
                    <a:pt x="42" y="356"/>
                    <a:pt x="50" y="355"/>
                  </a:cubicBezTo>
                  <a:cubicBezTo>
                    <a:pt x="82" y="350"/>
                    <a:pt x="111" y="346"/>
                    <a:pt x="137" y="342"/>
                  </a:cubicBezTo>
                  <a:cubicBezTo>
                    <a:pt x="189" y="334"/>
                    <a:pt x="227" y="329"/>
                    <a:pt x="244" y="328"/>
                  </a:cubicBezTo>
                  <a:lnTo>
                    <a:pt x="243" y="331"/>
                  </a:lnTo>
                  <a:cubicBezTo>
                    <a:pt x="239" y="324"/>
                    <a:pt x="237" y="321"/>
                    <a:pt x="238" y="32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3288;p67">
              <a:extLst>
                <a:ext uri="{FF2B5EF4-FFF2-40B4-BE49-F238E27FC236}">
                  <a16:creationId xmlns:a16="http://schemas.microsoft.com/office/drawing/2014/main" id="{A6201400-76FD-621B-DA43-849307E8FC40}"/>
                </a:ext>
              </a:extLst>
            </p:cNvPr>
            <p:cNvSpPr/>
            <p:nvPr/>
          </p:nvSpPr>
          <p:spPr>
            <a:xfrm>
              <a:off x="4999320" y="845640"/>
              <a:ext cx="67320" cy="6840"/>
            </a:xfrm>
            <a:custGeom>
              <a:avLst/>
              <a:gdLst/>
              <a:ahLst/>
              <a:cxnLst/>
              <a:rect l="l" t="t" r="r" b="b"/>
              <a:pathLst>
                <a:path w="187" h="19" extrusionOk="0">
                  <a:moveTo>
                    <a:pt x="186" y="1"/>
                  </a:moveTo>
                  <a:cubicBezTo>
                    <a:pt x="187" y="5"/>
                    <a:pt x="146" y="16"/>
                    <a:pt x="95" y="19"/>
                  </a:cubicBezTo>
                  <a:cubicBezTo>
                    <a:pt x="42" y="22"/>
                    <a:pt x="0" y="15"/>
                    <a:pt x="1" y="12"/>
                  </a:cubicBezTo>
                  <a:cubicBezTo>
                    <a:pt x="1" y="8"/>
                    <a:pt x="43" y="9"/>
                    <a:pt x="94" y="6"/>
                  </a:cubicBezTo>
                  <a:cubicBezTo>
                    <a:pt x="144" y="3"/>
                    <a:pt x="185" y="-2"/>
                    <a:pt x="18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3289;p67">
              <a:extLst>
                <a:ext uri="{FF2B5EF4-FFF2-40B4-BE49-F238E27FC236}">
                  <a16:creationId xmlns:a16="http://schemas.microsoft.com/office/drawing/2014/main" id="{CBD2CD27-512F-1E87-2B99-6503D81A5B9C}"/>
                </a:ext>
              </a:extLst>
            </p:cNvPr>
            <p:cNvSpPr/>
            <p:nvPr/>
          </p:nvSpPr>
          <p:spPr>
            <a:xfrm>
              <a:off x="4997880" y="770760"/>
              <a:ext cx="97560" cy="19800"/>
            </a:xfrm>
            <a:custGeom>
              <a:avLst/>
              <a:gdLst/>
              <a:ahLst/>
              <a:cxnLst/>
              <a:rect l="l" t="t" r="r" b="b"/>
              <a:pathLst>
                <a:path w="271" h="55" extrusionOk="0">
                  <a:moveTo>
                    <a:pt x="270" y="1"/>
                  </a:moveTo>
                  <a:cubicBezTo>
                    <a:pt x="271" y="5"/>
                    <a:pt x="211" y="20"/>
                    <a:pt x="136" y="34"/>
                  </a:cubicBezTo>
                  <a:cubicBezTo>
                    <a:pt x="63" y="49"/>
                    <a:pt x="2" y="58"/>
                    <a:pt x="1" y="54"/>
                  </a:cubicBezTo>
                  <a:cubicBezTo>
                    <a:pt x="0" y="51"/>
                    <a:pt x="60" y="36"/>
                    <a:pt x="134" y="21"/>
                  </a:cubicBezTo>
                  <a:cubicBezTo>
                    <a:pt x="208" y="7"/>
                    <a:pt x="269" y="-2"/>
                    <a:pt x="27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3290;p67">
              <a:extLst>
                <a:ext uri="{FF2B5EF4-FFF2-40B4-BE49-F238E27FC236}">
                  <a16:creationId xmlns:a16="http://schemas.microsoft.com/office/drawing/2014/main" id="{DDD056BC-6539-EB31-82CE-AA56F56E961A}"/>
                </a:ext>
              </a:extLst>
            </p:cNvPr>
            <p:cNvSpPr/>
            <p:nvPr/>
          </p:nvSpPr>
          <p:spPr>
            <a:xfrm>
              <a:off x="5102280" y="861480"/>
              <a:ext cx="31680" cy="96480"/>
            </a:xfrm>
            <a:custGeom>
              <a:avLst/>
              <a:gdLst/>
              <a:ahLst/>
              <a:cxnLst/>
              <a:rect l="l" t="t" r="r" b="b"/>
              <a:pathLst>
                <a:path w="88" h="268" extrusionOk="0">
                  <a:moveTo>
                    <a:pt x="79" y="268"/>
                  </a:moveTo>
                  <a:cubicBezTo>
                    <a:pt x="77" y="268"/>
                    <a:pt x="73" y="246"/>
                    <a:pt x="71" y="209"/>
                  </a:cubicBezTo>
                  <a:cubicBezTo>
                    <a:pt x="68" y="172"/>
                    <a:pt x="67" y="121"/>
                    <a:pt x="70" y="65"/>
                  </a:cubicBezTo>
                  <a:cubicBezTo>
                    <a:pt x="71" y="45"/>
                    <a:pt x="73" y="25"/>
                    <a:pt x="75" y="7"/>
                  </a:cubicBezTo>
                  <a:lnTo>
                    <a:pt x="87" y="9"/>
                  </a:lnTo>
                  <a:cubicBezTo>
                    <a:pt x="74" y="51"/>
                    <a:pt x="51" y="82"/>
                    <a:pt x="33" y="100"/>
                  </a:cubicBezTo>
                  <a:cubicBezTo>
                    <a:pt x="14" y="118"/>
                    <a:pt x="0" y="126"/>
                    <a:pt x="0" y="125"/>
                  </a:cubicBezTo>
                  <a:cubicBezTo>
                    <a:pt x="-2" y="124"/>
                    <a:pt x="10" y="114"/>
                    <a:pt x="27" y="94"/>
                  </a:cubicBezTo>
                  <a:cubicBezTo>
                    <a:pt x="43" y="75"/>
                    <a:pt x="63" y="45"/>
                    <a:pt x="75" y="6"/>
                  </a:cubicBezTo>
                  <a:cubicBezTo>
                    <a:pt x="76" y="2"/>
                    <a:pt x="79" y="0"/>
                    <a:pt x="83" y="1"/>
                  </a:cubicBezTo>
                  <a:cubicBezTo>
                    <a:pt x="86" y="2"/>
                    <a:pt x="88" y="5"/>
                    <a:pt x="87" y="8"/>
                  </a:cubicBezTo>
                  <a:cubicBezTo>
                    <a:pt x="86" y="26"/>
                    <a:pt x="85" y="45"/>
                    <a:pt x="83" y="66"/>
                  </a:cubicBezTo>
                  <a:cubicBezTo>
                    <a:pt x="80" y="121"/>
                    <a:pt x="80" y="172"/>
                    <a:pt x="80" y="209"/>
                  </a:cubicBezTo>
                  <a:cubicBezTo>
                    <a:pt x="80" y="245"/>
                    <a:pt x="81" y="268"/>
                    <a:pt x="79" y="26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3291;p67">
              <a:extLst>
                <a:ext uri="{FF2B5EF4-FFF2-40B4-BE49-F238E27FC236}">
                  <a16:creationId xmlns:a16="http://schemas.microsoft.com/office/drawing/2014/main" id="{23FE1B06-37A2-5EFE-D435-B4B542A06C26}"/>
                </a:ext>
              </a:extLst>
            </p:cNvPr>
            <p:cNvSpPr/>
            <p:nvPr/>
          </p:nvSpPr>
          <p:spPr>
            <a:xfrm>
              <a:off x="5168880" y="850680"/>
              <a:ext cx="77760" cy="10080"/>
            </a:xfrm>
            <a:custGeom>
              <a:avLst/>
              <a:gdLst/>
              <a:ahLst/>
              <a:cxnLst/>
              <a:rect l="l" t="t" r="r" b="b"/>
              <a:pathLst>
                <a:path w="216" h="28" extrusionOk="0">
                  <a:moveTo>
                    <a:pt x="216" y="1"/>
                  </a:moveTo>
                  <a:cubicBezTo>
                    <a:pt x="217" y="5"/>
                    <a:pt x="170" y="18"/>
                    <a:pt x="109" y="24"/>
                  </a:cubicBezTo>
                  <a:cubicBezTo>
                    <a:pt x="49" y="31"/>
                    <a:pt x="0" y="28"/>
                    <a:pt x="0" y="25"/>
                  </a:cubicBezTo>
                  <a:cubicBezTo>
                    <a:pt x="0" y="21"/>
                    <a:pt x="48" y="17"/>
                    <a:pt x="108" y="11"/>
                  </a:cubicBezTo>
                  <a:cubicBezTo>
                    <a:pt x="167" y="5"/>
                    <a:pt x="216" y="-2"/>
                    <a:pt x="21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 name="Google Shape;3292;p67">
              <a:extLst>
                <a:ext uri="{FF2B5EF4-FFF2-40B4-BE49-F238E27FC236}">
                  <a16:creationId xmlns:a16="http://schemas.microsoft.com/office/drawing/2014/main" id="{55E664F9-0D5B-51BC-FF8F-B009E7735131}"/>
                </a:ext>
              </a:extLst>
            </p:cNvPr>
            <p:cNvSpPr/>
            <p:nvPr/>
          </p:nvSpPr>
          <p:spPr>
            <a:xfrm>
              <a:off x="5199840" y="821160"/>
              <a:ext cx="16560" cy="78120"/>
            </a:xfrm>
            <a:custGeom>
              <a:avLst/>
              <a:gdLst/>
              <a:ahLst/>
              <a:cxnLst/>
              <a:rect l="l" t="t" r="r" b="b"/>
              <a:pathLst>
                <a:path w="46" h="217" extrusionOk="0">
                  <a:moveTo>
                    <a:pt x="44" y="217"/>
                  </a:moveTo>
                  <a:cubicBezTo>
                    <a:pt x="41" y="218"/>
                    <a:pt x="28" y="170"/>
                    <a:pt x="16" y="110"/>
                  </a:cubicBezTo>
                  <a:cubicBezTo>
                    <a:pt x="4" y="50"/>
                    <a:pt x="-3" y="1"/>
                    <a:pt x="1" y="0"/>
                  </a:cubicBezTo>
                  <a:cubicBezTo>
                    <a:pt x="5" y="0"/>
                    <a:pt x="17" y="48"/>
                    <a:pt x="29" y="107"/>
                  </a:cubicBezTo>
                  <a:cubicBezTo>
                    <a:pt x="41" y="167"/>
                    <a:pt x="48" y="217"/>
                    <a:pt x="44" y="21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3293;p67">
              <a:extLst>
                <a:ext uri="{FF2B5EF4-FFF2-40B4-BE49-F238E27FC236}">
                  <a16:creationId xmlns:a16="http://schemas.microsoft.com/office/drawing/2014/main" id="{1F09A890-0321-E7AF-D198-35BB936E5601}"/>
                </a:ext>
              </a:extLst>
            </p:cNvPr>
            <p:cNvSpPr/>
            <p:nvPr/>
          </p:nvSpPr>
          <p:spPr>
            <a:xfrm>
              <a:off x="5281200" y="777600"/>
              <a:ext cx="83520" cy="131760"/>
            </a:xfrm>
            <a:custGeom>
              <a:avLst/>
              <a:gdLst/>
              <a:ahLst/>
              <a:cxnLst/>
              <a:rect l="l" t="t" r="r" b="b"/>
              <a:pathLst>
                <a:path w="232" h="366" extrusionOk="0">
                  <a:moveTo>
                    <a:pt x="232" y="339"/>
                  </a:moveTo>
                  <a:cubicBezTo>
                    <a:pt x="232" y="341"/>
                    <a:pt x="209" y="348"/>
                    <a:pt x="169" y="355"/>
                  </a:cubicBezTo>
                  <a:cubicBezTo>
                    <a:pt x="129" y="362"/>
                    <a:pt x="72" y="368"/>
                    <a:pt x="6" y="366"/>
                  </a:cubicBezTo>
                  <a:cubicBezTo>
                    <a:pt x="3" y="366"/>
                    <a:pt x="0" y="363"/>
                    <a:pt x="0" y="359"/>
                  </a:cubicBezTo>
                  <a:lnTo>
                    <a:pt x="0" y="359"/>
                  </a:lnTo>
                  <a:cubicBezTo>
                    <a:pt x="2" y="337"/>
                    <a:pt x="4" y="315"/>
                    <a:pt x="6" y="292"/>
                  </a:cubicBezTo>
                  <a:cubicBezTo>
                    <a:pt x="13" y="211"/>
                    <a:pt x="20" y="138"/>
                    <a:pt x="26" y="85"/>
                  </a:cubicBezTo>
                  <a:cubicBezTo>
                    <a:pt x="32" y="32"/>
                    <a:pt x="36" y="0"/>
                    <a:pt x="38" y="0"/>
                  </a:cubicBezTo>
                  <a:cubicBezTo>
                    <a:pt x="40" y="0"/>
                    <a:pt x="39" y="33"/>
                    <a:pt x="35" y="86"/>
                  </a:cubicBezTo>
                  <a:cubicBezTo>
                    <a:pt x="32" y="139"/>
                    <a:pt x="26" y="212"/>
                    <a:pt x="19" y="293"/>
                  </a:cubicBezTo>
                  <a:cubicBezTo>
                    <a:pt x="17" y="316"/>
                    <a:pt x="15" y="338"/>
                    <a:pt x="13" y="360"/>
                  </a:cubicBezTo>
                  <a:lnTo>
                    <a:pt x="7" y="353"/>
                  </a:lnTo>
                  <a:cubicBezTo>
                    <a:pt x="71" y="356"/>
                    <a:pt x="128" y="352"/>
                    <a:pt x="168" y="347"/>
                  </a:cubicBezTo>
                  <a:cubicBezTo>
                    <a:pt x="207" y="342"/>
                    <a:pt x="231" y="338"/>
                    <a:pt x="232" y="33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3294;p67">
              <a:extLst>
                <a:ext uri="{FF2B5EF4-FFF2-40B4-BE49-F238E27FC236}">
                  <a16:creationId xmlns:a16="http://schemas.microsoft.com/office/drawing/2014/main" id="{E8BC9798-B077-DDD0-9B4B-72A150503D3D}"/>
                </a:ext>
              </a:extLst>
            </p:cNvPr>
            <p:cNvSpPr/>
            <p:nvPr/>
          </p:nvSpPr>
          <p:spPr>
            <a:xfrm>
              <a:off x="5289120" y="774720"/>
              <a:ext cx="80640" cy="6120"/>
            </a:xfrm>
            <a:custGeom>
              <a:avLst/>
              <a:gdLst/>
              <a:ahLst/>
              <a:cxnLst/>
              <a:rect l="l" t="t" r="r" b="b"/>
              <a:pathLst>
                <a:path w="224" h="17" extrusionOk="0">
                  <a:moveTo>
                    <a:pt x="224" y="3"/>
                  </a:moveTo>
                  <a:cubicBezTo>
                    <a:pt x="224" y="7"/>
                    <a:pt x="175" y="12"/>
                    <a:pt x="113" y="15"/>
                  </a:cubicBezTo>
                  <a:cubicBezTo>
                    <a:pt x="51" y="19"/>
                    <a:pt x="1" y="18"/>
                    <a:pt x="0" y="15"/>
                  </a:cubicBezTo>
                  <a:cubicBezTo>
                    <a:pt x="0" y="11"/>
                    <a:pt x="50" y="5"/>
                    <a:pt x="112" y="2"/>
                  </a:cubicBezTo>
                  <a:cubicBezTo>
                    <a:pt x="174" y="-1"/>
                    <a:pt x="224" y="-1"/>
                    <a:pt x="224" y="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3295;p67">
              <a:extLst>
                <a:ext uri="{FF2B5EF4-FFF2-40B4-BE49-F238E27FC236}">
                  <a16:creationId xmlns:a16="http://schemas.microsoft.com/office/drawing/2014/main" id="{79688C28-DA7B-6BD8-EAAA-FC1EFDCADA2F}"/>
                </a:ext>
              </a:extLst>
            </p:cNvPr>
            <p:cNvSpPr/>
            <p:nvPr/>
          </p:nvSpPr>
          <p:spPr>
            <a:xfrm>
              <a:off x="5283720" y="843120"/>
              <a:ext cx="56160" cy="9720"/>
            </a:xfrm>
            <a:custGeom>
              <a:avLst/>
              <a:gdLst/>
              <a:ahLst/>
              <a:cxnLst/>
              <a:rect l="l" t="t" r="r" b="b"/>
              <a:pathLst>
                <a:path w="156" h="27" extrusionOk="0">
                  <a:moveTo>
                    <a:pt x="156" y="2"/>
                  </a:moveTo>
                  <a:cubicBezTo>
                    <a:pt x="157" y="5"/>
                    <a:pt x="122" y="13"/>
                    <a:pt x="79" y="20"/>
                  </a:cubicBezTo>
                  <a:cubicBezTo>
                    <a:pt x="36" y="26"/>
                    <a:pt x="1" y="29"/>
                    <a:pt x="0" y="25"/>
                  </a:cubicBezTo>
                  <a:cubicBezTo>
                    <a:pt x="0" y="21"/>
                    <a:pt x="34" y="13"/>
                    <a:pt x="77" y="7"/>
                  </a:cubicBezTo>
                  <a:cubicBezTo>
                    <a:pt x="120" y="0"/>
                    <a:pt x="155" y="-2"/>
                    <a:pt x="156"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3296;p67">
              <a:extLst>
                <a:ext uri="{FF2B5EF4-FFF2-40B4-BE49-F238E27FC236}">
                  <a16:creationId xmlns:a16="http://schemas.microsoft.com/office/drawing/2014/main" id="{086C64FA-7ED3-089A-DA62-7AF4E02FDC8C}"/>
                </a:ext>
              </a:extLst>
            </p:cNvPr>
            <p:cNvSpPr/>
            <p:nvPr/>
          </p:nvSpPr>
          <p:spPr>
            <a:xfrm>
              <a:off x="5491080" y="835920"/>
              <a:ext cx="7560" cy="9720"/>
            </a:xfrm>
            <a:custGeom>
              <a:avLst/>
              <a:gdLst/>
              <a:ahLst/>
              <a:cxnLst/>
              <a:rect l="l" t="t" r="r" b="b"/>
              <a:pathLst>
                <a:path w="21" h="27" extrusionOk="0">
                  <a:moveTo>
                    <a:pt x="1" y="27"/>
                  </a:moveTo>
                  <a:cubicBezTo>
                    <a:pt x="-2" y="25"/>
                    <a:pt x="-1" y="17"/>
                    <a:pt x="4" y="8"/>
                  </a:cubicBezTo>
                  <a:cubicBezTo>
                    <a:pt x="5" y="6"/>
                    <a:pt x="6" y="5"/>
                    <a:pt x="7" y="4"/>
                  </a:cubicBezTo>
                  <a:lnTo>
                    <a:pt x="8" y="3"/>
                  </a:lnTo>
                  <a:cubicBezTo>
                    <a:pt x="10" y="0"/>
                    <a:pt x="14" y="-1"/>
                    <a:pt x="16" y="1"/>
                  </a:cubicBezTo>
                  <a:cubicBezTo>
                    <a:pt x="17" y="2"/>
                    <a:pt x="18" y="3"/>
                    <a:pt x="18" y="4"/>
                  </a:cubicBezTo>
                  <a:cubicBezTo>
                    <a:pt x="21" y="12"/>
                    <a:pt x="21" y="18"/>
                    <a:pt x="18" y="19"/>
                  </a:cubicBezTo>
                  <a:cubicBezTo>
                    <a:pt x="15" y="21"/>
                    <a:pt x="11" y="16"/>
                    <a:pt x="7" y="10"/>
                  </a:cubicBezTo>
                  <a:lnTo>
                    <a:pt x="18" y="10"/>
                  </a:lnTo>
                  <a:cubicBezTo>
                    <a:pt x="18" y="12"/>
                    <a:pt x="17" y="13"/>
                    <a:pt x="16" y="15"/>
                  </a:cubicBezTo>
                  <a:cubicBezTo>
                    <a:pt x="11" y="23"/>
                    <a:pt x="4" y="29"/>
                    <a:pt x="1" y="2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3297;p67">
              <a:extLst>
                <a:ext uri="{FF2B5EF4-FFF2-40B4-BE49-F238E27FC236}">
                  <a16:creationId xmlns:a16="http://schemas.microsoft.com/office/drawing/2014/main" id="{57706A71-6278-D867-8B38-CFC3CFA6BD78}"/>
                </a:ext>
              </a:extLst>
            </p:cNvPr>
            <p:cNvSpPr/>
            <p:nvPr/>
          </p:nvSpPr>
          <p:spPr>
            <a:xfrm>
              <a:off x="5470200" y="881280"/>
              <a:ext cx="28080" cy="74520"/>
            </a:xfrm>
            <a:custGeom>
              <a:avLst/>
              <a:gdLst/>
              <a:ahLst/>
              <a:cxnLst/>
              <a:rect l="l" t="t" r="r" b="b"/>
              <a:pathLst>
                <a:path w="78" h="207" extrusionOk="0">
                  <a:moveTo>
                    <a:pt x="0" y="207"/>
                  </a:moveTo>
                  <a:cubicBezTo>
                    <a:pt x="-3" y="204"/>
                    <a:pt x="29" y="166"/>
                    <a:pt x="50" y="108"/>
                  </a:cubicBezTo>
                  <a:cubicBezTo>
                    <a:pt x="70" y="51"/>
                    <a:pt x="70" y="0"/>
                    <a:pt x="74" y="0"/>
                  </a:cubicBezTo>
                  <a:cubicBezTo>
                    <a:pt x="77" y="0"/>
                    <a:pt x="84" y="52"/>
                    <a:pt x="62" y="113"/>
                  </a:cubicBezTo>
                  <a:cubicBezTo>
                    <a:pt x="41" y="173"/>
                    <a:pt x="2" y="209"/>
                    <a:pt x="0" y="20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3298;p67">
              <a:extLst>
                <a:ext uri="{FF2B5EF4-FFF2-40B4-BE49-F238E27FC236}">
                  <a16:creationId xmlns:a16="http://schemas.microsoft.com/office/drawing/2014/main" id="{02D6FE9A-D6B5-EEBA-DF5B-829F56E90B1A}"/>
                </a:ext>
              </a:extLst>
            </p:cNvPr>
            <p:cNvSpPr/>
            <p:nvPr/>
          </p:nvSpPr>
          <p:spPr>
            <a:xfrm>
              <a:off x="5362920" y="864360"/>
              <a:ext cx="69840" cy="73800"/>
            </a:xfrm>
            <a:custGeom>
              <a:avLst/>
              <a:gdLst/>
              <a:ahLst/>
              <a:cxnLst/>
              <a:rect l="l" t="t" r="r" b="b"/>
              <a:pathLst>
                <a:path w="194" h="205" extrusionOk="0">
                  <a:moveTo>
                    <a:pt x="12" y="194"/>
                  </a:moveTo>
                  <a:cubicBezTo>
                    <a:pt x="12" y="195"/>
                    <a:pt x="10" y="198"/>
                    <a:pt x="5" y="205"/>
                  </a:cubicBezTo>
                  <a:cubicBezTo>
                    <a:pt x="4" y="206"/>
                    <a:pt x="2" y="206"/>
                    <a:pt x="1" y="205"/>
                  </a:cubicBezTo>
                  <a:cubicBezTo>
                    <a:pt x="0" y="204"/>
                    <a:pt x="0" y="203"/>
                    <a:pt x="0" y="202"/>
                  </a:cubicBezTo>
                  <a:lnTo>
                    <a:pt x="1" y="201"/>
                  </a:lnTo>
                  <a:cubicBezTo>
                    <a:pt x="13" y="182"/>
                    <a:pt x="44" y="141"/>
                    <a:pt x="85" y="98"/>
                  </a:cubicBezTo>
                  <a:cubicBezTo>
                    <a:pt x="140" y="39"/>
                    <a:pt x="191" y="-2"/>
                    <a:pt x="193" y="0"/>
                  </a:cubicBezTo>
                  <a:cubicBezTo>
                    <a:pt x="196" y="3"/>
                    <a:pt x="149" y="48"/>
                    <a:pt x="94" y="107"/>
                  </a:cubicBezTo>
                  <a:cubicBezTo>
                    <a:pt x="54" y="150"/>
                    <a:pt x="21" y="188"/>
                    <a:pt x="5" y="204"/>
                  </a:cubicBezTo>
                  <a:lnTo>
                    <a:pt x="1" y="201"/>
                  </a:lnTo>
                  <a:cubicBezTo>
                    <a:pt x="7" y="196"/>
                    <a:pt x="11" y="193"/>
                    <a:pt x="12" y="19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299;p67">
              <a:extLst>
                <a:ext uri="{FF2B5EF4-FFF2-40B4-BE49-F238E27FC236}">
                  <a16:creationId xmlns:a16="http://schemas.microsoft.com/office/drawing/2014/main" id="{E73C7209-3CE9-8751-130B-F8BD75630499}"/>
                </a:ext>
              </a:extLst>
            </p:cNvPr>
            <p:cNvSpPr/>
            <p:nvPr/>
          </p:nvSpPr>
          <p:spPr>
            <a:xfrm>
              <a:off x="5384880" y="840600"/>
              <a:ext cx="34920" cy="97560"/>
            </a:xfrm>
            <a:custGeom>
              <a:avLst/>
              <a:gdLst/>
              <a:ahLst/>
              <a:cxnLst/>
              <a:rect l="l" t="t" r="r" b="b"/>
              <a:pathLst>
                <a:path w="97" h="271" extrusionOk="0">
                  <a:moveTo>
                    <a:pt x="96" y="271"/>
                  </a:moveTo>
                  <a:cubicBezTo>
                    <a:pt x="93" y="272"/>
                    <a:pt x="69" y="212"/>
                    <a:pt x="42" y="137"/>
                  </a:cubicBezTo>
                  <a:cubicBezTo>
                    <a:pt x="15" y="62"/>
                    <a:pt x="-4" y="1"/>
                    <a:pt x="0" y="0"/>
                  </a:cubicBezTo>
                  <a:cubicBezTo>
                    <a:pt x="3" y="-1"/>
                    <a:pt x="28" y="58"/>
                    <a:pt x="54" y="133"/>
                  </a:cubicBezTo>
                  <a:cubicBezTo>
                    <a:pt x="81" y="208"/>
                    <a:pt x="100" y="269"/>
                    <a:pt x="96" y="27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3300;p67">
              <a:extLst>
                <a:ext uri="{FF2B5EF4-FFF2-40B4-BE49-F238E27FC236}">
                  <a16:creationId xmlns:a16="http://schemas.microsoft.com/office/drawing/2014/main" id="{DC4061C6-E41B-7A90-176E-DF99AEEF51EF}"/>
                </a:ext>
              </a:extLst>
            </p:cNvPr>
            <p:cNvSpPr/>
            <p:nvPr/>
          </p:nvSpPr>
          <p:spPr>
            <a:xfrm>
              <a:off x="4008960" y="1039680"/>
              <a:ext cx="67680" cy="195840"/>
            </a:xfrm>
            <a:custGeom>
              <a:avLst/>
              <a:gdLst/>
              <a:ahLst/>
              <a:cxnLst/>
              <a:rect l="l" t="t" r="r" b="b"/>
              <a:pathLst>
                <a:path w="188" h="544" extrusionOk="0">
                  <a:moveTo>
                    <a:pt x="37" y="544"/>
                  </a:moveTo>
                  <a:cubicBezTo>
                    <a:pt x="36" y="544"/>
                    <a:pt x="32" y="537"/>
                    <a:pt x="27" y="522"/>
                  </a:cubicBezTo>
                  <a:cubicBezTo>
                    <a:pt x="21" y="508"/>
                    <a:pt x="14" y="487"/>
                    <a:pt x="9" y="460"/>
                  </a:cubicBezTo>
                  <a:cubicBezTo>
                    <a:pt x="-2" y="406"/>
                    <a:pt x="-6" y="327"/>
                    <a:pt x="17" y="246"/>
                  </a:cubicBezTo>
                  <a:cubicBezTo>
                    <a:pt x="40" y="164"/>
                    <a:pt x="83" y="99"/>
                    <a:pt x="121" y="58"/>
                  </a:cubicBezTo>
                  <a:cubicBezTo>
                    <a:pt x="139" y="38"/>
                    <a:pt x="156" y="23"/>
                    <a:pt x="168" y="14"/>
                  </a:cubicBezTo>
                  <a:cubicBezTo>
                    <a:pt x="180" y="5"/>
                    <a:pt x="187" y="0"/>
                    <a:pt x="188" y="1"/>
                  </a:cubicBezTo>
                  <a:cubicBezTo>
                    <a:pt x="190" y="3"/>
                    <a:pt x="162" y="23"/>
                    <a:pt x="128" y="65"/>
                  </a:cubicBezTo>
                  <a:cubicBezTo>
                    <a:pt x="93" y="106"/>
                    <a:pt x="52" y="170"/>
                    <a:pt x="30" y="249"/>
                  </a:cubicBezTo>
                  <a:cubicBezTo>
                    <a:pt x="8" y="329"/>
                    <a:pt x="10" y="405"/>
                    <a:pt x="18" y="458"/>
                  </a:cubicBezTo>
                  <a:cubicBezTo>
                    <a:pt x="27" y="511"/>
                    <a:pt x="39" y="543"/>
                    <a:pt x="37" y="54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3301;p67">
              <a:extLst>
                <a:ext uri="{FF2B5EF4-FFF2-40B4-BE49-F238E27FC236}">
                  <a16:creationId xmlns:a16="http://schemas.microsoft.com/office/drawing/2014/main" id="{7A9D0771-7CAA-0F4B-D22A-852B1D9D2F86}"/>
                </a:ext>
              </a:extLst>
            </p:cNvPr>
            <p:cNvSpPr/>
            <p:nvPr/>
          </p:nvSpPr>
          <p:spPr>
            <a:xfrm>
              <a:off x="4089600" y="1085760"/>
              <a:ext cx="9000" cy="122760"/>
            </a:xfrm>
            <a:custGeom>
              <a:avLst/>
              <a:gdLst/>
              <a:ahLst/>
              <a:cxnLst/>
              <a:rect l="l" t="t" r="r" b="b"/>
              <a:pathLst>
                <a:path w="25" h="341" extrusionOk="0">
                  <a:moveTo>
                    <a:pt x="25" y="341"/>
                  </a:moveTo>
                  <a:cubicBezTo>
                    <a:pt x="23" y="341"/>
                    <a:pt x="18" y="323"/>
                    <a:pt x="13" y="292"/>
                  </a:cubicBezTo>
                  <a:cubicBezTo>
                    <a:pt x="8" y="261"/>
                    <a:pt x="3" y="219"/>
                    <a:pt x="1" y="171"/>
                  </a:cubicBezTo>
                  <a:cubicBezTo>
                    <a:pt x="0" y="124"/>
                    <a:pt x="1" y="80"/>
                    <a:pt x="4" y="49"/>
                  </a:cubicBezTo>
                  <a:cubicBezTo>
                    <a:pt x="7" y="18"/>
                    <a:pt x="11" y="0"/>
                    <a:pt x="13" y="0"/>
                  </a:cubicBezTo>
                  <a:cubicBezTo>
                    <a:pt x="17" y="0"/>
                    <a:pt x="11" y="76"/>
                    <a:pt x="15" y="171"/>
                  </a:cubicBezTo>
                  <a:cubicBezTo>
                    <a:pt x="18" y="265"/>
                    <a:pt x="28" y="341"/>
                    <a:pt x="25" y="34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302;p67">
              <a:extLst>
                <a:ext uri="{FF2B5EF4-FFF2-40B4-BE49-F238E27FC236}">
                  <a16:creationId xmlns:a16="http://schemas.microsoft.com/office/drawing/2014/main" id="{7CABCFA6-63B5-68CC-864F-B3805A8A2139}"/>
                </a:ext>
              </a:extLst>
            </p:cNvPr>
            <p:cNvSpPr/>
            <p:nvPr/>
          </p:nvSpPr>
          <p:spPr>
            <a:xfrm>
              <a:off x="4109040" y="1151280"/>
              <a:ext cx="97920" cy="61560"/>
            </a:xfrm>
            <a:custGeom>
              <a:avLst/>
              <a:gdLst/>
              <a:ahLst/>
              <a:cxnLst/>
              <a:rect l="l" t="t" r="r" b="b"/>
              <a:pathLst>
                <a:path w="272" h="171" extrusionOk="0">
                  <a:moveTo>
                    <a:pt x="272" y="152"/>
                  </a:moveTo>
                  <a:cubicBezTo>
                    <a:pt x="272" y="152"/>
                    <a:pt x="268" y="157"/>
                    <a:pt x="257" y="162"/>
                  </a:cubicBezTo>
                  <a:cubicBezTo>
                    <a:pt x="247" y="167"/>
                    <a:pt x="228" y="169"/>
                    <a:pt x="207" y="160"/>
                  </a:cubicBezTo>
                  <a:cubicBezTo>
                    <a:pt x="197" y="156"/>
                    <a:pt x="187" y="150"/>
                    <a:pt x="177" y="140"/>
                  </a:cubicBezTo>
                  <a:cubicBezTo>
                    <a:pt x="168" y="131"/>
                    <a:pt x="161" y="118"/>
                    <a:pt x="156" y="103"/>
                  </a:cubicBezTo>
                  <a:cubicBezTo>
                    <a:pt x="147" y="74"/>
                    <a:pt x="148" y="40"/>
                    <a:pt x="152" y="6"/>
                  </a:cubicBezTo>
                  <a:cubicBezTo>
                    <a:pt x="153" y="2"/>
                    <a:pt x="156" y="0"/>
                    <a:pt x="159" y="0"/>
                  </a:cubicBezTo>
                  <a:cubicBezTo>
                    <a:pt x="163" y="1"/>
                    <a:pt x="165" y="4"/>
                    <a:pt x="165" y="7"/>
                  </a:cubicBezTo>
                  <a:cubicBezTo>
                    <a:pt x="160" y="50"/>
                    <a:pt x="142" y="95"/>
                    <a:pt x="111" y="133"/>
                  </a:cubicBezTo>
                  <a:cubicBezTo>
                    <a:pt x="94" y="154"/>
                    <a:pt x="71" y="171"/>
                    <a:pt x="43" y="171"/>
                  </a:cubicBezTo>
                  <a:cubicBezTo>
                    <a:pt x="28" y="171"/>
                    <a:pt x="15" y="162"/>
                    <a:pt x="8" y="150"/>
                  </a:cubicBezTo>
                  <a:cubicBezTo>
                    <a:pt x="2" y="139"/>
                    <a:pt x="0" y="126"/>
                    <a:pt x="1" y="114"/>
                  </a:cubicBezTo>
                  <a:cubicBezTo>
                    <a:pt x="4" y="66"/>
                    <a:pt x="37" y="30"/>
                    <a:pt x="69" y="17"/>
                  </a:cubicBezTo>
                  <a:cubicBezTo>
                    <a:pt x="102" y="3"/>
                    <a:pt x="132" y="9"/>
                    <a:pt x="150" y="15"/>
                  </a:cubicBezTo>
                  <a:cubicBezTo>
                    <a:pt x="168" y="22"/>
                    <a:pt x="176" y="30"/>
                    <a:pt x="175" y="30"/>
                  </a:cubicBezTo>
                  <a:cubicBezTo>
                    <a:pt x="175" y="31"/>
                    <a:pt x="166" y="25"/>
                    <a:pt x="148" y="20"/>
                  </a:cubicBezTo>
                  <a:cubicBezTo>
                    <a:pt x="131" y="15"/>
                    <a:pt x="103" y="12"/>
                    <a:pt x="73" y="26"/>
                  </a:cubicBezTo>
                  <a:cubicBezTo>
                    <a:pt x="44" y="39"/>
                    <a:pt x="15" y="72"/>
                    <a:pt x="13" y="114"/>
                  </a:cubicBezTo>
                  <a:cubicBezTo>
                    <a:pt x="12" y="125"/>
                    <a:pt x="14" y="135"/>
                    <a:pt x="19" y="144"/>
                  </a:cubicBezTo>
                  <a:cubicBezTo>
                    <a:pt x="24" y="152"/>
                    <a:pt x="33" y="158"/>
                    <a:pt x="43" y="158"/>
                  </a:cubicBezTo>
                  <a:cubicBezTo>
                    <a:pt x="64" y="159"/>
                    <a:pt x="86" y="143"/>
                    <a:pt x="101" y="125"/>
                  </a:cubicBezTo>
                  <a:cubicBezTo>
                    <a:pt x="130" y="89"/>
                    <a:pt x="147" y="46"/>
                    <a:pt x="152" y="6"/>
                  </a:cubicBezTo>
                  <a:lnTo>
                    <a:pt x="165" y="7"/>
                  </a:lnTo>
                  <a:cubicBezTo>
                    <a:pt x="160" y="41"/>
                    <a:pt x="158" y="74"/>
                    <a:pt x="166" y="100"/>
                  </a:cubicBezTo>
                  <a:cubicBezTo>
                    <a:pt x="174" y="127"/>
                    <a:pt x="192" y="145"/>
                    <a:pt x="210" y="154"/>
                  </a:cubicBezTo>
                  <a:cubicBezTo>
                    <a:pt x="229" y="162"/>
                    <a:pt x="246" y="162"/>
                    <a:pt x="256" y="158"/>
                  </a:cubicBezTo>
                  <a:cubicBezTo>
                    <a:pt x="267" y="155"/>
                    <a:pt x="271" y="151"/>
                    <a:pt x="272" y="15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6550" rIns="90000" bIns="16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303;p67">
              <a:extLst>
                <a:ext uri="{FF2B5EF4-FFF2-40B4-BE49-F238E27FC236}">
                  <a16:creationId xmlns:a16="http://schemas.microsoft.com/office/drawing/2014/main" id="{EADE227D-BBC9-32E1-6085-360F78AEDCCA}"/>
                </a:ext>
              </a:extLst>
            </p:cNvPr>
            <p:cNvSpPr/>
            <p:nvPr/>
          </p:nvSpPr>
          <p:spPr>
            <a:xfrm>
              <a:off x="4223880" y="1073880"/>
              <a:ext cx="9720" cy="150480"/>
            </a:xfrm>
            <a:custGeom>
              <a:avLst/>
              <a:gdLst/>
              <a:ahLst/>
              <a:cxnLst/>
              <a:rect l="l" t="t" r="r" b="b"/>
              <a:pathLst>
                <a:path w="27" h="418" extrusionOk="0">
                  <a:moveTo>
                    <a:pt x="27" y="418"/>
                  </a:moveTo>
                  <a:cubicBezTo>
                    <a:pt x="25" y="418"/>
                    <a:pt x="20" y="395"/>
                    <a:pt x="15" y="358"/>
                  </a:cubicBezTo>
                  <a:cubicBezTo>
                    <a:pt x="9" y="320"/>
                    <a:pt x="4" y="268"/>
                    <a:pt x="2" y="210"/>
                  </a:cubicBezTo>
                  <a:cubicBezTo>
                    <a:pt x="-1" y="152"/>
                    <a:pt x="0" y="99"/>
                    <a:pt x="2" y="61"/>
                  </a:cubicBezTo>
                  <a:cubicBezTo>
                    <a:pt x="4" y="23"/>
                    <a:pt x="7" y="0"/>
                    <a:pt x="9" y="0"/>
                  </a:cubicBezTo>
                  <a:cubicBezTo>
                    <a:pt x="11" y="0"/>
                    <a:pt x="11" y="23"/>
                    <a:pt x="11" y="61"/>
                  </a:cubicBezTo>
                  <a:cubicBezTo>
                    <a:pt x="12" y="99"/>
                    <a:pt x="12" y="151"/>
                    <a:pt x="15" y="209"/>
                  </a:cubicBezTo>
                  <a:cubicBezTo>
                    <a:pt x="17" y="267"/>
                    <a:pt x="21" y="319"/>
                    <a:pt x="24" y="357"/>
                  </a:cubicBezTo>
                  <a:cubicBezTo>
                    <a:pt x="27" y="394"/>
                    <a:pt x="28" y="418"/>
                    <a:pt x="27" y="41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304;p67">
              <a:extLst>
                <a:ext uri="{FF2B5EF4-FFF2-40B4-BE49-F238E27FC236}">
                  <a16:creationId xmlns:a16="http://schemas.microsoft.com/office/drawing/2014/main" id="{CB9BBC87-C2E1-3A7F-629E-A99B12DBD212}"/>
                </a:ext>
              </a:extLst>
            </p:cNvPr>
            <p:cNvSpPr/>
            <p:nvPr/>
          </p:nvSpPr>
          <p:spPr>
            <a:xfrm>
              <a:off x="4257000" y="1177200"/>
              <a:ext cx="31680" cy="5040"/>
            </a:xfrm>
            <a:custGeom>
              <a:avLst/>
              <a:gdLst/>
              <a:ahLst/>
              <a:cxnLst/>
              <a:rect l="l" t="t" r="r" b="b"/>
              <a:pathLst>
                <a:path w="88" h="14" extrusionOk="0">
                  <a:moveTo>
                    <a:pt x="88" y="5"/>
                  </a:moveTo>
                  <a:cubicBezTo>
                    <a:pt x="89" y="8"/>
                    <a:pt x="69" y="12"/>
                    <a:pt x="45" y="14"/>
                  </a:cubicBezTo>
                  <a:cubicBezTo>
                    <a:pt x="20" y="15"/>
                    <a:pt x="0" y="14"/>
                    <a:pt x="0" y="10"/>
                  </a:cubicBezTo>
                  <a:cubicBezTo>
                    <a:pt x="0" y="6"/>
                    <a:pt x="20" y="2"/>
                    <a:pt x="44" y="1"/>
                  </a:cubicBezTo>
                  <a:cubicBezTo>
                    <a:pt x="68" y="-1"/>
                    <a:pt x="88" y="1"/>
                    <a:pt x="88" y="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305;p67">
              <a:extLst>
                <a:ext uri="{FF2B5EF4-FFF2-40B4-BE49-F238E27FC236}">
                  <a16:creationId xmlns:a16="http://schemas.microsoft.com/office/drawing/2014/main" id="{2A0CC6F0-D0C4-DED2-3C10-4D7977F59C6D}"/>
                </a:ext>
              </a:extLst>
            </p:cNvPr>
            <p:cNvSpPr/>
            <p:nvPr/>
          </p:nvSpPr>
          <p:spPr>
            <a:xfrm>
              <a:off x="4342320" y="1123200"/>
              <a:ext cx="39600" cy="10800"/>
            </a:xfrm>
            <a:custGeom>
              <a:avLst/>
              <a:gdLst/>
              <a:ahLst/>
              <a:cxnLst/>
              <a:rect l="l" t="t" r="r" b="b"/>
              <a:pathLst>
                <a:path w="110" h="30" extrusionOk="0">
                  <a:moveTo>
                    <a:pt x="110" y="2"/>
                  </a:moveTo>
                  <a:cubicBezTo>
                    <a:pt x="111" y="5"/>
                    <a:pt x="87" y="14"/>
                    <a:pt x="57" y="22"/>
                  </a:cubicBezTo>
                  <a:cubicBezTo>
                    <a:pt x="26" y="29"/>
                    <a:pt x="1" y="32"/>
                    <a:pt x="0" y="29"/>
                  </a:cubicBezTo>
                  <a:cubicBezTo>
                    <a:pt x="-1" y="25"/>
                    <a:pt x="23" y="16"/>
                    <a:pt x="54" y="9"/>
                  </a:cubicBezTo>
                  <a:cubicBezTo>
                    <a:pt x="84" y="1"/>
                    <a:pt x="109" y="-2"/>
                    <a:pt x="110"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3306;p67">
              <a:extLst>
                <a:ext uri="{FF2B5EF4-FFF2-40B4-BE49-F238E27FC236}">
                  <a16:creationId xmlns:a16="http://schemas.microsoft.com/office/drawing/2014/main" id="{05AC6A86-32ED-6A00-F049-29C0BE38C3BD}"/>
                </a:ext>
              </a:extLst>
            </p:cNvPr>
            <p:cNvSpPr/>
            <p:nvPr/>
          </p:nvSpPr>
          <p:spPr>
            <a:xfrm>
              <a:off x="4312800" y="1129320"/>
              <a:ext cx="69840" cy="89640"/>
            </a:xfrm>
            <a:custGeom>
              <a:avLst/>
              <a:gdLst/>
              <a:ahLst/>
              <a:cxnLst/>
              <a:rect l="l" t="t" r="r" b="b"/>
              <a:pathLst>
                <a:path w="194" h="249" extrusionOk="0">
                  <a:moveTo>
                    <a:pt x="0" y="225"/>
                  </a:moveTo>
                  <a:cubicBezTo>
                    <a:pt x="1" y="222"/>
                    <a:pt x="27" y="244"/>
                    <a:pt x="76" y="240"/>
                  </a:cubicBezTo>
                  <a:cubicBezTo>
                    <a:pt x="99" y="238"/>
                    <a:pt x="128" y="229"/>
                    <a:pt x="151" y="208"/>
                  </a:cubicBezTo>
                  <a:cubicBezTo>
                    <a:pt x="163" y="197"/>
                    <a:pt x="173" y="184"/>
                    <a:pt x="178" y="168"/>
                  </a:cubicBezTo>
                  <a:cubicBezTo>
                    <a:pt x="183" y="153"/>
                    <a:pt x="184" y="134"/>
                    <a:pt x="177" y="119"/>
                  </a:cubicBezTo>
                  <a:cubicBezTo>
                    <a:pt x="173" y="109"/>
                    <a:pt x="164" y="101"/>
                    <a:pt x="154" y="98"/>
                  </a:cubicBezTo>
                  <a:cubicBezTo>
                    <a:pt x="143" y="95"/>
                    <a:pt x="132" y="96"/>
                    <a:pt x="122" y="99"/>
                  </a:cubicBezTo>
                  <a:cubicBezTo>
                    <a:pt x="101" y="106"/>
                    <a:pt x="84" y="121"/>
                    <a:pt x="69" y="135"/>
                  </a:cubicBezTo>
                  <a:lnTo>
                    <a:pt x="69" y="135"/>
                  </a:lnTo>
                  <a:cubicBezTo>
                    <a:pt x="67" y="137"/>
                    <a:pt x="63" y="137"/>
                    <a:pt x="61" y="134"/>
                  </a:cubicBezTo>
                  <a:cubicBezTo>
                    <a:pt x="60" y="133"/>
                    <a:pt x="60" y="131"/>
                    <a:pt x="60" y="129"/>
                  </a:cubicBezTo>
                  <a:cubicBezTo>
                    <a:pt x="67" y="90"/>
                    <a:pt x="73" y="58"/>
                    <a:pt x="78" y="35"/>
                  </a:cubicBezTo>
                  <a:cubicBezTo>
                    <a:pt x="83" y="13"/>
                    <a:pt x="86" y="0"/>
                    <a:pt x="87" y="0"/>
                  </a:cubicBezTo>
                  <a:cubicBezTo>
                    <a:pt x="89" y="0"/>
                    <a:pt x="88" y="13"/>
                    <a:pt x="85" y="36"/>
                  </a:cubicBezTo>
                  <a:cubicBezTo>
                    <a:pt x="82" y="59"/>
                    <a:pt x="77" y="92"/>
                    <a:pt x="71" y="131"/>
                  </a:cubicBezTo>
                  <a:lnTo>
                    <a:pt x="62" y="126"/>
                  </a:lnTo>
                  <a:cubicBezTo>
                    <a:pt x="76" y="112"/>
                    <a:pt x="93" y="95"/>
                    <a:pt x="118" y="87"/>
                  </a:cubicBezTo>
                  <a:cubicBezTo>
                    <a:pt x="130" y="83"/>
                    <a:pt x="144" y="81"/>
                    <a:pt x="157" y="86"/>
                  </a:cubicBezTo>
                  <a:cubicBezTo>
                    <a:pt x="171" y="89"/>
                    <a:pt x="183" y="100"/>
                    <a:pt x="189" y="114"/>
                  </a:cubicBezTo>
                  <a:cubicBezTo>
                    <a:pt x="205" y="154"/>
                    <a:pt x="185" y="195"/>
                    <a:pt x="159" y="217"/>
                  </a:cubicBezTo>
                  <a:cubicBezTo>
                    <a:pt x="133" y="239"/>
                    <a:pt x="102" y="248"/>
                    <a:pt x="76" y="249"/>
                  </a:cubicBezTo>
                  <a:cubicBezTo>
                    <a:pt x="51" y="250"/>
                    <a:pt x="30" y="244"/>
                    <a:pt x="18" y="237"/>
                  </a:cubicBezTo>
                  <a:cubicBezTo>
                    <a:pt x="5" y="231"/>
                    <a:pt x="0" y="225"/>
                    <a:pt x="0" y="22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3307;p67">
              <a:extLst>
                <a:ext uri="{FF2B5EF4-FFF2-40B4-BE49-F238E27FC236}">
                  <a16:creationId xmlns:a16="http://schemas.microsoft.com/office/drawing/2014/main" id="{8CF4B2AB-9645-A666-8631-3BA2D9191FF1}"/>
                </a:ext>
              </a:extLst>
            </p:cNvPr>
            <p:cNvSpPr/>
            <p:nvPr/>
          </p:nvSpPr>
          <p:spPr>
            <a:xfrm>
              <a:off x="4377240" y="1066320"/>
              <a:ext cx="50040" cy="170280"/>
            </a:xfrm>
            <a:custGeom>
              <a:avLst/>
              <a:gdLst/>
              <a:ahLst/>
              <a:cxnLst/>
              <a:rect l="l" t="t" r="r" b="b"/>
              <a:pathLst>
                <a:path w="139" h="473" extrusionOk="0">
                  <a:moveTo>
                    <a:pt x="30" y="473"/>
                  </a:moveTo>
                  <a:cubicBezTo>
                    <a:pt x="29" y="471"/>
                    <a:pt x="53" y="452"/>
                    <a:pt x="79" y="410"/>
                  </a:cubicBezTo>
                  <a:cubicBezTo>
                    <a:pt x="105" y="370"/>
                    <a:pt x="130" y="304"/>
                    <a:pt x="126" y="230"/>
                  </a:cubicBezTo>
                  <a:cubicBezTo>
                    <a:pt x="121" y="156"/>
                    <a:pt x="87" y="94"/>
                    <a:pt x="57" y="57"/>
                  </a:cubicBezTo>
                  <a:cubicBezTo>
                    <a:pt x="26" y="19"/>
                    <a:pt x="-1" y="3"/>
                    <a:pt x="1" y="1"/>
                  </a:cubicBezTo>
                  <a:cubicBezTo>
                    <a:pt x="1" y="0"/>
                    <a:pt x="8" y="3"/>
                    <a:pt x="20" y="11"/>
                  </a:cubicBezTo>
                  <a:cubicBezTo>
                    <a:pt x="31" y="19"/>
                    <a:pt x="47" y="32"/>
                    <a:pt x="64" y="51"/>
                  </a:cubicBezTo>
                  <a:cubicBezTo>
                    <a:pt x="97" y="87"/>
                    <a:pt x="134" y="151"/>
                    <a:pt x="139" y="229"/>
                  </a:cubicBezTo>
                  <a:cubicBezTo>
                    <a:pt x="144" y="307"/>
                    <a:pt x="115" y="375"/>
                    <a:pt x="87" y="416"/>
                  </a:cubicBezTo>
                  <a:cubicBezTo>
                    <a:pt x="72" y="436"/>
                    <a:pt x="58" y="451"/>
                    <a:pt x="48" y="460"/>
                  </a:cubicBezTo>
                  <a:cubicBezTo>
                    <a:pt x="37" y="470"/>
                    <a:pt x="31" y="474"/>
                    <a:pt x="30" y="47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3308;p67">
              <a:extLst>
                <a:ext uri="{FF2B5EF4-FFF2-40B4-BE49-F238E27FC236}">
                  <a16:creationId xmlns:a16="http://schemas.microsoft.com/office/drawing/2014/main" id="{29FDE995-D450-5887-6DE1-A1ECB1729FFA}"/>
                </a:ext>
              </a:extLst>
            </p:cNvPr>
            <p:cNvSpPr/>
            <p:nvPr/>
          </p:nvSpPr>
          <p:spPr>
            <a:xfrm>
              <a:off x="4433040" y="1050840"/>
              <a:ext cx="73800" cy="73440"/>
            </a:xfrm>
            <a:custGeom>
              <a:avLst/>
              <a:gdLst/>
              <a:ahLst/>
              <a:cxnLst/>
              <a:rect l="l" t="t" r="r" b="b"/>
              <a:pathLst>
                <a:path w="205" h="204" extrusionOk="0">
                  <a:moveTo>
                    <a:pt x="205" y="173"/>
                  </a:moveTo>
                  <a:cubicBezTo>
                    <a:pt x="205" y="175"/>
                    <a:pt x="190" y="182"/>
                    <a:pt x="162" y="190"/>
                  </a:cubicBezTo>
                  <a:cubicBezTo>
                    <a:pt x="134" y="197"/>
                    <a:pt x="94" y="205"/>
                    <a:pt x="47" y="204"/>
                  </a:cubicBezTo>
                  <a:cubicBezTo>
                    <a:pt x="43" y="203"/>
                    <a:pt x="41" y="201"/>
                    <a:pt x="41" y="197"/>
                  </a:cubicBezTo>
                  <a:cubicBezTo>
                    <a:pt x="41" y="196"/>
                    <a:pt x="41" y="195"/>
                    <a:pt x="41" y="194"/>
                  </a:cubicBezTo>
                  <a:cubicBezTo>
                    <a:pt x="50" y="176"/>
                    <a:pt x="58" y="156"/>
                    <a:pt x="65" y="135"/>
                  </a:cubicBezTo>
                  <a:cubicBezTo>
                    <a:pt x="76" y="106"/>
                    <a:pt x="84" y="78"/>
                    <a:pt x="90" y="52"/>
                  </a:cubicBezTo>
                  <a:cubicBezTo>
                    <a:pt x="92" y="40"/>
                    <a:pt x="91" y="28"/>
                    <a:pt x="84" y="21"/>
                  </a:cubicBezTo>
                  <a:cubicBezTo>
                    <a:pt x="78" y="14"/>
                    <a:pt x="67" y="10"/>
                    <a:pt x="58" y="10"/>
                  </a:cubicBezTo>
                  <a:cubicBezTo>
                    <a:pt x="40" y="9"/>
                    <a:pt x="25" y="19"/>
                    <a:pt x="16" y="24"/>
                  </a:cubicBezTo>
                  <a:cubicBezTo>
                    <a:pt x="6" y="30"/>
                    <a:pt x="1" y="33"/>
                    <a:pt x="0" y="33"/>
                  </a:cubicBezTo>
                  <a:cubicBezTo>
                    <a:pt x="0" y="32"/>
                    <a:pt x="4" y="27"/>
                    <a:pt x="13" y="20"/>
                  </a:cubicBezTo>
                  <a:cubicBezTo>
                    <a:pt x="22" y="13"/>
                    <a:pt x="36" y="1"/>
                    <a:pt x="59" y="0"/>
                  </a:cubicBezTo>
                  <a:cubicBezTo>
                    <a:pt x="69" y="0"/>
                    <a:pt x="83" y="3"/>
                    <a:pt x="93" y="14"/>
                  </a:cubicBezTo>
                  <a:cubicBezTo>
                    <a:pt x="103" y="24"/>
                    <a:pt x="104" y="41"/>
                    <a:pt x="102" y="54"/>
                  </a:cubicBezTo>
                  <a:cubicBezTo>
                    <a:pt x="97" y="82"/>
                    <a:pt x="88" y="110"/>
                    <a:pt x="78" y="140"/>
                  </a:cubicBezTo>
                  <a:cubicBezTo>
                    <a:pt x="70" y="161"/>
                    <a:pt x="62" y="182"/>
                    <a:pt x="53" y="200"/>
                  </a:cubicBezTo>
                  <a:lnTo>
                    <a:pt x="47" y="191"/>
                  </a:lnTo>
                  <a:cubicBezTo>
                    <a:pt x="139" y="194"/>
                    <a:pt x="204" y="170"/>
                    <a:pt x="205" y="17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3309;p67">
              <a:extLst>
                <a:ext uri="{FF2B5EF4-FFF2-40B4-BE49-F238E27FC236}">
                  <a16:creationId xmlns:a16="http://schemas.microsoft.com/office/drawing/2014/main" id="{5E7075A4-9901-0026-5E94-A742A62015CE}"/>
                </a:ext>
              </a:extLst>
            </p:cNvPr>
            <p:cNvSpPr/>
            <p:nvPr/>
          </p:nvSpPr>
          <p:spPr>
            <a:xfrm>
              <a:off x="3967560" y="1273680"/>
              <a:ext cx="515520" cy="4680"/>
            </a:xfrm>
            <a:custGeom>
              <a:avLst/>
              <a:gdLst/>
              <a:ahLst/>
              <a:cxnLst/>
              <a:rect l="l" t="t" r="r" b="b"/>
              <a:pathLst>
                <a:path w="1432" h="13" extrusionOk="0">
                  <a:moveTo>
                    <a:pt x="1432" y="6"/>
                  </a:moveTo>
                  <a:cubicBezTo>
                    <a:pt x="1432" y="10"/>
                    <a:pt x="1111" y="13"/>
                    <a:pt x="716" y="13"/>
                  </a:cubicBezTo>
                  <a:cubicBezTo>
                    <a:pt x="321" y="13"/>
                    <a:pt x="0" y="10"/>
                    <a:pt x="0" y="6"/>
                  </a:cubicBezTo>
                  <a:cubicBezTo>
                    <a:pt x="0" y="3"/>
                    <a:pt x="321" y="0"/>
                    <a:pt x="716" y="0"/>
                  </a:cubicBezTo>
                  <a:cubicBezTo>
                    <a:pt x="1111" y="0"/>
                    <a:pt x="1432" y="3"/>
                    <a:pt x="1432"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3310;p67">
              <a:extLst>
                <a:ext uri="{FF2B5EF4-FFF2-40B4-BE49-F238E27FC236}">
                  <a16:creationId xmlns:a16="http://schemas.microsoft.com/office/drawing/2014/main" id="{D4224229-874A-0038-5473-B779B54550F8}"/>
                </a:ext>
              </a:extLst>
            </p:cNvPr>
            <p:cNvSpPr/>
            <p:nvPr/>
          </p:nvSpPr>
          <p:spPr>
            <a:xfrm>
              <a:off x="4108320" y="1308960"/>
              <a:ext cx="61560" cy="12960"/>
            </a:xfrm>
            <a:custGeom>
              <a:avLst/>
              <a:gdLst/>
              <a:ahLst/>
              <a:cxnLst/>
              <a:rect l="l" t="t" r="r" b="b"/>
              <a:pathLst>
                <a:path w="171" h="36" extrusionOk="0">
                  <a:moveTo>
                    <a:pt x="171" y="1"/>
                  </a:moveTo>
                  <a:cubicBezTo>
                    <a:pt x="172" y="4"/>
                    <a:pt x="137" y="24"/>
                    <a:pt x="88" y="32"/>
                  </a:cubicBezTo>
                  <a:cubicBezTo>
                    <a:pt x="40" y="41"/>
                    <a:pt x="0" y="35"/>
                    <a:pt x="0" y="32"/>
                  </a:cubicBezTo>
                  <a:cubicBezTo>
                    <a:pt x="0" y="28"/>
                    <a:pt x="39" y="28"/>
                    <a:pt x="86" y="19"/>
                  </a:cubicBezTo>
                  <a:cubicBezTo>
                    <a:pt x="133" y="11"/>
                    <a:pt x="169" y="-2"/>
                    <a:pt x="17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3311;p67">
              <a:extLst>
                <a:ext uri="{FF2B5EF4-FFF2-40B4-BE49-F238E27FC236}">
                  <a16:creationId xmlns:a16="http://schemas.microsoft.com/office/drawing/2014/main" id="{717569B7-3C7D-FA2B-69E6-6C98BB0470EA}"/>
                </a:ext>
              </a:extLst>
            </p:cNvPr>
            <p:cNvSpPr/>
            <p:nvPr/>
          </p:nvSpPr>
          <p:spPr>
            <a:xfrm>
              <a:off x="4078800" y="1323360"/>
              <a:ext cx="88920" cy="98640"/>
            </a:xfrm>
            <a:custGeom>
              <a:avLst/>
              <a:gdLst/>
              <a:ahLst/>
              <a:cxnLst/>
              <a:rect l="l" t="t" r="r" b="b"/>
              <a:pathLst>
                <a:path w="247" h="274" extrusionOk="0">
                  <a:moveTo>
                    <a:pt x="1" y="226"/>
                  </a:moveTo>
                  <a:cubicBezTo>
                    <a:pt x="2" y="226"/>
                    <a:pt x="5" y="235"/>
                    <a:pt x="16" y="245"/>
                  </a:cubicBezTo>
                  <a:cubicBezTo>
                    <a:pt x="27" y="255"/>
                    <a:pt x="48" y="266"/>
                    <a:pt x="75" y="264"/>
                  </a:cubicBezTo>
                  <a:cubicBezTo>
                    <a:pt x="102" y="262"/>
                    <a:pt x="131" y="245"/>
                    <a:pt x="160" y="221"/>
                  </a:cubicBezTo>
                  <a:cubicBezTo>
                    <a:pt x="174" y="209"/>
                    <a:pt x="190" y="197"/>
                    <a:pt x="203" y="183"/>
                  </a:cubicBezTo>
                  <a:cubicBezTo>
                    <a:pt x="217" y="169"/>
                    <a:pt x="229" y="153"/>
                    <a:pt x="233" y="134"/>
                  </a:cubicBezTo>
                  <a:cubicBezTo>
                    <a:pt x="241" y="97"/>
                    <a:pt x="209" y="63"/>
                    <a:pt x="178" y="61"/>
                  </a:cubicBezTo>
                  <a:cubicBezTo>
                    <a:pt x="146" y="59"/>
                    <a:pt x="119" y="83"/>
                    <a:pt x="113" y="107"/>
                  </a:cubicBezTo>
                  <a:cubicBezTo>
                    <a:pt x="113" y="110"/>
                    <a:pt x="110" y="112"/>
                    <a:pt x="107" y="111"/>
                  </a:cubicBezTo>
                  <a:cubicBezTo>
                    <a:pt x="105" y="111"/>
                    <a:pt x="103" y="109"/>
                    <a:pt x="103" y="106"/>
                  </a:cubicBezTo>
                  <a:cubicBezTo>
                    <a:pt x="103" y="74"/>
                    <a:pt x="102" y="47"/>
                    <a:pt x="103" y="29"/>
                  </a:cubicBezTo>
                  <a:cubicBezTo>
                    <a:pt x="103" y="11"/>
                    <a:pt x="103" y="0"/>
                    <a:pt x="104" y="0"/>
                  </a:cubicBezTo>
                  <a:cubicBezTo>
                    <a:pt x="105" y="0"/>
                    <a:pt x="107" y="10"/>
                    <a:pt x="108" y="29"/>
                  </a:cubicBezTo>
                  <a:cubicBezTo>
                    <a:pt x="110" y="47"/>
                    <a:pt x="111" y="73"/>
                    <a:pt x="113" y="106"/>
                  </a:cubicBezTo>
                  <a:lnTo>
                    <a:pt x="103" y="105"/>
                  </a:lnTo>
                  <a:cubicBezTo>
                    <a:pt x="110" y="76"/>
                    <a:pt x="139" y="47"/>
                    <a:pt x="179" y="49"/>
                  </a:cubicBezTo>
                  <a:cubicBezTo>
                    <a:pt x="218" y="50"/>
                    <a:pt x="255" y="91"/>
                    <a:pt x="246" y="136"/>
                  </a:cubicBezTo>
                  <a:cubicBezTo>
                    <a:pt x="241" y="160"/>
                    <a:pt x="227" y="177"/>
                    <a:pt x="213" y="192"/>
                  </a:cubicBezTo>
                  <a:cubicBezTo>
                    <a:pt x="198" y="207"/>
                    <a:pt x="182" y="219"/>
                    <a:pt x="167" y="231"/>
                  </a:cubicBezTo>
                  <a:cubicBezTo>
                    <a:pt x="138" y="254"/>
                    <a:pt x="106" y="272"/>
                    <a:pt x="76" y="273"/>
                  </a:cubicBezTo>
                  <a:cubicBezTo>
                    <a:pt x="46" y="274"/>
                    <a:pt x="23" y="261"/>
                    <a:pt x="12" y="249"/>
                  </a:cubicBezTo>
                  <a:cubicBezTo>
                    <a:pt x="1" y="236"/>
                    <a:pt x="0" y="226"/>
                    <a:pt x="1" y="22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3312;p67">
              <a:extLst>
                <a:ext uri="{FF2B5EF4-FFF2-40B4-BE49-F238E27FC236}">
                  <a16:creationId xmlns:a16="http://schemas.microsoft.com/office/drawing/2014/main" id="{F83E54C6-CF1D-92AD-C24D-CF58E1D4DE2A}"/>
                </a:ext>
              </a:extLst>
            </p:cNvPr>
            <p:cNvSpPr/>
            <p:nvPr/>
          </p:nvSpPr>
          <p:spPr>
            <a:xfrm>
              <a:off x="4224600" y="1301760"/>
              <a:ext cx="13680" cy="124560"/>
            </a:xfrm>
            <a:custGeom>
              <a:avLst/>
              <a:gdLst/>
              <a:ahLst/>
              <a:cxnLst/>
              <a:rect l="l" t="t" r="r" b="b"/>
              <a:pathLst>
                <a:path w="38" h="346" extrusionOk="0">
                  <a:moveTo>
                    <a:pt x="2" y="346"/>
                  </a:moveTo>
                  <a:cubicBezTo>
                    <a:pt x="-2" y="345"/>
                    <a:pt x="3" y="267"/>
                    <a:pt x="13" y="172"/>
                  </a:cubicBezTo>
                  <a:cubicBezTo>
                    <a:pt x="23" y="77"/>
                    <a:pt x="34" y="-1"/>
                    <a:pt x="37" y="0"/>
                  </a:cubicBezTo>
                  <a:cubicBezTo>
                    <a:pt x="41" y="0"/>
                    <a:pt x="36" y="78"/>
                    <a:pt x="26" y="174"/>
                  </a:cubicBezTo>
                  <a:cubicBezTo>
                    <a:pt x="17" y="269"/>
                    <a:pt x="6" y="346"/>
                    <a:pt x="2" y="34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3313;p67">
              <a:extLst>
                <a:ext uri="{FF2B5EF4-FFF2-40B4-BE49-F238E27FC236}">
                  <a16:creationId xmlns:a16="http://schemas.microsoft.com/office/drawing/2014/main" id="{E72E0AC4-0590-88C2-536E-63D1AA06AD6E}"/>
                </a:ext>
              </a:extLst>
            </p:cNvPr>
            <p:cNvSpPr/>
            <p:nvPr/>
          </p:nvSpPr>
          <p:spPr>
            <a:xfrm>
              <a:off x="4267080" y="1322280"/>
              <a:ext cx="106200" cy="68400"/>
            </a:xfrm>
            <a:custGeom>
              <a:avLst/>
              <a:gdLst/>
              <a:ahLst/>
              <a:cxnLst/>
              <a:rect l="l" t="t" r="r" b="b"/>
              <a:pathLst>
                <a:path w="295" h="190" extrusionOk="0">
                  <a:moveTo>
                    <a:pt x="295" y="133"/>
                  </a:moveTo>
                  <a:cubicBezTo>
                    <a:pt x="295" y="134"/>
                    <a:pt x="290" y="141"/>
                    <a:pt x="278" y="152"/>
                  </a:cubicBezTo>
                  <a:cubicBezTo>
                    <a:pt x="267" y="162"/>
                    <a:pt x="250" y="178"/>
                    <a:pt x="221" y="187"/>
                  </a:cubicBezTo>
                  <a:cubicBezTo>
                    <a:pt x="207" y="191"/>
                    <a:pt x="189" y="191"/>
                    <a:pt x="173" y="184"/>
                  </a:cubicBezTo>
                  <a:cubicBezTo>
                    <a:pt x="156" y="177"/>
                    <a:pt x="141" y="165"/>
                    <a:pt x="131" y="147"/>
                  </a:cubicBezTo>
                  <a:cubicBezTo>
                    <a:pt x="110" y="112"/>
                    <a:pt x="112" y="66"/>
                    <a:pt x="116" y="23"/>
                  </a:cubicBezTo>
                  <a:lnTo>
                    <a:pt x="129" y="26"/>
                  </a:lnTo>
                  <a:cubicBezTo>
                    <a:pt x="122" y="41"/>
                    <a:pt x="119" y="58"/>
                    <a:pt x="116" y="76"/>
                  </a:cubicBezTo>
                  <a:cubicBezTo>
                    <a:pt x="113" y="88"/>
                    <a:pt x="111" y="101"/>
                    <a:pt x="106" y="113"/>
                  </a:cubicBezTo>
                  <a:cubicBezTo>
                    <a:pt x="102" y="126"/>
                    <a:pt x="94" y="137"/>
                    <a:pt x="84" y="146"/>
                  </a:cubicBezTo>
                  <a:cubicBezTo>
                    <a:pt x="75" y="155"/>
                    <a:pt x="63" y="162"/>
                    <a:pt x="50" y="163"/>
                  </a:cubicBezTo>
                  <a:cubicBezTo>
                    <a:pt x="36" y="165"/>
                    <a:pt x="23" y="159"/>
                    <a:pt x="14" y="150"/>
                  </a:cubicBezTo>
                  <a:cubicBezTo>
                    <a:pt x="-3" y="131"/>
                    <a:pt x="-2" y="104"/>
                    <a:pt x="5" y="85"/>
                  </a:cubicBezTo>
                  <a:cubicBezTo>
                    <a:pt x="12" y="66"/>
                    <a:pt x="21" y="50"/>
                    <a:pt x="31" y="36"/>
                  </a:cubicBezTo>
                  <a:cubicBezTo>
                    <a:pt x="41" y="22"/>
                    <a:pt x="53" y="11"/>
                    <a:pt x="66" y="5"/>
                  </a:cubicBezTo>
                  <a:cubicBezTo>
                    <a:pt x="79" y="0"/>
                    <a:pt x="92" y="0"/>
                    <a:pt x="101" y="3"/>
                  </a:cubicBezTo>
                  <a:cubicBezTo>
                    <a:pt x="121" y="9"/>
                    <a:pt x="124" y="22"/>
                    <a:pt x="123" y="21"/>
                  </a:cubicBezTo>
                  <a:cubicBezTo>
                    <a:pt x="122" y="23"/>
                    <a:pt x="118" y="11"/>
                    <a:pt x="100" y="8"/>
                  </a:cubicBezTo>
                  <a:cubicBezTo>
                    <a:pt x="91" y="6"/>
                    <a:pt x="80" y="6"/>
                    <a:pt x="69" y="12"/>
                  </a:cubicBezTo>
                  <a:cubicBezTo>
                    <a:pt x="58" y="17"/>
                    <a:pt x="47" y="28"/>
                    <a:pt x="38" y="41"/>
                  </a:cubicBezTo>
                  <a:cubicBezTo>
                    <a:pt x="30" y="55"/>
                    <a:pt x="21" y="71"/>
                    <a:pt x="15" y="88"/>
                  </a:cubicBezTo>
                  <a:cubicBezTo>
                    <a:pt x="9" y="106"/>
                    <a:pt x="10" y="127"/>
                    <a:pt x="23" y="142"/>
                  </a:cubicBezTo>
                  <a:cubicBezTo>
                    <a:pt x="29" y="148"/>
                    <a:pt x="39" y="152"/>
                    <a:pt x="48" y="151"/>
                  </a:cubicBezTo>
                  <a:cubicBezTo>
                    <a:pt x="58" y="149"/>
                    <a:pt x="68" y="144"/>
                    <a:pt x="76" y="137"/>
                  </a:cubicBezTo>
                  <a:cubicBezTo>
                    <a:pt x="92" y="122"/>
                    <a:pt x="98" y="98"/>
                    <a:pt x="102" y="73"/>
                  </a:cubicBezTo>
                  <a:cubicBezTo>
                    <a:pt x="106" y="56"/>
                    <a:pt x="109" y="37"/>
                    <a:pt x="117" y="20"/>
                  </a:cubicBezTo>
                  <a:cubicBezTo>
                    <a:pt x="118" y="17"/>
                    <a:pt x="122" y="16"/>
                    <a:pt x="126" y="17"/>
                  </a:cubicBezTo>
                  <a:cubicBezTo>
                    <a:pt x="128" y="18"/>
                    <a:pt x="130" y="21"/>
                    <a:pt x="129" y="24"/>
                  </a:cubicBezTo>
                  <a:cubicBezTo>
                    <a:pt x="125" y="67"/>
                    <a:pt x="123" y="110"/>
                    <a:pt x="141" y="142"/>
                  </a:cubicBezTo>
                  <a:cubicBezTo>
                    <a:pt x="150" y="157"/>
                    <a:pt x="163" y="169"/>
                    <a:pt x="177" y="175"/>
                  </a:cubicBezTo>
                  <a:cubicBezTo>
                    <a:pt x="191" y="181"/>
                    <a:pt x="206" y="181"/>
                    <a:pt x="219" y="178"/>
                  </a:cubicBezTo>
                  <a:cubicBezTo>
                    <a:pt x="245" y="171"/>
                    <a:pt x="263" y="157"/>
                    <a:pt x="275" y="148"/>
                  </a:cubicBezTo>
                  <a:cubicBezTo>
                    <a:pt x="287" y="138"/>
                    <a:pt x="294" y="133"/>
                    <a:pt x="295" y="13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3314;p67">
              <a:extLst>
                <a:ext uri="{FF2B5EF4-FFF2-40B4-BE49-F238E27FC236}">
                  <a16:creationId xmlns:a16="http://schemas.microsoft.com/office/drawing/2014/main" id="{22C06CF1-8A34-D8CB-BD13-E93C8CD3EE1B}"/>
                </a:ext>
              </a:extLst>
            </p:cNvPr>
            <p:cNvSpPr/>
            <p:nvPr/>
          </p:nvSpPr>
          <p:spPr>
            <a:xfrm>
              <a:off x="4389120" y="1293840"/>
              <a:ext cx="16560" cy="118800"/>
            </a:xfrm>
            <a:custGeom>
              <a:avLst/>
              <a:gdLst/>
              <a:ahLst/>
              <a:cxnLst/>
              <a:rect l="l" t="t" r="r" b="b"/>
              <a:pathLst>
                <a:path w="46" h="330" extrusionOk="0">
                  <a:moveTo>
                    <a:pt x="1" y="329"/>
                  </a:moveTo>
                  <a:cubicBezTo>
                    <a:pt x="-2" y="328"/>
                    <a:pt x="16" y="256"/>
                    <a:pt x="26" y="166"/>
                  </a:cubicBezTo>
                  <a:cubicBezTo>
                    <a:pt x="37" y="75"/>
                    <a:pt x="37" y="0"/>
                    <a:pt x="41" y="0"/>
                  </a:cubicBezTo>
                  <a:cubicBezTo>
                    <a:pt x="44" y="0"/>
                    <a:pt x="51" y="75"/>
                    <a:pt x="40" y="167"/>
                  </a:cubicBezTo>
                  <a:cubicBezTo>
                    <a:pt x="29" y="258"/>
                    <a:pt x="5" y="330"/>
                    <a:pt x="1" y="32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3315;p67">
              <a:extLst>
                <a:ext uri="{FF2B5EF4-FFF2-40B4-BE49-F238E27FC236}">
                  <a16:creationId xmlns:a16="http://schemas.microsoft.com/office/drawing/2014/main" id="{E7E11F90-B4B0-2A6C-CBB3-35C2B2464679}"/>
                </a:ext>
              </a:extLst>
            </p:cNvPr>
            <p:cNvSpPr/>
            <p:nvPr/>
          </p:nvSpPr>
          <p:spPr>
            <a:xfrm>
              <a:off x="3566160" y="1796400"/>
              <a:ext cx="108000" cy="391320"/>
            </a:xfrm>
            <a:custGeom>
              <a:avLst/>
              <a:gdLst/>
              <a:ahLst/>
              <a:cxnLst/>
              <a:rect l="l" t="t" r="r" b="b"/>
              <a:pathLst>
                <a:path w="300" h="1087" extrusionOk="0">
                  <a:moveTo>
                    <a:pt x="300" y="1070"/>
                  </a:moveTo>
                  <a:cubicBezTo>
                    <a:pt x="300" y="1070"/>
                    <a:pt x="299" y="1071"/>
                    <a:pt x="297" y="1072"/>
                  </a:cubicBezTo>
                  <a:cubicBezTo>
                    <a:pt x="295" y="1074"/>
                    <a:pt x="292" y="1076"/>
                    <a:pt x="288" y="1078"/>
                  </a:cubicBezTo>
                  <a:cubicBezTo>
                    <a:pt x="279" y="1082"/>
                    <a:pt x="265" y="1087"/>
                    <a:pt x="246" y="1087"/>
                  </a:cubicBezTo>
                  <a:cubicBezTo>
                    <a:pt x="228" y="1086"/>
                    <a:pt x="205" y="1081"/>
                    <a:pt x="182" y="1067"/>
                  </a:cubicBezTo>
                  <a:cubicBezTo>
                    <a:pt x="160" y="1054"/>
                    <a:pt x="138" y="1031"/>
                    <a:pt x="124" y="1001"/>
                  </a:cubicBezTo>
                  <a:cubicBezTo>
                    <a:pt x="110" y="970"/>
                    <a:pt x="104" y="934"/>
                    <a:pt x="103" y="896"/>
                  </a:cubicBezTo>
                  <a:cubicBezTo>
                    <a:pt x="102" y="857"/>
                    <a:pt x="107" y="816"/>
                    <a:pt x="111" y="774"/>
                  </a:cubicBezTo>
                  <a:cubicBezTo>
                    <a:pt x="114" y="732"/>
                    <a:pt x="116" y="686"/>
                    <a:pt x="102" y="643"/>
                  </a:cubicBezTo>
                  <a:cubicBezTo>
                    <a:pt x="89" y="601"/>
                    <a:pt x="60" y="558"/>
                    <a:pt x="16" y="542"/>
                  </a:cubicBezTo>
                  <a:cubicBezTo>
                    <a:pt x="12" y="541"/>
                    <a:pt x="9" y="540"/>
                    <a:pt x="5" y="539"/>
                  </a:cubicBezTo>
                  <a:lnTo>
                    <a:pt x="5" y="539"/>
                  </a:lnTo>
                  <a:cubicBezTo>
                    <a:pt x="1" y="538"/>
                    <a:pt x="-1" y="534"/>
                    <a:pt x="1" y="531"/>
                  </a:cubicBezTo>
                  <a:cubicBezTo>
                    <a:pt x="1" y="528"/>
                    <a:pt x="3" y="526"/>
                    <a:pt x="6" y="526"/>
                  </a:cubicBezTo>
                  <a:cubicBezTo>
                    <a:pt x="28" y="523"/>
                    <a:pt x="49" y="510"/>
                    <a:pt x="63" y="493"/>
                  </a:cubicBezTo>
                  <a:cubicBezTo>
                    <a:pt x="78" y="476"/>
                    <a:pt x="89" y="456"/>
                    <a:pt x="95" y="435"/>
                  </a:cubicBezTo>
                  <a:cubicBezTo>
                    <a:pt x="106" y="392"/>
                    <a:pt x="100" y="347"/>
                    <a:pt x="95" y="306"/>
                  </a:cubicBezTo>
                  <a:cubicBezTo>
                    <a:pt x="90" y="264"/>
                    <a:pt x="85" y="224"/>
                    <a:pt x="88" y="186"/>
                  </a:cubicBezTo>
                  <a:cubicBezTo>
                    <a:pt x="90" y="148"/>
                    <a:pt x="98" y="112"/>
                    <a:pt x="114" y="83"/>
                  </a:cubicBezTo>
                  <a:cubicBezTo>
                    <a:pt x="145" y="24"/>
                    <a:pt x="200" y="1"/>
                    <a:pt x="235" y="0"/>
                  </a:cubicBezTo>
                  <a:cubicBezTo>
                    <a:pt x="254" y="-1"/>
                    <a:pt x="268" y="2"/>
                    <a:pt x="276" y="5"/>
                  </a:cubicBezTo>
                  <a:cubicBezTo>
                    <a:pt x="285" y="8"/>
                    <a:pt x="289" y="11"/>
                    <a:pt x="289" y="11"/>
                  </a:cubicBezTo>
                  <a:cubicBezTo>
                    <a:pt x="289" y="13"/>
                    <a:pt x="271" y="1"/>
                    <a:pt x="236" y="5"/>
                  </a:cubicBezTo>
                  <a:cubicBezTo>
                    <a:pt x="202" y="8"/>
                    <a:pt x="150" y="32"/>
                    <a:pt x="122" y="88"/>
                  </a:cubicBezTo>
                  <a:cubicBezTo>
                    <a:pt x="108" y="115"/>
                    <a:pt x="100" y="149"/>
                    <a:pt x="99" y="186"/>
                  </a:cubicBezTo>
                  <a:cubicBezTo>
                    <a:pt x="97" y="223"/>
                    <a:pt x="101" y="262"/>
                    <a:pt x="107" y="304"/>
                  </a:cubicBezTo>
                  <a:cubicBezTo>
                    <a:pt x="113" y="346"/>
                    <a:pt x="119" y="391"/>
                    <a:pt x="107" y="438"/>
                  </a:cubicBezTo>
                  <a:cubicBezTo>
                    <a:pt x="101" y="461"/>
                    <a:pt x="90" y="483"/>
                    <a:pt x="73" y="502"/>
                  </a:cubicBezTo>
                  <a:cubicBezTo>
                    <a:pt x="57" y="521"/>
                    <a:pt x="34" y="536"/>
                    <a:pt x="8" y="539"/>
                  </a:cubicBezTo>
                  <a:lnTo>
                    <a:pt x="8" y="526"/>
                  </a:lnTo>
                  <a:cubicBezTo>
                    <a:pt x="12" y="527"/>
                    <a:pt x="16" y="528"/>
                    <a:pt x="20" y="529"/>
                  </a:cubicBezTo>
                  <a:cubicBezTo>
                    <a:pt x="70" y="548"/>
                    <a:pt x="101" y="594"/>
                    <a:pt x="115" y="639"/>
                  </a:cubicBezTo>
                  <a:cubicBezTo>
                    <a:pt x="129" y="686"/>
                    <a:pt x="126" y="732"/>
                    <a:pt x="123" y="775"/>
                  </a:cubicBezTo>
                  <a:cubicBezTo>
                    <a:pt x="119" y="818"/>
                    <a:pt x="114" y="858"/>
                    <a:pt x="114" y="895"/>
                  </a:cubicBezTo>
                  <a:cubicBezTo>
                    <a:pt x="115" y="933"/>
                    <a:pt x="120" y="968"/>
                    <a:pt x="133" y="997"/>
                  </a:cubicBezTo>
                  <a:cubicBezTo>
                    <a:pt x="145" y="1026"/>
                    <a:pt x="165" y="1048"/>
                    <a:pt x="186" y="1061"/>
                  </a:cubicBezTo>
                  <a:cubicBezTo>
                    <a:pt x="207" y="1075"/>
                    <a:pt x="229" y="1080"/>
                    <a:pt x="246" y="1082"/>
                  </a:cubicBezTo>
                  <a:cubicBezTo>
                    <a:pt x="282" y="1083"/>
                    <a:pt x="299" y="1068"/>
                    <a:pt x="300" y="107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3316;p67">
              <a:extLst>
                <a:ext uri="{FF2B5EF4-FFF2-40B4-BE49-F238E27FC236}">
                  <a16:creationId xmlns:a16="http://schemas.microsoft.com/office/drawing/2014/main" id="{C2419AD9-0F7E-79B6-B2CF-DAEAFB6BA723}"/>
                </a:ext>
              </a:extLst>
            </p:cNvPr>
            <p:cNvSpPr/>
            <p:nvPr/>
          </p:nvSpPr>
          <p:spPr>
            <a:xfrm>
              <a:off x="3673080" y="1922760"/>
              <a:ext cx="75600" cy="132840"/>
            </a:xfrm>
            <a:custGeom>
              <a:avLst/>
              <a:gdLst/>
              <a:ahLst/>
              <a:cxnLst/>
              <a:rect l="l" t="t" r="r" b="b"/>
              <a:pathLst>
                <a:path w="210" h="369" extrusionOk="0">
                  <a:moveTo>
                    <a:pt x="1" y="369"/>
                  </a:moveTo>
                  <a:cubicBezTo>
                    <a:pt x="-3" y="366"/>
                    <a:pt x="67" y="298"/>
                    <a:pt x="125" y="196"/>
                  </a:cubicBezTo>
                  <a:cubicBezTo>
                    <a:pt x="184" y="93"/>
                    <a:pt x="206" y="-1"/>
                    <a:pt x="210" y="0"/>
                  </a:cubicBezTo>
                  <a:cubicBezTo>
                    <a:pt x="212" y="1"/>
                    <a:pt x="208" y="25"/>
                    <a:pt x="197" y="62"/>
                  </a:cubicBezTo>
                  <a:cubicBezTo>
                    <a:pt x="186" y="99"/>
                    <a:pt x="166" y="150"/>
                    <a:pt x="136" y="202"/>
                  </a:cubicBezTo>
                  <a:cubicBezTo>
                    <a:pt x="107" y="254"/>
                    <a:pt x="73" y="297"/>
                    <a:pt x="47" y="326"/>
                  </a:cubicBezTo>
                  <a:cubicBezTo>
                    <a:pt x="21" y="355"/>
                    <a:pt x="2" y="370"/>
                    <a:pt x="1" y="36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3317;p67">
              <a:extLst>
                <a:ext uri="{FF2B5EF4-FFF2-40B4-BE49-F238E27FC236}">
                  <a16:creationId xmlns:a16="http://schemas.microsoft.com/office/drawing/2014/main" id="{B866E2C9-4715-0AF3-898B-CC785A1356D0}"/>
                </a:ext>
              </a:extLst>
            </p:cNvPr>
            <p:cNvSpPr/>
            <p:nvPr/>
          </p:nvSpPr>
          <p:spPr>
            <a:xfrm>
              <a:off x="3683160" y="1921320"/>
              <a:ext cx="85680" cy="116640"/>
            </a:xfrm>
            <a:custGeom>
              <a:avLst/>
              <a:gdLst/>
              <a:ahLst/>
              <a:cxnLst/>
              <a:rect l="l" t="t" r="r" b="b"/>
              <a:pathLst>
                <a:path w="238" h="324" extrusionOk="0">
                  <a:moveTo>
                    <a:pt x="238" y="324"/>
                  </a:moveTo>
                  <a:cubicBezTo>
                    <a:pt x="237" y="325"/>
                    <a:pt x="221" y="310"/>
                    <a:pt x="196" y="283"/>
                  </a:cubicBezTo>
                  <a:cubicBezTo>
                    <a:pt x="172" y="256"/>
                    <a:pt x="139" y="217"/>
                    <a:pt x="106" y="172"/>
                  </a:cubicBezTo>
                  <a:cubicBezTo>
                    <a:pt x="73" y="127"/>
                    <a:pt x="46" y="84"/>
                    <a:pt x="28" y="53"/>
                  </a:cubicBezTo>
                  <a:cubicBezTo>
                    <a:pt x="9" y="21"/>
                    <a:pt x="-1" y="1"/>
                    <a:pt x="1" y="0"/>
                  </a:cubicBezTo>
                  <a:cubicBezTo>
                    <a:pt x="2" y="-1"/>
                    <a:pt x="15" y="18"/>
                    <a:pt x="36" y="48"/>
                  </a:cubicBezTo>
                  <a:cubicBezTo>
                    <a:pt x="56" y="78"/>
                    <a:pt x="84" y="119"/>
                    <a:pt x="117" y="164"/>
                  </a:cubicBezTo>
                  <a:cubicBezTo>
                    <a:pt x="150" y="209"/>
                    <a:pt x="181" y="248"/>
                    <a:pt x="203" y="277"/>
                  </a:cubicBezTo>
                  <a:cubicBezTo>
                    <a:pt x="226" y="305"/>
                    <a:pt x="240" y="323"/>
                    <a:pt x="238" y="32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3318;p67">
              <a:extLst>
                <a:ext uri="{FF2B5EF4-FFF2-40B4-BE49-F238E27FC236}">
                  <a16:creationId xmlns:a16="http://schemas.microsoft.com/office/drawing/2014/main" id="{28790E16-164B-2D19-D03C-51631F2271FD}"/>
                </a:ext>
              </a:extLst>
            </p:cNvPr>
            <p:cNvSpPr/>
            <p:nvPr/>
          </p:nvSpPr>
          <p:spPr>
            <a:xfrm>
              <a:off x="3792960" y="2024280"/>
              <a:ext cx="108360" cy="90360"/>
            </a:xfrm>
            <a:custGeom>
              <a:avLst/>
              <a:gdLst/>
              <a:ahLst/>
              <a:cxnLst/>
              <a:rect l="l" t="t" r="r" b="b"/>
              <a:pathLst>
                <a:path w="301" h="251" extrusionOk="0">
                  <a:moveTo>
                    <a:pt x="298" y="144"/>
                  </a:moveTo>
                  <a:cubicBezTo>
                    <a:pt x="298" y="144"/>
                    <a:pt x="299" y="147"/>
                    <a:pt x="301" y="152"/>
                  </a:cubicBezTo>
                  <a:cubicBezTo>
                    <a:pt x="302" y="158"/>
                    <a:pt x="302" y="167"/>
                    <a:pt x="298" y="178"/>
                  </a:cubicBezTo>
                  <a:cubicBezTo>
                    <a:pt x="295" y="188"/>
                    <a:pt x="288" y="201"/>
                    <a:pt x="276" y="211"/>
                  </a:cubicBezTo>
                  <a:cubicBezTo>
                    <a:pt x="264" y="221"/>
                    <a:pt x="246" y="230"/>
                    <a:pt x="225" y="228"/>
                  </a:cubicBezTo>
                  <a:cubicBezTo>
                    <a:pt x="204" y="227"/>
                    <a:pt x="183" y="215"/>
                    <a:pt x="167" y="197"/>
                  </a:cubicBezTo>
                  <a:cubicBezTo>
                    <a:pt x="160" y="188"/>
                    <a:pt x="153" y="177"/>
                    <a:pt x="149" y="165"/>
                  </a:cubicBezTo>
                  <a:cubicBezTo>
                    <a:pt x="145" y="152"/>
                    <a:pt x="144" y="139"/>
                    <a:pt x="145" y="126"/>
                  </a:cubicBezTo>
                  <a:cubicBezTo>
                    <a:pt x="145" y="101"/>
                    <a:pt x="149" y="73"/>
                    <a:pt x="131" y="54"/>
                  </a:cubicBezTo>
                  <a:cubicBezTo>
                    <a:pt x="124" y="45"/>
                    <a:pt x="111" y="39"/>
                    <a:pt x="101" y="44"/>
                  </a:cubicBezTo>
                  <a:cubicBezTo>
                    <a:pt x="91" y="48"/>
                    <a:pt x="84" y="60"/>
                    <a:pt x="79" y="73"/>
                  </a:cubicBezTo>
                  <a:cubicBezTo>
                    <a:pt x="60" y="132"/>
                    <a:pt x="53" y="192"/>
                    <a:pt x="56" y="244"/>
                  </a:cubicBezTo>
                  <a:cubicBezTo>
                    <a:pt x="56" y="248"/>
                    <a:pt x="53" y="250"/>
                    <a:pt x="50" y="251"/>
                  </a:cubicBezTo>
                  <a:cubicBezTo>
                    <a:pt x="47" y="251"/>
                    <a:pt x="44" y="249"/>
                    <a:pt x="44" y="246"/>
                  </a:cubicBezTo>
                  <a:cubicBezTo>
                    <a:pt x="30" y="174"/>
                    <a:pt x="18" y="112"/>
                    <a:pt x="10" y="69"/>
                  </a:cubicBezTo>
                  <a:cubicBezTo>
                    <a:pt x="7" y="49"/>
                    <a:pt x="4" y="33"/>
                    <a:pt x="2" y="19"/>
                  </a:cubicBezTo>
                  <a:cubicBezTo>
                    <a:pt x="0" y="7"/>
                    <a:pt x="0" y="1"/>
                    <a:pt x="0" y="0"/>
                  </a:cubicBezTo>
                  <a:cubicBezTo>
                    <a:pt x="1" y="0"/>
                    <a:pt x="3" y="6"/>
                    <a:pt x="6" y="18"/>
                  </a:cubicBezTo>
                  <a:cubicBezTo>
                    <a:pt x="9" y="32"/>
                    <a:pt x="13" y="48"/>
                    <a:pt x="18" y="68"/>
                  </a:cubicBezTo>
                  <a:cubicBezTo>
                    <a:pt x="27" y="110"/>
                    <a:pt x="40" y="171"/>
                    <a:pt x="56" y="243"/>
                  </a:cubicBezTo>
                  <a:lnTo>
                    <a:pt x="44" y="245"/>
                  </a:lnTo>
                  <a:cubicBezTo>
                    <a:pt x="41" y="191"/>
                    <a:pt x="47" y="130"/>
                    <a:pt x="67" y="69"/>
                  </a:cubicBezTo>
                  <a:cubicBezTo>
                    <a:pt x="72" y="55"/>
                    <a:pt x="79" y="38"/>
                    <a:pt x="96" y="31"/>
                  </a:cubicBezTo>
                  <a:cubicBezTo>
                    <a:pt x="114" y="25"/>
                    <a:pt x="132" y="34"/>
                    <a:pt x="141" y="46"/>
                  </a:cubicBezTo>
                  <a:cubicBezTo>
                    <a:pt x="152" y="57"/>
                    <a:pt x="157" y="73"/>
                    <a:pt x="157" y="87"/>
                  </a:cubicBezTo>
                  <a:cubicBezTo>
                    <a:pt x="159" y="101"/>
                    <a:pt x="157" y="114"/>
                    <a:pt x="157" y="126"/>
                  </a:cubicBezTo>
                  <a:cubicBezTo>
                    <a:pt x="152" y="176"/>
                    <a:pt x="190" y="216"/>
                    <a:pt x="226" y="219"/>
                  </a:cubicBezTo>
                  <a:cubicBezTo>
                    <a:pt x="243" y="221"/>
                    <a:pt x="260" y="214"/>
                    <a:pt x="271" y="205"/>
                  </a:cubicBezTo>
                  <a:cubicBezTo>
                    <a:pt x="283" y="196"/>
                    <a:pt x="290" y="186"/>
                    <a:pt x="294" y="176"/>
                  </a:cubicBezTo>
                  <a:cubicBezTo>
                    <a:pt x="301" y="156"/>
                    <a:pt x="296" y="144"/>
                    <a:pt x="298" y="14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3319;p67">
              <a:extLst>
                <a:ext uri="{FF2B5EF4-FFF2-40B4-BE49-F238E27FC236}">
                  <a16:creationId xmlns:a16="http://schemas.microsoft.com/office/drawing/2014/main" id="{1C77C904-5904-E0E2-92DF-4D4F21D75142}"/>
                </a:ext>
              </a:extLst>
            </p:cNvPr>
            <p:cNvSpPr/>
            <p:nvPr/>
          </p:nvSpPr>
          <p:spPr>
            <a:xfrm>
              <a:off x="3858120" y="1983960"/>
              <a:ext cx="77400" cy="10440"/>
            </a:xfrm>
            <a:custGeom>
              <a:avLst/>
              <a:gdLst/>
              <a:ahLst/>
              <a:cxnLst/>
              <a:rect l="l" t="t" r="r" b="b"/>
              <a:pathLst>
                <a:path w="215" h="29" extrusionOk="0">
                  <a:moveTo>
                    <a:pt x="215" y="1"/>
                  </a:moveTo>
                  <a:cubicBezTo>
                    <a:pt x="216" y="4"/>
                    <a:pt x="169" y="21"/>
                    <a:pt x="109" y="27"/>
                  </a:cubicBezTo>
                  <a:cubicBezTo>
                    <a:pt x="48" y="32"/>
                    <a:pt x="-1" y="24"/>
                    <a:pt x="0" y="20"/>
                  </a:cubicBezTo>
                  <a:cubicBezTo>
                    <a:pt x="0" y="16"/>
                    <a:pt x="48" y="19"/>
                    <a:pt x="107" y="13"/>
                  </a:cubicBezTo>
                  <a:cubicBezTo>
                    <a:pt x="167" y="8"/>
                    <a:pt x="214" y="-3"/>
                    <a:pt x="21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3320;p67">
              <a:extLst>
                <a:ext uri="{FF2B5EF4-FFF2-40B4-BE49-F238E27FC236}">
                  <a16:creationId xmlns:a16="http://schemas.microsoft.com/office/drawing/2014/main" id="{BAFAD04C-21FA-FC63-9290-8194E849F672}"/>
                </a:ext>
              </a:extLst>
            </p:cNvPr>
            <p:cNvSpPr/>
            <p:nvPr/>
          </p:nvSpPr>
          <p:spPr>
            <a:xfrm>
              <a:off x="3893760" y="1937520"/>
              <a:ext cx="25560" cy="100440"/>
            </a:xfrm>
            <a:custGeom>
              <a:avLst/>
              <a:gdLst/>
              <a:ahLst/>
              <a:cxnLst/>
              <a:rect l="l" t="t" r="r" b="b"/>
              <a:pathLst>
                <a:path w="71" h="279" extrusionOk="0">
                  <a:moveTo>
                    <a:pt x="71" y="279"/>
                  </a:moveTo>
                  <a:cubicBezTo>
                    <a:pt x="68" y="281"/>
                    <a:pt x="39" y="222"/>
                    <a:pt x="20" y="143"/>
                  </a:cubicBezTo>
                  <a:cubicBezTo>
                    <a:pt x="0" y="65"/>
                    <a:pt x="-2" y="0"/>
                    <a:pt x="2" y="0"/>
                  </a:cubicBezTo>
                  <a:cubicBezTo>
                    <a:pt x="5" y="-1"/>
                    <a:pt x="14" y="63"/>
                    <a:pt x="33" y="140"/>
                  </a:cubicBezTo>
                  <a:cubicBezTo>
                    <a:pt x="52" y="217"/>
                    <a:pt x="75" y="278"/>
                    <a:pt x="71" y="27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3321;p67">
              <a:extLst>
                <a:ext uri="{FF2B5EF4-FFF2-40B4-BE49-F238E27FC236}">
                  <a16:creationId xmlns:a16="http://schemas.microsoft.com/office/drawing/2014/main" id="{86EE8390-E6A4-195A-CF12-207EEF722739}"/>
                </a:ext>
              </a:extLst>
            </p:cNvPr>
            <p:cNvSpPr/>
            <p:nvPr/>
          </p:nvSpPr>
          <p:spPr>
            <a:xfrm>
              <a:off x="3976920" y="1922760"/>
              <a:ext cx="74520" cy="183600"/>
            </a:xfrm>
            <a:custGeom>
              <a:avLst/>
              <a:gdLst/>
              <a:ahLst/>
              <a:cxnLst/>
              <a:rect l="l" t="t" r="r" b="b"/>
              <a:pathLst>
                <a:path w="207" h="510" extrusionOk="0">
                  <a:moveTo>
                    <a:pt x="55" y="471"/>
                  </a:moveTo>
                  <a:cubicBezTo>
                    <a:pt x="56" y="471"/>
                    <a:pt x="56" y="475"/>
                    <a:pt x="60" y="481"/>
                  </a:cubicBezTo>
                  <a:cubicBezTo>
                    <a:pt x="64" y="487"/>
                    <a:pt x="72" y="495"/>
                    <a:pt x="85" y="500"/>
                  </a:cubicBezTo>
                  <a:cubicBezTo>
                    <a:pt x="98" y="504"/>
                    <a:pt x="117" y="505"/>
                    <a:pt x="135" y="498"/>
                  </a:cubicBezTo>
                  <a:cubicBezTo>
                    <a:pt x="152" y="490"/>
                    <a:pt x="168" y="471"/>
                    <a:pt x="177" y="448"/>
                  </a:cubicBezTo>
                  <a:cubicBezTo>
                    <a:pt x="186" y="425"/>
                    <a:pt x="190" y="397"/>
                    <a:pt x="192" y="367"/>
                  </a:cubicBezTo>
                  <a:cubicBezTo>
                    <a:pt x="195" y="337"/>
                    <a:pt x="196" y="305"/>
                    <a:pt x="195" y="271"/>
                  </a:cubicBezTo>
                  <a:cubicBezTo>
                    <a:pt x="192" y="203"/>
                    <a:pt x="178" y="129"/>
                    <a:pt x="152" y="55"/>
                  </a:cubicBezTo>
                  <a:cubicBezTo>
                    <a:pt x="146" y="39"/>
                    <a:pt x="140" y="23"/>
                    <a:pt x="134" y="9"/>
                  </a:cubicBezTo>
                  <a:cubicBezTo>
                    <a:pt x="132" y="5"/>
                    <a:pt x="134" y="2"/>
                    <a:pt x="137" y="0"/>
                  </a:cubicBezTo>
                  <a:cubicBezTo>
                    <a:pt x="140" y="-1"/>
                    <a:pt x="144" y="0"/>
                    <a:pt x="145" y="3"/>
                  </a:cubicBezTo>
                  <a:cubicBezTo>
                    <a:pt x="164" y="34"/>
                    <a:pt x="182" y="66"/>
                    <a:pt x="189" y="102"/>
                  </a:cubicBezTo>
                  <a:cubicBezTo>
                    <a:pt x="197" y="136"/>
                    <a:pt x="189" y="174"/>
                    <a:pt x="169" y="200"/>
                  </a:cubicBezTo>
                  <a:cubicBezTo>
                    <a:pt x="149" y="228"/>
                    <a:pt x="111" y="237"/>
                    <a:pt x="83" y="227"/>
                  </a:cubicBezTo>
                  <a:cubicBezTo>
                    <a:pt x="55" y="218"/>
                    <a:pt x="35" y="198"/>
                    <a:pt x="22" y="177"/>
                  </a:cubicBezTo>
                  <a:cubicBezTo>
                    <a:pt x="-2" y="134"/>
                    <a:pt x="0" y="94"/>
                    <a:pt x="0" y="68"/>
                  </a:cubicBezTo>
                  <a:cubicBezTo>
                    <a:pt x="1" y="55"/>
                    <a:pt x="2" y="45"/>
                    <a:pt x="2" y="38"/>
                  </a:cubicBezTo>
                  <a:cubicBezTo>
                    <a:pt x="3" y="32"/>
                    <a:pt x="4" y="28"/>
                    <a:pt x="4" y="28"/>
                  </a:cubicBezTo>
                  <a:cubicBezTo>
                    <a:pt x="5" y="28"/>
                    <a:pt x="5" y="42"/>
                    <a:pt x="5" y="68"/>
                  </a:cubicBezTo>
                  <a:cubicBezTo>
                    <a:pt x="6" y="94"/>
                    <a:pt x="6" y="133"/>
                    <a:pt x="30" y="173"/>
                  </a:cubicBezTo>
                  <a:cubicBezTo>
                    <a:pt x="42" y="191"/>
                    <a:pt x="61" y="209"/>
                    <a:pt x="87" y="216"/>
                  </a:cubicBezTo>
                  <a:cubicBezTo>
                    <a:pt x="111" y="225"/>
                    <a:pt x="142" y="217"/>
                    <a:pt x="159" y="193"/>
                  </a:cubicBezTo>
                  <a:cubicBezTo>
                    <a:pt x="177" y="169"/>
                    <a:pt x="184" y="136"/>
                    <a:pt x="177" y="104"/>
                  </a:cubicBezTo>
                  <a:cubicBezTo>
                    <a:pt x="170" y="72"/>
                    <a:pt x="152" y="41"/>
                    <a:pt x="134" y="9"/>
                  </a:cubicBezTo>
                  <a:lnTo>
                    <a:pt x="146" y="3"/>
                  </a:lnTo>
                  <a:cubicBezTo>
                    <a:pt x="152" y="18"/>
                    <a:pt x="159" y="34"/>
                    <a:pt x="165" y="51"/>
                  </a:cubicBezTo>
                  <a:cubicBezTo>
                    <a:pt x="192" y="126"/>
                    <a:pt x="205" y="201"/>
                    <a:pt x="207" y="270"/>
                  </a:cubicBezTo>
                  <a:cubicBezTo>
                    <a:pt x="208" y="305"/>
                    <a:pt x="206" y="338"/>
                    <a:pt x="203" y="368"/>
                  </a:cubicBezTo>
                  <a:cubicBezTo>
                    <a:pt x="200" y="398"/>
                    <a:pt x="196" y="427"/>
                    <a:pt x="185" y="452"/>
                  </a:cubicBezTo>
                  <a:cubicBezTo>
                    <a:pt x="175" y="476"/>
                    <a:pt x="158" y="497"/>
                    <a:pt x="137" y="505"/>
                  </a:cubicBezTo>
                  <a:cubicBezTo>
                    <a:pt x="117" y="513"/>
                    <a:pt x="97" y="510"/>
                    <a:pt x="84" y="505"/>
                  </a:cubicBezTo>
                  <a:cubicBezTo>
                    <a:pt x="69" y="499"/>
                    <a:pt x="61" y="489"/>
                    <a:pt x="58" y="482"/>
                  </a:cubicBezTo>
                  <a:cubicBezTo>
                    <a:pt x="55" y="475"/>
                    <a:pt x="55" y="471"/>
                    <a:pt x="55" y="47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3322;p67">
              <a:extLst>
                <a:ext uri="{FF2B5EF4-FFF2-40B4-BE49-F238E27FC236}">
                  <a16:creationId xmlns:a16="http://schemas.microsoft.com/office/drawing/2014/main" id="{9D5CC87C-3354-B7DC-3263-837BC53D3478}"/>
                </a:ext>
              </a:extLst>
            </p:cNvPr>
            <p:cNvSpPr/>
            <p:nvPr/>
          </p:nvSpPr>
          <p:spPr>
            <a:xfrm>
              <a:off x="4085280" y="2017080"/>
              <a:ext cx="84600" cy="88920"/>
            </a:xfrm>
            <a:custGeom>
              <a:avLst/>
              <a:gdLst/>
              <a:ahLst/>
              <a:cxnLst/>
              <a:rect l="l" t="t" r="r" b="b"/>
              <a:pathLst>
                <a:path w="235" h="247" extrusionOk="0">
                  <a:moveTo>
                    <a:pt x="234" y="152"/>
                  </a:moveTo>
                  <a:cubicBezTo>
                    <a:pt x="234" y="151"/>
                    <a:pt x="239" y="160"/>
                    <a:pt x="232" y="173"/>
                  </a:cubicBezTo>
                  <a:cubicBezTo>
                    <a:pt x="229" y="180"/>
                    <a:pt x="223" y="187"/>
                    <a:pt x="214" y="192"/>
                  </a:cubicBezTo>
                  <a:cubicBezTo>
                    <a:pt x="205" y="197"/>
                    <a:pt x="192" y="199"/>
                    <a:pt x="179" y="195"/>
                  </a:cubicBezTo>
                  <a:cubicBezTo>
                    <a:pt x="152" y="188"/>
                    <a:pt x="131" y="158"/>
                    <a:pt x="124" y="125"/>
                  </a:cubicBezTo>
                  <a:cubicBezTo>
                    <a:pt x="119" y="108"/>
                    <a:pt x="117" y="90"/>
                    <a:pt x="113" y="72"/>
                  </a:cubicBezTo>
                  <a:cubicBezTo>
                    <a:pt x="108" y="55"/>
                    <a:pt x="101" y="37"/>
                    <a:pt x="88" y="24"/>
                  </a:cubicBezTo>
                  <a:lnTo>
                    <a:pt x="98" y="22"/>
                  </a:lnTo>
                  <a:cubicBezTo>
                    <a:pt x="84" y="49"/>
                    <a:pt x="72" y="79"/>
                    <a:pt x="64" y="111"/>
                  </a:cubicBezTo>
                  <a:cubicBezTo>
                    <a:pt x="53" y="156"/>
                    <a:pt x="50" y="200"/>
                    <a:pt x="53" y="240"/>
                  </a:cubicBezTo>
                  <a:cubicBezTo>
                    <a:pt x="54" y="244"/>
                    <a:pt x="51" y="247"/>
                    <a:pt x="48" y="247"/>
                  </a:cubicBezTo>
                  <a:cubicBezTo>
                    <a:pt x="45" y="247"/>
                    <a:pt x="42" y="245"/>
                    <a:pt x="41" y="242"/>
                  </a:cubicBezTo>
                  <a:cubicBezTo>
                    <a:pt x="28" y="172"/>
                    <a:pt x="18" y="111"/>
                    <a:pt x="10" y="68"/>
                  </a:cubicBezTo>
                  <a:cubicBezTo>
                    <a:pt x="3" y="25"/>
                    <a:pt x="0" y="0"/>
                    <a:pt x="1" y="0"/>
                  </a:cubicBezTo>
                  <a:cubicBezTo>
                    <a:pt x="3" y="0"/>
                    <a:pt x="9" y="24"/>
                    <a:pt x="18" y="67"/>
                  </a:cubicBezTo>
                  <a:cubicBezTo>
                    <a:pt x="27" y="109"/>
                    <a:pt x="39" y="169"/>
                    <a:pt x="53" y="240"/>
                  </a:cubicBezTo>
                  <a:lnTo>
                    <a:pt x="41" y="241"/>
                  </a:lnTo>
                  <a:cubicBezTo>
                    <a:pt x="37" y="200"/>
                    <a:pt x="39" y="154"/>
                    <a:pt x="51" y="108"/>
                  </a:cubicBezTo>
                  <a:cubicBezTo>
                    <a:pt x="59" y="74"/>
                    <a:pt x="72" y="43"/>
                    <a:pt x="87" y="16"/>
                  </a:cubicBezTo>
                  <a:cubicBezTo>
                    <a:pt x="88" y="13"/>
                    <a:pt x="92" y="12"/>
                    <a:pt x="95" y="13"/>
                  </a:cubicBezTo>
                  <a:cubicBezTo>
                    <a:pt x="96" y="14"/>
                    <a:pt x="96" y="14"/>
                    <a:pt x="97" y="15"/>
                  </a:cubicBezTo>
                  <a:cubicBezTo>
                    <a:pt x="113" y="30"/>
                    <a:pt x="120" y="51"/>
                    <a:pt x="124" y="69"/>
                  </a:cubicBezTo>
                  <a:cubicBezTo>
                    <a:pt x="129" y="88"/>
                    <a:pt x="131" y="106"/>
                    <a:pt x="135" y="122"/>
                  </a:cubicBezTo>
                  <a:cubicBezTo>
                    <a:pt x="141" y="154"/>
                    <a:pt x="159" y="180"/>
                    <a:pt x="181" y="187"/>
                  </a:cubicBezTo>
                  <a:cubicBezTo>
                    <a:pt x="204" y="196"/>
                    <a:pt x="222" y="181"/>
                    <a:pt x="229" y="171"/>
                  </a:cubicBezTo>
                  <a:cubicBezTo>
                    <a:pt x="235" y="160"/>
                    <a:pt x="233" y="152"/>
                    <a:pt x="234" y="15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3323;p67">
              <a:extLst>
                <a:ext uri="{FF2B5EF4-FFF2-40B4-BE49-F238E27FC236}">
                  <a16:creationId xmlns:a16="http://schemas.microsoft.com/office/drawing/2014/main" id="{E16C42A6-814C-7F65-2677-ECDC4D1FE3D2}"/>
                </a:ext>
              </a:extLst>
            </p:cNvPr>
            <p:cNvSpPr/>
            <p:nvPr/>
          </p:nvSpPr>
          <p:spPr>
            <a:xfrm>
              <a:off x="4159080" y="1832040"/>
              <a:ext cx="110880" cy="389160"/>
            </a:xfrm>
            <a:custGeom>
              <a:avLst/>
              <a:gdLst/>
              <a:ahLst/>
              <a:cxnLst/>
              <a:rect l="l" t="t" r="r" b="b"/>
              <a:pathLst>
                <a:path w="308" h="1081" extrusionOk="0">
                  <a:moveTo>
                    <a:pt x="39" y="1072"/>
                  </a:moveTo>
                  <a:cubicBezTo>
                    <a:pt x="39" y="1070"/>
                    <a:pt x="58" y="1081"/>
                    <a:pt x="92" y="1074"/>
                  </a:cubicBezTo>
                  <a:cubicBezTo>
                    <a:pt x="125" y="1068"/>
                    <a:pt x="171" y="1037"/>
                    <a:pt x="196" y="980"/>
                  </a:cubicBezTo>
                  <a:cubicBezTo>
                    <a:pt x="208" y="952"/>
                    <a:pt x="212" y="917"/>
                    <a:pt x="212" y="881"/>
                  </a:cubicBezTo>
                  <a:cubicBezTo>
                    <a:pt x="212" y="844"/>
                    <a:pt x="207" y="805"/>
                    <a:pt x="203" y="763"/>
                  </a:cubicBezTo>
                  <a:cubicBezTo>
                    <a:pt x="200" y="721"/>
                    <a:pt x="199" y="675"/>
                    <a:pt x="212" y="630"/>
                  </a:cubicBezTo>
                  <a:cubicBezTo>
                    <a:pt x="218" y="608"/>
                    <a:pt x="228" y="585"/>
                    <a:pt x="242" y="565"/>
                  </a:cubicBezTo>
                  <a:cubicBezTo>
                    <a:pt x="256" y="545"/>
                    <a:pt x="275" y="528"/>
                    <a:pt x="299" y="517"/>
                  </a:cubicBezTo>
                  <a:lnTo>
                    <a:pt x="299" y="517"/>
                  </a:lnTo>
                  <a:cubicBezTo>
                    <a:pt x="302" y="515"/>
                    <a:pt x="306" y="517"/>
                    <a:pt x="308" y="520"/>
                  </a:cubicBezTo>
                  <a:cubicBezTo>
                    <a:pt x="309" y="523"/>
                    <a:pt x="308" y="526"/>
                    <a:pt x="306" y="528"/>
                  </a:cubicBezTo>
                  <a:cubicBezTo>
                    <a:pt x="298" y="535"/>
                    <a:pt x="289" y="542"/>
                    <a:pt x="278" y="546"/>
                  </a:cubicBezTo>
                  <a:cubicBezTo>
                    <a:pt x="252" y="556"/>
                    <a:pt x="224" y="553"/>
                    <a:pt x="200" y="543"/>
                  </a:cubicBezTo>
                  <a:cubicBezTo>
                    <a:pt x="176" y="533"/>
                    <a:pt x="156" y="517"/>
                    <a:pt x="141" y="497"/>
                  </a:cubicBezTo>
                  <a:cubicBezTo>
                    <a:pt x="113" y="455"/>
                    <a:pt x="108" y="406"/>
                    <a:pt x="106" y="362"/>
                  </a:cubicBezTo>
                  <a:cubicBezTo>
                    <a:pt x="106" y="274"/>
                    <a:pt x="109" y="196"/>
                    <a:pt x="111" y="130"/>
                  </a:cubicBezTo>
                  <a:cubicBezTo>
                    <a:pt x="111" y="97"/>
                    <a:pt x="110" y="68"/>
                    <a:pt x="99" y="45"/>
                  </a:cubicBezTo>
                  <a:cubicBezTo>
                    <a:pt x="88" y="21"/>
                    <a:pt x="68" y="9"/>
                    <a:pt x="50" y="6"/>
                  </a:cubicBezTo>
                  <a:cubicBezTo>
                    <a:pt x="33" y="2"/>
                    <a:pt x="19" y="6"/>
                    <a:pt x="11" y="12"/>
                  </a:cubicBezTo>
                  <a:cubicBezTo>
                    <a:pt x="3" y="17"/>
                    <a:pt x="1" y="22"/>
                    <a:pt x="0" y="21"/>
                  </a:cubicBezTo>
                  <a:cubicBezTo>
                    <a:pt x="0" y="21"/>
                    <a:pt x="2" y="16"/>
                    <a:pt x="10" y="9"/>
                  </a:cubicBezTo>
                  <a:cubicBezTo>
                    <a:pt x="17" y="3"/>
                    <a:pt x="32" y="-3"/>
                    <a:pt x="51" y="1"/>
                  </a:cubicBezTo>
                  <a:cubicBezTo>
                    <a:pt x="70" y="3"/>
                    <a:pt x="94" y="16"/>
                    <a:pt x="105" y="41"/>
                  </a:cubicBezTo>
                  <a:cubicBezTo>
                    <a:pt x="118" y="66"/>
                    <a:pt x="120" y="97"/>
                    <a:pt x="120" y="130"/>
                  </a:cubicBezTo>
                  <a:cubicBezTo>
                    <a:pt x="120" y="196"/>
                    <a:pt x="118" y="275"/>
                    <a:pt x="119" y="362"/>
                  </a:cubicBezTo>
                  <a:cubicBezTo>
                    <a:pt x="120" y="405"/>
                    <a:pt x="126" y="451"/>
                    <a:pt x="152" y="489"/>
                  </a:cubicBezTo>
                  <a:cubicBezTo>
                    <a:pt x="165" y="507"/>
                    <a:pt x="184" y="522"/>
                    <a:pt x="205" y="531"/>
                  </a:cubicBezTo>
                  <a:cubicBezTo>
                    <a:pt x="227" y="540"/>
                    <a:pt x="252" y="542"/>
                    <a:pt x="273" y="534"/>
                  </a:cubicBezTo>
                  <a:cubicBezTo>
                    <a:pt x="282" y="530"/>
                    <a:pt x="290" y="524"/>
                    <a:pt x="297" y="518"/>
                  </a:cubicBezTo>
                  <a:lnTo>
                    <a:pt x="304" y="529"/>
                  </a:lnTo>
                  <a:cubicBezTo>
                    <a:pt x="261" y="548"/>
                    <a:pt x="236" y="591"/>
                    <a:pt x="224" y="634"/>
                  </a:cubicBezTo>
                  <a:cubicBezTo>
                    <a:pt x="212" y="677"/>
                    <a:pt x="212" y="721"/>
                    <a:pt x="216" y="762"/>
                  </a:cubicBezTo>
                  <a:cubicBezTo>
                    <a:pt x="219" y="803"/>
                    <a:pt x="223" y="843"/>
                    <a:pt x="223" y="881"/>
                  </a:cubicBezTo>
                  <a:cubicBezTo>
                    <a:pt x="222" y="918"/>
                    <a:pt x="218" y="954"/>
                    <a:pt x="204" y="984"/>
                  </a:cubicBezTo>
                  <a:cubicBezTo>
                    <a:pt x="177" y="1043"/>
                    <a:pt x="128" y="1074"/>
                    <a:pt x="93" y="1079"/>
                  </a:cubicBezTo>
                  <a:cubicBezTo>
                    <a:pt x="75" y="1083"/>
                    <a:pt x="61" y="1079"/>
                    <a:pt x="52" y="1078"/>
                  </a:cubicBezTo>
                  <a:cubicBezTo>
                    <a:pt x="43" y="1074"/>
                    <a:pt x="39" y="1073"/>
                    <a:pt x="39" y="107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3324;p67">
              <a:extLst>
                <a:ext uri="{FF2B5EF4-FFF2-40B4-BE49-F238E27FC236}">
                  <a16:creationId xmlns:a16="http://schemas.microsoft.com/office/drawing/2014/main" id="{101152AD-1DA0-AF11-ACF9-6659DA6D31CF}"/>
                </a:ext>
              </a:extLst>
            </p:cNvPr>
            <p:cNvSpPr/>
            <p:nvPr/>
          </p:nvSpPr>
          <p:spPr>
            <a:xfrm>
              <a:off x="5668920" y="2746800"/>
              <a:ext cx="72360" cy="115200"/>
            </a:xfrm>
            <a:custGeom>
              <a:avLst/>
              <a:gdLst/>
              <a:ahLst/>
              <a:cxnLst/>
              <a:rect l="l" t="t" r="r" b="b"/>
              <a:pathLst>
                <a:path w="201" h="320" extrusionOk="0">
                  <a:moveTo>
                    <a:pt x="0" y="320"/>
                  </a:moveTo>
                  <a:cubicBezTo>
                    <a:pt x="-3" y="317"/>
                    <a:pt x="48" y="250"/>
                    <a:pt x="103" y="162"/>
                  </a:cubicBezTo>
                  <a:cubicBezTo>
                    <a:pt x="158" y="74"/>
                    <a:pt x="196" y="-2"/>
                    <a:pt x="200" y="0"/>
                  </a:cubicBezTo>
                  <a:cubicBezTo>
                    <a:pt x="202" y="1"/>
                    <a:pt x="194" y="21"/>
                    <a:pt x="179" y="52"/>
                  </a:cubicBezTo>
                  <a:cubicBezTo>
                    <a:pt x="164" y="83"/>
                    <a:pt x="142" y="124"/>
                    <a:pt x="114" y="169"/>
                  </a:cubicBezTo>
                  <a:cubicBezTo>
                    <a:pt x="87" y="213"/>
                    <a:pt x="59" y="252"/>
                    <a:pt x="38" y="278"/>
                  </a:cubicBezTo>
                  <a:cubicBezTo>
                    <a:pt x="16" y="305"/>
                    <a:pt x="2" y="321"/>
                    <a:pt x="0" y="32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3325;p67">
              <a:extLst>
                <a:ext uri="{FF2B5EF4-FFF2-40B4-BE49-F238E27FC236}">
                  <a16:creationId xmlns:a16="http://schemas.microsoft.com/office/drawing/2014/main" id="{B6E8DBC4-A8A4-C183-7BCE-3BFBBAE952F8}"/>
                </a:ext>
              </a:extLst>
            </p:cNvPr>
            <p:cNvSpPr/>
            <p:nvPr/>
          </p:nvSpPr>
          <p:spPr>
            <a:xfrm>
              <a:off x="5652720" y="2760840"/>
              <a:ext cx="106200" cy="92880"/>
            </a:xfrm>
            <a:custGeom>
              <a:avLst/>
              <a:gdLst/>
              <a:ahLst/>
              <a:cxnLst/>
              <a:rect l="l" t="t" r="r" b="b"/>
              <a:pathLst>
                <a:path w="295" h="258" extrusionOk="0">
                  <a:moveTo>
                    <a:pt x="295" y="258"/>
                  </a:moveTo>
                  <a:cubicBezTo>
                    <a:pt x="292" y="261"/>
                    <a:pt x="224" y="205"/>
                    <a:pt x="143" y="134"/>
                  </a:cubicBezTo>
                  <a:cubicBezTo>
                    <a:pt x="61" y="63"/>
                    <a:pt x="-3" y="3"/>
                    <a:pt x="0" y="0"/>
                  </a:cubicBezTo>
                  <a:cubicBezTo>
                    <a:pt x="2" y="-3"/>
                    <a:pt x="70" y="53"/>
                    <a:pt x="152" y="124"/>
                  </a:cubicBezTo>
                  <a:cubicBezTo>
                    <a:pt x="233" y="195"/>
                    <a:pt x="297" y="255"/>
                    <a:pt x="295" y="25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3326;p67">
              <a:extLst>
                <a:ext uri="{FF2B5EF4-FFF2-40B4-BE49-F238E27FC236}">
                  <a16:creationId xmlns:a16="http://schemas.microsoft.com/office/drawing/2014/main" id="{E7B0B077-25AB-75E4-E04B-9FB85CC3A2D3}"/>
                </a:ext>
              </a:extLst>
            </p:cNvPr>
            <p:cNvSpPr/>
            <p:nvPr/>
          </p:nvSpPr>
          <p:spPr>
            <a:xfrm>
              <a:off x="5817600" y="2792160"/>
              <a:ext cx="66960" cy="14400"/>
            </a:xfrm>
            <a:custGeom>
              <a:avLst/>
              <a:gdLst/>
              <a:ahLst/>
              <a:cxnLst/>
              <a:rect l="l" t="t" r="r" b="b"/>
              <a:pathLst>
                <a:path w="186" h="40" extrusionOk="0">
                  <a:moveTo>
                    <a:pt x="186" y="1"/>
                  </a:moveTo>
                  <a:cubicBezTo>
                    <a:pt x="188" y="4"/>
                    <a:pt x="150" y="26"/>
                    <a:pt x="96" y="35"/>
                  </a:cubicBezTo>
                  <a:cubicBezTo>
                    <a:pt x="43" y="45"/>
                    <a:pt x="-1" y="37"/>
                    <a:pt x="0" y="34"/>
                  </a:cubicBezTo>
                  <a:cubicBezTo>
                    <a:pt x="0" y="30"/>
                    <a:pt x="43" y="31"/>
                    <a:pt x="94" y="22"/>
                  </a:cubicBezTo>
                  <a:cubicBezTo>
                    <a:pt x="145" y="13"/>
                    <a:pt x="185" y="-3"/>
                    <a:pt x="18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3327;p67">
              <a:extLst>
                <a:ext uri="{FF2B5EF4-FFF2-40B4-BE49-F238E27FC236}">
                  <a16:creationId xmlns:a16="http://schemas.microsoft.com/office/drawing/2014/main" id="{8FE19A01-0014-5A55-4704-C873C89344E3}"/>
                </a:ext>
              </a:extLst>
            </p:cNvPr>
            <p:cNvSpPr/>
            <p:nvPr/>
          </p:nvSpPr>
          <p:spPr>
            <a:xfrm>
              <a:off x="5836320" y="2754000"/>
              <a:ext cx="14400" cy="84240"/>
            </a:xfrm>
            <a:custGeom>
              <a:avLst/>
              <a:gdLst/>
              <a:ahLst/>
              <a:cxnLst/>
              <a:rect l="l" t="t" r="r" b="b"/>
              <a:pathLst>
                <a:path w="40" h="234" extrusionOk="0">
                  <a:moveTo>
                    <a:pt x="39" y="234"/>
                  </a:moveTo>
                  <a:cubicBezTo>
                    <a:pt x="36" y="235"/>
                    <a:pt x="11" y="186"/>
                    <a:pt x="3" y="120"/>
                  </a:cubicBezTo>
                  <a:cubicBezTo>
                    <a:pt x="-6" y="53"/>
                    <a:pt x="5" y="-1"/>
                    <a:pt x="9" y="0"/>
                  </a:cubicBezTo>
                  <a:cubicBezTo>
                    <a:pt x="13" y="1"/>
                    <a:pt x="7" y="54"/>
                    <a:pt x="16" y="118"/>
                  </a:cubicBezTo>
                  <a:cubicBezTo>
                    <a:pt x="24" y="182"/>
                    <a:pt x="43" y="232"/>
                    <a:pt x="39" y="23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3328;p67">
              <a:extLst>
                <a:ext uri="{FF2B5EF4-FFF2-40B4-BE49-F238E27FC236}">
                  <a16:creationId xmlns:a16="http://schemas.microsoft.com/office/drawing/2014/main" id="{D890381C-B57A-64A8-F50F-7B07FEC76A5F}"/>
                </a:ext>
              </a:extLst>
            </p:cNvPr>
            <p:cNvSpPr/>
            <p:nvPr/>
          </p:nvSpPr>
          <p:spPr>
            <a:xfrm>
              <a:off x="5901840" y="2634480"/>
              <a:ext cx="78480" cy="93600"/>
            </a:xfrm>
            <a:custGeom>
              <a:avLst/>
              <a:gdLst/>
              <a:ahLst/>
              <a:cxnLst/>
              <a:rect l="l" t="t" r="r" b="b"/>
              <a:pathLst>
                <a:path w="218" h="260" extrusionOk="0">
                  <a:moveTo>
                    <a:pt x="42" y="222"/>
                  </a:moveTo>
                  <a:cubicBezTo>
                    <a:pt x="43" y="221"/>
                    <a:pt x="50" y="228"/>
                    <a:pt x="66" y="237"/>
                  </a:cubicBezTo>
                  <a:cubicBezTo>
                    <a:pt x="81" y="245"/>
                    <a:pt x="106" y="255"/>
                    <a:pt x="136" y="250"/>
                  </a:cubicBezTo>
                  <a:cubicBezTo>
                    <a:pt x="151" y="248"/>
                    <a:pt x="167" y="241"/>
                    <a:pt x="180" y="229"/>
                  </a:cubicBezTo>
                  <a:cubicBezTo>
                    <a:pt x="192" y="217"/>
                    <a:pt x="202" y="199"/>
                    <a:pt x="204" y="180"/>
                  </a:cubicBezTo>
                  <a:cubicBezTo>
                    <a:pt x="207" y="161"/>
                    <a:pt x="201" y="139"/>
                    <a:pt x="185" y="126"/>
                  </a:cubicBezTo>
                  <a:cubicBezTo>
                    <a:pt x="170" y="113"/>
                    <a:pt x="146" y="108"/>
                    <a:pt x="125" y="114"/>
                  </a:cubicBezTo>
                  <a:cubicBezTo>
                    <a:pt x="114" y="118"/>
                    <a:pt x="105" y="125"/>
                    <a:pt x="99" y="133"/>
                  </a:cubicBezTo>
                  <a:lnTo>
                    <a:pt x="95" y="123"/>
                  </a:lnTo>
                  <a:cubicBezTo>
                    <a:pt x="114" y="126"/>
                    <a:pt x="133" y="114"/>
                    <a:pt x="142" y="97"/>
                  </a:cubicBezTo>
                  <a:cubicBezTo>
                    <a:pt x="152" y="81"/>
                    <a:pt x="153" y="62"/>
                    <a:pt x="144" y="47"/>
                  </a:cubicBezTo>
                  <a:cubicBezTo>
                    <a:pt x="127" y="15"/>
                    <a:pt x="90" y="4"/>
                    <a:pt x="65" y="12"/>
                  </a:cubicBezTo>
                  <a:cubicBezTo>
                    <a:pt x="39" y="19"/>
                    <a:pt x="22" y="36"/>
                    <a:pt x="13" y="48"/>
                  </a:cubicBezTo>
                  <a:cubicBezTo>
                    <a:pt x="4" y="61"/>
                    <a:pt x="1" y="69"/>
                    <a:pt x="0" y="69"/>
                  </a:cubicBezTo>
                  <a:cubicBezTo>
                    <a:pt x="0" y="69"/>
                    <a:pt x="1" y="60"/>
                    <a:pt x="9" y="46"/>
                  </a:cubicBezTo>
                  <a:cubicBezTo>
                    <a:pt x="17" y="32"/>
                    <a:pt x="33" y="13"/>
                    <a:pt x="63" y="4"/>
                  </a:cubicBezTo>
                  <a:cubicBezTo>
                    <a:pt x="91" y="-6"/>
                    <a:pt x="134" y="4"/>
                    <a:pt x="155" y="41"/>
                  </a:cubicBezTo>
                  <a:cubicBezTo>
                    <a:pt x="165" y="59"/>
                    <a:pt x="165" y="85"/>
                    <a:pt x="153" y="104"/>
                  </a:cubicBezTo>
                  <a:cubicBezTo>
                    <a:pt x="142" y="123"/>
                    <a:pt x="119" y="140"/>
                    <a:pt x="93" y="136"/>
                  </a:cubicBezTo>
                  <a:cubicBezTo>
                    <a:pt x="89" y="136"/>
                    <a:pt x="87" y="133"/>
                    <a:pt x="87" y="129"/>
                  </a:cubicBezTo>
                  <a:cubicBezTo>
                    <a:pt x="87" y="128"/>
                    <a:pt x="88" y="127"/>
                    <a:pt x="88" y="126"/>
                  </a:cubicBezTo>
                  <a:cubicBezTo>
                    <a:pt x="95" y="115"/>
                    <a:pt x="107" y="106"/>
                    <a:pt x="121" y="102"/>
                  </a:cubicBezTo>
                  <a:cubicBezTo>
                    <a:pt x="146" y="93"/>
                    <a:pt x="174" y="100"/>
                    <a:pt x="194" y="116"/>
                  </a:cubicBezTo>
                  <a:cubicBezTo>
                    <a:pt x="214" y="133"/>
                    <a:pt x="220" y="160"/>
                    <a:pt x="217" y="182"/>
                  </a:cubicBezTo>
                  <a:cubicBezTo>
                    <a:pt x="213" y="204"/>
                    <a:pt x="202" y="223"/>
                    <a:pt x="187" y="237"/>
                  </a:cubicBezTo>
                  <a:cubicBezTo>
                    <a:pt x="172" y="251"/>
                    <a:pt x="154" y="258"/>
                    <a:pt x="137" y="259"/>
                  </a:cubicBezTo>
                  <a:cubicBezTo>
                    <a:pt x="104" y="263"/>
                    <a:pt x="78" y="251"/>
                    <a:pt x="63" y="241"/>
                  </a:cubicBezTo>
                  <a:cubicBezTo>
                    <a:pt x="48" y="231"/>
                    <a:pt x="42" y="223"/>
                    <a:pt x="42" y="22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3329;p67">
              <a:extLst>
                <a:ext uri="{FF2B5EF4-FFF2-40B4-BE49-F238E27FC236}">
                  <a16:creationId xmlns:a16="http://schemas.microsoft.com/office/drawing/2014/main" id="{7A5FDB99-2343-62E1-E91D-2AA7CDCA98AC}"/>
                </a:ext>
              </a:extLst>
            </p:cNvPr>
            <p:cNvSpPr/>
            <p:nvPr/>
          </p:nvSpPr>
          <p:spPr>
            <a:xfrm>
              <a:off x="6023160" y="2646360"/>
              <a:ext cx="119880" cy="78480"/>
            </a:xfrm>
            <a:custGeom>
              <a:avLst/>
              <a:gdLst/>
              <a:ahLst/>
              <a:cxnLst/>
              <a:rect l="l" t="t" r="r" b="b"/>
              <a:pathLst>
                <a:path w="333" h="218" extrusionOk="0">
                  <a:moveTo>
                    <a:pt x="333" y="143"/>
                  </a:moveTo>
                  <a:cubicBezTo>
                    <a:pt x="333" y="143"/>
                    <a:pt x="333" y="146"/>
                    <a:pt x="331" y="150"/>
                  </a:cubicBezTo>
                  <a:cubicBezTo>
                    <a:pt x="329" y="155"/>
                    <a:pt x="326" y="162"/>
                    <a:pt x="320" y="169"/>
                  </a:cubicBezTo>
                  <a:cubicBezTo>
                    <a:pt x="308" y="184"/>
                    <a:pt x="284" y="204"/>
                    <a:pt x="248" y="205"/>
                  </a:cubicBezTo>
                  <a:cubicBezTo>
                    <a:pt x="213" y="206"/>
                    <a:pt x="168" y="181"/>
                    <a:pt x="155" y="135"/>
                  </a:cubicBezTo>
                  <a:cubicBezTo>
                    <a:pt x="149" y="113"/>
                    <a:pt x="148" y="88"/>
                    <a:pt x="135" y="71"/>
                  </a:cubicBezTo>
                  <a:cubicBezTo>
                    <a:pt x="129" y="62"/>
                    <a:pt x="119" y="55"/>
                    <a:pt x="109" y="54"/>
                  </a:cubicBezTo>
                  <a:cubicBezTo>
                    <a:pt x="100" y="53"/>
                    <a:pt x="90" y="59"/>
                    <a:pt x="84" y="68"/>
                  </a:cubicBezTo>
                  <a:cubicBezTo>
                    <a:pt x="57" y="114"/>
                    <a:pt x="44" y="167"/>
                    <a:pt x="41" y="212"/>
                  </a:cubicBezTo>
                  <a:cubicBezTo>
                    <a:pt x="40" y="215"/>
                    <a:pt x="38" y="218"/>
                    <a:pt x="34" y="218"/>
                  </a:cubicBezTo>
                  <a:cubicBezTo>
                    <a:pt x="32" y="218"/>
                    <a:pt x="30" y="216"/>
                    <a:pt x="29" y="213"/>
                  </a:cubicBezTo>
                  <a:cubicBezTo>
                    <a:pt x="10" y="152"/>
                    <a:pt x="3" y="98"/>
                    <a:pt x="1" y="60"/>
                  </a:cubicBezTo>
                  <a:cubicBezTo>
                    <a:pt x="0" y="41"/>
                    <a:pt x="-1" y="26"/>
                    <a:pt x="0" y="15"/>
                  </a:cubicBezTo>
                  <a:cubicBezTo>
                    <a:pt x="0" y="5"/>
                    <a:pt x="1" y="0"/>
                    <a:pt x="1" y="0"/>
                  </a:cubicBezTo>
                  <a:cubicBezTo>
                    <a:pt x="3" y="0"/>
                    <a:pt x="4" y="22"/>
                    <a:pt x="8" y="59"/>
                  </a:cubicBezTo>
                  <a:cubicBezTo>
                    <a:pt x="12" y="96"/>
                    <a:pt x="21" y="150"/>
                    <a:pt x="40" y="210"/>
                  </a:cubicBezTo>
                  <a:lnTo>
                    <a:pt x="29" y="211"/>
                  </a:lnTo>
                  <a:cubicBezTo>
                    <a:pt x="32" y="164"/>
                    <a:pt x="43" y="111"/>
                    <a:pt x="73" y="60"/>
                  </a:cubicBezTo>
                  <a:cubicBezTo>
                    <a:pt x="80" y="49"/>
                    <a:pt x="95" y="39"/>
                    <a:pt x="111" y="41"/>
                  </a:cubicBezTo>
                  <a:cubicBezTo>
                    <a:pt x="126" y="43"/>
                    <a:pt x="138" y="53"/>
                    <a:pt x="145" y="63"/>
                  </a:cubicBezTo>
                  <a:cubicBezTo>
                    <a:pt x="161" y="86"/>
                    <a:pt x="161" y="111"/>
                    <a:pt x="167" y="131"/>
                  </a:cubicBezTo>
                  <a:cubicBezTo>
                    <a:pt x="178" y="172"/>
                    <a:pt x="217" y="195"/>
                    <a:pt x="248" y="195"/>
                  </a:cubicBezTo>
                  <a:cubicBezTo>
                    <a:pt x="280" y="196"/>
                    <a:pt x="304" y="179"/>
                    <a:pt x="316" y="166"/>
                  </a:cubicBezTo>
                  <a:cubicBezTo>
                    <a:pt x="328" y="152"/>
                    <a:pt x="332" y="142"/>
                    <a:pt x="333" y="14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2" name="Google Shape;3330;p67">
              <a:extLst>
                <a:ext uri="{FF2B5EF4-FFF2-40B4-BE49-F238E27FC236}">
                  <a16:creationId xmlns:a16="http://schemas.microsoft.com/office/drawing/2014/main" id="{7F035031-CAA1-767F-043A-6D8018B838B0}"/>
                </a:ext>
              </a:extLst>
            </p:cNvPr>
            <p:cNvSpPr/>
            <p:nvPr/>
          </p:nvSpPr>
          <p:spPr>
            <a:xfrm>
              <a:off x="6140880" y="2661120"/>
              <a:ext cx="65160" cy="13680"/>
            </a:xfrm>
            <a:custGeom>
              <a:avLst/>
              <a:gdLst/>
              <a:ahLst/>
              <a:cxnLst/>
              <a:rect l="l" t="t" r="r" b="b"/>
              <a:pathLst>
                <a:path w="181" h="38" extrusionOk="0">
                  <a:moveTo>
                    <a:pt x="181" y="1"/>
                  </a:moveTo>
                  <a:cubicBezTo>
                    <a:pt x="183" y="4"/>
                    <a:pt x="145" y="25"/>
                    <a:pt x="94" y="34"/>
                  </a:cubicBezTo>
                  <a:cubicBezTo>
                    <a:pt x="42" y="43"/>
                    <a:pt x="0" y="35"/>
                    <a:pt x="0" y="31"/>
                  </a:cubicBezTo>
                  <a:cubicBezTo>
                    <a:pt x="1" y="27"/>
                    <a:pt x="42" y="29"/>
                    <a:pt x="92" y="21"/>
                  </a:cubicBezTo>
                  <a:cubicBezTo>
                    <a:pt x="141" y="12"/>
                    <a:pt x="180" y="-3"/>
                    <a:pt x="1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3" name="Google Shape;3331;p67">
              <a:extLst>
                <a:ext uri="{FF2B5EF4-FFF2-40B4-BE49-F238E27FC236}">
                  <a16:creationId xmlns:a16="http://schemas.microsoft.com/office/drawing/2014/main" id="{F7C6240B-F517-1095-3D73-0056CC0356D3}"/>
                </a:ext>
              </a:extLst>
            </p:cNvPr>
            <p:cNvSpPr/>
            <p:nvPr/>
          </p:nvSpPr>
          <p:spPr>
            <a:xfrm>
              <a:off x="6222600" y="2579040"/>
              <a:ext cx="62640" cy="105120"/>
            </a:xfrm>
            <a:custGeom>
              <a:avLst/>
              <a:gdLst/>
              <a:ahLst/>
              <a:cxnLst/>
              <a:rect l="l" t="t" r="r" b="b"/>
              <a:pathLst>
                <a:path w="174" h="292" extrusionOk="0">
                  <a:moveTo>
                    <a:pt x="173" y="232"/>
                  </a:moveTo>
                  <a:cubicBezTo>
                    <a:pt x="174" y="233"/>
                    <a:pt x="170" y="238"/>
                    <a:pt x="162" y="246"/>
                  </a:cubicBezTo>
                  <a:cubicBezTo>
                    <a:pt x="154" y="254"/>
                    <a:pt x="143" y="266"/>
                    <a:pt x="125" y="277"/>
                  </a:cubicBezTo>
                  <a:cubicBezTo>
                    <a:pt x="108" y="287"/>
                    <a:pt x="83" y="297"/>
                    <a:pt x="55" y="290"/>
                  </a:cubicBezTo>
                  <a:cubicBezTo>
                    <a:pt x="41" y="287"/>
                    <a:pt x="26" y="279"/>
                    <a:pt x="17" y="265"/>
                  </a:cubicBezTo>
                  <a:cubicBezTo>
                    <a:pt x="8" y="252"/>
                    <a:pt x="4" y="236"/>
                    <a:pt x="3" y="221"/>
                  </a:cubicBezTo>
                  <a:cubicBezTo>
                    <a:pt x="-2" y="159"/>
                    <a:pt x="-1" y="105"/>
                    <a:pt x="1" y="65"/>
                  </a:cubicBezTo>
                  <a:cubicBezTo>
                    <a:pt x="2" y="25"/>
                    <a:pt x="6" y="0"/>
                    <a:pt x="7" y="0"/>
                  </a:cubicBezTo>
                  <a:cubicBezTo>
                    <a:pt x="9" y="0"/>
                    <a:pt x="9" y="25"/>
                    <a:pt x="10" y="65"/>
                  </a:cubicBezTo>
                  <a:cubicBezTo>
                    <a:pt x="11" y="104"/>
                    <a:pt x="11" y="160"/>
                    <a:pt x="16" y="219"/>
                  </a:cubicBezTo>
                  <a:cubicBezTo>
                    <a:pt x="18" y="234"/>
                    <a:pt x="21" y="247"/>
                    <a:pt x="28" y="258"/>
                  </a:cubicBezTo>
                  <a:cubicBezTo>
                    <a:pt x="35" y="268"/>
                    <a:pt x="46" y="275"/>
                    <a:pt x="58" y="278"/>
                  </a:cubicBezTo>
                  <a:cubicBezTo>
                    <a:pt x="81" y="284"/>
                    <a:pt x="104" y="278"/>
                    <a:pt x="121" y="268"/>
                  </a:cubicBezTo>
                  <a:cubicBezTo>
                    <a:pt x="138" y="259"/>
                    <a:pt x="150" y="249"/>
                    <a:pt x="159" y="242"/>
                  </a:cubicBezTo>
                  <a:cubicBezTo>
                    <a:pt x="168" y="235"/>
                    <a:pt x="173" y="232"/>
                    <a:pt x="173" y="23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4" name="Google Shape;3332;p67">
              <a:extLst>
                <a:ext uri="{FF2B5EF4-FFF2-40B4-BE49-F238E27FC236}">
                  <a16:creationId xmlns:a16="http://schemas.microsoft.com/office/drawing/2014/main" id="{4C028B1C-D6D7-F39D-0099-76A8ECFE3735}"/>
                </a:ext>
              </a:extLst>
            </p:cNvPr>
            <p:cNvSpPr/>
            <p:nvPr/>
          </p:nvSpPr>
          <p:spPr>
            <a:xfrm>
              <a:off x="6283440" y="2598120"/>
              <a:ext cx="9360" cy="131760"/>
            </a:xfrm>
            <a:custGeom>
              <a:avLst/>
              <a:gdLst/>
              <a:ahLst/>
              <a:cxnLst/>
              <a:rect l="l" t="t" r="r" b="b"/>
              <a:pathLst>
                <a:path w="26" h="366" extrusionOk="0">
                  <a:moveTo>
                    <a:pt x="25" y="366"/>
                  </a:moveTo>
                  <a:cubicBezTo>
                    <a:pt x="23" y="367"/>
                    <a:pt x="18" y="347"/>
                    <a:pt x="13" y="314"/>
                  </a:cubicBezTo>
                  <a:cubicBezTo>
                    <a:pt x="8" y="281"/>
                    <a:pt x="3" y="235"/>
                    <a:pt x="0" y="184"/>
                  </a:cubicBezTo>
                  <a:cubicBezTo>
                    <a:pt x="-2" y="133"/>
                    <a:pt x="0" y="87"/>
                    <a:pt x="2" y="54"/>
                  </a:cubicBezTo>
                  <a:cubicBezTo>
                    <a:pt x="5" y="21"/>
                    <a:pt x="8" y="0"/>
                    <a:pt x="10" y="0"/>
                  </a:cubicBezTo>
                  <a:cubicBezTo>
                    <a:pt x="14" y="1"/>
                    <a:pt x="9" y="83"/>
                    <a:pt x="14" y="184"/>
                  </a:cubicBezTo>
                  <a:cubicBezTo>
                    <a:pt x="18" y="284"/>
                    <a:pt x="29" y="366"/>
                    <a:pt x="25" y="36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5" name="Google Shape;3333;p67">
              <a:extLst>
                <a:ext uri="{FF2B5EF4-FFF2-40B4-BE49-F238E27FC236}">
                  <a16:creationId xmlns:a16="http://schemas.microsoft.com/office/drawing/2014/main" id="{57137EA8-07AC-141C-BA4C-9F807AF0FAC7}"/>
                </a:ext>
              </a:extLst>
            </p:cNvPr>
            <p:cNvSpPr/>
            <p:nvPr/>
          </p:nvSpPr>
          <p:spPr>
            <a:xfrm>
              <a:off x="5923080" y="2790000"/>
              <a:ext cx="666000" cy="4680"/>
            </a:xfrm>
            <a:custGeom>
              <a:avLst/>
              <a:gdLst/>
              <a:ahLst/>
              <a:cxnLst/>
              <a:rect l="l" t="t" r="r" b="b"/>
              <a:pathLst>
                <a:path w="1850" h="13" extrusionOk="0">
                  <a:moveTo>
                    <a:pt x="1850" y="7"/>
                  </a:moveTo>
                  <a:cubicBezTo>
                    <a:pt x="1850" y="10"/>
                    <a:pt x="1436" y="13"/>
                    <a:pt x="925" y="13"/>
                  </a:cubicBezTo>
                  <a:cubicBezTo>
                    <a:pt x="414" y="13"/>
                    <a:pt x="0" y="10"/>
                    <a:pt x="0" y="7"/>
                  </a:cubicBezTo>
                  <a:cubicBezTo>
                    <a:pt x="0" y="3"/>
                    <a:pt x="414" y="0"/>
                    <a:pt x="925" y="0"/>
                  </a:cubicBezTo>
                  <a:cubicBezTo>
                    <a:pt x="1436" y="0"/>
                    <a:pt x="1850" y="3"/>
                    <a:pt x="1850"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6" name="Google Shape;3334;p67">
              <a:extLst>
                <a:ext uri="{FF2B5EF4-FFF2-40B4-BE49-F238E27FC236}">
                  <a16:creationId xmlns:a16="http://schemas.microsoft.com/office/drawing/2014/main" id="{4E730900-E37B-15E0-8979-89765047D271}"/>
                </a:ext>
              </a:extLst>
            </p:cNvPr>
            <p:cNvSpPr/>
            <p:nvPr/>
          </p:nvSpPr>
          <p:spPr>
            <a:xfrm>
              <a:off x="5884560" y="2853720"/>
              <a:ext cx="119880" cy="84240"/>
            </a:xfrm>
            <a:custGeom>
              <a:avLst/>
              <a:gdLst/>
              <a:ahLst/>
              <a:cxnLst/>
              <a:rect l="l" t="t" r="r" b="b"/>
              <a:pathLst>
                <a:path w="333" h="234" extrusionOk="0">
                  <a:moveTo>
                    <a:pt x="333" y="181"/>
                  </a:moveTo>
                  <a:cubicBezTo>
                    <a:pt x="333" y="180"/>
                    <a:pt x="334" y="195"/>
                    <a:pt x="315" y="206"/>
                  </a:cubicBezTo>
                  <a:cubicBezTo>
                    <a:pt x="306" y="211"/>
                    <a:pt x="293" y="214"/>
                    <a:pt x="278" y="211"/>
                  </a:cubicBezTo>
                  <a:cubicBezTo>
                    <a:pt x="263" y="207"/>
                    <a:pt x="249" y="195"/>
                    <a:pt x="240" y="179"/>
                  </a:cubicBezTo>
                  <a:cubicBezTo>
                    <a:pt x="230" y="163"/>
                    <a:pt x="225" y="143"/>
                    <a:pt x="224" y="122"/>
                  </a:cubicBezTo>
                  <a:cubicBezTo>
                    <a:pt x="222" y="101"/>
                    <a:pt x="225" y="79"/>
                    <a:pt x="219" y="58"/>
                  </a:cubicBezTo>
                  <a:cubicBezTo>
                    <a:pt x="216" y="48"/>
                    <a:pt x="211" y="37"/>
                    <a:pt x="203" y="32"/>
                  </a:cubicBezTo>
                  <a:cubicBezTo>
                    <a:pt x="195" y="27"/>
                    <a:pt x="184" y="27"/>
                    <a:pt x="176" y="34"/>
                  </a:cubicBezTo>
                  <a:cubicBezTo>
                    <a:pt x="167" y="41"/>
                    <a:pt x="160" y="51"/>
                    <a:pt x="152" y="62"/>
                  </a:cubicBezTo>
                  <a:cubicBezTo>
                    <a:pt x="145" y="72"/>
                    <a:pt x="138" y="83"/>
                    <a:pt x="131" y="94"/>
                  </a:cubicBezTo>
                  <a:cubicBezTo>
                    <a:pt x="103" y="139"/>
                    <a:pt x="84" y="186"/>
                    <a:pt x="72" y="229"/>
                  </a:cubicBezTo>
                  <a:cubicBezTo>
                    <a:pt x="71" y="233"/>
                    <a:pt x="68" y="235"/>
                    <a:pt x="64" y="234"/>
                  </a:cubicBezTo>
                  <a:cubicBezTo>
                    <a:pt x="62" y="233"/>
                    <a:pt x="60" y="231"/>
                    <a:pt x="60" y="229"/>
                  </a:cubicBezTo>
                  <a:cubicBezTo>
                    <a:pt x="48" y="161"/>
                    <a:pt x="32" y="103"/>
                    <a:pt x="20" y="64"/>
                  </a:cubicBezTo>
                  <a:cubicBezTo>
                    <a:pt x="7" y="24"/>
                    <a:pt x="-1" y="1"/>
                    <a:pt x="0" y="0"/>
                  </a:cubicBezTo>
                  <a:cubicBezTo>
                    <a:pt x="1" y="0"/>
                    <a:pt x="4" y="5"/>
                    <a:pt x="8" y="16"/>
                  </a:cubicBezTo>
                  <a:cubicBezTo>
                    <a:pt x="13" y="26"/>
                    <a:pt x="19" y="41"/>
                    <a:pt x="27" y="61"/>
                  </a:cubicBezTo>
                  <a:cubicBezTo>
                    <a:pt x="41" y="101"/>
                    <a:pt x="59" y="158"/>
                    <a:pt x="72" y="227"/>
                  </a:cubicBezTo>
                  <a:lnTo>
                    <a:pt x="60" y="226"/>
                  </a:lnTo>
                  <a:cubicBezTo>
                    <a:pt x="72" y="181"/>
                    <a:pt x="91" y="133"/>
                    <a:pt x="119" y="87"/>
                  </a:cubicBezTo>
                  <a:cubicBezTo>
                    <a:pt x="126" y="76"/>
                    <a:pt x="134" y="65"/>
                    <a:pt x="141" y="54"/>
                  </a:cubicBezTo>
                  <a:cubicBezTo>
                    <a:pt x="149" y="43"/>
                    <a:pt x="157" y="32"/>
                    <a:pt x="168" y="24"/>
                  </a:cubicBezTo>
                  <a:cubicBezTo>
                    <a:pt x="179" y="14"/>
                    <a:pt x="198" y="12"/>
                    <a:pt x="210" y="21"/>
                  </a:cubicBezTo>
                  <a:cubicBezTo>
                    <a:pt x="222" y="30"/>
                    <a:pt x="227" y="43"/>
                    <a:pt x="231" y="55"/>
                  </a:cubicBezTo>
                  <a:cubicBezTo>
                    <a:pt x="237" y="79"/>
                    <a:pt x="233" y="101"/>
                    <a:pt x="235" y="122"/>
                  </a:cubicBezTo>
                  <a:cubicBezTo>
                    <a:pt x="236" y="142"/>
                    <a:pt x="240" y="160"/>
                    <a:pt x="248" y="175"/>
                  </a:cubicBezTo>
                  <a:cubicBezTo>
                    <a:pt x="256" y="189"/>
                    <a:pt x="268" y="199"/>
                    <a:pt x="280" y="203"/>
                  </a:cubicBezTo>
                  <a:cubicBezTo>
                    <a:pt x="292" y="207"/>
                    <a:pt x="304" y="205"/>
                    <a:pt x="312" y="201"/>
                  </a:cubicBezTo>
                  <a:cubicBezTo>
                    <a:pt x="330" y="193"/>
                    <a:pt x="331" y="180"/>
                    <a:pt x="333" y="18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7" name="Google Shape;3335;p67">
              <a:extLst>
                <a:ext uri="{FF2B5EF4-FFF2-40B4-BE49-F238E27FC236}">
                  <a16:creationId xmlns:a16="http://schemas.microsoft.com/office/drawing/2014/main" id="{37D95140-D13B-3222-4CDA-B3D93C047EAC}"/>
                </a:ext>
              </a:extLst>
            </p:cNvPr>
            <p:cNvSpPr/>
            <p:nvPr/>
          </p:nvSpPr>
          <p:spPr>
            <a:xfrm>
              <a:off x="6012360" y="2829600"/>
              <a:ext cx="42840" cy="48960"/>
            </a:xfrm>
            <a:custGeom>
              <a:avLst/>
              <a:gdLst/>
              <a:ahLst/>
              <a:cxnLst/>
              <a:rect l="l" t="t" r="r" b="b"/>
              <a:pathLst>
                <a:path w="119" h="136" extrusionOk="0">
                  <a:moveTo>
                    <a:pt x="119" y="107"/>
                  </a:moveTo>
                  <a:cubicBezTo>
                    <a:pt x="120" y="109"/>
                    <a:pt x="84" y="122"/>
                    <a:pt x="32" y="136"/>
                  </a:cubicBezTo>
                  <a:cubicBezTo>
                    <a:pt x="29" y="137"/>
                    <a:pt x="26" y="135"/>
                    <a:pt x="25" y="132"/>
                  </a:cubicBezTo>
                  <a:lnTo>
                    <a:pt x="25" y="132"/>
                  </a:lnTo>
                  <a:cubicBezTo>
                    <a:pt x="20" y="117"/>
                    <a:pt x="24" y="100"/>
                    <a:pt x="29" y="85"/>
                  </a:cubicBezTo>
                  <a:cubicBezTo>
                    <a:pt x="37" y="67"/>
                    <a:pt x="44" y="52"/>
                    <a:pt x="45" y="37"/>
                  </a:cubicBezTo>
                  <a:cubicBezTo>
                    <a:pt x="45" y="23"/>
                    <a:pt x="39" y="11"/>
                    <a:pt x="29" y="9"/>
                  </a:cubicBezTo>
                  <a:cubicBezTo>
                    <a:pt x="18" y="6"/>
                    <a:pt x="9" y="10"/>
                    <a:pt x="6" y="14"/>
                  </a:cubicBezTo>
                  <a:cubicBezTo>
                    <a:pt x="2" y="18"/>
                    <a:pt x="2" y="23"/>
                    <a:pt x="1" y="23"/>
                  </a:cubicBezTo>
                  <a:cubicBezTo>
                    <a:pt x="1" y="23"/>
                    <a:pt x="-2" y="19"/>
                    <a:pt x="1" y="11"/>
                  </a:cubicBezTo>
                  <a:cubicBezTo>
                    <a:pt x="5" y="4"/>
                    <a:pt x="17" y="-2"/>
                    <a:pt x="31" y="0"/>
                  </a:cubicBezTo>
                  <a:cubicBezTo>
                    <a:pt x="37" y="1"/>
                    <a:pt x="46" y="5"/>
                    <a:pt x="50" y="12"/>
                  </a:cubicBezTo>
                  <a:cubicBezTo>
                    <a:pt x="55" y="19"/>
                    <a:pt x="57" y="29"/>
                    <a:pt x="57" y="37"/>
                  </a:cubicBezTo>
                  <a:cubicBezTo>
                    <a:pt x="57" y="55"/>
                    <a:pt x="48" y="73"/>
                    <a:pt x="42" y="90"/>
                  </a:cubicBezTo>
                  <a:cubicBezTo>
                    <a:pt x="36" y="104"/>
                    <a:pt x="34" y="117"/>
                    <a:pt x="37" y="128"/>
                  </a:cubicBezTo>
                  <a:lnTo>
                    <a:pt x="29" y="124"/>
                  </a:lnTo>
                  <a:cubicBezTo>
                    <a:pt x="81" y="111"/>
                    <a:pt x="118" y="104"/>
                    <a:pt x="119" y="10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8" name="Google Shape;3336;p67">
              <a:extLst>
                <a:ext uri="{FF2B5EF4-FFF2-40B4-BE49-F238E27FC236}">
                  <a16:creationId xmlns:a16="http://schemas.microsoft.com/office/drawing/2014/main" id="{E94F9041-812E-6FA6-0C10-26AEC5FDD8BD}"/>
                </a:ext>
              </a:extLst>
            </p:cNvPr>
            <p:cNvSpPr/>
            <p:nvPr/>
          </p:nvSpPr>
          <p:spPr>
            <a:xfrm>
              <a:off x="6078600" y="2907000"/>
              <a:ext cx="41040" cy="9720"/>
            </a:xfrm>
            <a:custGeom>
              <a:avLst/>
              <a:gdLst/>
              <a:ahLst/>
              <a:cxnLst/>
              <a:rect l="l" t="t" r="r" b="b"/>
              <a:pathLst>
                <a:path w="114" h="27" extrusionOk="0">
                  <a:moveTo>
                    <a:pt x="114" y="1"/>
                  </a:moveTo>
                  <a:cubicBezTo>
                    <a:pt x="115" y="4"/>
                    <a:pt x="92" y="18"/>
                    <a:pt x="59" y="24"/>
                  </a:cubicBezTo>
                  <a:cubicBezTo>
                    <a:pt x="27" y="30"/>
                    <a:pt x="0" y="25"/>
                    <a:pt x="0" y="21"/>
                  </a:cubicBezTo>
                  <a:cubicBezTo>
                    <a:pt x="1" y="17"/>
                    <a:pt x="26" y="16"/>
                    <a:pt x="57" y="11"/>
                  </a:cubicBezTo>
                  <a:cubicBezTo>
                    <a:pt x="88" y="6"/>
                    <a:pt x="112" y="-2"/>
                    <a:pt x="11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9" name="Google Shape;3337;p67">
              <a:extLst>
                <a:ext uri="{FF2B5EF4-FFF2-40B4-BE49-F238E27FC236}">
                  <a16:creationId xmlns:a16="http://schemas.microsoft.com/office/drawing/2014/main" id="{5F60397E-1C2B-9B55-38D4-02874E53404D}"/>
                </a:ext>
              </a:extLst>
            </p:cNvPr>
            <p:cNvSpPr/>
            <p:nvPr/>
          </p:nvSpPr>
          <p:spPr>
            <a:xfrm>
              <a:off x="6154200" y="2852640"/>
              <a:ext cx="84960" cy="85680"/>
            </a:xfrm>
            <a:custGeom>
              <a:avLst/>
              <a:gdLst/>
              <a:ahLst/>
              <a:cxnLst/>
              <a:rect l="l" t="t" r="r" b="b"/>
              <a:pathLst>
                <a:path w="236" h="238" extrusionOk="0">
                  <a:moveTo>
                    <a:pt x="236" y="210"/>
                  </a:moveTo>
                  <a:cubicBezTo>
                    <a:pt x="236" y="211"/>
                    <a:pt x="230" y="214"/>
                    <a:pt x="220" y="218"/>
                  </a:cubicBezTo>
                  <a:cubicBezTo>
                    <a:pt x="209" y="222"/>
                    <a:pt x="193" y="226"/>
                    <a:pt x="172" y="230"/>
                  </a:cubicBezTo>
                  <a:cubicBezTo>
                    <a:pt x="131" y="239"/>
                    <a:pt x="71" y="243"/>
                    <a:pt x="6" y="230"/>
                  </a:cubicBezTo>
                  <a:cubicBezTo>
                    <a:pt x="2" y="230"/>
                    <a:pt x="0" y="226"/>
                    <a:pt x="0" y="223"/>
                  </a:cubicBezTo>
                  <a:cubicBezTo>
                    <a:pt x="1" y="221"/>
                    <a:pt x="2" y="219"/>
                    <a:pt x="3" y="218"/>
                  </a:cubicBezTo>
                  <a:cubicBezTo>
                    <a:pt x="17" y="209"/>
                    <a:pt x="31" y="200"/>
                    <a:pt x="45" y="189"/>
                  </a:cubicBezTo>
                  <a:cubicBezTo>
                    <a:pt x="75" y="166"/>
                    <a:pt x="99" y="137"/>
                    <a:pt x="108" y="106"/>
                  </a:cubicBezTo>
                  <a:cubicBezTo>
                    <a:pt x="116" y="75"/>
                    <a:pt x="109" y="44"/>
                    <a:pt x="91" y="27"/>
                  </a:cubicBezTo>
                  <a:cubicBezTo>
                    <a:pt x="74" y="10"/>
                    <a:pt x="53" y="5"/>
                    <a:pt x="40" y="6"/>
                  </a:cubicBezTo>
                  <a:cubicBezTo>
                    <a:pt x="26" y="7"/>
                    <a:pt x="19" y="12"/>
                    <a:pt x="18" y="11"/>
                  </a:cubicBezTo>
                  <a:cubicBezTo>
                    <a:pt x="18" y="11"/>
                    <a:pt x="24" y="4"/>
                    <a:pt x="39" y="1"/>
                  </a:cubicBezTo>
                  <a:cubicBezTo>
                    <a:pt x="54" y="-2"/>
                    <a:pt x="77" y="2"/>
                    <a:pt x="98" y="20"/>
                  </a:cubicBezTo>
                  <a:cubicBezTo>
                    <a:pt x="119" y="38"/>
                    <a:pt x="129" y="75"/>
                    <a:pt x="119" y="109"/>
                  </a:cubicBezTo>
                  <a:cubicBezTo>
                    <a:pt x="111" y="144"/>
                    <a:pt x="85" y="176"/>
                    <a:pt x="53" y="199"/>
                  </a:cubicBezTo>
                  <a:cubicBezTo>
                    <a:pt x="39" y="210"/>
                    <a:pt x="24" y="220"/>
                    <a:pt x="10" y="229"/>
                  </a:cubicBezTo>
                  <a:lnTo>
                    <a:pt x="8" y="217"/>
                  </a:lnTo>
                  <a:cubicBezTo>
                    <a:pt x="72" y="231"/>
                    <a:pt x="130" y="228"/>
                    <a:pt x="171" y="222"/>
                  </a:cubicBezTo>
                  <a:cubicBezTo>
                    <a:pt x="211" y="216"/>
                    <a:pt x="235" y="208"/>
                    <a:pt x="236" y="21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0" name="Google Shape;3338;p67">
              <a:extLst>
                <a:ext uri="{FF2B5EF4-FFF2-40B4-BE49-F238E27FC236}">
                  <a16:creationId xmlns:a16="http://schemas.microsoft.com/office/drawing/2014/main" id="{B27FDCAA-C48B-BAA8-15E4-F3A8F44B9852}"/>
                </a:ext>
              </a:extLst>
            </p:cNvPr>
            <p:cNvSpPr/>
            <p:nvPr/>
          </p:nvSpPr>
          <p:spPr>
            <a:xfrm>
              <a:off x="6269040" y="2846160"/>
              <a:ext cx="110520" cy="84240"/>
            </a:xfrm>
            <a:custGeom>
              <a:avLst/>
              <a:gdLst/>
              <a:ahLst/>
              <a:cxnLst/>
              <a:rect l="l" t="t" r="r" b="b"/>
              <a:pathLst>
                <a:path w="307" h="234" extrusionOk="0">
                  <a:moveTo>
                    <a:pt x="306" y="174"/>
                  </a:moveTo>
                  <a:cubicBezTo>
                    <a:pt x="307" y="174"/>
                    <a:pt x="305" y="177"/>
                    <a:pt x="302" y="181"/>
                  </a:cubicBezTo>
                  <a:cubicBezTo>
                    <a:pt x="299" y="186"/>
                    <a:pt x="293" y="192"/>
                    <a:pt x="285" y="199"/>
                  </a:cubicBezTo>
                  <a:cubicBezTo>
                    <a:pt x="268" y="211"/>
                    <a:pt x="236" y="225"/>
                    <a:pt x="198" y="212"/>
                  </a:cubicBezTo>
                  <a:cubicBezTo>
                    <a:pt x="180" y="205"/>
                    <a:pt x="162" y="192"/>
                    <a:pt x="149" y="173"/>
                  </a:cubicBezTo>
                  <a:cubicBezTo>
                    <a:pt x="136" y="154"/>
                    <a:pt x="132" y="127"/>
                    <a:pt x="133" y="103"/>
                  </a:cubicBezTo>
                  <a:cubicBezTo>
                    <a:pt x="134" y="79"/>
                    <a:pt x="136" y="53"/>
                    <a:pt x="122" y="33"/>
                  </a:cubicBezTo>
                  <a:cubicBezTo>
                    <a:pt x="115" y="23"/>
                    <a:pt x="105" y="15"/>
                    <a:pt x="94" y="14"/>
                  </a:cubicBezTo>
                  <a:cubicBezTo>
                    <a:pt x="83" y="12"/>
                    <a:pt x="72" y="19"/>
                    <a:pt x="66" y="30"/>
                  </a:cubicBezTo>
                  <a:cubicBezTo>
                    <a:pt x="57" y="44"/>
                    <a:pt x="54" y="63"/>
                    <a:pt x="50" y="80"/>
                  </a:cubicBezTo>
                  <a:cubicBezTo>
                    <a:pt x="46" y="98"/>
                    <a:pt x="44" y="115"/>
                    <a:pt x="42" y="132"/>
                  </a:cubicBezTo>
                  <a:cubicBezTo>
                    <a:pt x="40" y="166"/>
                    <a:pt x="41" y="198"/>
                    <a:pt x="45" y="228"/>
                  </a:cubicBezTo>
                  <a:cubicBezTo>
                    <a:pt x="45" y="231"/>
                    <a:pt x="43" y="234"/>
                    <a:pt x="40" y="234"/>
                  </a:cubicBezTo>
                  <a:cubicBezTo>
                    <a:pt x="37" y="235"/>
                    <a:pt x="34" y="233"/>
                    <a:pt x="33" y="230"/>
                  </a:cubicBezTo>
                  <a:cubicBezTo>
                    <a:pt x="22" y="170"/>
                    <a:pt x="13" y="120"/>
                    <a:pt x="7" y="85"/>
                  </a:cubicBezTo>
                  <a:cubicBezTo>
                    <a:pt x="1" y="50"/>
                    <a:pt x="-1" y="30"/>
                    <a:pt x="0" y="30"/>
                  </a:cubicBezTo>
                  <a:cubicBezTo>
                    <a:pt x="1" y="30"/>
                    <a:pt x="6" y="49"/>
                    <a:pt x="14" y="84"/>
                  </a:cubicBezTo>
                  <a:cubicBezTo>
                    <a:pt x="22" y="118"/>
                    <a:pt x="32" y="168"/>
                    <a:pt x="44" y="227"/>
                  </a:cubicBezTo>
                  <a:lnTo>
                    <a:pt x="33" y="229"/>
                  </a:lnTo>
                  <a:cubicBezTo>
                    <a:pt x="29" y="199"/>
                    <a:pt x="27" y="166"/>
                    <a:pt x="30" y="131"/>
                  </a:cubicBezTo>
                  <a:cubicBezTo>
                    <a:pt x="31" y="114"/>
                    <a:pt x="33" y="96"/>
                    <a:pt x="37" y="78"/>
                  </a:cubicBezTo>
                  <a:cubicBezTo>
                    <a:pt x="41" y="60"/>
                    <a:pt x="44" y="41"/>
                    <a:pt x="55" y="23"/>
                  </a:cubicBezTo>
                  <a:cubicBezTo>
                    <a:pt x="62" y="9"/>
                    <a:pt x="78" y="-2"/>
                    <a:pt x="95" y="0"/>
                  </a:cubicBezTo>
                  <a:cubicBezTo>
                    <a:pt x="112" y="2"/>
                    <a:pt x="124" y="14"/>
                    <a:pt x="133" y="25"/>
                  </a:cubicBezTo>
                  <a:cubicBezTo>
                    <a:pt x="141" y="37"/>
                    <a:pt x="145" y="52"/>
                    <a:pt x="146" y="65"/>
                  </a:cubicBezTo>
                  <a:cubicBezTo>
                    <a:pt x="147" y="79"/>
                    <a:pt x="146" y="91"/>
                    <a:pt x="146" y="103"/>
                  </a:cubicBezTo>
                  <a:cubicBezTo>
                    <a:pt x="144" y="128"/>
                    <a:pt x="147" y="150"/>
                    <a:pt x="158" y="167"/>
                  </a:cubicBezTo>
                  <a:cubicBezTo>
                    <a:pt x="169" y="184"/>
                    <a:pt x="185" y="197"/>
                    <a:pt x="202" y="203"/>
                  </a:cubicBezTo>
                  <a:cubicBezTo>
                    <a:pt x="235" y="216"/>
                    <a:pt x="266" y="205"/>
                    <a:pt x="282" y="194"/>
                  </a:cubicBezTo>
                  <a:cubicBezTo>
                    <a:pt x="299" y="183"/>
                    <a:pt x="305" y="173"/>
                    <a:pt x="306" y="17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1" name="Google Shape;3339;p67">
              <a:extLst>
                <a:ext uri="{FF2B5EF4-FFF2-40B4-BE49-F238E27FC236}">
                  <a16:creationId xmlns:a16="http://schemas.microsoft.com/office/drawing/2014/main" id="{644A9445-8AC7-55D2-BC1B-9F06A640623D}"/>
                </a:ext>
              </a:extLst>
            </p:cNvPr>
            <p:cNvSpPr/>
            <p:nvPr/>
          </p:nvSpPr>
          <p:spPr>
            <a:xfrm>
              <a:off x="6397560" y="2833200"/>
              <a:ext cx="13320" cy="83520"/>
            </a:xfrm>
            <a:custGeom>
              <a:avLst/>
              <a:gdLst/>
              <a:ahLst/>
              <a:cxnLst/>
              <a:rect l="l" t="t" r="r" b="b"/>
              <a:pathLst>
                <a:path w="37" h="232" extrusionOk="0">
                  <a:moveTo>
                    <a:pt x="35" y="232"/>
                  </a:moveTo>
                  <a:cubicBezTo>
                    <a:pt x="31" y="233"/>
                    <a:pt x="21" y="181"/>
                    <a:pt x="12" y="117"/>
                  </a:cubicBezTo>
                  <a:cubicBezTo>
                    <a:pt x="2" y="53"/>
                    <a:pt x="-2" y="0"/>
                    <a:pt x="1" y="0"/>
                  </a:cubicBezTo>
                  <a:cubicBezTo>
                    <a:pt x="5" y="-1"/>
                    <a:pt x="15" y="51"/>
                    <a:pt x="25" y="115"/>
                  </a:cubicBezTo>
                  <a:cubicBezTo>
                    <a:pt x="34" y="179"/>
                    <a:pt x="39" y="232"/>
                    <a:pt x="35" y="23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8500" rIns="90000" bIns="38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2" name="Google Shape;3340;p67">
              <a:extLst>
                <a:ext uri="{FF2B5EF4-FFF2-40B4-BE49-F238E27FC236}">
                  <a16:creationId xmlns:a16="http://schemas.microsoft.com/office/drawing/2014/main" id="{CD10EA39-F81A-CFED-F6D1-22A8184F6943}"/>
                </a:ext>
              </a:extLst>
            </p:cNvPr>
            <p:cNvSpPr/>
            <p:nvPr/>
          </p:nvSpPr>
          <p:spPr>
            <a:xfrm>
              <a:off x="6373440" y="2859120"/>
              <a:ext cx="79200" cy="24840"/>
            </a:xfrm>
            <a:custGeom>
              <a:avLst/>
              <a:gdLst/>
              <a:ahLst/>
              <a:cxnLst/>
              <a:rect l="l" t="t" r="r" b="b"/>
              <a:pathLst>
                <a:path w="220" h="69" extrusionOk="0">
                  <a:moveTo>
                    <a:pt x="220" y="1"/>
                  </a:moveTo>
                  <a:cubicBezTo>
                    <a:pt x="221" y="4"/>
                    <a:pt x="176" y="31"/>
                    <a:pt x="114" y="49"/>
                  </a:cubicBezTo>
                  <a:cubicBezTo>
                    <a:pt x="53" y="68"/>
                    <a:pt x="0" y="71"/>
                    <a:pt x="0" y="68"/>
                  </a:cubicBezTo>
                  <a:cubicBezTo>
                    <a:pt x="0" y="64"/>
                    <a:pt x="50" y="55"/>
                    <a:pt x="110" y="36"/>
                  </a:cubicBezTo>
                  <a:cubicBezTo>
                    <a:pt x="171" y="18"/>
                    <a:pt x="218" y="-3"/>
                    <a:pt x="22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3" name="Google Shape;3341;p67">
              <a:extLst>
                <a:ext uri="{FF2B5EF4-FFF2-40B4-BE49-F238E27FC236}">
                  <a16:creationId xmlns:a16="http://schemas.microsoft.com/office/drawing/2014/main" id="{816A2518-A8B0-3B36-CB5B-612F693D86D8}"/>
                </a:ext>
              </a:extLst>
            </p:cNvPr>
            <p:cNvSpPr/>
            <p:nvPr/>
          </p:nvSpPr>
          <p:spPr>
            <a:xfrm>
              <a:off x="6465600" y="2841480"/>
              <a:ext cx="97200" cy="85680"/>
            </a:xfrm>
            <a:custGeom>
              <a:avLst/>
              <a:gdLst/>
              <a:ahLst/>
              <a:cxnLst/>
              <a:rect l="l" t="t" r="r" b="b"/>
              <a:pathLst>
                <a:path w="270" h="238" extrusionOk="0">
                  <a:moveTo>
                    <a:pt x="270" y="177"/>
                  </a:moveTo>
                  <a:cubicBezTo>
                    <a:pt x="270" y="178"/>
                    <a:pt x="244" y="186"/>
                    <a:pt x="201" y="196"/>
                  </a:cubicBezTo>
                  <a:cubicBezTo>
                    <a:pt x="157" y="207"/>
                    <a:pt x="96" y="222"/>
                    <a:pt x="26" y="238"/>
                  </a:cubicBezTo>
                  <a:cubicBezTo>
                    <a:pt x="22" y="238"/>
                    <a:pt x="19" y="236"/>
                    <a:pt x="18" y="233"/>
                  </a:cubicBezTo>
                  <a:cubicBezTo>
                    <a:pt x="18" y="230"/>
                    <a:pt x="18" y="228"/>
                    <a:pt x="20" y="226"/>
                  </a:cubicBezTo>
                  <a:cubicBezTo>
                    <a:pt x="34" y="213"/>
                    <a:pt x="48" y="197"/>
                    <a:pt x="60" y="181"/>
                  </a:cubicBezTo>
                  <a:cubicBezTo>
                    <a:pt x="86" y="147"/>
                    <a:pt x="106" y="110"/>
                    <a:pt x="119" y="76"/>
                  </a:cubicBezTo>
                  <a:cubicBezTo>
                    <a:pt x="124" y="60"/>
                    <a:pt x="125" y="42"/>
                    <a:pt x="117" y="30"/>
                  </a:cubicBezTo>
                  <a:cubicBezTo>
                    <a:pt x="110" y="17"/>
                    <a:pt x="96" y="11"/>
                    <a:pt x="83" y="9"/>
                  </a:cubicBezTo>
                  <a:cubicBezTo>
                    <a:pt x="56" y="6"/>
                    <a:pt x="35" y="20"/>
                    <a:pt x="22" y="27"/>
                  </a:cubicBezTo>
                  <a:cubicBezTo>
                    <a:pt x="8" y="35"/>
                    <a:pt x="1" y="40"/>
                    <a:pt x="0" y="39"/>
                  </a:cubicBezTo>
                  <a:cubicBezTo>
                    <a:pt x="0" y="38"/>
                    <a:pt x="6" y="32"/>
                    <a:pt x="19" y="23"/>
                  </a:cubicBezTo>
                  <a:cubicBezTo>
                    <a:pt x="32" y="14"/>
                    <a:pt x="52" y="-2"/>
                    <a:pt x="84" y="0"/>
                  </a:cubicBezTo>
                  <a:cubicBezTo>
                    <a:pt x="98" y="1"/>
                    <a:pt x="116" y="7"/>
                    <a:pt x="127" y="24"/>
                  </a:cubicBezTo>
                  <a:cubicBezTo>
                    <a:pt x="138" y="40"/>
                    <a:pt x="136" y="62"/>
                    <a:pt x="130" y="80"/>
                  </a:cubicBezTo>
                  <a:cubicBezTo>
                    <a:pt x="118" y="117"/>
                    <a:pt x="97" y="153"/>
                    <a:pt x="71" y="189"/>
                  </a:cubicBezTo>
                  <a:cubicBezTo>
                    <a:pt x="58" y="206"/>
                    <a:pt x="44" y="222"/>
                    <a:pt x="29" y="236"/>
                  </a:cubicBezTo>
                  <a:lnTo>
                    <a:pt x="23" y="225"/>
                  </a:lnTo>
                  <a:cubicBezTo>
                    <a:pt x="93" y="210"/>
                    <a:pt x="155" y="197"/>
                    <a:pt x="199" y="188"/>
                  </a:cubicBezTo>
                  <a:cubicBezTo>
                    <a:pt x="243" y="180"/>
                    <a:pt x="270" y="175"/>
                    <a:pt x="270" y="17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4" name="Google Shape;3342;p67">
              <a:extLst>
                <a:ext uri="{FF2B5EF4-FFF2-40B4-BE49-F238E27FC236}">
                  <a16:creationId xmlns:a16="http://schemas.microsoft.com/office/drawing/2014/main" id="{2A22F9C8-92C4-9E12-55D5-66EEF4904134}"/>
                </a:ext>
              </a:extLst>
            </p:cNvPr>
            <p:cNvSpPr/>
            <p:nvPr/>
          </p:nvSpPr>
          <p:spPr>
            <a:xfrm>
              <a:off x="5076000" y="1206000"/>
              <a:ext cx="91440" cy="244440"/>
            </a:xfrm>
            <a:custGeom>
              <a:avLst/>
              <a:gdLst/>
              <a:ahLst/>
              <a:cxnLst/>
              <a:rect l="l" t="t" r="r" b="b"/>
              <a:pathLst>
                <a:path w="254" h="679" extrusionOk="0">
                  <a:moveTo>
                    <a:pt x="153" y="670"/>
                  </a:moveTo>
                  <a:cubicBezTo>
                    <a:pt x="153" y="670"/>
                    <a:pt x="143" y="681"/>
                    <a:pt x="118" y="678"/>
                  </a:cubicBezTo>
                  <a:cubicBezTo>
                    <a:pt x="107" y="676"/>
                    <a:pt x="93" y="670"/>
                    <a:pt x="80" y="659"/>
                  </a:cubicBezTo>
                  <a:cubicBezTo>
                    <a:pt x="67" y="648"/>
                    <a:pt x="56" y="631"/>
                    <a:pt x="52" y="610"/>
                  </a:cubicBezTo>
                  <a:cubicBezTo>
                    <a:pt x="47" y="590"/>
                    <a:pt x="48" y="566"/>
                    <a:pt x="51" y="543"/>
                  </a:cubicBezTo>
                  <a:cubicBezTo>
                    <a:pt x="53" y="519"/>
                    <a:pt x="59" y="494"/>
                    <a:pt x="59" y="469"/>
                  </a:cubicBezTo>
                  <a:cubicBezTo>
                    <a:pt x="59" y="443"/>
                    <a:pt x="54" y="414"/>
                    <a:pt x="36" y="394"/>
                  </a:cubicBezTo>
                  <a:cubicBezTo>
                    <a:pt x="27" y="384"/>
                    <a:pt x="14" y="375"/>
                    <a:pt x="5" y="361"/>
                  </a:cubicBezTo>
                  <a:cubicBezTo>
                    <a:pt x="0" y="353"/>
                    <a:pt x="-2" y="343"/>
                    <a:pt x="1" y="334"/>
                  </a:cubicBezTo>
                  <a:cubicBezTo>
                    <a:pt x="3" y="324"/>
                    <a:pt x="10" y="317"/>
                    <a:pt x="18" y="312"/>
                  </a:cubicBezTo>
                  <a:cubicBezTo>
                    <a:pt x="32" y="303"/>
                    <a:pt x="48" y="300"/>
                    <a:pt x="61" y="295"/>
                  </a:cubicBezTo>
                  <a:cubicBezTo>
                    <a:pt x="74" y="290"/>
                    <a:pt x="85" y="281"/>
                    <a:pt x="93" y="270"/>
                  </a:cubicBezTo>
                  <a:cubicBezTo>
                    <a:pt x="110" y="248"/>
                    <a:pt x="117" y="220"/>
                    <a:pt x="120" y="195"/>
                  </a:cubicBezTo>
                  <a:cubicBezTo>
                    <a:pt x="125" y="143"/>
                    <a:pt x="121" y="91"/>
                    <a:pt x="141" y="53"/>
                  </a:cubicBezTo>
                  <a:cubicBezTo>
                    <a:pt x="161" y="14"/>
                    <a:pt x="197" y="-1"/>
                    <a:pt x="220" y="0"/>
                  </a:cubicBezTo>
                  <a:cubicBezTo>
                    <a:pt x="232" y="0"/>
                    <a:pt x="241" y="3"/>
                    <a:pt x="246" y="6"/>
                  </a:cubicBezTo>
                  <a:cubicBezTo>
                    <a:pt x="251" y="10"/>
                    <a:pt x="254" y="12"/>
                    <a:pt x="253" y="12"/>
                  </a:cubicBezTo>
                  <a:cubicBezTo>
                    <a:pt x="253" y="14"/>
                    <a:pt x="243" y="4"/>
                    <a:pt x="220" y="5"/>
                  </a:cubicBezTo>
                  <a:cubicBezTo>
                    <a:pt x="199" y="6"/>
                    <a:pt x="166" y="22"/>
                    <a:pt x="149" y="57"/>
                  </a:cubicBezTo>
                  <a:cubicBezTo>
                    <a:pt x="141" y="75"/>
                    <a:pt x="137" y="96"/>
                    <a:pt x="136" y="120"/>
                  </a:cubicBezTo>
                  <a:cubicBezTo>
                    <a:pt x="134" y="143"/>
                    <a:pt x="135" y="169"/>
                    <a:pt x="132" y="196"/>
                  </a:cubicBezTo>
                  <a:cubicBezTo>
                    <a:pt x="129" y="223"/>
                    <a:pt x="122" y="252"/>
                    <a:pt x="103" y="278"/>
                  </a:cubicBezTo>
                  <a:cubicBezTo>
                    <a:pt x="94" y="290"/>
                    <a:pt x="81" y="301"/>
                    <a:pt x="66" y="307"/>
                  </a:cubicBezTo>
                  <a:cubicBezTo>
                    <a:pt x="52" y="313"/>
                    <a:pt x="36" y="316"/>
                    <a:pt x="25" y="324"/>
                  </a:cubicBezTo>
                  <a:cubicBezTo>
                    <a:pt x="13" y="330"/>
                    <a:pt x="9" y="343"/>
                    <a:pt x="16" y="354"/>
                  </a:cubicBezTo>
                  <a:cubicBezTo>
                    <a:pt x="23" y="365"/>
                    <a:pt x="36" y="374"/>
                    <a:pt x="46" y="386"/>
                  </a:cubicBezTo>
                  <a:cubicBezTo>
                    <a:pt x="67" y="410"/>
                    <a:pt x="72" y="442"/>
                    <a:pt x="71" y="469"/>
                  </a:cubicBezTo>
                  <a:cubicBezTo>
                    <a:pt x="71" y="495"/>
                    <a:pt x="65" y="521"/>
                    <a:pt x="62" y="544"/>
                  </a:cubicBezTo>
                  <a:cubicBezTo>
                    <a:pt x="58" y="567"/>
                    <a:pt x="57" y="589"/>
                    <a:pt x="61" y="608"/>
                  </a:cubicBezTo>
                  <a:cubicBezTo>
                    <a:pt x="68" y="647"/>
                    <a:pt x="99" y="669"/>
                    <a:pt x="119" y="673"/>
                  </a:cubicBezTo>
                  <a:cubicBezTo>
                    <a:pt x="141" y="677"/>
                    <a:pt x="152" y="668"/>
                    <a:pt x="153" y="67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5" name="Google Shape;3343;p67">
              <a:extLst>
                <a:ext uri="{FF2B5EF4-FFF2-40B4-BE49-F238E27FC236}">
                  <a16:creationId xmlns:a16="http://schemas.microsoft.com/office/drawing/2014/main" id="{A96D718B-05CD-F74E-FD5D-57204823DCE5}"/>
                </a:ext>
              </a:extLst>
            </p:cNvPr>
            <p:cNvSpPr/>
            <p:nvPr/>
          </p:nvSpPr>
          <p:spPr>
            <a:xfrm>
              <a:off x="5169240" y="1280520"/>
              <a:ext cx="51840" cy="99720"/>
            </a:xfrm>
            <a:custGeom>
              <a:avLst/>
              <a:gdLst/>
              <a:ahLst/>
              <a:cxnLst/>
              <a:rect l="l" t="t" r="r" b="b"/>
              <a:pathLst>
                <a:path w="144" h="277" extrusionOk="0">
                  <a:moveTo>
                    <a:pt x="0" y="277"/>
                  </a:moveTo>
                  <a:cubicBezTo>
                    <a:pt x="-3" y="274"/>
                    <a:pt x="42" y="220"/>
                    <a:pt x="81" y="143"/>
                  </a:cubicBezTo>
                  <a:cubicBezTo>
                    <a:pt x="120" y="67"/>
                    <a:pt x="139" y="-1"/>
                    <a:pt x="143" y="0"/>
                  </a:cubicBezTo>
                  <a:cubicBezTo>
                    <a:pt x="146" y="0"/>
                    <a:pt x="133" y="71"/>
                    <a:pt x="92" y="149"/>
                  </a:cubicBezTo>
                  <a:cubicBezTo>
                    <a:pt x="52" y="228"/>
                    <a:pt x="3" y="279"/>
                    <a:pt x="0" y="27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6" name="Google Shape;3344;p67">
              <a:extLst>
                <a:ext uri="{FF2B5EF4-FFF2-40B4-BE49-F238E27FC236}">
                  <a16:creationId xmlns:a16="http://schemas.microsoft.com/office/drawing/2014/main" id="{E77626F8-75AE-0353-70A1-1C4733D0B020}"/>
                </a:ext>
              </a:extLst>
            </p:cNvPr>
            <p:cNvSpPr/>
            <p:nvPr/>
          </p:nvSpPr>
          <p:spPr>
            <a:xfrm>
              <a:off x="5154120" y="1296360"/>
              <a:ext cx="90360" cy="68760"/>
            </a:xfrm>
            <a:custGeom>
              <a:avLst/>
              <a:gdLst/>
              <a:ahLst/>
              <a:cxnLst/>
              <a:rect l="l" t="t" r="r" b="b"/>
              <a:pathLst>
                <a:path w="251" h="191" extrusionOk="0">
                  <a:moveTo>
                    <a:pt x="250" y="191"/>
                  </a:moveTo>
                  <a:cubicBezTo>
                    <a:pt x="248" y="194"/>
                    <a:pt x="190" y="154"/>
                    <a:pt x="121" y="101"/>
                  </a:cubicBezTo>
                  <a:cubicBezTo>
                    <a:pt x="52" y="49"/>
                    <a:pt x="-2" y="3"/>
                    <a:pt x="0" y="1"/>
                  </a:cubicBezTo>
                  <a:cubicBezTo>
                    <a:pt x="2" y="-2"/>
                    <a:pt x="60" y="38"/>
                    <a:pt x="129" y="91"/>
                  </a:cubicBezTo>
                  <a:cubicBezTo>
                    <a:pt x="198" y="143"/>
                    <a:pt x="252" y="188"/>
                    <a:pt x="250" y="19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7" name="Google Shape;3345;p67">
              <a:extLst>
                <a:ext uri="{FF2B5EF4-FFF2-40B4-BE49-F238E27FC236}">
                  <a16:creationId xmlns:a16="http://schemas.microsoft.com/office/drawing/2014/main" id="{A0FF360D-A3B2-E0B8-CE5C-4BB37EBC467D}"/>
                </a:ext>
              </a:extLst>
            </p:cNvPr>
            <p:cNvSpPr/>
            <p:nvPr/>
          </p:nvSpPr>
          <p:spPr>
            <a:xfrm>
              <a:off x="5254560" y="1344600"/>
              <a:ext cx="61920" cy="75240"/>
            </a:xfrm>
            <a:custGeom>
              <a:avLst/>
              <a:gdLst/>
              <a:ahLst/>
              <a:cxnLst/>
              <a:rect l="l" t="t" r="r" b="b"/>
              <a:pathLst>
                <a:path w="172" h="209" extrusionOk="0">
                  <a:moveTo>
                    <a:pt x="171" y="208"/>
                  </a:moveTo>
                  <a:cubicBezTo>
                    <a:pt x="169" y="208"/>
                    <a:pt x="160" y="186"/>
                    <a:pt x="142" y="151"/>
                  </a:cubicBezTo>
                  <a:cubicBezTo>
                    <a:pt x="124" y="116"/>
                    <a:pt x="97" y="68"/>
                    <a:pt x="59" y="17"/>
                  </a:cubicBezTo>
                  <a:lnTo>
                    <a:pt x="69" y="15"/>
                  </a:lnTo>
                  <a:cubicBezTo>
                    <a:pt x="59" y="40"/>
                    <a:pt x="49" y="68"/>
                    <a:pt x="43" y="98"/>
                  </a:cubicBezTo>
                  <a:cubicBezTo>
                    <a:pt x="36" y="134"/>
                    <a:pt x="33" y="170"/>
                    <a:pt x="34" y="202"/>
                  </a:cubicBezTo>
                  <a:cubicBezTo>
                    <a:pt x="35" y="206"/>
                    <a:pt x="32" y="209"/>
                    <a:pt x="29" y="209"/>
                  </a:cubicBezTo>
                  <a:cubicBezTo>
                    <a:pt x="25" y="209"/>
                    <a:pt x="23" y="206"/>
                    <a:pt x="22" y="203"/>
                  </a:cubicBezTo>
                  <a:cubicBezTo>
                    <a:pt x="14" y="144"/>
                    <a:pt x="8" y="94"/>
                    <a:pt x="4" y="58"/>
                  </a:cubicBezTo>
                  <a:cubicBezTo>
                    <a:pt x="0" y="21"/>
                    <a:pt x="-1" y="0"/>
                    <a:pt x="0" y="0"/>
                  </a:cubicBezTo>
                  <a:cubicBezTo>
                    <a:pt x="1" y="0"/>
                    <a:pt x="6" y="21"/>
                    <a:pt x="12" y="57"/>
                  </a:cubicBezTo>
                  <a:cubicBezTo>
                    <a:pt x="18" y="92"/>
                    <a:pt x="26" y="142"/>
                    <a:pt x="34" y="202"/>
                  </a:cubicBezTo>
                  <a:lnTo>
                    <a:pt x="22" y="203"/>
                  </a:lnTo>
                  <a:cubicBezTo>
                    <a:pt x="20" y="169"/>
                    <a:pt x="22" y="132"/>
                    <a:pt x="30" y="96"/>
                  </a:cubicBezTo>
                  <a:cubicBezTo>
                    <a:pt x="36" y="65"/>
                    <a:pt x="46" y="36"/>
                    <a:pt x="58" y="10"/>
                  </a:cubicBezTo>
                  <a:cubicBezTo>
                    <a:pt x="59" y="7"/>
                    <a:pt x="63" y="5"/>
                    <a:pt x="66" y="7"/>
                  </a:cubicBezTo>
                  <a:cubicBezTo>
                    <a:pt x="67" y="7"/>
                    <a:pt x="68" y="8"/>
                    <a:pt x="69" y="9"/>
                  </a:cubicBezTo>
                  <a:cubicBezTo>
                    <a:pt x="107" y="62"/>
                    <a:pt x="134" y="111"/>
                    <a:pt x="149" y="148"/>
                  </a:cubicBezTo>
                  <a:cubicBezTo>
                    <a:pt x="165" y="184"/>
                    <a:pt x="172" y="207"/>
                    <a:pt x="171" y="20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8" name="Google Shape;3346;p67">
              <a:extLst>
                <a:ext uri="{FF2B5EF4-FFF2-40B4-BE49-F238E27FC236}">
                  <a16:creationId xmlns:a16="http://schemas.microsoft.com/office/drawing/2014/main" id="{595133DB-D937-F4C4-401E-950053D7B39D}"/>
                </a:ext>
              </a:extLst>
            </p:cNvPr>
            <p:cNvSpPr/>
            <p:nvPr/>
          </p:nvSpPr>
          <p:spPr>
            <a:xfrm>
              <a:off x="5329800" y="1194120"/>
              <a:ext cx="75600" cy="290160"/>
            </a:xfrm>
            <a:custGeom>
              <a:avLst/>
              <a:gdLst/>
              <a:ahLst/>
              <a:cxnLst/>
              <a:rect l="l" t="t" r="r" b="b"/>
              <a:pathLst>
                <a:path w="210" h="806" extrusionOk="0">
                  <a:moveTo>
                    <a:pt x="0" y="788"/>
                  </a:moveTo>
                  <a:cubicBezTo>
                    <a:pt x="1" y="786"/>
                    <a:pt x="12" y="799"/>
                    <a:pt x="37" y="800"/>
                  </a:cubicBezTo>
                  <a:cubicBezTo>
                    <a:pt x="50" y="800"/>
                    <a:pt x="66" y="797"/>
                    <a:pt x="81" y="787"/>
                  </a:cubicBezTo>
                  <a:cubicBezTo>
                    <a:pt x="97" y="778"/>
                    <a:pt x="112" y="764"/>
                    <a:pt x="120" y="742"/>
                  </a:cubicBezTo>
                  <a:cubicBezTo>
                    <a:pt x="128" y="721"/>
                    <a:pt x="132" y="696"/>
                    <a:pt x="130" y="669"/>
                  </a:cubicBezTo>
                  <a:cubicBezTo>
                    <a:pt x="129" y="642"/>
                    <a:pt x="123" y="614"/>
                    <a:pt x="117" y="583"/>
                  </a:cubicBezTo>
                  <a:cubicBezTo>
                    <a:pt x="112" y="552"/>
                    <a:pt x="108" y="520"/>
                    <a:pt x="115" y="485"/>
                  </a:cubicBezTo>
                  <a:cubicBezTo>
                    <a:pt x="123" y="451"/>
                    <a:pt x="144" y="416"/>
                    <a:pt x="181" y="400"/>
                  </a:cubicBezTo>
                  <a:cubicBezTo>
                    <a:pt x="188" y="397"/>
                    <a:pt x="195" y="396"/>
                    <a:pt x="202" y="395"/>
                  </a:cubicBezTo>
                  <a:cubicBezTo>
                    <a:pt x="206" y="394"/>
                    <a:pt x="209" y="397"/>
                    <a:pt x="210" y="401"/>
                  </a:cubicBezTo>
                  <a:cubicBezTo>
                    <a:pt x="210" y="403"/>
                    <a:pt x="209" y="405"/>
                    <a:pt x="207" y="407"/>
                  </a:cubicBezTo>
                  <a:lnTo>
                    <a:pt x="207" y="407"/>
                  </a:lnTo>
                  <a:cubicBezTo>
                    <a:pt x="190" y="421"/>
                    <a:pt x="167" y="417"/>
                    <a:pt x="152" y="407"/>
                  </a:cubicBezTo>
                  <a:cubicBezTo>
                    <a:pt x="136" y="398"/>
                    <a:pt x="124" y="383"/>
                    <a:pt x="119" y="365"/>
                  </a:cubicBezTo>
                  <a:cubicBezTo>
                    <a:pt x="110" y="330"/>
                    <a:pt x="120" y="298"/>
                    <a:pt x="125" y="270"/>
                  </a:cubicBezTo>
                  <a:cubicBezTo>
                    <a:pt x="137" y="212"/>
                    <a:pt x="128" y="158"/>
                    <a:pt x="112" y="117"/>
                  </a:cubicBezTo>
                  <a:cubicBezTo>
                    <a:pt x="96" y="76"/>
                    <a:pt x="74" y="47"/>
                    <a:pt x="57" y="28"/>
                  </a:cubicBezTo>
                  <a:cubicBezTo>
                    <a:pt x="40" y="10"/>
                    <a:pt x="30" y="1"/>
                    <a:pt x="30" y="1"/>
                  </a:cubicBezTo>
                  <a:cubicBezTo>
                    <a:pt x="31" y="0"/>
                    <a:pt x="33" y="2"/>
                    <a:pt x="39" y="6"/>
                  </a:cubicBezTo>
                  <a:cubicBezTo>
                    <a:pt x="44" y="10"/>
                    <a:pt x="52" y="16"/>
                    <a:pt x="61" y="25"/>
                  </a:cubicBezTo>
                  <a:cubicBezTo>
                    <a:pt x="79" y="43"/>
                    <a:pt x="102" y="72"/>
                    <a:pt x="120" y="114"/>
                  </a:cubicBezTo>
                  <a:cubicBezTo>
                    <a:pt x="138" y="156"/>
                    <a:pt x="149" y="212"/>
                    <a:pt x="137" y="272"/>
                  </a:cubicBezTo>
                  <a:cubicBezTo>
                    <a:pt x="132" y="301"/>
                    <a:pt x="123" y="332"/>
                    <a:pt x="131" y="362"/>
                  </a:cubicBezTo>
                  <a:cubicBezTo>
                    <a:pt x="135" y="375"/>
                    <a:pt x="145" y="388"/>
                    <a:pt x="158" y="396"/>
                  </a:cubicBezTo>
                  <a:cubicBezTo>
                    <a:pt x="171" y="404"/>
                    <a:pt x="188" y="406"/>
                    <a:pt x="199" y="396"/>
                  </a:cubicBezTo>
                  <a:lnTo>
                    <a:pt x="204" y="408"/>
                  </a:lnTo>
                  <a:cubicBezTo>
                    <a:pt x="198" y="409"/>
                    <a:pt x="191" y="410"/>
                    <a:pt x="186" y="413"/>
                  </a:cubicBezTo>
                  <a:cubicBezTo>
                    <a:pt x="155" y="425"/>
                    <a:pt x="135" y="457"/>
                    <a:pt x="128" y="488"/>
                  </a:cubicBezTo>
                  <a:cubicBezTo>
                    <a:pt x="121" y="519"/>
                    <a:pt x="125" y="551"/>
                    <a:pt x="129" y="581"/>
                  </a:cubicBezTo>
                  <a:cubicBezTo>
                    <a:pt x="134" y="611"/>
                    <a:pt x="140" y="641"/>
                    <a:pt x="141" y="669"/>
                  </a:cubicBezTo>
                  <a:cubicBezTo>
                    <a:pt x="142" y="697"/>
                    <a:pt x="138" y="724"/>
                    <a:pt x="129" y="746"/>
                  </a:cubicBezTo>
                  <a:cubicBezTo>
                    <a:pt x="119" y="769"/>
                    <a:pt x="102" y="785"/>
                    <a:pt x="85" y="794"/>
                  </a:cubicBezTo>
                  <a:cubicBezTo>
                    <a:pt x="68" y="803"/>
                    <a:pt x="51" y="806"/>
                    <a:pt x="37" y="805"/>
                  </a:cubicBezTo>
                  <a:cubicBezTo>
                    <a:pt x="24" y="804"/>
                    <a:pt x="14" y="799"/>
                    <a:pt x="8" y="795"/>
                  </a:cubicBezTo>
                  <a:cubicBezTo>
                    <a:pt x="2" y="791"/>
                    <a:pt x="0" y="788"/>
                    <a:pt x="0" y="78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9" name="Google Shape;3347;p67">
              <a:extLst>
                <a:ext uri="{FF2B5EF4-FFF2-40B4-BE49-F238E27FC236}">
                  <a16:creationId xmlns:a16="http://schemas.microsoft.com/office/drawing/2014/main" id="{0846AB0A-4EC4-3B00-951C-6EAF13041613}"/>
                </a:ext>
              </a:extLst>
            </p:cNvPr>
            <p:cNvSpPr/>
            <p:nvPr/>
          </p:nvSpPr>
          <p:spPr>
            <a:xfrm>
              <a:off x="5438880" y="1285200"/>
              <a:ext cx="85320" cy="88560"/>
            </a:xfrm>
            <a:custGeom>
              <a:avLst/>
              <a:gdLst/>
              <a:ahLst/>
              <a:cxnLst/>
              <a:rect l="l" t="t" r="r" b="b"/>
              <a:pathLst>
                <a:path w="237" h="246" extrusionOk="0">
                  <a:moveTo>
                    <a:pt x="237" y="240"/>
                  </a:moveTo>
                  <a:cubicBezTo>
                    <a:pt x="237" y="241"/>
                    <a:pt x="230" y="242"/>
                    <a:pt x="218" y="244"/>
                  </a:cubicBezTo>
                  <a:cubicBezTo>
                    <a:pt x="206" y="245"/>
                    <a:pt x="189" y="247"/>
                    <a:pt x="167" y="246"/>
                  </a:cubicBezTo>
                  <a:cubicBezTo>
                    <a:pt x="146" y="245"/>
                    <a:pt x="120" y="243"/>
                    <a:pt x="92" y="233"/>
                  </a:cubicBezTo>
                  <a:cubicBezTo>
                    <a:pt x="65" y="222"/>
                    <a:pt x="36" y="204"/>
                    <a:pt x="17" y="175"/>
                  </a:cubicBezTo>
                  <a:cubicBezTo>
                    <a:pt x="-3" y="146"/>
                    <a:pt x="-4" y="109"/>
                    <a:pt x="6" y="82"/>
                  </a:cubicBezTo>
                  <a:cubicBezTo>
                    <a:pt x="15" y="53"/>
                    <a:pt x="34" y="32"/>
                    <a:pt x="52" y="20"/>
                  </a:cubicBezTo>
                  <a:cubicBezTo>
                    <a:pt x="70" y="6"/>
                    <a:pt x="88" y="2"/>
                    <a:pt x="100" y="1"/>
                  </a:cubicBezTo>
                  <a:cubicBezTo>
                    <a:pt x="112" y="0"/>
                    <a:pt x="119" y="1"/>
                    <a:pt x="119" y="2"/>
                  </a:cubicBezTo>
                  <a:cubicBezTo>
                    <a:pt x="119" y="5"/>
                    <a:pt x="90" y="1"/>
                    <a:pt x="57" y="27"/>
                  </a:cubicBezTo>
                  <a:cubicBezTo>
                    <a:pt x="41" y="40"/>
                    <a:pt x="26" y="60"/>
                    <a:pt x="17" y="85"/>
                  </a:cubicBezTo>
                  <a:cubicBezTo>
                    <a:pt x="9" y="111"/>
                    <a:pt x="11" y="142"/>
                    <a:pt x="29" y="168"/>
                  </a:cubicBezTo>
                  <a:cubicBezTo>
                    <a:pt x="46" y="194"/>
                    <a:pt x="72" y="211"/>
                    <a:pt x="97" y="221"/>
                  </a:cubicBezTo>
                  <a:cubicBezTo>
                    <a:pt x="122" y="231"/>
                    <a:pt x="147" y="235"/>
                    <a:pt x="168" y="237"/>
                  </a:cubicBezTo>
                  <a:cubicBezTo>
                    <a:pt x="210" y="240"/>
                    <a:pt x="237" y="238"/>
                    <a:pt x="237" y="24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0" name="Google Shape;3348;p67">
              <a:extLst>
                <a:ext uri="{FF2B5EF4-FFF2-40B4-BE49-F238E27FC236}">
                  <a16:creationId xmlns:a16="http://schemas.microsoft.com/office/drawing/2014/main" id="{8CD2D4F4-DB6D-FBD7-82E5-F05A4132CDD4}"/>
                </a:ext>
              </a:extLst>
            </p:cNvPr>
            <p:cNvSpPr/>
            <p:nvPr/>
          </p:nvSpPr>
          <p:spPr>
            <a:xfrm>
              <a:off x="5548680" y="1194840"/>
              <a:ext cx="103320" cy="186840"/>
            </a:xfrm>
            <a:custGeom>
              <a:avLst/>
              <a:gdLst/>
              <a:ahLst/>
              <a:cxnLst/>
              <a:rect l="l" t="t" r="r" b="b"/>
              <a:pathLst>
                <a:path w="287" h="519" extrusionOk="0">
                  <a:moveTo>
                    <a:pt x="287" y="510"/>
                  </a:moveTo>
                  <a:cubicBezTo>
                    <a:pt x="287" y="510"/>
                    <a:pt x="279" y="506"/>
                    <a:pt x="266" y="496"/>
                  </a:cubicBezTo>
                  <a:cubicBezTo>
                    <a:pt x="251" y="485"/>
                    <a:pt x="231" y="471"/>
                    <a:pt x="207" y="454"/>
                  </a:cubicBezTo>
                  <a:cubicBezTo>
                    <a:pt x="156" y="416"/>
                    <a:pt x="86" y="364"/>
                    <a:pt x="2" y="303"/>
                  </a:cubicBezTo>
                  <a:cubicBezTo>
                    <a:pt x="-1" y="301"/>
                    <a:pt x="-1" y="297"/>
                    <a:pt x="1" y="295"/>
                  </a:cubicBezTo>
                  <a:cubicBezTo>
                    <a:pt x="2" y="293"/>
                    <a:pt x="4" y="292"/>
                    <a:pt x="6" y="292"/>
                  </a:cubicBezTo>
                  <a:cubicBezTo>
                    <a:pt x="51" y="293"/>
                    <a:pt x="99" y="269"/>
                    <a:pt x="132" y="229"/>
                  </a:cubicBezTo>
                  <a:cubicBezTo>
                    <a:pt x="165" y="189"/>
                    <a:pt x="182" y="130"/>
                    <a:pt x="161" y="77"/>
                  </a:cubicBezTo>
                  <a:cubicBezTo>
                    <a:pt x="153" y="56"/>
                    <a:pt x="140" y="38"/>
                    <a:pt x="123" y="26"/>
                  </a:cubicBezTo>
                  <a:cubicBezTo>
                    <a:pt x="105" y="15"/>
                    <a:pt x="83" y="11"/>
                    <a:pt x="64" y="16"/>
                  </a:cubicBezTo>
                  <a:cubicBezTo>
                    <a:pt x="45" y="21"/>
                    <a:pt x="30" y="36"/>
                    <a:pt x="23" y="54"/>
                  </a:cubicBezTo>
                  <a:cubicBezTo>
                    <a:pt x="15" y="73"/>
                    <a:pt x="14" y="93"/>
                    <a:pt x="14" y="113"/>
                  </a:cubicBezTo>
                  <a:cubicBezTo>
                    <a:pt x="15" y="192"/>
                    <a:pt x="22" y="265"/>
                    <a:pt x="30" y="325"/>
                  </a:cubicBezTo>
                  <a:cubicBezTo>
                    <a:pt x="37" y="385"/>
                    <a:pt x="46" y="434"/>
                    <a:pt x="52" y="467"/>
                  </a:cubicBezTo>
                  <a:cubicBezTo>
                    <a:pt x="55" y="482"/>
                    <a:pt x="58" y="495"/>
                    <a:pt x="60" y="505"/>
                  </a:cubicBezTo>
                  <a:cubicBezTo>
                    <a:pt x="61" y="514"/>
                    <a:pt x="62" y="519"/>
                    <a:pt x="62" y="519"/>
                  </a:cubicBezTo>
                  <a:cubicBezTo>
                    <a:pt x="61" y="519"/>
                    <a:pt x="60" y="515"/>
                    <a:pt x="57" y="506"/>
                  </a:cubicBezTo>
                  <a:cubicBezTo>
                    <a:pt x="55" y="497"/>
                    <a:pt x="51" y="485"/>
                    <a:pt x="47" y="468"/>
                  </a:cubicBezTo>
                  <a:cubicBezTo>
                    <a:pt x="40" y="435"/>
                    <a:pt x="29" y="387"/>
                    <a:pt x="20" y="326"/>
                  </a:cubicBezTo>
                  <a:cubicBezTo>
                    <a:pt x="12" y="266"/>
                    <a:pt x="4" y="194"/>
                    <a:pt x="1" y="113"/>
                  </a:cubicBezTo>
                  <a:cubicBezTo>
                    <a:pt x="1" y="92"/>
                    <a:pt x="3" y="71"/>
                    <a:pt x="11" y="49"/>
                  </a:cubicBezTo>
                  <a:cubicBezTo>
                    <a:pt x="19" y="29"/>
                    <a:pt x="37" y="9"/>
                    <a:pt x="61" y="3"/>
                  </a:cubicBezTo>
                  <a:cubicBezTo>
                    <a:pt x="84" y="-3"/>
                    <a:pt x="110" y="2"/>
                    <a:pt x="130" y="15"/>
                  </a:cubicBezTo>
                  <a:cubicBezTo>
                    <a:pt x="151" y="29"/>
                    <a:pt x="165" y="50"/>
                    <a:pt x="174" y="72"/>
                  </a:cubicBezTo>
                  <a:cubicBezTo>
                    <a:pt x="184" y="101"/>
                    <a:pt x="186" y="132"/>
                    <a:pt x="179" y="161"/>
                  </a:cubicBezTo>
                  <a:cubicBezTo>
                    <a:pt x="173" y="189"/>
                    <a:pt x="159" y="215"/>
                    <a:pt x="142" y="237"/>
                  </a:cubicBezTo>
                  <a:cubicBezTo>
                    <a:pt x="107" y="280"/>
                    <a:pt x="55" y="306"/>
                    <a:pt x="5" y="304"/>
                  </a:cubicBezTo>
                  <a:lnTo>
                    <a:pt x="9" y="293"/>
                  </a:lnTo>
                  <a:cubicBezTo>
                    <a:pt x="91" y="357"/>
                    <a:pt x="161" y="410"/>
                    <a:pt x="211" y="449"/>
                  </a:cubicBezTo>
                  <a:cubicBezTo>
                    <a:pt x="235" y="467"/>
                    <a:pt x="253" y="482"/>
                    <a:pt x="268" y="493"/>
                  </a:cubicBezTo>
                  <a:cubicBezTo>
                    <a:pt x="281" y="504"/>
                    <a:pt x="287" y="509"/>
                    <a:pt x="287" y="51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1" name="Google Shape;3349;p67">
              <a:extLst>
                <a:ext uri="{FF2B5EF4-FFF2-40B4-BE49-F238E27FC236}">
                  <a16:creationId xmlns:a16="http://schemas.microsoft.com/office/drawing/2014/main" id="{6D714709-B516-469E-7339-62083B0E04E1}"/>
                </a:ext>
              </a:extLst>
            </p:cNvPr>
            <p:cNvSpPr/>
            <p:nvPr/>
          </p:nvSpPr>
          <p:spPr>
            <a:xfrm>
              <a:off x="4675320" y="2378160"/>
              <a:ext cx="121320" cy="27720"/>
            </a:xfrm>
            <a:custGeom>
              <a:avLst/>
              <a:gdLst/>
              <a:ahLst/>
              <a:cxnLst/>
              <a:rect l="l" t="t" r="r" b="b"/>
              <a:pathLst>
                <a:path w="337" h="77" extrusionOk="0">
                  <a:moveTo>
                    <a:pt x="337" y="0"/>
                  </a:moveTo>
                  <a:cubicBezTo>
                    <a:pt x="338" y="2"/>
                    <a:pt x="321" y="13"/>
                    <a:pt x="293" y="27"/>
                  </a:cubicBezTo>
                  <a:cubicBezTo>
                    <a:pt x="264" y="40"/>
                    <a:pt x="223" y="56"/>
                    <a:pt x="175" y="66"/>
                  </a:cubicBezTo>
                  <a:cubicBezTo>
                    <a:pt x="127" y="75"/>
                    <a:pt x="83" y="78"/>
                    <a:pt x="51" y="76"/>
                  </a:cubicBezTo>
                  <a:cubicBezTo>
                    <a:pt x="19" y="75"/>
                    <a:pt x="0" y="71"/>
                    <a:pt x="0" y="70"/>
                  </a:cubicBezTo>
                  <a:cubicBezTo>
                    <a:pt x="0" y="65"/>
                    <a:pt x="79" y="72"/>
                    <a:pt x="172" y="53"/>
                  </a:cubicBezTo>
                  <a:cubicBezTo>
                    <a:pt x="266" y="34"/>
                    <a:pt x="335" y="-4"/>
                    <a:pt x="33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2" name="Google Shape;3350;p67">
              <a:extLst>
                <a:ext uri="{FF2B5EF4-FFF2-40B4-BE49-F238E27FC236}">
                  <a16:creationId xmlns:a16="http://schemas.microsoft.com/office/drawing/2014/main" id="{BEF6D961-5037-FEBD-CB48-F468535629AA}"/>
                </a:ext>
              </a:extLst>
            </p:cNvPr>
            <p:cNvSpPr/>
            <p:nvPr/>
          </p:nvSpPr>
          <p:spPr>
            <a:xfrm>
              <a:off x="4685040" y="2374920"/>
              <a:ext cx="87840" cy="104400"/>
            </a:xfrm>
            <a:custGeom>
              <a:avLst/>
              <a:gdLst/>
              <a:ahLst/>
              <a:cxnLst/>
              <a:rect l="l" t="t" r="r" b="b"/>
              <a:pathLst>
                <a:path w="244" h="290" extrusionOk="0">
                  <a:moveTo>
                    <a:pt x="1" y="290"/>
                  </a:moveTo>
                  <a:cubicBezTo>
                    <a:pt x="-2" y="288"/>
                    <a:pt x="51" y="221"/>
                    <a:pt x="118" y="141"/>
                  </a:cubicBezTo>
                  <a:cubicBezTo>
                    <a:pt x="185" y="61"/>
                    <a:pt x="242" y="-2"/>
                    <a:pt x="244" y="0"/>
                  </a:cubicBezTo>
                  <a:cubicBezTo>
                    <a:pt x="247" y="3"/>
                    <a:pt x="195" y="69"/>
                    <a:pt x="128" y="150"/>
                  </a:cubicBezTo>
                  <a:cubicBezTo>
                    <a:pt x="61" y="230"/>
                    <a:pt x="4" y="293"/>
                    <a:pt x="1" y="29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3" name="Google Shape;3351;p67">
              <a:extLst>
                <a:ext uri="{FF2B5EF4-FFF2-40B4-BE49-F238E27FC236}">
                  <a16:creationId xmlns:a16="http://schemas.microsoft.com/office/drawing/2014/main" id="{2B34204E-8913-D03C-C004-D169077B9FFF}"/>
                </a:ext>
              </a:extLst>
            </p:cNvPr>
            <p:cNvSpPr/>
            <p:nvPr/>
          </p:nvSpPr>
          <p:spPr>
            <a:xfrm>
              <a:off x="4675680" y="2462760"/>
              <a:ext cx="124560" cy="14760"/>
            </a:xfrm>
            <a:custGeom>
              <a:avLst/>
              <a:gdLst/>
              <a:ahLst/>
              <a:cxnLst/>
              <a:rect l="l" t="t" r="r" b="b"/>
              <a:pathLst>
                <a:path w="346" h="41" extrusionOk="0">
                  <a:moveTo>
                    <a:pt x="346" y="1"/>
                  </a:moveTo>
                  <a:cubicBezTo>
                    <a:pt x="346" y="5"/>
                    <a:pt x="269" y="17"/>
                    <a:pt x="173" y="27"/>
                  </a:cubicBezTo>
                  <a:cubicBezTo>
                    <a:pt x="78" y="38"/>
                    <a:pt x="0" y="43"/>
                    <a:pt x="0" y="40"/>
                  </a:cubicBezTo>
                  <a:cubicBezTo>
                    <a:pt x="-1" y="36"/>
                    <a:pt x="76" y="25"/>
                    <a:pt x="172" y="14"/>
                  </a:cubicBezTo>
                  <a:cubicBezTo>
                    <a:pt x="268" y="3"/>
                    <a:pt x="345" y="-2"/>
                    <a:pt x="34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4" name="Google Shape;3352;p67">
              <a:extLst>
                <a:ext uri="{FF2B5EF4-FFF2-40B4-BE49-F238E27FC236}">
                  <a16:creationId xmlns:a16="http://schemas.microsoft.com/office/drawing/2014/main" id="{73F99111-68A6-FFF8-3CE7-AAE91B257FDB}"/>
                </a:ext>
              </a:extLst>
            </p:cNvPr>
            <p:cNvSpPr/>
            <p:nvPr/>
          </p:nvSpPr>
          <p:spPr>
            <a:xfrm>
              <a:off x="5820480" y="2189880"/>
              <a:ext cx="71280" cy="104400"/>
            </a:xfrm>
            <a:custGeom>
              <a:avLst/>
              <a:gdLst/>
              <a:ahLst/>
              <a:cxnLst/>
              <a:rect l="l" t="t" r="r" b="b"/>
              <a:pathLst>
                <a:path w="198" h="290" extrusionOk="0">
                  <a:moveTo>
                    <a:pt x="0" y="290"/>
                  </a:moveTo>
                  <a:cubicBezTo>
                    <a:pt x="-3" y="288"/>
                    <a:pt x="39" y="221"/>
                    <a:pt x="93" y="141"/>
                  </a:cubicBezTo>
                  <a:cubicBezTo>
                    <a:pt x="147" y="61"/>
                    <a:pt x="194" y="-2"/>
                    <a:pt x="197" y="0"/>
                  </a:cubicBezTo>
                  <a:cubicBezTo>
                    <a:pt x="200" y="2"/>
                    <a:pt x="158" y="68"/>
                    <a:pt x="104" y="149"/>
                  </a:cubicBezTo>
                  <a:cubicBezTo>
                    <a:pt x="50" y="229"/>
                    <a:pt x="3" y="292"/>
                    <a:pt x="0" y="29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5" name="Google Shape;3353;p67">
              <a:extLst>
                <a:ext uri="{FF2B5EF4-FFF2-40B4-BE49-F238E27FC236}">
                  <a16:creationId xmlns:a16="http://schemas.microsoft.com/office/drawing/2014/main" id="{889E14A8-A7DD-ECEA-9162-E221C818663C}"/>
                </a:ext>
              </a:extLst>
            </p:cNvPr>
            <p:cNvSpPr/>
            <p:nvPr/>
          </p:nvSpPr>
          <p:spPr>
            <a:xfrm>
              <a:off x="5800320" y="2206800"/>
              <a:ext cx="91080" cy="87480"/>
            </a:xfrm>
            <a:custGeom>
              <a:avLst/>
              <a:gdLst/>
              <a:ahLst/>
              <a:cxnLst/>
              <a:rect l="l" t="t" r="r" b="b"/>
              <a:pathLst>
                <a:path w="253" h="243" extrusionOk="0">
                  <a:moveTo>
                    <a:pt x="253" y="243"/>
                  </a:moveTo>
                  <a:cubicBezTo>
                    <a:pt x="250" y="246"/>
                    <a:pt x="192" y="192"/>
                    <a:pt x="127" y="119"/>
                  </a:cubicBezTo>
                  <a:cubicBezTo>
                    <a:pt x="62" y="49"/>
                    <a:pt x="-3" y="3"/>
                    <a:pt x="0" y="0"/>
                  </a:cubicBezTo>
                  <a:cubicBezTo>
                    <a:pt x="1" y="-2"/>
                    <a:pt x="18" y="8"/>
                    <a:pt x="44" y="27"/>
                  </a:cubicBezTo>
                  <a:cubicBezTo>
                    <a:pt x="70" y="46"/>
                    <a:pt x="104" y="74"/>
                    <a:pt x="137" y="110"/>
                  </a:cubicBezTo>
                  <a:cubicBezTo>
                    <a:pt x="170" y="146"/>
                    <a:pt x="198" y="180"/>
                    <a:pt x="220" y="203"/>
                  </a:cubicBezTo>
                  <a:cubicBezTo>
                    <a:pt x="241" y="227"/>
                    <a:pt x="254" y="242"/>
                    <a:pt x="253" y="24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6" name="Google Shape;3354;p67">
              <a:extLst>
                <a:ext uri="{FF2B5EF4-FFF2-40B4-BE49-F238E27FC236}">
                  <a16:creationId xmlns:a16="http://schemas.microsoft.com/office/drawing/2014/main" id="{FDDD126F-5616-2BAF-0951-3E7A30C70CF6}"/>
                </a:ext>
              </a:extLst>
            </p:cNvPr>
            <p:cNvSpPr/>
            <p:nvPr/>
          </p:nvSpPr>
          <p:spPr>
            <a:xfrm>
              <a:off x="4761360" y="1156320"/>
              <a:ext cx="82440" cy="208080"/>
            </a:xfrm>
            <a:custGeom>
              <a:avLst/>
              <a:gdLst/>
              <a:ahLst/>
              <a:cxnLst/>
              <a:rect l="l" t="t" r="r" b="b"/>
              <a:pathLst>
                <a:path w="229" h="578" extrusionOk="0">
                  <a:moveTo>
                    <a:pt x="123" y="563"/>
                  </a:moveTo>
                  <a:cubicBezTo>
                    <a:pt x="124" y="561"/>
                    <a:pt x="134" y="576"/>
                    <a:pt x="159" y="573"/>
                  </a:cubicBezTo>
                  <a:cubicBezTo>
                    <a:pt x="171" y="572"/>
                    <a:pt x="186" y="566"/>
                    <a:pt x="198" y="554"/>
                  </a:cubicBezTo>
                  <a:cubicBezTo>
                    <a:pt x="210" y="542"/>
                    <a:pt x="217" y="522"/>
                    <a:pt x="219" y="500"/>
                  </a:cubicBezTo>
                  <a:cubicBezTo>
                    <a:pt x="221" y="477"/>
                    <a:pt x="218" y="453"/>
                    <a:pt x="214" y="426"/>
                  </a:cubicBezTo>
                  <a:cubicBezTo>
                    <a:pt x="211" y="399"/>
                    <a:pt x="208" y="370"/>
                    <a:pt x="205" y="340"/>
                  </a:cubicBezTo>
                  <a:cubicBezTo>
                    <a:pt x="198" y="280"/>
                    <a:pt x="191" y="214"/>
                    <a:pt x="183" y="144"/>
                  </a:cubicBezTo>
                  <a:cubicBezTo>
                    <a:pt x="178" y="96"/>
                    <a:pt x="174" y="50"/>
                    <a:pt x="169" y="7"/>
                  </a:cubicBezTo>
                  <a:cubicBezTo>
                    <a:pt x="169" y="4"/>
                    <a:pt x="171" y="0"/>
                    <a:pt x="175" y="0"/>
                  </a:cubicBezTo>
                  <a:cubicBezTo>
                    <a:pt x="177" y="0"/>
                    <a:pt x="180" y="1"/>
                    <a:pt x="181" y="3"/>
                  </a:cubicBezTo>
                  <a:cubicBezTo>
                    <a:pt x="196" y="28"/>
                    <a:pt x="197" y="58"/>
                    <a:pt x="189" y="83"/>
                  </a:cubicBezTo>
                  <a:cubicBezTo>
                    <a:pt x="181" y="108"/>
                    <a:pt x="165" y="129"/>
                    <a:pt x="146" y="142"/>
                  </a:cubicBezTo>
                  <a:cubicBezTo>
                    <a:pt x="126" y="155"/>
                    <a:pt x="102" y="159"/>
                    <a:pt x="82" y="154"/>
                  </a:cubicBezTo>
                  <a:cubicBezTo>
                    <a:pt x="61" y="150"/>
                    <a:pt x="45" y="139"/>
                    <a:pt x="33" y="128"/>
                  </a:cubicBezTo>
                  <a:cubicBezTo>
                    <a:pt x="8" y="104"/>
                    <a:pt x="0" y="75"/>
                    <a:pt x="0" y="57"/>
                  </a:cubicBezTo>
                  <a:cubicBezTo>
                    <a:pt x="0" y="48"/>
                    <a:pt x="1" y="41"/>
                    <a:pt x="3" y="37"/>
                  </a:cubicBezTo>
                  <a:cubicBezTo>
                    <a:pt x="4" y="32"/>
                    <a:pt x="5" y="30"/>
                    <a:pt x="5" y="30"/>
                  </a:cubicBezTo>
                  <a:cubicBezTo>
                    <a:pt x="7" y="30"/>
                    <a:pt x="3" y="40"/>
                    <a:pt x="5" y="57"/>
                  </a:cubicBezTo>
                  <a:cubicBezTo>
                    <a:pt x="6" y="74"/>
                    <a:pt x="14" y="100"/>
                    <a:pt x="38" y="122"/>
                  </a:cubicBezTo>
                  <a:cubicBezTo>
                    <a:pt x="50" y="132"/>
                    <a:pt x="65" y="141"/>
                    <a:pt x="84" y="145"/>
                  </a:cubicBezTo>
                  <a:cubicBezTo>
                    <a:pt x="102" y="148"/>
                    <a:pt x="122" y="144"/>
                    <a:pt x="140" y="132"/>
                  </a:cubicBezTo>
                  <a:cubicBezTo>
                    <a:pt x="157" y="121"/>
                    <a:pt x="171" y="102"/>
                    <a:pt x="177" y="79"/>
                  </a:cubicBezTo>
                  <a:cubicBezTo>
                    <a:pt x="185" y="57"/>
                    <a:pt x="183" y="31"/>
                    <a:pt x="170" y="10"/>
                  </a:cubicBezTo>
                  <a:lnTo>
                    <a:pt x="182" y="6"/>
                  </a:lnTo>
                  <a:cubicBezTo>
                    <a:pt x="187" y="49"/>
                    <a:pt x="192" y="95"/>
                    <a:pt x="197" y="143"/>
                  </a:cubicBezTo>
                  <a:cubicBezTo>
                    <a:pt x="204" y="212"/>
                    <a:pt x="211" y="278"/>
                    <a:pt x="217" y="339"/>
                  </a:cubicBezTo>
                  <a:cubicBezTo>
                    <a:pt x="220" y="369"/>
                    <a:pt x="223" y="398"/>
                    <a:pt x="225" y="425"/>
                  </a:cubicBezTo>
                  <a:cubicBezTo>
                    <a:pt x="228" y="451"/>
                    <a:pt x="231" y="477"/>
                    <a:pt x="228" y="501"/>
                  </a:cubicBezTo>
                  <a:cubicBezTo>
                    <a:pt x="226" y="524"/>
                    <a:pt x="218" y="546"/>
                    <a:pt x="203" y="559"/>
                  </a:cubicBezTo>
                  <a:cubicBezTo>
                    <a:pt x="189" y="572"/>
                    <a:pt x="173" y="578"/>
                    <a:pt x="159" y="578"/>
                  </a:cubicBezTo>
                  <a:cubicBezTo>
                    <a:pt x="146" y="579"/>
                    <a:pt x="136" y="575"/>
                    <a:pt x="130" y="571"/>
                  </a:cubicBezTo>
                  <a:cubicBezTo>
                    <a:pt x="124" y="567"/>
                    <a:pt x="123" y="563"/>
                    <a:pt x="123" y="56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7" name="Google Shape;3355;p67">
              <a:extLst>
                <a:ext uri="{FF2B5EF4-FFF2-40B4-BE49-F238E27FC236}">
                  <a16:creationId xmlns:a16="http://schemas.microsoft.com/office/drawing/2014/main" id="{0CE86B63-0CC3-4CED-A502-B75D46B8110E}"/>
                </a:ext>
              </a:extLst>
            </p:cNvPr>
            <p:cNvSpPr/>
            <p:nvPr/>
          </p:nvSpPr>
          <p:spPr>
            <a:xfrm>
              <a:off x="4908960" y="1172880"/>
              <a:ext cx="4680" cy="996840"/>
            </a:xfrm>
            <a:custGeom>
              <a:avLst/>
              <a:gdLst/>
              <a:ahLst/>
              <a:cxnLst/>
              <a:rect l="l" t="t" r="r" b="b"/>
              <a:pathLst>
                <a:path w="13" h="2769" extrusionOk="0">
                  <a:moveTo>
                    <a:pt x="6" y="2769"/>
                  </a:moveTo>
                  <a:cubicBezTo>
                    <a:pt x="3" y="2769"/>
                    <a:pt x="0" y="2149"/>
                    <a:pt x="0" y="1384"/>
                  </a:cubicBezTo>
                  <a:cubicBezTo>
                    <a:pt x="0" y="619"/>
                    <a:pt x="3" y="0"/>
                    <a:pt x="6" y="0"/>
                  </a:cubicBezTo>
                  <a:cubicBezTo>
                    <a:pt x="10" y="0"/>
                    <a:pt x="13" y="619"/>
                    <a:pt x="13" y="1384"/>
                  </a:cubicBezTo>
                  <a:cubicBezTo>
                    <a:pt x="13" y="2149"/>
                    <a:pt x="10" y="2769"/>
                    <a:pt x="6" y="276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8" name="Google Shape;3356;p67">
              <a:extLst>
                <a:ext uri="{FF2B5EF4-FFF2-40B4-BE49-F238E27FC236}">
                  <a16:creationId xmlns:a16="http://schemas.microsoft.com/office/drawing/2014/main" id="{2DDC7E76-1DAF-2217-2BD9-F8300E94EA5E}"/>
                </a:ext>
              </a:extLst>
            </p:cNvPr>
            <p:cNvSpPr/>
            <p:nvPr/>
          </p:nvSpPr>
          <p:spPr>
            <a:xfrm>
              <a:off x="4569480" y="2176200"/>
              <a:ext cx="340560" cy="201960"/>
            </a:xfrm>
            <a:custGeom>
              <a:avLst/>
              <a:gdLst/>
              <a:ahLst/>
              <a:cxnLst/>
              <a:rect l="l" t="t" r="r" b="b"/>
              <a:pathLst>
                <a:path w="946" h="561" extrusionOk="0">
                  <a:moveTo>
                    <a:pt x="946" y="0"/>
                  </a:moveTo>
                  <a:cubicBezTo>
                    <a:pt x="947" y="1"/>
                    <a:pt x="934" y="10"/>
                    <a:pt x="912" y="27"/>
                  </a:cubicBezTo>
                  <a:cubicBezTo>
                    <a:pt x="889" y="43"/>
                    <a:pt x="856" y="65"/>
                    <a:pt x="814" y="92"/>
                  </a:cubicBezTo>
                  <a:cubicBezTo>
                    <a:pt x="730" y="146"/>
                    <a:pt x="612" y="217"/>
                    <a:pt x="479" y="291"/>
                  </a:cubicBezTo>
                  <a:cubicBezTo>
                    <a:pt x="348" y="365"/>
                    <a:pt x="229" y="432"/>
                    <a:pt x="141" y="482"/>
                  </a:cubicBezTo>
                  <a:cubicBezTo>
                    <a:pt x="99" y="506"/>
                    <a:pt x="65" y="526"/>
                    <a:pt x="38" y="541"/>
                  </a:cubicBezTo>
                  <a:cubicBezTo>
                    <a:pt x="14" y="555"/>
                    <a:pt x="1" y="562"/>
                    <a:pt x="0" y="561"/>
                  </a:cubicBezTo>
                  <a:cubicBezTo>
                    <a:pt x="0" y="560"/>
                    <a:pt x="12" y="552"/>
                    <a:pt x="36" y="536"/>
                  </a:cubicBezTo>
                  <a:cubicBezTo>
                    <a:pt x="59" y="521"/>
                    <a:pt x="93" y="500"/>
                    <a:pt x="136" y="474"/>
                  </a:cubicBezTo>
                  <a:cubicBezTo>
                    <a:pt x="221" y="423"/>
                    <a:pt x="341" y="354"/>
                    <a:pt x="473" y="280"/>
                  </a:cubicBezTo>
                  <a:cubicBezTo>
                    <a:pt x="605" y="205"/>
                    <a:pt x="724" y="136"/>
                    <a:pt x="809" y="84"/>
                  </a:cubicBezTo>
                  <a:cubicBezTo>
                    <a:pt x="849" y="59"/>
                    <a:pt x="883" y="38"/>
                    <a:pt x="909" y="22"/>
                  </a:cubicBezTo>
                  <a:cubicBezTo>
                    <a:pt x="932" y="7"/>
                    <a:pt x="946" y="0"/>
                    <a:pt x="94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9" name="Google Shape;3357;p67">
              <a:extLst>
                <a:ext uri="{FF2B5EF4-FFF2-40B4-BE49-F238E27FC236}">
                  <a16:creationId xmlns:a16="http://schemas.microsoft.com/office/drawing/2014/main" id="{CEFB925E-0715-5C6E-2A1D-A836CD18439B}"/>
                </a:ext>
              </a:extLst>
            </p:cNvPr>
            <p:cNvSpPr/>
            <p:nvPr/>
          </p:nvSpPr>
          <p:spPr>
            <a:xfrm>
              <a:off x="4910040" y="2174040"/>
              <a:ext cx="927360" cy="4680"/>
            </a:xfrm>
            <a:custGeom>
              <a:avLst/>
              <a:gdLst/>
              <a:ahLst/>
              <a:cxnLst/>
              <a:rect l="l" t="t" r="r" b="b"/>
              <a:pathLst>
                <a:path w="2576" h="13" extrusionOk="0">
                  <a:moveTo>
                    <a:pt x="2576" y="6"/>
                  </a:moveTo>
                  <a:cubicBezTo>
                    <a:pt x="2576" y="10"/>
                    <a:pt x="1999" y="13"/>
                    <a:pt x="1288" y="13"/>
                  </a:cubicBezTo>
                  <a:cubicBezTo>
                    <a:pt x="576" y="13"/>
                    <a:pt x="0" y="10"/>
                    <a:pt x="0" y="6"/>
                  </a:cubicBezTo>
                  <a:cubicBezTo>
                    <a:pt x="0" y="3"/>
                    <a:pt x="576" y="0"/>
                    <a:pt x="1288" y="0"/>
                  </a:cubicBezTo>
                  <a:cubicBezTo>
                    <a:pt x="1999" y="0"/>
                    <a:pt x="2576" y="3"/>
                    <a:pt x="2576"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0" name="Google Shape;3358;p67">
              <a:extLst>
                <a:ext uri="{FF2B5EF4-FFF2-40B4-BE49-F238E27FC236}">
                  <a16:creationId xmlns:a16="http://schemas.microsoft.com/office/drawing/2014/main" id="{F37B60C1-6C1F-3191-F0F4-829C6335A5A7}"/>
                </a:ext>
              </a:extLst>
            </p:cNvPr>
            <p:cNvSpPr/>
            <p:nvPr/>
          </p:nvSpPr>
          <p:spPr>
            <a:xfrm>
              <a:off x="4753800" y="1751760"/>
              <a:ext cx="5040" cy="46080"/>
            </a:xfrm>
            <a:custGeom>
              <a:avLst/>
              <a:gdLst/>
              <a:ahLst/>
              <a:cxnLst/>
              <a:rect l="l" t="t" r="r" b="b"/>
              <a:pathLst>
                <a:path w="14" h="128" extrusionOk="0">
                  <a:moveTo>
                    <a:pt x="7" y="128"/>
                  </a:moveTo>
                  <a:cubicBezTo>
                    <a:pt x="3" y="128"/>
                    <a:pt x="0" y="100"/>
                    <a:pt x="0" y="64"/>
                  </a:cubicBezTo>
                  <a:cubicBezTo>
                    <a:pt x="0" y="29"/>
                    <a:pt x="3" y="0"/>
                    <a:pt x="7" y="0"/>
                  </a:cubicBezTo>
                  <a:cubicBezTo>
                    <a:pt x="11" y="0"/>
                    <a:pt x="14" y="29"/>
                    <a:pt x="14" y="64"/>
                  </a:cubicBezTo>
                  <a:cubicBezTo>
                    <a:pt x="13" y="100"/>
                    <a:pt x="10" y="128"/>
                    <a:pt x="7" y="1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1" name="Google Shape;3359;p67">
              <a:extLst>
                <a:ext uri="{FF2B5EF4-FFF2-40B4-BE49-F238E27FC236}">
                  <a16:creationId xmlns:a16="http://schemas.microsoft.com/office/drawing/2014/main" id="{28B8FED3-58FA-1642-D4E6-44E1F640B433}"/>
                </a:ext>
              </a:extLst>
            </p:cNvPr>
            <p:cNvSpPr/>
            <p:nvPr/>
          </p:nvSpPr>
          <p:spPr>
            <a:xfrm>
              <a:off x="4753440" y="1843920"/>
              <a:ext cx="4680" cy="46080"/>
            </a:xfrm>
            <a:custGeom>
              <a:avLst/>
              <a:gdLst/>
              <a:ahLst/>
              <a:cxnLst/>
              <a:rect l="l" t="t" r="r" b="b"/>
              <a:pathLst>
                <a:path w="13" h="128" extrusionOk="0">
                  <a:moveTo>
                    <a:pt x="6" y="128"/>
                  </a:moveTo>
                  <a:cubicBezTo>
                    <a:pt x="3" y="128"/>
                    <a:pt x="0" y="99"/>
                    <a:pt x="0" y="64"/>
                  </a:cubicBezTo>
                  <a:cubicBezTo>
                    <a:pt x="0" y="29"/>
                    <a:pt x="4" y="0"/>
                    <a:pt x="7" y="0"/>
                  </a:cubicBezTo>
                  <a:cubicBezTo>
                    <a:pt x="11" y="0"/>
                    <a:pt x="14" y="29"/>
                    <a:pt x="13" y="64"/>
                  </a:cubicBezTo>
                  <a:cubicBezTo>
                    <a:pt x="13" y="99"/>
                    <a:pt x="10" y="128"/>
                    <a:pt x="6" y="1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2" name="Google Shape;3360;p67">
              <a:extLst>
                <a:ext uri="{FF2B5EF4-FFF2-40B4-BE49-F238E27FC236}">
                  <a16:creationId xmlns:a16="http://schemas.microsoft.com/office/drawing/2014/main" id="{0E3FE0D4-6B8C-9041-6B1F-C5A051ABDB9B}"/>
                </a:ext>
              </a:extLst>
            </p:cNvPr>
            <p:cNvSpPr/>
            <p:nvPr/>
          </p:nvSpPr>
          <p:spPr>
            <a:xfrm>
              <a:off x="4752720" y="1936080"/>
              <a:ext cx="4680" cy="46080"/>
            </a:xfrm>
            <a:custGeom>
              <a:avLst/>
              <a:gdLst/>
              <a:ahLst/>
              <a:cxnLst/>
              <a:rect l="l" t="t" r="r" b="b"/>
              <a:pathLst>
                <a:path w="13" h="128" extrusionOk="0">
                  <a:moveTo>
                    <a:pt x="6" y="128"/>
                  </a:moveTo>
                  <a:cubicBezTo>
                    <a:pt x="2" y="128"/>
                    <a:pt x="0" y="99"/>
                    <a:pt x="0" y="64"/>
                  </a:cubicBezTo>
                  <a:cubicBezTo>
                    <a:pt x="0" y="29"/>
                    <a:pt x="4" y="0"/>
                    <a:pt x="7" y="0"/>
                  </a:cubicBezTo>
                  <a:cubicBezTo>
                    <a:pt x="11" y="0"/>
                    <a:pt x="14" y="29"/>
                    <a:pt x="13" y="64"/>
                  </a:cubicBezTo>
                  <a:cubicBezTo>
                    <a:pt x="13" y="99"/>
                    <a:pt x="10" y="128"/>
                    <a:pt x="6" y="1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3" name="Google Shape;3361;p67">
              <a:extLst>
                <a:ext uri="{FF2B5EF4-FFF2-40B4-BE49-F238E27FC236}">
                  <a16:creationId xmlns:a16="http://schemas.microsoft.com/office/drawing/2014/main" id="{4229F045-6290-22D1-CFE3-2EFC4A24FA5A}"/>
                </a:ext>
              </a:extLst>
            </p:cNvPr>
            <p:cNvSpPr/>
            <p:nvPr/>
          </p:nvSpPr>
          <p:spPr>
            <a:xfrm>
              <a:off x="4751640" y="2028240"/>
              <a:ext cx="5040" cy="46080"/>
            </a:xfrm>
            <a:custGeom>
              <a:avLst/>
              <a:gdLst/>
              <a:ahLst/>
              <a:cxnLst/>
              <a:rect l="l" t="t" r="r" b="b"/>
              <a:pathLst>
                <a:path w="14" h="128" extrusionOk="0">
                  <a:moveTo>
                    <a:pt x="7" y="128"/>
                  </a:moveTo>
                  <a:cubicBezTo>
                    <a:pt x="3" y="128"/>
                    <a:pt x="0" y="99"/>
                    <a:pt x="0" y="64"/>
                  </a:cubicBezTo>
                  <a:cubicBezTo>
                    <a:pt x="1" y="28"/>
                    <a:pt x="4" y="0"/>
                    <a:pt x="8" y="0"/>
                  </a:cubicBezTo>
                  <a:cubicBezTo>
                    <a:pt x="11" y="0"/>
                    <a:pt x="14" y="29"/>
                    <a:pt x="14" y="64"/>
                  </a:cubicBezTo>
                  <a:cubicBezTo>
                    <a:pt x="13" y="99"/>
                    <a:pt x="10" y="128"/>
                    <a:pt x="7" y="1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4" name="Google Shape;3362;p67">
              <a:extLst>
                <a:ext uri="{FF2B5EF4-FFF2-40B4-BE49-F238E27FC236}">
                  <a16:creationId xmlns:a16="http://schemas.microsoft.com/office/drawing/2014/main" id="{9EB3ABB7-DFAD-8C9B-51E6-E53CB3B339D6}"/>
                </a:ext>
              </a:extLst>
            </p:cNvPr>
            <p:cNvSpPr/>
            <p:nvPr/>
          </p:nvSpPr>
          <p:spPr>
            <a:xfrm>
              <a:off x="4750920" y="2120400"/>
              <a:ext cx="5040" cy="46080"/>
            </a:xfrm>
            <a:custGeom>
              <a:avLst/>
              <a:gdLst/>
              <a:ahLst/>
              <a:cxnLst/>
              <a:rect l="l" t="t" r="r" b="b"/>
              <a:pathLst>
                <a:path w="14" h="128" extrusionOk="0">
                  <a:moveTo>
                    <a:pt x="6" y="128"/>
                  </a:moveTo>
                  <a:cubicBezTo>
                    <a:pt x="3" y="128"/>
                    <a:pt x="0" y="99"/>
                    <a:pt x="0" y="64"/>
                  </a:cubicBezTo>
                  <a:cubicBezTo>
                    <a:pt x="1" y="28"/>
                    <a:pt x="4" y="0"/>
                    <a:pt x="7" y="0"/>
                  </a:cubicBezTo>
                  <a:cubicBezTo>
                    <a:pt x="11" y="0"/>
                    <a:pt x="14" y="28"/>
                    <a:pt x="14" y="64"/>
                  </a:cubicBezTo>
                  <a:cubicBezTo>
                    <a:pt x="13" y="99"/>
                    <a:pt x="10" y="128"/>
                    <a:pt x="6" y="1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5" name="Google Shape;3363;p67">
              <a:extLst>
                <a:ext uri="{FF2B5EF4-FFF2-40B4-BE49-F238E27FC236}">
                  <a16:creationId xmlns:a16="http://schemas.microsoft.com/office/drawing/2014/main" id="{C24328D9-0DAB-AACB-5613-389E3FD61D1F}"/>
                </a:ext>
              </a:extLst>
            </p:cNvPr>
            <p:cNvSpPr/>
            <p:nvPr/>
          </p:nvSpPr>
          <p:spPr>
            <a:xfrm>
              <a:off x="4750560" y="2212560"/>
              <a:ext cx="4680" cy="45720"/>
            </a:xfrm>
            <a:custGeom>
              <a:avLst/>
              <a:gdLst/>
              <a:ahLst/>
              <a:cxnLst/>
              <a:rect l="l" t="t" r="r" b="b"/>
              <a:pathLst>
                <a:path w="13" h="127" extrusionOk="0">
                  <a:moveTo>
                    <a:pt x="6" y="127"/>
                  </a:moveTo>
                  <a:cubicBezTo>
                    <a:pt x="3" y="127"/>
                    <a:pt x="0" y="99"/>
                    <a:pt x="0" y="64"/>
                  </a:cubicBezTo>
                  <a:cubicBezTo>
                    <a:pt x="0" y="28"/>
                    <a:pt x="3" y="0"/>
                    <a:pt x="7" y="0"/>
                  </a:cubicBezTo>
                  <a:cubicBezTo>
                    <a:pt x="10" y="0"/>
                    <a:pt x="13" y="28"/>
                    <a:pt x="13" y="64"/>
                  </a:cubicBezTo>
                  <a:cubicBezTo>
                    <a:pt x="13" y="99"/>
                    <a:pt x="10" y="127"/>
                    <a:pt x="6" y="12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6" name="Google Shape;3364;p67">
              <a:extLst>
                <a:ext uri="{FF2B5EF4-FFF2-40B4-BE49-F238E27FC236}">
                  <a16:creationId xmlns:a16="http://schemas.microsoft.com/office/drawing/2014/main" id="{63C3DAE4-CFF5-58C8-A555-E2A54E62EB4E}"/>
                </a:ext>
              </a:extLst>
            </p:cNvPr>
            <p:cNvSpPr/>
            <p:nvPr/>
          </p:nvSpPr>
          <p:spPr>
            <a:xfrm>
              <a:off x="4752720" y="2269800"/>
              <a:ext cx="46080" cy="4680"/>
            </a:xfrm>
            <a:custGeom>
              <a:avLst/>
              <a:gdLst/>
              <a:ahLst/>
              <a:cxnLst/>
              <a:rect l="l" t="t" r="r" b="b"/>
              <a:pathLst>
                <a:path w="128" h="13" extrusionOk="0">
                  <a:moveTo>
                    <a:pt x="128" y="7"/>
                  </a:moveTo>
                  <a:cubicBezTo>
                    <a:pt x="128" y="10"/>
                    <a:pt x="100" y="13"/>
                    <a:pt x="64" y="13"/>
                  </a:cubicBezTo>
                  <a:cubicBezTo>
                    <a:pt x="29" y="13"/>
                    <a:pt x="0" y="10"/>
                    <a:pt x="0" y="7"/>
                  </a:cubicBezTo>
                  <a:cubicBezTo>
                    <a:pt x="0" y="3"/>
                    <a:pt x="29" y="0"/>
                    <a:pt x="64" y="0"/>
                  </a:cubicBezTo>
                  <a:cubicBezTo>
                    <a:pt x="100"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7" name="Google Shape;3365;p67">
              <a:extLst>
                <a:ext uri="{FF2B5EF4-FFF2-40B4-BE49-F238E27FC236}">
                  <a16:creationId xmlns:a16="http://schemas.microsoft.com/office/drawing/2014/main" id="{8D7F363C-708E-34D1-5CE7-B6AE8878EE81}"/>
                </a:ext>
              </a:extLst>
            </p:cNvPr>
            <p:cNvSpPr/>
            <p:nvPr/>
          </p:nvSpPr>
          <p:spPr>
            <a:xfrm>
              <a:off x="4844880" y="2269800"/>
              <a:ext cx="45720" cy="4680"/>
            </a:xfrm>
            <a:custGeom>
              <a:avLst/>
              <a:gdLst/>
              <a:ahLst/>
              <a:cxnLst/>
              <a:rect l="l" t="t" r="r" b="b"/>
              <a:pathLst>
                <a:path w="127" h="13" extrusionOk="0">
                  <a:moveTo>
                    <a:pt x="127" y="7"/>
                  </a:moveTo>
                  <a:cubicBezTo>
                    <a:pt x="127" y="10"/>
                    <a:pt x="99" y="13"/>
                    <a:pt x="64" y="13"/>
                  </a:cubicBezTo>
                  <a:cubicBezTo>
                    <a:pt x="28" y="13"/>
                    <a:pt x="0" y="10"/>
                    <a:pt x="0" y="7"/>
                  </a:cubicBezTo>
                  <a:cubicBezTo>
                    <a:pt x="0" y="3"/>
                    <a:pt x="28" y="0"/>
                    <a:pt x="64" y="0"/>
                  </a:cubicBezTo>
                  <a:cubicBezTo>
                    <a:pt x="99" y="0"/>
                    <a:pt x="127" y="3"/>
                    <a:pt x="127"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8" name="Google Shape;3366;p67">
              <a:extLst>
                <a:ext uri="{FF2B5EF4-FFF2-40B4-BE49-F238E27FC236}">
                  <a16:creationId xmlns:a16="http://schemas.microsoft.com/office/drawing/2014/main" id="{D59B71ED-5D5F-AC05-3FD6-0B91C6B1F7AB}"/>
                </a:ext>
              </a:extLst>
            </p:cNvPr>
            <p:cNvSpPr/>
            <p:nvPr/>
          </p:nvSpPr>
          <p:spPr>
            <a:xfrm>
              <a:off x="4936680" y="2269800"/>
              <a:ext cx="46080" cy="4680"/>
            </a:xfrm>
            <a:custGeom>
              <a:avLst/>
              <a:gdLst/>
              <a:ahLst/>
              <a:cxnLst/>
              <a:rect l="l" t="t" r="r" b="b"/>
              <a:pathLst>
                <a:path w="128" h="13" extrusionOk="0">
                  <a:moveTo>
                    <a:pt x="128" y="7"/>
                  </a:moveTo>
                  <a:cubicBezTo>
                    <a:pt x="128" y="10"/>
                    <a:pt x="100" y="13"/>
                    <a:pt x="64" y="13"/>
                  </a:cubicBezTo>
                  <a:cubicBezTo>
                    <a:pt x="29" y="13"/>
                    <a:pt x="0" y="10"/>
                    <a:pt x="0" y="7"/>
                  </a:cubicBezTo>
                  <a:cubicBezTo>
                    <a:pt x="0" y="3"/>
                    <a:pt x="29" y="0"/>
                    <a:pt x="64" y="0"/>
                  </a:cubicBezTo>
                  <a:cubicBezTo>
                    <a:pt x="100"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9" name="Google Shape;3367;p67">
              <a:extLst>
                <a:ext uri="{FF2B5EF4-FFF2-40B4-BE49-F238E27FC236}">
                  <a16:creationId xmlns:a16="http://schemas.microsoft.com/office/drawing/2014/main" id="{D1B82538-027C-82AC-9013-260830E7E17D}"/>
                </a:ext>
              </a:extLst>
            </p:cNvPr>
            <p:cNvSpPr/>
            <p:nvPr/>
          </p:nvSpPr>
          <p:spPr>
            <a:xfrm>
              <a:off x="5028840" y="2269800"/>
              <a:ext cx="45720" cy="4680"/>
            </a:xfrm>
            <a:custGeom>
              <a:avLst/>
              <a:gdLst/>
              <a:ahLst/>
              <a:cxnLst/>
              <a:rect l="l" t="t" r="r" b="b"/>
              <a:pathLst>
                <a:path w="127" h="13" extrusionOk="0">
                  <a:moveTo>
                    <a:pt x="127" y="7"/>
                  </a:moveTo>
                  <a:cubicBezTo>
                    <a:pt x="127" y="10"/>
                    <a:pt x="98" y="13"/>
                    <a:pt x="63" y="13"/>
                  </a:cubicBezTo>
                  <a:cubicBezTo>
                    <a:pt x="28" y="13"/>
                    <a:pt x="0" y="10"/>
                    <a:pt x="0" y="7"/>
                  </a:cubicBezTo>
                  <a:cubicBezTo>
                    <a:pt x="0" y="3"/>
                    <a:pt x="28" y="0"/>
                    <a:pt x="63" y="0"/>
                  </a:cubicBezTo>
                  <a:cubicBezTo>
                    <a:pt x="98" y="0"/>
                    <a:pt x="127" y="3"/>
                    <a:pt x="127"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0" name="Google Shape;3368;p67">
              <a:extLst>
                <a:ext uri="{FF2B5EF4-FFF2-40B4-BE49-F238E27FC236}">
                  <a16:creationId xmlns:a16="http://schemas.microsoft.com/office/drawing/2014/main" id="{901C3ABA-2C5E-2DE0-05F2-591C0C26E522}"/>
                </a:ext>
              </a:extLst>
            </p:cNvPr>
            <p:cNvSpPr/>
            <p:nvPr/>
          </p:nvSpPr>
          <p:spPr>
            <a:xfrm>
              <a:off x="5120640" y="2269800"/>
              <a:ext cx="46080" cy="4680"/>
            </a:xfrm>
            <a:custGeom>
              <a:avLst/>
              <a:gdLst/>
              <a:ahLst/>
              <a:cxnLst/>
              <a:rect l="l" t="t" r="r" b="b"/>
              <a:pathLst>
                <a:path w="128" h="13" extrusionOk="0">
                  <a:moveTo>
                    <a:pt x="128" y="7"/>
                  </a:moveTo>
                  <a:cubicBezTo>
                    <a:pt x="128" y="10"/>
                    <a:pt x="99" y="13"/>
                    <a:pt x="64" y="13"/>
                  </a:cubicBezTo>
                  <a:cubicBezTo>
                    <a:pt x="29" y="13"/>
                    <a:pt x="0" y="10"/>
                    <a:pt x="0" y="7"/>
                  </a:cubicBezTo>
                  <a:cubicBezTo>
                    <a:pt x="0" y="3"/>
                    <a:pt x="29"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1" name="Google Shape;3369;p67">
              <a:extLst>
                <a:ext uri="{FF2B5EF4-FFF2-40B4-BE49-F238E27FC236}">
                  <a16:creationId xmlns:a16="http://schemas.microsoft.com/office/drawing/2014/main" id="{A84E3FE9-2E16-B1E2-8B37-208882EA3F79}"/>
                </a:ext>
              </a:extLst>
            </p:cNvPr>
            <p:cNvSpPr/>
            <p:nvPr/>
          </p:nvSpPr>
          <p:spPr>
            <a:xfrm>
              <a:off x="5212800" y="2269800"/>
              <a:ext cx="46080" cy="4680"/>
            </a:xfrm>
            <a:custGeom>
              <a:avLst/>
              <a:gdLst/>
              <a:ahLst/>
              <a:cxnLst/>
              <a:rect l="l" t="t" r="r" b="b"/>
              <a:pathLst>
                <a:path w="128" h="13" extrusionOk="0">
                  <a:moveTo>
                    <a:pt x="128" y="7"/>
                  </a:moveTo>
                  <a:cubicBezTo>
                    <a:pt x="128" y="10"/>
                    <a:pt x="99" y="13"/>
                    <a:pt x="64" y="13"/>
                  </a:cubicBezTo>
                  <a:cubicBezTo>
                    <a:pt x="29" y="13"/>
                    <a:pt x="0" y="10"/>
                    <a:pt x="0" y="7"/>
                  </a:cubicBezTo>
                  <a:cubicBezTo>
                    <a:pt x="0" y="3"/>
                    <a:pt x="29"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2" name="Google Shape;3370;p67">
              <a:extLst>
                <a:ext uri="{FF2B5EF4-FFF2-40B4-BE49-F238E27FC236}">
                  <a16:creationId xmlns:a16="http://schemas.microsoft.com/office/drawing/2014/main" id="{32C5A161-753E-C906-5DD3-FD2D0E3521A2}"/>
                </a:ext>
              </a:extLst>
            </p:cNvPr>
            <p:cNvSpPr/>
            <p:nvPr/>
          </p:nvSpPr>
          <p:spPr>
            <a:xfrm>
              <a:off x="5304960" y="2269800"/>
              <a:ext cx="16920" cy="4680"/>
            </a:xfrm>
            <a:custGeom>
              <a:avLst/>
              <a:gdLst/>
              <a:ahLst/>
              <a:cxnLst/>
              <a:rect l="l" t="t" r="r" b="b"/>
              <a:pathLst>
                <a:path w="47" h="13" extrusionOk="0">
                  <a:moveTo>
                    <a:pt x="47" y="7"/>
                  </a:moveTo>
                  <a:cubicBezTo>
                    <a:pt x="47" y="10"/>
                    <a:pt x="37" y="13"/>
                    <a:pt x="24" y="13"/>
                  </a:cubicBezTo>
                  <a:cubicBezTo>
                    <a:pt x="11" y="13"/>
                    <a:pt x="0" y="10"/>
                    <a:pt x="0" y="7"/>
                  </a:cubicBezTo>
                  <a:cubicBezTo>
                    <a:pt x="0" y="3"/>
                    <a:pt x="11" y="0"/>
                    <a:pt x="24" y="0"/>
                  </a:cubicBezTo>
                  <a:cubicBezTo>
                    <a:pt x="37" y="0"/>
                    <a:pt x="47" y="3"/>
                    <a:pt x="47"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3" name="Google Shape;3371;p67">
              <a:extLst>
                <a:ext uri="{FF2B5EF4-FFF2-40B4-BE49-F238E27FC236}">
                  <a16:creationId xmlns:a16="http://schemas.microsoft.com/office/drawing/2014/main" id="{0AA6761F-6EB1-554C-B726-10B5DBA3C0DD}"/>
                </a:ext>
              </a:extLst>
            </p:cNvPr>
            <p:cNvSpPr/>
            <p:nvPr/>
          </p:nvSpPr>
          <p:spPr>
            <a:xfrm>
              <a:off x="5319360" y="1745280"/>
              <a:ext cx="5040" cy="527040"/>
            </a:xfrm>
            <a:custGeom>
              <a:avLst/>
              <a:gdLst/>
              <a:ahLst/>
              <a:cxnLst/>
              <a:rect l="l" t="t" r="r" b="b"/>
              <a:pathLst>
                <a:path w="14" h="1464" extrusionOk="0">
                  <a:moveTo>
                    <a:pt x="7" y="1464"/>
                  </a:moveTo>
                  <a:cubicBezTo>
                    <a:pt x="3" y="1464"/>
                    <a:pt x="0" y="1136"/>
                    <a:pt x="0" y="732"/>
                  </a:cubicBezTo>
                  <a:cubicBezTo>
                    <a:pt x="0" y="327"/>
                    <a:pt x="3" y="0"/>
                    <a:pt x="7" y="0"/>
                  </a:cubicBezTo>
                  <a:cubicBezTo>
                    <a:pt x="11" y="0"/>
                    <a:pt x="14" y="327"/>
                    <a:pt x="14" y="732"/>
                  </a:cubicBezTo>
                  <a:cubicBezTo>
                    <a:pt x="14" y="1136"/>
                    <a:pt x="11" y="1464"/>
                    <a:pt x="7" y="146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4" name="Google Shape;3372;p67">
              <a:extLst>
                <a:ext uri="{FF2B5EF4-FFF2-40B4-BE49-F238E27FC236}">
                  <a16:creationId xmlns:a16="http://schemas.microsoft.com/office/drawing/2014/main" id="{A763172C-557D-AF5B-572A-0A8B0809E340}"/>
                </a:ext>
              </a:extLst>
            </p:cNvPr>
            <p:cNvSpPr/>
            <p:nvPr/>
          </p:nvSpPr>
          <p:spPr>
            <a:xfrm>
              <a:off x="4753080" y="1742760"/>
              <a:ext cx="46080" cy="4680"/>
            </a:xfrm>
            <a:custGeom>
              <a:avLst/>
              <a:gdLst/>
              <a:ahLst/>
              <a:cxnLst/>
              <a:rect l="l" t="t" r="r" b="b"/>
              <a:pathLst>
                <a:path w="128" h="13" extrusionOk="0">
                  <a:moveTo>
                    <a:pt x="128" y="7"/>
                  </a:moveTo>
                  <a:cubicBezTo>
                    <a:pt x="128" y="10"/>
                    <a:pt x="99" y="13"/>
                    <a:pt x="64" y="13"/>
                  </a:cubicBezTo>
                  <a:cubicBezTo>
                    <a:pt x="28" y="13"/>
                    <a:pt x="0" y="10"/>
                    <a:pt x="0" y="7"/>
                  </a:cubicBezTo>
                  <a:cubicBezTo>
                    <a:pt x="0" y="3"/>
                    <a:pt x="28"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4" name="Google Shape;3373;p67">
              <a:extLst>
                <a:ext uri="{FF2B5EF4-FFF2-40B4-BE49-F238E27FC236}">
                  <a16:creationId xmlns:a16="http://schemas.microsoft.com/office/drawing/2014/main" id="{66CA1123-4373-4E72-3FD8-BAFD4A6872A5}"/>
                </a:ext>
              </a:extLst>
            </p:cNvPr>
            <p:cNvSpPr/>
            <p:nvPr/>
          </p:nvSpPr>
          <p:spPr>
            <a:xfrm>
              <a:off x="4844880" y="1742760"/>
              <a:ext cx="46080" cy="4680"/>
            </a:xfrm>
            <a:custGeom>
              <a:avLst/>
              <a:gdLst/>
              <a:ahLst/>
              <a:cxnLst/>
              <a:rect l="l" t="t" r="r" b="b"/>
              <a:pathLst>
                <a:path w="128" h="13" extrusionOk="0">
                  <a:moveTo>
                    <a:pt x="128" y="7"/>
                  </a:moveTo>
                  <a:cubicBezTo>
                    <a:pt x="128" y="10"/>
                    <a:pt x="100" y="13"/>
                    <a:pt x="64" y="13"/>
                  </a:cubicBezTo>
                  <a:cubicBezTo>
                    <a:pt x="29" y="13"/>
                    <a:pt x="0" y="10"/>
                    <a:pt x="0" y="7"/>
                  </a:cubicBezTo>
                  <a:cubicBezTo>
                    <a:pt x="0" y="3"/>
                    <a:pt x="29" y="0"/>
                    <a:pt x="64" y="0"/>
                  </a:cubicBezTo>
                  <a:cubicBezTo>
                    <a:pt x="100"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5" name="Google Shape;3374;p67">
              <a:extLst>
                <a:ext uri="{FF2B5EF4-FFF2-40B4-BE49-F238E27FC236}">
                  <a16:creationId xmlns:a16="http://schemas.microsoft.com/office/drawing/2014/main" id="{91809B85-293A-A9E6-A5C7-CFD762502EEC}"/>
                </a:ext>
              </a:extLst>
            </p:cNvPr>
            <p:cNvSpPr/>
            <p:nvPr/>
          </p:nvSpPr>
          <p:spPr>
            <a:xfrm>
              <a:off x="4937040" y="1742760"/>
              <a:ext cx="46080" cy="4680"/>
            </a:xfrm>
            <a:custGeom>
              <a:avLst/>
              <a:gdLst/>
              <a:ahLst/>
              <a:cxnLst/>
              <a:rect l="l" t="t" r="r" b="b"/>
              <a:pathLst>
                <a:path w="128" h="13" extrusionOk="0">
                  <a:moveTo>
                    <a:pt x="128" y="7"/>
                  </a:moveTo>
                  <a:cubicBezTo>
                    <a:pt x="128" y="10"/>
                    <a:pt x="100" y="13"/>
                    <a:pt x="64" y="13"/>
                  </a:cubicBezTo>
                  <a:cubicBezTo>
                    <a:pt x="29" y="13"/>
                    <a:pt x="0" y="10"/>
                    <a:pt x="0" y="7"/>
                  </a:cubicBezTo>
                  <a:cubicBezTo>
                    <a:pt x="0" y="3"/>
                    <a:pt x="29" y="0"/>
                    <a:pt x="64" y="0"/>
                  </a:cubicBezTo>
                  <a:cubicBezTo>
                    <a:pt x="100"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6" name="Google Shape;3375;p67">
              <a:extLst>
                <a:ext uri="{FF2B5EF4-FFF2-40B4-BE49-F238E27FC236}">
                  <a16:creationId xmlns:a16="http://schemas.microsoft.com/office/drawing/2014/main" id="{C7DB2FC9-2805-96D1-0947-1CCC9C37F0F0}"/>
                </a:ext>
              </a:extLst>
            </p:cNvPr>
            <p:cNvSpPr/>
            <p:nvPr/>
          </p:nvSpPr>
          <p:spPr>
            <a:xfrm>
              <a:off x="5029200" y="1742760"/>
              <a:ext cx="45720" cy="4680"/>
            </a:xfrm>
            <a:custGeom>
              <a:avLst/>
              <a:gdLst/>
              <a:ahLst/>
              <a:cxnLst/>
              <a:rect l="l" t="t" r="r" b="b"/>
              <a:pathLst>
                <a:path w="127" h="13" extrusionOk="0">
                  <a:moveTo>
                    <a:pt x="127" y="7"/>
                  </a:moveTo>
                  <a:cubicBezTo>
                    <a:pt x="127" y="10"/>
                    <a:pt x="98" y="13"/>
                    <a:pt x="63" y="13"/>
                  </a:cubicBezTo>
                  <a:cubicBezTo>
                    <a:pt x="28" y="13"/>
                    <a:pt x="0" y="10"/>
                    <a:pt x="0" y="7"/>
                  </a:cubicBezTo>
                  <a:cubicBezTo>
                    <a:pt x="0" y="3"/>
                    <a:pt x="28" y="0"/>
                    <a:pt x="63" y="0"/>
                  </a:cubicBezTo>
                  <a:cubicBezTo>
                    <a:pt x="98" y="0"/>
                    <a:pt x="127" y="3"/>
                    <a:pt x="127"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7" name="Google Shape;3376;p67">
              <a:extLst>
                <a:ext uri="{FF2B5EF4-FFF2-40B4-BE49-F238E27FC236}">
                  <a16:creationId xmlns:a16="http://schemas.microsoft.com/office/drawing/2014/main" id="{F125353C-6BAF-E6D5-42A6-C732431474A3}"/>
                </a:ext>
              </a:extLst>
            </p:cNvPr>
            <p:cNvSpPr/>
            <p:nvPr/>
          </p:nvSpPr>
          <p:spPr>
            <a:xfrm>
              <a:off x="5121000" y="1742760"/>
              <a:ext cx="46080" cy="4680"/>
            </a:xfrm>
            <a:custGeom>
              <a:avLst/>
              <a:gdLst/>
              <a:ahLst/>
              <a:cxnLst/>
              <a:rect l="l" t="t" r="r" b="b"/>
              <a:pathLst>
                <a:path w="128" h="13" extrusionOk="0">
                  <a:moveTo>
                    <a:pt x="128" y="7"/>
                  </a:moveTo>
                  <a:cubicBezTo>
                    <a:pt x="128" y="10"/>
                    <a:pt x="99" y="13"/>
                    <a:pt x="64" y="13"/>
                  </a:cubicBezTo>
                  <a:cubicBezTo>
                    <a:pt x="29" y="13"/>
                    <a:pt x="0" y="10"/>
                    <a:pt x="0" y="7"/>
                  </a:cubicBezTo>
                  <a:cubicBezTo>
                    <a:pt x="0" y="3"/>
                    <a:pt x="29"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8" name="Google Shape;3377;p67">
              <a:extLst>
                <a:ext uri="{FF2B5EF4-FFF2-40B4-BE49-F238E27FC236}">
                  <a16:creationId xmlns:a16="http://schemas.microsoft.com/office/drawing/2014/main" id="{49010BC6-C391-E5DD-7193-F22A10C72DD6}"/>
                </a:ext>
              </a:extLst>
            </p:cNvPr>
            <p:cNvSpPr/>
            <p:nvPr/>
          </p:nvSpPr>
          <p:spPr>
            <a:xfrm>
              <a:off x="5213160" y="1742760"/>
              <a:ext cx="46080" cy="4680"/>
            </a:xfrm>
            <a:custGeom>
              <a:avLst/>
              <a:gdLst/>
              <a:ahLst/>
              <a:cxnLst/>
              <a:rect l="l" t="t" r="r" b="b"/>
              <a:pathLst>
                <a:path w="128" h="13" extrusionOk="0">
                  <a:moveTo>
                    <a:pt x="128" y="7"/>
                  </a:moveTo>
                  <a:cubicBezTo>
                    <a:pt x="128" y="10"/>
                    <a:pt x="99" y="13"/>
                    <a:pt x="64" y="13"/>
                  </a:cubicBezTo>
                  <a:cubicBezTo>
                    <a:pt x="29" y="13"/>
                    <a:pt x="0" y="10"/>
                    <a:pt x="0" y="7"/>
                  </a:cubicBezTo>
                  <a:cubicBezTo>
                    <a:pt x="0" y="3"/>
                    <a:pt x="29"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9" name="Google Shape;3378;p67">
              <a:extLst>
                <a:ext uri="{FF2B5EF4-FFF2-40B4-BE49-F238E27FC236}">
                  <a16:creationId xmlns:a16="http://schemas.microsoft.com/office/drawing/2014/main" id="{5C640C12-5DAD-C2A9-1B29-172A26D1260D}"/>
                </a:ext>
              </a:extLst>
            </p:cNvPr>
            <p:cNvSpPr/>
            <p:nvPr/>
          </p:nvSpPr>
          <p:spPr>
            <a:xfrm>
              <a:off x="5305320" y="1742760"/>
              <a:ext cx="16560" cy="4680"/>
            </a:xfrm>
            <a:custGeom>
              <a:avLst/>
              <a:gdLst/>
              <a:ahLst/>
              <a:cxnLst/>
              <a:rect l="l" t="t" r="r" b="b"/>
              <a:pathLst>
                <a:path w="46" h="13" extrusionOk="0">
                  <a:moveTo>
                    <a:pt x="46" y="7"/>
                  </a:moveTo>
                  <a:cubicBezTo>
                    <a:pt x="46" y="10"/>
                    <a:pt x="36" y="13"/>
                    <a:pt x="23" y="13"/>
                  </a:cubicBezTo>
                  <a:cubicBezTo>
                    <a:pt x="10" y="13"/>
                    <a:pt x="0" y="10"/>
                    <a:pt x="0" y="7"/>
                  </a:cubicBezTo>
                  <a:cubicBezTo>
                    <a:pt x="0" y="3"/>
                    <a:pt x="10" y="0"/>
                    <a:pt x="23" y="0"/>
                  </a:cubicBezTo>
                  <a:cubicBezTo>
                    <a:pt x="36" y="0"/>
                    <a:pt x="46" y="3"/>
                    <a:pt x="46"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0" name="Google Shape;3379;p67">
              <a:extLst>
                <a:ext uri="{FF2B5EF4-FFF2-40B4-BE49-F238E27FC236}">
                  <a16:creationId xmlns:a16="http://schemas.microsoft.com/office/drawing/2014/main" id="{584FE895-3CD3-B1BA-32CD-9EDD0BB78574}"/>
                </a:ext>
              </a:extLst>
            </p:cNvPr>
            <p:cNvSpPr/>
            <p:nvPr/>
          </p:nvSpPr>
          <p:spPr>
            <a:xfrm>
              <a:off x="5321880" y="1713960"/>
              <a:ext cx="34560" cy="31680"/>
            </a:xfrm>
            <a:custGeom>
              <a:avLst/>
              <a:gdLst/>
              <a:ahLst/>
              <a:cxnLst/>
              <a:rect l="l" t="t" r="r" b="b"/>
              <a:pathLst>
                <a:path w="96" h="88" extrusionOk="0">
                  <a:moveTo>
                    <a:pt x="95" y="0"/>
                  </a:moveTo>
                  <a:cubicBezTo>
                    <a:pt x="97" y="3"/>
                    <a:pt x="78" y="24"/>
                    <a:pt x="52" y="48"/>
                  </a:cubicBezTo>
                  <a:cubicBezTo>
                    <a:pt x="26" y="72"/>
                    <a:pt x="3" y="89"/>
                    <a:pt x="0" y="87"/>
                  </a:cubicBezTo>
                  <a:cubicBezTo>
                    <a:pt x="-2" y="84"/>
                    <a:pt x="17" y="62"/>
                    <a:pt x="43" y="38"/>
                  </a:cubicBezTo>
                  <a:cubicBezTo>
                    <a:pt x="69" y="15"/>
                    <a:pt x="92" y="-3"/>
                    <a:pt x="9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1" name="Google Shape;3380;p67">
              <a:extLst>
                <a:ext uri="{FF2B5EF4-FFF2-40B4-BE49-F238E27FC236}">
                  <a16:creationId xmlns:a16="http://schemas.microsoft.com/office/drawing/2014/main" id="{EB09DB39-8383-CFD7-92C9-5741D181D4E8}"/>
                </a:ext>
              </a:extLst>
            </p:cNvPr>
            <p:cNvSpPr/>
            <p:nvPr/>
          </p:nvSpPr>
          <p:spPr>
            <a:xfrm>
              <a:off x="5389920" y="1651680"/>
              <a:ext cx="34200" cy="31680"/>
            </a:xfrm>
            <a:custGeom>
              <a:avLst/>
              <a:gdLst/>
              <a:ahLst/>
              <a:cxnLst/>
              <a:rect l="l" t="t" r="r" b="b"/>
              <a:pathLst>
                <a:path w="95" h="88" extrusionOk="0">
                  <a:moveTo>
                    <a:pt x="94" y="0"/>
                  </a:moveTo>
                  <a:cubicBezTo>
                    <a:pt x="97" y="3"/>
                    <a:pt x="78" y="25"/>
                    <a:pt x="52" y="49"/>
                  </a:cubicBezTo>
                  <a:cubicBezTo>
                    <a:pt x="26" y="72"/>
                    <a:pt x="2" y="90"/>
                    <a:pt x="0" y="87"/>
                  </a:cubicBezTo>
                  <a:cubicBezTo>
                    <a:pt x="-3" y="84"/>
                    <a:pt x="17" y="63"/>
                    <a:pt x="43" y="39"/>
                  </a:cubicBezTo>
                  <a:cubicBezTo>
                    <a:pt x="69" y="15"/>
                    <a:pt x="92" y="-2"/>
                    <a:pt x="9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2" name="Google Shape;3381;p67">
              <a:extLst>
                <a:ext uri="{FF2B5EF4-FFF2-40B4-BE49-F238E27FC236}">
                  <a16:creationId xmlns:a16="http://schemas.microsoft.com/office/drawing/2014/main" id="{222C68F7-2C16-7F27-580A-00D4E88461E2}"/>
                </a:ext>
              </a:extLst>
            </p:cNvPr>
            <p:cNvSpPr/>
            <p:nvPr/>
          </p:nvSpPr>
          <p:spPr>
            <a:xfrm>
              <a:off x="5457960" y="1600200"/>
              <a:ext cx="22680" cy="20880"/>
            </a:xfrm>
            <a:custGeom>
              <a:avLst/>
              <a:gdLst/>
              <a:ahLst/>
              <a:cxnLst/>
              <a:rect l="l" t="t" r="r" b="b"/>
              <a:pathLst>
                <a:path w="63" h="58" extrusionOk="0">
                  <a:moveTo>
                    <a:pt x="62" y="0"/>
                  </a:moveTo>
                  <a:cubicBezTo>
                    <a:pt x="64" y="3"/>
                    <a:pt x="53" y="18"/>
                    <a:pt x="35" y="34"/>
                  </a:cubicBezTo>
                  <a:cubicBezTo>
                    <a:pt x="18" y="49"/>
                    <a:pt x="2" y="60"/>
                    <a:pt x="0" y="57"/>
                  </a:cubicBezTo>
                  <a:cubicBezTo>
                    <a:pt x="-3" y="54"/>
                    <a:pt x="9" y="39"/>
                    <a:pt x="26" y="24"/>
                  </a:cubicBezTo>
                  <a:cubicBezTo>
                    <a:pt x="44" y="8"/>
                    <a:pt x="59" y="-3"/>
                    <a:pt x="6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3" name="Google Shape;3382;p67">
              <a:extLst>
                <a:ext uri="{FF2B5EF4-FFF2-40B4-BE49-F238E27FC236}">
                  <a16:creationId xmlns:a16="http://schemas.microsoft.com/office/drawing/2014/main" id="{18447EF8-AAE4-C3E0-4C87-5341ECFC01FF}"/>
                </a:ext>
              </a:extLst>
            </p:cNvPr>
            <p:cNvSpPr/>
            <p:nvPr/>
          </p:nvSpPr>
          <p:spPr>
            <a:xfrm>
              <a:off x="5480280" y="2130120"/>
              <a:ext cx="4680" cy="46080"/>
            </a:xfrm>
            <a:custGeom>
              <a:avLst/>
              <a:gdLst/>
              <a:ahLst/>
              <a:cxnLst/>
              <a:rect l="l" t="t" r="r" b="b"/>
              <a:pathLst>
                <a:path w="13" h="128" extrusionOk="0">
                  <a:moveTo>
                    <a:pt x="6" y="0"/>
                  </a:moveTo>
                  <a:cubicBezTo>
                    <a:pt x="10" y="0"/>
                    <a:pt x="13" y="29"/>
                    <a:pt x="13" y="64"/>
                  </a:cubicBezTo>
                  <a:cubicBezTo>
                    <a:pt x="13" y="100"/>
                    <a:pt x="10" y="128"/>
                    <a:pt x="6" y="128"/>
                  </a:cubicBezTo>
                  <a:cubicBezTo>
                    <a:pt x="3" y="128"/>
                    <a:pt x="0" y="100"/>
                    <a:pt x="0" y="64"/>
                  </a:cubicBezTo>
                  <a:cubicBezTo>
                    <a:pt x="0" y="29"/>
                    <a:pt x="3" y="0"/>
                    <a:pt x="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4" name="Google Shape;3383;p67">
              <a:extLst>
                <a:ext uri="{FF2B5EF4-FFF2-40B4-BE49-F238E27FC236}">
                  <a16:creationId xmlns:a16="http://schemas.microsoft.com/office/drawing/2014/main" id="{1ADFD27C-7B38-5543-E610-9E926E781993}"/>
                </a:ext>
              </a:extLst>
            </p:cNvPr>
            <p:cNvSpPr/>
            <p:nvPr/>
          </p:nvSpPr>
          <p:spPr>
            <a:xfrm>
              <a:off x="5479920" y="2038320"/>
              <a:ext cx="5040" cy="46080"/>
            </a:xfrm>
            <a:custGeom>
              <a:avLst/>
              <a:gdLst/>
              <a:ahLst/>
              <a:cxnLst/>
              <a:rect l="l" t="t" r="r" b="b"/>
              <a:pathLst>
                <a:path w="14" h="128" extrusionOk="0">
                  <a:moveTo>
                    <a:pt x="6" y="0"/>
                  </a:moveTo>
                  <a:cubicBezTo>
                    <a:pt x="10" y="0"/>
                    <a:pt x="13" y="28"/>
                    <a:pt x="13" y="64"/>
                  </a:cubicBezTo>
                  <a:cubicBezTo>
                    <a:pt x="14" y="99"/>
                    <a:pt x="11" y="128"/>
                    <a:pt x="7" y="128"/>
                  </a:cubicBezTo>
                  <a:cubicBezTo>
                    <a:pt x="3" y="128"/>
                    <a:pt x="0" y="99"/>
                    <a:pt x="0" y="64"/>
                  </a:cubicBezTo>
                  <a:cubicBezTo>
                    <a:pt x="0" y="28"/>
                    <a:pt x="3" y="0"/>
                    <a:pt x="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5" name="Google Shape;3384;p67">
              <a:extLst>
                <a:ext uri="{FF2B5EF4-FFF2-40B4-BE49-F238E27FC236}">
                  <a16:creationId xmlns:a16="http://schemas.microsoft.com/office/drawing/2014/main" id="{5DF13F91-7667-2EDE-DB76-04AEA11635DC}"/>
                </a:ext>
              </a:extLst>
            </p:cNvPr>
            <p:cNvSpPr/>
            <p:nvPr/>
          </p:nvSpPr>
          <p:spPr>
            <a:xfrm>
              <a:off x="5479560" y="1946160"/>
              <a:ext cx="4680" cy="46080"/>
            </a:xfrm>
            <a:custGeom>
              <a:avLst/>
              <a:gdLst/>
              <a:ahLst/>
              <a:cxnLst/>
              <a:rect l="l" t="t" r="r" b="b"/>
              <a:pathLst>
                <a:path w="13" h="128" extrusionOk="0">
                  <a:moveTo>
                    <a:pt x="6" y="0"/>
                  </a:moveTo>
                  <a:cubicBezTo>
                    <a:pt x="10" y="0"/>
                    <a:pt x="13" y="28"/>
                    <a:pt x="13" y="64"/>
                  </a:cubicBezTo>
                  <a:cubicBezTo>
                    <a:pt x="13" y="99"/>
                    <a:pt x="11" y="128"/>
                    <a:pt x="7" y="128"/>
                  </a:cubicBezTo>
                  <a:cubicBezTo>
                    <a:pt x="3" y="128"/>
                    <a:pt x="0" y="99"/>
                    <a:pt x="0" y="64"/>
                  </a:cubicBezTo>
                  <a:cubicBezTo>
                    <a:pt x="0" y="28"/>
                    <a:pt x="2" y="0"/>
                    <a:pt x="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6" name="Google Shape;3385;p67">
              <a:extLst>
                <a:ext uri="{FF2B5EF4-FFF2-40B4-BE49-F238E27FC236}">
                  <a16:creationId xmlns:a16="http://schemas.microsoft.com/office/drawing/2014/main" id="{0BE696F2-4C31-E128-1887-887A3918FE95}"/>
                </a:ext>
              </a:extLst>
            </p:cNvPr>
            <p:cNvSpPr/>
            <p:nvPr/>
          </p:nvSpPr>
          <p:spPr>
            <a:xfrm>
              <a:off x="5478840" y="1854000"/>
              <a:ext cx="5040" cy="46080"/>
            </a:xfrm>
            <a:custGeom>
              <a:avLst/>
              <a:gdLst/>
              <a:ahLst/>
              <a:cxnLst/>
              <a:rect l="l" t="t" r="r" b="b"/>
              <a:pathLst>
                <a:path w="14" h="128" extrusionOk="0">
                  <a:moveTo>
                    <a:pt x="7" y="0"/>
                  </a:moveTo>
                  <a:cubicBezTo>
                    <a:pt x="10" y="0"/>
                    <a:pt x="13" y="28"/>
                    <a:pt x="14" y="64"/>
                  </a:cubicBezTo>
                  <a:cubicBezTo>
                    <a:pt x="14" y="99"/>
                    <a:pt x="11" y="128"/>
                    <a:pt x="7" y="128"/>
                  </a:cubicBezTo>
                  <a:cubicBezTo>
                    <a:pt x="4" y="128"/>
                    <a:pt x="1" y="99"/>
                    <a:pt x="0" y="64"/>
                  </a:cubicBezTo>
                  <a:cubicBezTo>
                    <a:pt x="0" y="29"/>
                    <a:pt x="3" y="0"/>
                    <a:pt x="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7" name="Google Shape;3386;p67">
              <a:extLst>
                <a:ext uri="{FF2B5EF4-FFF2-40B4-BE49-F238E27FC236}">
                  <a16:creationId xmlns:a16="http://schemas.microsoft.com/office/drawing/2014/main" id="{123204C3-6B7F-1521-F02A-47A0D095EA73}"/>
                </a:ext>
              </a:extLst>
            </p:cNvPr>
            <p:cNvSpPr/>
            <p:nvPr/>
          </p:nvSpPr>
          <p:spPr>
            <a:xfrm>
              <a:off x="5478480" y="1761840"/>
              <a:ext cx="4680" cy="46080"/>
            </a:xfrm>
            <a:custGeom>
              <a:avLst/>
              <a:gdLst/>
              <a:ahLst/>
              <a:cxnLst/>
              <a:rect l="l" t="t" r="r" b="b"/>
              <a:pathLst>
                <a:path w="13" h="128" extrusionOk="0">
                  <a:moveTo>
                    <a:pt x="6" y="0"/>
                  </a:moveTo>
                  <a:cubicBezTo>
                    <a:pt x="10" y="0"/>
                    <a:pt x="13" y="29"/>
                    <a:pt x="13" y="64"/>
                  </a:cubicBezTo>
                  <a:cubicBezTo>
                    <a:pt x="13" y="99"/>
                    <a:pt x="11" y="128"/>
                    <a:pt x="7" y="128"/>
                  </a:cubicBezTo>
                  <a:cubicBezTo>
                    <a:pt x="3" y="128"/>
                    <a:pt x="0" y="99"/>
                    <a:pt x="0" y="64"/>
                  </a:cubicBezTo>
                  <a:cubicBezTo>
                    <a:pt x="0" y="29"/>
                    <a:pt x="3" y="0"/>
                    <a:pt x="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8" name="Google Shape;3387;p67">
              <a:extLst>
                <a:ext uri="{FF2B5EF4-FFF2-40B4-BE49-F238E27FC236}">
                  <a16:creationId xmlns:a16="http://schemas.microsoft.com/office/drawing/2014/main" id="{08018926-2BBE-4385-21EE-DE31CB715F32}"/>
                </a:ext>
              </a:extLst>
            </p:cNvPr>
            <p:cNvSpPr/>
            <p:nvPr/>
          </p:nvSpPr>
          <p:spPr>
            <a:xfrm>
              <a:off x="5478120" y="1669680"/>
              <a:ext cx="4680" cy="46080"/>
            </a:xfrm>
            <a:custGeom>
              <a:avLst/>
              <a:gdLst/>
              <a:ahLst/>
              <a:cxnLst/>
              <a:rect l="l" t="t" r="r" b="b"/>
              <a:pathLst>
                <a:path w="13" h="128" extrusionOk="0">
                  <a:moveTo>
                    <a:pt x="6" y="0"/>
                  </a:moveTo>
                  <a:cubicBezTo>
                    <a:pt x="10" y="0"/>
                    <a:pt x="13" y="29"/>
                    <a:pt x="13" y="64"/>
                  </a:cubicBezTo>
                  <a:cubicBezTo>
                    <a:pt x="13" y="99"/>
                    <a:pt x="10" y="128"/>
                    <a:pt x="7" y="128"/>
                  </a:cubicBezTo>
                  <a:cubicBezTo>
                    <a:pt x="3" y="128"/>
                    <a:pt x="0" y="100"/>
                    <a:pt x="0" y="64"/>
                  </a:cubicBezTo>
                  <a:cubicBezTo>
                    <a:pt x="0" y="29"/>
                    <a:pt x="3" y="0"/>
                    <a:pt x="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9" name="Google Shape;3388;p67">
              <a:extLst>
                <a:ext uri="{FF2B5EF4-FFF2-40B4-BE49-F238E27FC236}">
                  <a16:creationId xmlns:a16="http://schemas.microsoft.com/office/drawing/2014/main" id="{8B9FC7B3-2EB4-8B49-47FB-5A5D97B2B7CF}"/>
                </a:ext>
              </a:extLst>
            </p:cNvPr>
            <p:cNvSpPr/>
            <p:nvPr/>
          </p:nvSpPr>
          <p:spPr>
            <a:xfrm>
              <a:off x="5477760" y="1600200"/>
              <a:ext cx="5040" cy="23400"/>
            </a:xfrm>
            <a:custGeom>
              <a:avLst/>
              <a:gdLst/>
              <a:ahLst/>
              <a:cxnLst/>
              <a:rect l="l" t="t" r="r" b="b"/>
              <a:pathLst>
                <a:path w="14" h="65" extrusionOk="0">
                  <a:moveTo>
                    <a:pt x="7" y="0"/>
                  </a:moveTo>
                  <a:cubicBezTo>
                    <a:pt x="11" y="0"/>
                    <a:pt x="14" y="15"/>
                    <a:pt x="14" y="33"/>
                  </a:cubicBezTo>
                  <a:cubicBezTo>
                    <a:pt x="14" y="51"/>
                    <a:pt x="11" y="65"/>
                    <a:pt x="7" y="65"/>
                  </a:cubicBezTo>
                  <a:cubicBezTo>
                    <a:pt x="3" y="65"/>
                    <a:pt x="0" y="51"/>
                    <a:pt x="0" y="33"/>
                  </a:cubicBezTo>
                  <a:cubicBezTo>
                    <a:pt x="0" y="15"/>
                    <a:pt x="3" y="0"/>
                    <a:pt x="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0" name="Google Shape;3389;p67">
              <a:extLst>
                <a:ext uri="{FF2B5EF4-FFF2-40B4-BE49-F238E27FC236}">
                  <a16:creationId xmlns:a16="http://schemas.microsoft.com/office/drawing/2014/main" id="{A1AC6F05-AE6F-4689-D25E-5981F5562F07}"/>
                </a:ext>
              </a:extLst>
            </p:cNvPr>
            <p:cNvSpPr/>
            <p:nvPr/>
          </p:nvSpPr>
          <p:spPr>
            <a:xfrm>
              <a:off x="5321880" y="2248560"/>
              <a:ext cx="39960" cy="24120"/>
            </a:xfrm>
            <a:custGeom>
              <a:avLst/>
              <a:gdLst/>
              <a:ahLst/>
              <a:cxnLst/>
              <a:rect l="l" t="t" r="r" b="b"/>
              <a:pathLst>
                <a:path w="111" h="67" extrusionOk="0">
                  <a:moveTo>
                    <a:pt x="110" y="0"/>
                  </a:moveTo>
                  <a:cubicBezTo>
                    <a:pt x="112" y="3"/>
                    <a:pt x="89" y="21"/>
                    <a:pt x="58" y="39"/>
                  </a:cubicBezTo>
                  <a:cubicBezTo>
                    <a:pt x="28" y="57"/>
                    <a:pt x="2" y="69"/>
                    <a:pt x="0" y="66"/>
                  </a:cubicBezTo>
                  <a:cubicBezTo>
                    <a:pt x="-2" y="63"/>
                    <a:pt x="21" y="45"/>
                    <a:pt x="52" y="27"/>
                  </a:cubicBezTo>
                  <a:cubicBezTo>
                    <a:pt x="82" y="9"/>
                    <a:pt x="108" y="-3"/>
                    <a:pt x="11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1" name="Google Shape;3390;p67">
              <a:extLst>
                <a:ext uri="{FF2B5EF4-FFF2-40B4-BE49-F238E27FC236}">
                  <a16:creationId xmlns:a16="http://schemas.microsoft.com/office/drawing/2014/main" id="{169478F9-795A-A17F-E248-57A95BB9F51B}"/>
                </a:ext>
              </a:extLst>
            </p:cNvPr>
            <p:cNvSpPr/>
            <p:nvPr/>
          </p:nvSpPr>
          <p:spPr>
            <a:xfrm>
              <a:off x="5401080" y="2201400"/>
              <a:ext cx="39960" cy="24120"/>
            </a:xfrm>
            <a:custGeom>
              <a:avLst/>
              <a:gdLst/>
              <a:ahLst/>
              <a:cxnLst/>
              <a:rect l="l" t="t" r="r" b="b"/>
              <a:pathLst>
                <a:path w="111" h="67" extrusionOk="0">
                  <a:moveTo>
                    <a:pt x="110" y="0"/>
                  </a:moveTo>
                  <a:cubicBezTo>
                    <a:pt x="112" y="3"/>
                    <a:pt x="89" y="20"/>
                    <a:pt x="58" y="39"/>
                  </a:cubicBezTo>
                  <a:cubicBezTo>
                    <a:pt x="28" y="57"/>
                    <a:pt x="2" y="69"/>
                    <a:pt x="0" y="66"/>
                  </a:cubicBezTo>
                  <a:cubicBezTo>
                    <a:pt x="-2" y="62"/>
                    <a:pt x="21" y="45"/>
                    <a:pt x="51" y="27"/>
                  </a:cubicBezTo>
                  <a:cubicBezTo>
                    <a:pt x="82" y="9"/>
                    <a:pt x="108" y="-3"/>
                    <a:pt x="11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2" name="Google Shape;3391;p67">
              <a:extLst>
                <a:ext uri="{FF2B5EF4-FFF2-40B4-BE49-F238E27FC236}">
                  <a16:creationId xmlns:a16="http://schemas.microsoft.com/office/drawing/2014/main" id="{EE9CB3D5-CE23-4702-8FA6-2C1318D46470}"/>
                </a:ext>
              </a:extLst>
            </p:cNvPr>
            <p:cNvSpPr/>
            <p:nvPr/>
          </p:nvSpPr>
          <p:spPr>
            <a:xfrm>
              <a:off x="5479920" y="2175120"/>
              <a:ext cx="3240" cy="4320"/>
            </a:xfrm>
            <a:custGeom>
              <a:avLst/>
              <a:gdLst/>
              <a:ahLst/>
              <a:cxnLst/>
              <a:rect l="l" t="t" r="r" b="b"/>
              <a:pathLst>
                <a:path w="9" h="12" extrusionOk="0">
                  <a:moveTo>
                    <a:pt x="7" y="3"/>
                  </a:moveTo>
                  <a:cubicBezTo>
                    <a:pt x="9" y="7"/>
                    <a:pt x="9" y="10"/>
                    <a:pt x="7" y="11"/>
                  </a:cubicBezTo>
                  <a:cubicBezTo>
                    <a:pt x="6" y="12"/>
                    <a:pt x="2" y="11"/>
                    <a:pt x="1" y="7"/>
                  </a:cubicBezTo>
                  <a:cubicBezTo>
                    <a:pt x="-1" y="4"/>
                    <a:pt x="-1" y="1"/>
                    <a:pt x="1" y="0"/>
                  </a:cubicBezTo>
                  <a:cubicBezTo>
                    <a:pt x="2" y="-1"/>
                    <a:pt x="6" y="0"/>
                    <a:pt x="7" y="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3" name="Google Shape;3392;p67">
              <a:extLst>
                <a:ext uri="{FF2B5EF4-FFF2-40B4-BE49-F238E27FC236}">
                  <a16:creationId xmlns:a16="http://schemas.microsoft.com/office/drawing/2014/main" id="{2433800F-282B-3ED3-1207-ECAC49D6B0DF}"/>
                </a:ext>
              </a:extLst>
            </p:cNvPr>
            <p:cNvSpPr/>
            <p:nvPr/>
          </p:nvSpPr>
          <p:spPr>
            <a:xfrm>
              <a:off x="4761720" y="1711800"/>
              <a:ext cx="32040" cy="33840"/>
            </a:xfrm>
            <a:custGeom>
              <a:avLst/>
              <a:gdLst/>
              <a:ahLst/>
              <a:cxnLst/>
              <a:rect l="l" t="t" r="r" b="b"/>
              <a:pathLst>
                <a:path w="89" h="94" extrusionOk="0">
                  <a:moveTo>
                    <a:pt x="89" y="0"/>
                  </a:moveTo>
                  <a:cubicBezTo>
                    <a:pt x="92" y="3"/>
                    <a:pt x="74" y="25"/>
                    <a:pt x="50" y="51"/>
                  </a:cubicBezTo>
                  <a:cubicBezTo>
                    <a:pt x="26" y="76"/>
                    <a:pt x="4" y="95"/>
                    <a:pt x="1" y="93"/>
                  </a:cubicBezTo>
                  <a:cubicBezTo>
                    <a:pt x="-2" y="90"/>
                    <a:pt x="16" y="67"/>
                    <a:pt x="40" y="42"/>
                  </a:cubicBezTo>
                  <a:cubicBezTo>
                    <a:pt x="65" y="16"/>
                    <a:pt x="87" y="-3"/>
                    <a:pt x="8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4" name="Google Shape;3393;p67">
              <a:extLst>
                <a:ext uri="{FF2B5EF4-FFF2-40B4-BE49-F238E27FC236}">
                  <a16:creationId xmlns:a16="http://schemas.microsoft.com/office/drawing/2014/main" id="{2087C13F-F7FE-C5F1-C52A-B0A961CEF473}"/>
                </a:ext>
              </a:extLst>
            </p:cNvPr>
            <p:cNvSpPr/>
            <p:nvPr/>
          </p:nvSpPr>
          <p:spPr>
            <a:xfrm>
              <a:off x="4824720" y="1644120"/>
              <a:ext cx="31680" cy="34200"/>
            </a:xfrm>
            <a:custGeom>
              <a:avLst/>
              <a:gdLst/>
              <a:ahLst/>
              <a:cxnLst/>
              <a:rect l="l" t="t" r="r" b="b"/>
              <a:pathLst>
                <a:path w="88" h="95" extrusionOk="0">
                  <a:moveTo>
                    <a:pt x="88" y="0"/>
                  </a:moveTo>
                  <a:cubicBezTo>
                    <a:pt x="91" y="2"/>
                    <a:pt x="74" y="26"/>
                    <a:pt x="50" y="52"/>
                  </a:cubicBezTo>
                  <a:cubicBezTo>
                    <a:pt x="26" y="78"/>
                    <a:pt x="4" y="97"/>
                    <a:pt x="1" y="94"/>
                  </a:cubicBezTo>
                  <a:cubicBezTo>
                    <a:pt x="-1" y="92"/>
                    <a:pt x="16" y="68"/>
                    <a:pt x="40" y="42"/>
                  </a:cubicBezTo>
                  <a:cubicBezTo>
                    <a:pt x="64" y="17"/>
                    <a:pt x="85" y="-3"/>
                    <a:pt x="8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5" name="Google Shape;3394;p67">
              <a:extLst>
                <a:ext uri="{FF2B5EF4-FFF2-40B4-BE49-F238E27FC236}">
                  <a16:creationId xmlns:a16="http://schemas.microsoft.com/office/drawing/2014/main" id="{DB9FF673-2AEA-0ACA-CE80-75C02C74D593}"/>
                </a:ext>
              </a:extLst>
            </p:cNvPr>
            <p:cNvSpPr/>
            <p:nvPr/>
          </p:nvSpPr>
          <p:spPr>
            <a:xfrm>
              <a:off x="4887720" y="1596960"/>
              <a:ext cx="13320" cy="14040"/>
            </a:xfrm>
            <a:custGeom>
              <a:avLst/>
              <a:gdLst/>
              <a:ahLst/>
              <a:cxnLst/>
              <a:rect l="l" t="t" r="r" b="b"/>
              <a:pathLst>
                <a:path w="37" h="39" extrusionOk="0">
                  <a:moveTo>
                    <a:pt x="37" y="0"/>
                  </a:moveTo>
                  <a:cubicBezTo>
                    <a:pt x="40" y="2"/>
                    <a:pt x="34" y="13"/>
                    <a:pt x="24" y="23"/>
                  </a:cubicBezTo>
                  <a:cubicBezTo>
                    <a:pt x="14" y="34"/>
                    <a:pt x="3" y="40"/>
                    <a:pt x="1" y="38"/>
                  </a:cubicBezTo>
                  <a:cubicBezTo>
                    <a:pt x="-2" y="35"/>
                    <a:pt x="4" y="25"/>
                    <a:pt x="14" y="14"/>
                  </a:cubicBezTo>
                  <a:cubicBezTo>
                    <a:pt x="24" y="4"/>
                    <a:pt x="35" y="-3"/>
                    <a:pt x="3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6" name="Google Shape;3395;p67">
              <a:extLst>
                <a:ext uri="{FF2B5EF4-FFF2-40B4-BE49-F238E27FC236}">
                  <a16:creationId xmlns:a16="http://schemas.microsoft.com/office/drawing/2014/main" id="{855FDDE7-AD78-9A9A-956F-AFCCFF39DF58}"/>
                </a:ext>
              </a:extLst>
            </p:cNvPr>
            <p:cNvSpPr/>
            <p:nvPr/>
          </p:nvSpPr>
          <p:spPr>
            <a:xfrm>
              <a:off x="4901040" y="1594440"/>
              <a:ext cx="46080" cy="4680"/>
            </a:xfrm>
            <a:custGeom>
              <a:avLst/>
              <a:gdLst/>
              <a:ahLst/>
              <a:cxnLst/>
              <a:rect l="l" t="t" r="r" b="b"/>
              <a:pathLst>
                <a:path w="128" h="13" extrusionOk="0">
                  <a:moveTo>
                    <a:pt x="128" y="7"/>
                  </a:moveTo>
                  <a:cubicBezTo>
                    <a:pt x="128" y="10"/>
                    <a:pt x="100" y="13"/>
                    <a:pt x="64" y="13"/>
                  </a:cubicBezTo>
                  <a:cubicBezTo>
                    <a:pt x="29" y="13"/>
                    <a:pt x="0" y="10"/>
                    <a:pt x="0" y="7"/>
                  </a:cubicBezTo>
                  <a:cubicBezTo>
                    <a:pt x="0" y="3"/>
                    <a:pt x="29" y="0"/>
                    <a:pt x="64" y="0"/>
                  </a:cubicBezTo>
                  <a:cubicBezTo>
                    <a:pt x="100"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7" name="Google Shape;3396;p67">
              <a:extLst>
                <a:ext uri="{FF2B5EF4-FFF2-40B4-BE49-F238E27FC236}">
                  <a16:creationId xmlns:a16="http://schemas.microsoft.com/office/drawing/2014/main" id="{BDA6E728-6F26-FCB8-1D65-48E2D000CF43}"/>
                </a:ext>
              </a:extLst>
            </p:cNvPr>
            <p:cNvSpPr/>
            <p:nvPr/>
          </p:nvSpPr>
          <p:spPr>
            <a:xfrm>
              <a:off x="4993200" y="1594440"/>
              <a:ext cx="45720" cy="4680"/>
            </a:xfrm>
            <a:custGeom>
              <a:avLst/>
              <a:gdLst/>
              <a:ahLst/>
              <a:cxnLst/>
              <a:rect l="l" t="t" r="r" b="b"/>
              <a:pathLst>
                <a:path w="127" h="13" extrusionOk="0">
                  <a:moveTo>
                    <a:pt x="127" y="7"/>
                  </a:moveTo>
                  <a:cubicBezTo>
                    <a:pt x="127" y="10"/>
                    <a:pt x="100" y="13"/>
                    <a:pt x="64" y="13"/>
                  </a:cubicBezTo>
                  <a:cubicBezTo>
                    <a:pt x="29" y="13"/>
                    <a:pt x="0" y="10"/>
                    <a:pt x="0" y="7"/>
                  </a:cubicBezTo>
                  <a:cubicBezTo>
                    <a:pt x="0" y="3"/>
                    <a:pt x="29" y="0"/>
                    <a:pt x="64" y="0"/>
                  </a:cubicBezTo>
                  <a:cubicBezTo>
                    <a:pt x="100" y="0"/>
                    <a:pt x="127" y="3"/>
                    <a:pt x="127"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8" name="Google Shape;3397;p67">
              <a:extLst>
                <a:ext uri="{FF2B5EF4-FFF2-40B4-BE49-F238E27FC236}">
                  <a16:creationId xmlns:a16="http://schemas.microsoft.com/office/drawing/2014/main" id="{C067F753-3384-E97D-DBF0-1764665D6002}"/>
                </a:ext>
              </a:extLst>
            </p:cNvPr>
            <p:cNvSpPr/>
            <p:nvPr/>
          </p:nvSpPr>
          <p:spPr>
            <a:xfrm>
              <a:off x="5085000" y="1594440"/>
              <a:ext cx="46080" cy="4680"/>
            </a:xfrm>
            <a:custGeom>
              <a:avLst/>
              <a:gdLst/>
              <a:ahLst/>
              <a:cxnLst/>
              <a:rect l="l" t="t" r="r" b="b"/>
              <a:pathLst>
                <a:path w="128" h="13" extrusionOk="0">
                  <a:moveTo>
                    <a:pt x="128" y="7"/>
                  </a:moveTo>
                  <a:cubicBezTo>
                    <a:pt x="128" y="10"/>
                    <a:pt x="99" y="13"/>
                    <a:pt x="64" y="13"/>
                  </a:cubicBezTo>
                  <a:cubicBezTo>
                    <a:pt x="29" y="13"/>
                    <a:pt x="0" y="10"/>
                    <a:pt x="0" y="7"/>
                  </a:cubicBezTo>
                  <a:cubicBezTo>
                    <a:pt x="0" y="3"/>
                    <a:pt x="29"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9" name="Google Shape;3398;p67">
              <a:extLst>
                <a:ext uri="{FF2B5EF4-FFF2-40B4-BE49-F238E27FC236}">
                  <a16:creationId xmlns:a16="http://schemas.microsoft.com/office/drawing/2014/main" id="{A2A40737-DC75-247C-7726-E16F6A081D58}"/>
                </a:ext>
              </a:extLst>
            </p:cNvPr>
            <p:cNvSpPr/>
            <p:nvPr/>
          </p:nvSpPr>
          <p:spPr>
            <a:xfrm>
              <a:off x="5177160" y="1594440"/>
              <a:ext cx="46080" cy="4680"/>
            </a:xfrm>
            <a:custGeom>
              <a:avLst/>
              <a:gdLst/>
              <a:ahLst/>
              <a:cxnLst/>
              <a:rect l="l" t="t" r="r" b="b"/>
              <a:pathLst>
                <a:path w="128" h="13" extrusionOk="0">
                  <a:moveTo>
                    <a:pt x="128" y="7"/>
                  </a:moveTo>
                  <a:cubicBezTo>
                    <a:pt x="128" y="10"/>
                    <a:pt x="99" y="13"/>
                    <a:pt x="64" y="13"/>
                  </a:cubicBezTo>
                  <a:cubicBezTo>
                    <a:pt x="29" y="13"/>
                    <a:pt x="0" y="10"/>
                    <a:pt x="0" y="7"/>
                  </a:cubicBezTo>
                  <a:cubicBezTo>
                    <a:pt x="0" y="3"/>
                    <a:pt x="29"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0" name="Google Shape;3399;p67">
              <a:extLst>
                <a:ext uri="{FF2B5EF4-FFF2-40B4-BE49-F238E27FC236}">
                  <a16:creationId xmlns:a16="http://schemas.microsoft.com/office/drawing/2014/main" id="{48776FCB-FA9E-A2C8-1A7A-AFA4BA944048}"/>
                </a:ext>
              </a:extLst>
            </p:cNvPr>
            <p:cNvSpPr/>
            <p:nvPr/>
          </p:nvSpPr>
          <p:spPr>
            <a:xfrm>
              <a:off x="5269320" y="1594440"/>
              <a:ext cx="46080" cy="4680"/>
            </a:xfrm>
            <a:custGeom>
              <a:avLst/>
              <a:gdLst/>
              <a:ahLst/>
              <a:cxnLst/>
              <a:rect l="l" t="t" r="r" b="b"/>
              <a:pathLst>
                <a:path w="128" h="13" extrusionOk="0">
                  <a:moveTo>
                    <a:pt x="128" y="7"/>
                  </a:moveTo>
                  <a:cubicBezTo>
                    <a:pt x="128" y="10"/>
                    <a:pt x="99" y="13"/>
                    <a:pt x="64" y="13"/>
                  </a:cubicBezTo>
                  <a:cubicBezTo>
                    <a:pt x="28" y="13"/>
                    <a:pt x="0" y="10"/>
                    <a:pt x="0" y="7"/>
                  </a:cubicBezTo>
                  <a:cubicBezTo>
                    <a:pt x="0" y="3"/>
                    <a:pt x="28"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1" name="Google Shape;3400;p67">
              <a:extLst>
                <a:ext uri="{FF2B5EF4-FFF2-40B4-BE49-F238E27FC236}">
                  <a16:creationId xmlns:a16="http://schemas.microsoft.com/office/drawing/2014/main" id="{23BFB58A-91F1-01BE-DC0D-C8759FB16B61}"/>
                </a:ext>
              </a:extLst>
            </p:cNvPr>
            <p:cNvSpPr/>
            <p:nvPr/>
          </p:nvSpPr>
          <p:spPr>
            <a:xfrm>
              <a:off x="5361480" y="1594440"/>
              <a:ext cx="46080" cy="4680"/>
            </a:xfrm>
            <a:custGeom>
              <a:avLst/>
              <a:gdLst/>
              <a:ahLst/>
              <a:cxnLst/>
              <a:rect l="l" t="t" r="r" b="b"/>
              <a:pathLst>
                <a:path w="128" h="13" extrusionOk="0">
                  <a:moveTo>
                    <a:pt x="128" y="7"/>
                  </a:moveTo>
                  <a:cubicBezTo>
                    <a:pt x="128" y="10"/>
                    <a:pt x="99" y="13"/>
                    <a:pt x="64" y="13"/>
                  </a:cubicBezTo>
                  <a:cubicBezTo>
                    <a:pt x="28" y="13"/>
                    <a:pt x="0" y="10"/>
                    <a:pt x="0" y="7"/>
                  </a:cubicBezTo>
                  <a:cubicBezTo>
                    <a:pt x="0" y="3"/>
                    <a:pt x="28"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2" name="Google Shape;3401;p67">
              <a:extLst>
                <a:ext uri="{FF2B5EF4-FFF2-40B4-BE49-F238E27FC236}">
                  <a16:creationId xmlns:a16="http://schemas.microsoft.com/office/drawing/2014/main" id="{0129C0AE-706F-3FB2-A27E-6E92563DCA6D}"/>
                </a:ext>
              </a:extLst>
            </p:cNvPr>
            <p:cNvSpPr/>
            <p:nvPr/>
          </p:nvSpPr>
          <p:spPr>
            <a:xfrm>
              <a:off x="5453640" y="1594440"/>
              <a:ext cx="36720" cy="4680"/>
            </a:xfrm>
            <a:custGeom>
              <a:avLst/>
              <a:gdLst/>
              <a:ahLst/>
              <a:cxnLst/>
              <a:rect l="l" t="t" r="r" b="b"/>
              <a:pathLst>
                <a:path w="102" h="13" extrusionOk="0">
                  <a:moveTo>
                    <a:pt x="102" y="7"/>
                  </a:moveTo>
                  <a:cubicBezTo>
                    <a:pt x="102" y="10"/>
                    <a:pt x="79" y="13"/>
                    <a:pt x="51" y="13"/>
                  </a:cubicBezTo>
                  <a:cubicBezTo>
                    <a:pt x="22" y="13"/>
                    <a:pt x="0" y="10"/>
                    <a:pt x="0" y="7"/>
                  </a:cubicBezTo>
                  <a:cubicBezTo>
                    <a:pt x="0" y="3"/>
                    <a:pt x="22" y="0"/>
                    <a:pt x="51" y="0"/>
                  </a:cubicBezTo>
                  <a:cubicBezTo>
                    <a:pt x="79" y="0"/>
                    <a:pt x="102" y="3"/>
                    <a:pt x="102"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3" name="Google Shape;3402;p67">
              <a:extLst>
                <a:ext uri="{FF2B5EF4-FFF2-40B4-BE49-F238E27FC236}">
                  <a16:creationId xmlns:a16="http://schemas.microsoft.com/office/drawing/2014/main" id="{53A08934-2CD5-5154-E37F-6AA762C1EBEF}"/>
                </a:ext>
              </a:extLst>
            </p:cNvPr>
            <p:cNvSpPr/>
            <p:nvPr/>
          </p:nvSpPr>
          <p:spPr>
            <a:xfrm>
              <a:off x="5110560" y="1661040"/>
              <a:ext cx="5040" cy="192240"/>
            </a:xfrm>
            <a:custGeom>
              <a:avLst/>
              <a:gdLst/>
              <a:ahLst/>
              <a:cxnLst/>
              <a:rect l="l" t="t" r="r" b="b"/>
              <a:pathLst>
                <a:path w="14" h="534" extrusionOk="0">
                  <a:moveTo>
                    <a:pt x="7" y="534"/>
                  </a:moveTo>
                  <a:cubicBezTo>
                    <a:pt x="3" y="534"/>
                    <a:pt x="0" y="414"/>
                    <a:pt x="0" y="267"/>
                  </a:cubicBezTo>
                  <a:cubicBezTo>
                    <a:pt x="0" y="119"/>
                    <a:pt x="3" y="0"/>
                    <a:pt x="7" y="0"/>
                  </a:cubicBezTo>
                  <a:cubicBezTo>
                    <a:pt x="11" y="0"/>
                    <a:pt x="14" y="119"/>
                    <a:pt x="14" y="267"/>
                  </a:cubicBezTo>
                  <a:cubicBezTo>
                    <a:pt x="14" y="414"/>
                    <a:pt x="11" y="534"/>
                    <a:pt x="7" y="53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4" name="Google Shape;3403;p67">
              <a:extLst>
                <a:ext uri="{FF2B5EF4-FFF2-40B4-BE49-F238E27FC236}">
                  <a16:creationId xmlns:a16="http://schemas.microsoft.com/office/drawing/2014/main" id="{0FC85D2E-17F9-4204-B903-B6678B52949D}"/>
                </a:ext>
              </a:extLst>
            </p:cNvPr>
            <p:cNvSpPr/>
            <p:nvPr/>
          </p:nvSpPr>
          <p:spPr>
            <a:xfrm>
              <a:off x="4782240" y="1938240"/>
              <a:ext cx="255600" cy="4680"/>
            </a:xfrm>
            <a:custGeom>
              <a:avLst/>
              <a:gdLst/>
              <a:ahLst/>
              <a:cxnLst/>
              <a:rect l="l" t="t" r="r" b="b"/>
              <a:pathLst>
                <a:path w="710" h="13" extrusionOk="0">
                  <a:moveTo>
                    <a:pt x="710" y="6"/>
                  </a:moveTo>
                  <a:cubicBezTo>
                    <a:pt x="710" y="10"/>
                    <a:pt x="552" y="13"/>
                    <a:pt x="355" y="13"/>
                  </a:cubicBezTo>
                  <a:cubicBezTo>
                    <a:pt x="159" y="13"/>
                    <a:pt x="0" y="10"/>
                    <a:pt x="0" y="6"/>
                  </a:cubicBezTo>
                  <a:cubicBezTo>
                    <a:pt x="0" y="3"/>
                    <a:pt x="159" y="0"/>
                    <a:pt x="355" y="0"/>
                  </a:cubicBezTo>
                  <a:cubicBezTo>
                    <a:pt x="552" y="0"/>
                    <a:pt x="710" y="3"/>
                    <a:pt x="710"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5" name="Google Shape;3404;p67">
              <a:extLst>
                <a:ext uri="{FF2B5EF4-FFF2-40B4-BE49-F238E27FC236}">
                  <a16:creationId xmlns:a16="http://schemas.microsoft.com/office/drawing/2014/main" id="{5EC6EFAA-8291-4AE4-D487-E78B360A0CD2}"/>
                </a:ext>
              </a:extLst>
            </p:cNvPr>
            <p:cNvSpPr/>
            <p:nvPr/>
          </p:nvSpPr>
          <p:spPr>
            <a:xfrm>
              <a:off x="5110560" y="1997640"/>
              <a:ext cx="5040" cy="222480"/>
            </a:xfrm>
            <a:custGeom>
              <a:avLst/>
              <a:gdLst/>
              <a:ahLst/>
              <a:cxnLst/>
              <a:rect l="l" t="t" r="r" b="b"/>
              <a:pathLst>
                <a:path w="14" h="618" extrusionOk="0">
                  <a:moveTo>
                    <a:pt x="7" y="618"/>
                  </a:moveTo>
                  <a:cubicBezTo>
                    <a:pt x="3" y="618"/>
                    <a:pt x="0" y="480"/>
                    <a:pt x="0" y="309"/>
                  </a:cubicBezTo>
                  <a:cubicBezTo>
                    <a:pt x="0" y="138"/>
                    <a:pt x="3" y="0"/>
                    <a:pt x="7" y="0"/>
                  </a:cubicBezTo>
                  <a:cubicBezTo>
                    <a:pt x="11" y="0"/>
                    <a:pt x="14" y="138"/>
                    <a:pt x="14" y="309"/>
                  </a:cubicBezTo>
                  <a:cubicBezTo>
                    <a:pt x="14" y="480"/>
                    <a:pt x="11" y="618"/>
                    <a:pt x="7" y="61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6" name="Google Shape;3405;p67">
              <a:extLst>
                <a:ext uri="{FF2B5EF4-FFF2-40B4-BE49-F238E27FC236}">
                  <a16:creationId xmlns:a16="http://schemas.microsoft.com/office/drawing/2014/main" id="{A3C29518-6A55-DD6C-8D80-6A309C7E73BA}"/>
                </a:ext>
              </a:extLst>
            </p:cNvPr>
            <p:cNvSpPr/>
            <p:nvPr/>
          </p:nvSpPr>
          <p:spPr>
            <a:xfrm>
              <a:off x="5185440" y="1932120"/>
              <a:ext cx="188640" cy="4680"/>
            </a:xfrm>
            <a:custGeom>
              <a:avLst/>
              <a:gdLst/>
              <a:ahLst/>
              <a:cxnLst/>
              <a:rect l="l" t="t" r="r" b="b"/>
              <a:pathLst>
                <a:path w="524" h="13" extrusionOk="0">
                  <a:moveTo>
                    <a:pt x="524" y="7"/>
                  </a:moveTo>
                  <a:cubicBezTo>
                    <a:pt x="524" y="10"/>
                    <a:pt x="407" y="13"/>
                    <a:pt x="262" y="13"/>
                  </a:cubicBezTo>
                  <a:cubicBezTo>
                    <a:pt x="117" y="13"/>
                    <a:pt x="0" y="10"/>
                    <a:pt x="0" y="7"/>
                  </a:cubicBezTo>
                  <a:cubicBezTo>
                    <a:pt x="0" y="3"/>
                    <a:pt x="117" y="0"/>
                    <a:pt x="262" y="0"/>
                  </a:cubicBezTo>
                  <a:cubicBezTo>
                    <a:pt x="407" y="0"/>
                    <a:pt x="524" y="3"/>
                    <a:pt x="524"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7" name="Google Shape;3406;p67">
              <a:extLst>
                <a:ext uri="{FF2B5EF4-FFF2-40B4-BE49-F238E27FC236}">
                  <a16:creationId xmlns:a16="http://schemas.microsoft.com/office/drawing/2014/main" id="{778FD98F-3730-43E0-7C9B-08355D730A8D}"/>
                </a:ext>
              </a:extLst>
            </p:cNvPr>
            <p:cNvSpPr/>
            <p:nvPr/>
          </p:nvSpPr>
          <p:spPr>
            <a:xfrm>
              <a:off x="5039640" y="1852200"/>
              <a:ext cx="148680" cy="147960"/>
            </a:xfrm>
            <a:custGeom>
              <a:avLst/>
              <a:gdLst/>
              <a:ahLst/>
              <a:cxnLst/>
              <a:rect l="l" t="t" r="r" b="b"/>
              <a:pathLst>
                <a:path w="413" h="411" extrusionOk="0">
                  <a:moveTo>
                    <a:pt x="166" y="8"/>
                  </a:moveTo>
                  <a:cubicBezTo>
                    <a:pt x="166" y="8"/>
                    <a:pt x="184" y="1"/>
                    <a:pt x="219" y="3"/>
                  </a:cubicBezTo>
                  <a:cubicBezTo>
                    <a:pt x="253" y="4"/>
                    <a:pt x="304" y="19"/>
                    <a:pt x="349" y="62"/>
                  </a:cubicBezTo>
                  <a:cubicBezTo>
                    <a:pt x="371" y="83"/>
                    <a:pt x="392" y="111"/>
                    <a:pt x="404" y="146"/>
                  </a:cubicBezTo>
                  <a:cubicBezTo>
                    <a:pt x="415" y="181"/>
                    <a:pt x="416" y="223"/>
                    <a:pt x="403" y="262"/>
                  </a:cubicBezTo>
                  <a:cubicBezTo>
                    <a:pt x="396" y="281"/>
                    <a:pt x="387" y="301"/>
                    <a:pt x="374" y="318"/>
                  </a:cubicBezTo>
                  <a:cubicBezTo>
                    <a:pt x="362" y="336"/>
                    <a:pt x="347" y="352"/>
                    <a:pt x="329" y="366"/>
                  </a:cubicBezTo>
                  <a:cubicBezTo>
                    <a:pt x="294" y="394"/>
                    <a:pt x="248" y="412"/>
                    <a:pt x="200" y="411"/>
                  </a:cubicBezTo>
                  <a:cubicBezTo>
                    <a:pt x="151" y="409"/>
                    <a:pt x="106" y="388"/>
                    <a:pt x="73" y="357"/>
                  </a:cubicBezTo>
                  <a:cubicBezTo>
                    <a:pt x="57" y="343"/>
                    <a:pt x="42" y="325"/>
                    <a:pt x="31" y="307"/>
                  </a:cubicBezTo>
                  <a:cubicBezTo>
                    <a:pt x="20" y="289"/>
                    <a:pt x="11" y="269"/>
                    <a:pt x="6" y="249"/>
                  </a:cubicBezTo>
                  <a:cubicBezTo>
                    <a:pt x="-5" y="209"/>
                    <a:pt x="-1" y="168"/>
                    <a:pt x="13" y="134"/>
                  </a:cubicBezTo>
                  <a:cubicBezTo>
                    <a:pt x="26" y="99"/>
                    <a:pt x="49" y="72"/>
                    <a:pt x="72" y="52"/>
                  </a:cubicBezTo>
                  <a:cubicBezTo>
                    <a:pt x="120" y="12"/>
                    <a:pt x="172" y="0"/>
                    <a:pt x="206" y="0"/>
                  </a:cubicBezTo>
                  <a:cubicBezTo>
                    <a:pt x="240" y="0"/>
                    <a:pt x="258" y="8"/>
                    <a:pt x="258" y="8"/>
                  </a:cubicBezTo>
                  <a:cubicBezTo>
                    <a:pt x="258" y="10"/>
                    <a:pt x="239" y="4"/>
                    <a:pt x="206" y="6"/>
                  </a:cubicBezTo>
                  <a:cubicBezTo>
                    <a:pt x="173" y="7"/>
                    <a:pt x="123" y="20"/>
                    <a:pt x="78" y="59"/>
                  </a:cubicBezTo>
                  <a:cubicBezTo>
                    <a:pt x="56" y="79"/>
                    <a:pt x="35" y="105"/>
                    <a:pt x="23" y="138"/>
                  </a:cubicBezTo>
                  <a:cubicBezTo>
                    <a:pt x="11" y="170"/>
                    <a:pt x="7" y="208"/>
                    <a:pt x="18" y="246"/>
                  </a:cubicBezTo>
                  <a:cubicBezTo>
                    <a:pt x="23" y="264"/>
                    <a:pt x="31" y="283"/>
                    <a:pt x="42" y="300"/>
                  </a:cubicBezTo>
                  <a:cubicBezTo>
                    <a:pt x="53" y="318"/>
                    <a:pt x="66" y="334"/>
                    <a:pt x="82" y="348"/>
                  </a:cubicBezTo>
                  <a:cubicBezTo>
                    <a:pt x="113" y="376"/>
                    <a:pt x="155" y="395"/>
                    <a:pt x="200" y="397"/>
                  </a:cubicBezTo>
                  <a:cubicBezTo>
                    <a:pt x="245" y="398"/>
                    <a:pt x="288" y="382"/>
                    <a:pt x="321" y="356"/>
                  </a:cubicBezTo>
                  <a:cubicBezTo>
                    <a:pt x="338" y="343"/>
                    <a:pt x="352" y="327"/>
                    <a:pt x="364" y="311"/>
                  </a:cubicBezTo>
                  <a:cubicBezTo>
                    <a:pt x="376" y="294"/>
                    <a:pt x="385" y="276"/>
                    <a:pt x="391" y="258"/>
                  </a:cubicBezTo>
                  <a:cubicBezTo>
                    <a:pt x="404" y="221"/>
                    <a:pt x="403" y="183"/>
                    <a:pt x="393" y="150"/>
                  </a:cubicBezTo>
                  <a:cubicBezTo>
                    <a:pt x="383" y="117"/>
                    <a:pt x="363" y="89"/>
                    <a:pt x="342" y="69"/>
                  </a:cubicBezTo>
                  <a:cubicBezTo>
                    <a:pt x="300" y="27"/>
                    <a:pt x="251" y="11"/>
                    <a:pt x="218" y="8"/>
                  </a:cubicBezTo>
                  <a:cubicBezTo>
                    <a:pt x="185" y="4"/>
                    <a:pt x="166" y="9"/>
                    <a:pt x="166" y="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8" name="Google Shape;3407;p67">
              <a:extLst>
                <a:ext uri="{FF2B5EF4-FFF2-40B4-BE49-F238E27FC236}">
                  <a16:creationId xmlns:a16="http://schemas.microsoft.com/office/drawing/2014/main" id="{19E153C3-E795-21AF-07BD-44EED19AB45F}"/>
                </a:ext>
              </a:extLst>
            </p:cNvPr>
            <p:cNvSpPr/>
            <p:nvPr/>
          </p:nvSpPr>
          <p:spPr>
            <a:xfrm>
              <a:off x="3591360" y="3239640"/>
              <a:ext cx="1363320" cy="5040"/>
            </a:xfrm>
            <a:custGeom>
              <a:avLst/>
              <a:gdLst/>
              <a:ahLst/>
              <a:cxnLst/>
              <a:rect l="l" t="t" r="r" b="b"/>
              <a:pathLst>
                <a:path w="3787" h="14" extrusionOk="0">
                  <a:moveTo>
                    <a:pt x="3787" y="7"/>
                  </a:moveTo>
                  <a:cubicBezTo>
                    <a:pt x="3787" y="11"/>
                    <a:pt x="2939" y="14"/>
                    <a:pt x="1893" y="14"/>
                  </a:cubicBezTo>
                  <a:cubicBezTo>
                    <a:pt x="847" y="14"/>
                    <a:pt x="0" y="11"/>
                    <a:pt x="0" y="7"/>
                  </a:cubicBezTo>
                  <a:cubicBezTo>
                    <a:pt x="0" y="3"/>
                    <a:pt x="847" y="0"/>
                    <a:pt x="1893" y="0"/>
                  </a:cubicBezTo>
                  <a:cubicBezTo>
                    <a:pt x="2939" y="0"/>
                    <a:pt x="3787" y="3"/>
                    <a:pt x="3787"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9" name="Google Shape;3408;p67">
              <a:extLst>
                <a:ext uri="{FF2B5EF4-FFF2-40B4-BE49-F238E27FC236}">
                  <a16:creationId xmlns:a16="http://schemas.microsoft.com/office/drawing/2014/main" id="{9D2FC30A-7D56-3F7A-BF2E-3453797D0F68}"/>
                </a:ext>
              </a:extLst>
            </p:cNvPr>
            <p:cNvSpPr/>
            <p:nvPr/>
          </p:nvSpPr>
          <p:spPr>
            <a:xfrm>
              <a:off x="3729960" y="2732760"/>
              <a:ext cx="1020960" cy="509400"/>
            </a:xfrm>
            <a:custGeom>
              <a:avLst/>
              <a:gdLst/>
              <a:ahLst/>
              <a:cxnLst/>
              <a:rect l="l" t="t" r="r" b="b"/>
              <a:pathLst>
                <a:path w="2836" h="1415" extrusionOk="0">
                  <a:moveTo>
                    <a:pt x="2836" y="1406"/>
                  </a:moveTo>
                  <a:cubicBezTo>
                    <a:pt x="2836" y="1406"/>
                    <a:pt x="2835" y="1402"/>
                    <a:pt x="2832" y="1395"/>
                  </a:cubicBezTo>
                  <a:cubicBezTo>
                    <a:pt x="2830" y="1387"/>
                    <a:pt x="2827" y="1377"/>
                    <a:pt x="2824" y="1363"/>
                  </a:cubicBezTo>
                  <a:cubicBezTo>
                    <a:pt x="2816" y="1335"/>
                    <a:pt x="2804" y="1294"/>
                    <a:pt x="2787" y="1241"/>
                  </a:cubicBezTo>
                  <a:cubicBezTo>
                    <a:pt x="2753" y="1137"/>
                    <a:pt x="2699" y="985"/>
                    <a:pt x="2603" y="813"/>
                  </a:cubicBezTo>
                  <a:cubicBezTo>
                    <a:pt x="2507" y="642"/>
                    <a:pt x="2365" y="449"/>
                    <a:pt x="2158" y="291"/>
                  </a:cubicBezTo>
                  <a:cubicBezTo>
                    <a:pt x="2055" y="212"/>
                    <a:pt x="1936" y="142"/>
                    <a:pt x="1804" y="92"/>
                  </a:cubicBezTo>
                  <a:cubicBezTo>
                    <a:pt x="1672" y="42"/>
                    <a:pt x="1526" y="13"/>
                    <a:pt x="1376" y="13"/>
                  </a:cubicBezTo>
                  <a:cubicBezTo>
                    <a:pt x="1076" y="13"/>
                    <a:pt x="795" y="118"/>
                    <a:pt x="587" y="272"/>
                  </a:cubicBezTo>
                  <a:cubicBezTo>
                    <a:pt x="481" y="348"/>
                    <a:pt x="394" y="437"/>
                    <a:pt x="323" y="528"/>
                  </a:cubicBezTo>
                  <a:cubicBezTo>
                    <a:pt x="251" y="619"/>
                    <a:pt x="196" y="712"/>
                    <a:pt x="153" y="800"/>
                  </a:cubicBezTo>
                  <a:cubicBezTo>
                    <a:pt x="68" y="978"/>
                    <a:pt x="33" y="1136"/>
                    <a:pt x="17" y="1245"/>
                  </a:cubicBezTo>
                  <a:cubicBezTo>
                    <a:pt x="9" y="1299"/>
                    <a:pt x="5" y="1342"/>
                    <a:pt x="4" y="1371"/>
                  </a:cubicBezTo>
                  <a:cubicBezTo>
                    <a:pt x="2" y="1385"/>
                    <a:pt x="2" y="1396"/>
                    <a:pt x="1" y="1404"/>
                  </a:cubicBezTo>
                  <a:cubicBezTo>
                    <a:pt x="1" y="1411"/>
                    <a:pt x="0" y="1415"/>
                    <a:pt x="0" y="1415"/>
                  </a:cubicBezTo>
                  <a:cubicBezTo>
                    <a:pt x="0" y="1415"/>
                    <a:pt x="0" y="1411"/>
                    <a:pt x="0" y="1404"/>
                  </a:cubicBezTo>
                  <a:cubicBezTo>
                    <a:pt x="0" y="1396"/>
                    <a:pt x="0" y="1385"/>
                    <a:pt x="1" y="1371"/>
                  </a:cubicBezTo>
                  <a:cubicBezTo>
                    <a:pt x="1" y="1341"/>
                    <a:pt x="5" y="1299"/>
                    <a:pt x="12" y="1244"/>
                  </a:cubicBezTo>
                  <a:cubicBezTo>
                    <a:pt x="27" y="1135"/>
                    <a:pt x="60" y="976"/>
                    <a:pt x="145" y="796"/>
                  </a:cubicBezTo>
                  <a:cubicBezTo>
                    <a:pt x="187" y="707"/>
                    <a:pt x="242" y="613"/>
                    <a:pt x="314" y="521"/>
                  </a:cubicBezTo>
                  <a:cubicBezTo>
                    <a:pt x="386" y="429"/>
                    <a:pt x="473" y="339"/>
                    <a:pt x="579" y="262"/>
                  </a:cubicBezTo>
                  <a:cubicBezTo>
                    <a:pt x="789" y="106"/>
                    <a:pt x="1073" y="0"/>
                    <a:pt x="1376" y="0"/>
                  </a:cubicBezTo>
                  <a:cubicBezTo>
                    <a:pt x="1528" y="0"/>
                    <a:pt x="1675" y="29"/>
                    <a:pt x="1808" y="80"/>
                  </a:cubicBezTo>
                  <a:cubicBezTo>
                    <a:pt x="1942" y="131"/>
                    <a:pt x="2062" y="201"/>
                    <a:pt x="2165" y="281"/>
                  </a:cubicBezTo>
                  <a:cubicBezTo>
                    <a:pt x="2374" y="441"/>
                    <a:pt x="2516" y="637"/>
                    <a:pt x="2611" y="809"/>
                  </a:cubicBezTo>
                  <a:cubicBezTo>
                    <a:pt x="2707" y="982"/>
                    <a:pt x="2759" y="1134"/>
                    <a:pt x="2792" y="1240"/>
                  </a:cubicBezTo>
                  <a:cubicBezTo>
                    <a:pt x="2808" y="1293"/>
                    <a:pt x="2819" y="1334"/>
                    <a:pt x="2826" y="1362"/>
                  </a:cubicBezTo>
                  <a:cubicBezTo>
                    <a:pt x="2829" y="1376"/>
                    <a:pt x="2832" y="1387"/>
                    <a:pt x="2834" y="1394"/>
                  </a:cubicBezTo>
                  <a:cubicBezTo>
                    <a:pt x="2835" y="1402"/>
                    <a:pt x="2836" y="1406"/>
                    <a:pt x="2836" y="140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0" name="Google Shape;3409;p67">
              <a:extLst>
                <a:ext uri="{FF2B5EF4-FFF2-40B4-BE49-F238E27FC236}">
                  <a16:creationId xmlns:a16="http://schemas.microsoft.com/office/drawing/2014/main" id="{D4D41978-7C65-0814-6A14-3D0D715D629B}"/>
                </a:ext>
              </a:extLst>
            </p:cNvPr>
            <p:cNvSpPr/>
            <p:nvPr/>
          </p:nvSpPr>
          <p:spPr>
            <a:xfrm>
              <a:off x="3729600" y="3223800"/>
              <a:ext cx="14400" cy="18360"/>
            </a:xfrm>
            <a:custGeom>
              <a:avLst/>
              <a:gdLst/>
              <a:ahLst/>
              <a:cxnLst/>
              <a:rect l="l" t="t" r="r" b="b"/>
              <a:pathLst>
                <a:path w="40" h="51" extrusionOk="0">
                  <a:moveTo>
                    <a:pt x="40" y="0"/>
                  </a:moveTo>
                  <a:cubicBezTo>
                    <a:pt x="43" y="3"/>
                    <a:pt x="37" y="16"/>
                    <a:pt x="26" y="30"/>
                  </a:cubicBezTo>
                  <a:cubicBezTo>
                    <a:pt x="15" y="44"/>
                    <a:pt x="4" y="53"/>
                    <a:pt x="1" y="51"/>
                  </a:cubicBezTo>
                  <a:cubicBezTo>
                    <a:pt x="-2" y="49"/>
                    <a:pt x="4" y="36"/>
                    <a:pt x="15" y="22"/>
                  </a:cubicBezTo>
                  <a:cubicBezTo>
                    <a:pt x="26" y="8"/>
                    <a:pt x="37" y="-2"/>
                    <a:pt x="4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1" name="Google Shape;3410;p67">
              <a:extLst>
                <a:ext uri="{FF2B5EF4-FFF2-40B4-BE49-F238E27FC236}">
                  <a16:creationId xmlns:a16="http://schemas.microsoft.com/office/drawing/2014/main" id="{12F496A5-67E4-CEF5-2BCB-D2011F5B3CD6}"/>
                </a:ext>
              </a:extLst>
            </p:cNvPr>
            <p:cNvSpPr/>
            <p:nvPr/>
          </p:nvSpPr>
          <p:spPr>
            <a:xfrm>
              <a:off x="3774960" y="3157560"/>
              <a:ext cx="34200" cy="31680"/>
            </a:xfrm>
            <a:custGeom>
              <a:avLst/>
              <a:gdLst/>
              <a:ahLst/>
              <a:cxnLst/>
              <a:rect l="l" t="t" r="r" b="b"/>
              <a:pathLst>
                <a:path w="95" h="88" extrusionOk="0">
                  <a:moveTo>
                    <a:pt x="95" y="0"/>
                  </a:moveTo>
                  <a:cubicBezTo>
                    <a:pt x="98" y="3"/>
                    <a:pt x="79" y="25"/>
                    <a:pt x="53" y="49"/>
                  </a:cubicBezTo>
                  <a:cubicBezTo>
                    <a:pt x="27" y="73"/>
                    <a:pt x="3" y="91"/>
                    <a:pt x="1" y="88"/>
                  </a:cubicBezTo>
                  <a:cubicBezTo>
                    <a:pt x="-2" y="86"/>
                    <a:pt x="17" y="64"/>
                    <a:pt x="44" y="39"/>
                  </a:cubicBezTo>
                  <a:cubicBezTo>
                    <a:pt x="70" y="15"/>
                    <a:pt x="93" y="-3"/>
                    <a:pt x="9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2" name="Google Shape;3411;p67">
              <a:extLst>
                <a:ext uri="{FF2B5EF4-FFF2-40B4-BE49-F238E27FC236}">
                  <a16:creationId xmlns:a16="http://schemas.microsoft.com/office/drawing/2014/main" id="{A5722C28-E9E7-1A91-E728-15CBD5F57931}"/>
                </a:ext>
              </a:extLst>
            </p:cNvPr>
            <p:cNvSpPr/>
            <p:nvPr/>
          </p:nvSpPr>
          <p:spPr>
            <a:xfrm>
              <a:off x="3846240" y="3104640"/>
              <a:ext cx="39600" cy="24840"/>
            </a:xfrm>
            <a:custGeom>
              <a:avLst/>
              <a:gdLst/>
              <a:ahLst/>
              <a:cxnLst/>
              <a:rect l="l" t="t" r="r" b="b"/>
              <a:pathLst>
                <a:path w="110" h="69" extrusionOk="0">
                  <a:moveTo>
                    <a:pt x="110" y="1"/>
                  </a:moveTo>
                  <a:cubicBezTo>
                    <a:pt x="112" y="4"/>
                    <a:pt x="88" y="20"/>
                    <a:pt x="58" y="39"/>
                  </a:cubicBezTo>
                  <a:cubicBezTo>
                    <a:pt x="28" y="57"/>
                    <a:pt x="2" y="72"/>
                    <a:pt x="0" y="69"/>
                  </a:cubicBezTo>
                  <a:cubicBezTo>
                    <a:pt x="-2" y="66"/>
                    <a:pt x="20" y="46"/>
                    <a:pt x="51" y="28"/>
                  </a:cubicBezTo>
                  <a:cubicBezTo>
                    <a:pt x="82" y="9"/>
                    <a:pt x="109" y="-2"/>
                    <a:pt x="11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3" name="Google Shape;3412;p67">
              <a:extLst>
                <a:ext uri="{FF2B5EF4-FFF2-40B4-BE49-F238E27FC236}">
                  <a16:creationId xmlns:a16="http://schemas.microsoft.com/office/drawing/2014/main" id="{29E1512C-4C91-513A-DE4E-4AA238A3C2EF}"/>
                </a:ext>
              </a:extLst>
            </p:cNvPr>
            <p:cNvSpPr/>
            <p:nvPr/>
          </p:nvSpPr>
          <p:spPr>
            <a:xfrm>
              <a:off x="3928320" y="3070800"/>
              <a:ext cx="44280" cy="15120"/>
            </a:xfrm>
            <a:custGeom>
              <a:avLst/>
              <a:gdLst/>
              <a:ahLst/>
              <a:cxnLst/>
              <a:rect l="l" t="t" r="r" b="b"/>
              <a:pathLst>
                <a:path w="123" h="42" extrusionOk="0">
                  <a:moveTo>
                    <a:pt x="123" y="1"/>
                  </a:moveTo>
                  <a:cubicBezTo>
                    <a:pt x="124" y="4"/>
                    <a:pt x="97" y="16"/>
                    <a:pt x="63" y="26"/>
                  </a:cubicBezTo>
                  <a:cubicBezTo>
                    <a:pt x="29" y="37"/>
                    <a:pt x="1" y="44"/>
                    <a:pt x="0" y="41"/>
                  </a:cubicBezTo>
                  <a:cubicBezTo>
                    <a:pt x="-1" y="38"/>
                    <a:pt x="25" y="24"/>
                    <a:pt x="59" y="13"/>
                  </a:cubicBezTo>
                  <a:cubicBezTo>
                    <a:pt x="93" y="3"/>
                    <a:pt x="122" y="-3"/>
                    <a:pt x="12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4" name="Google Shape;3413;p67">
              <a:extLst>
                <a:ext uri="{FF2B5EF4-FFF2-40B4-BE49-F238E27FC236}">
                  <a16:creationId xmlns:a16="http://schemas.microsoft.com/office/drawing/2014/main" id="{38E5B1A5-4DEE-53C7-E763-204D9A027344}"/>
                </a:ext>
              </a:extLst>
            </p:cNvPr>
            <p:cNvSpPr/>
            <p:nvPr/>
          </p:nvSpPr>
          <p:spPr>
            <a:xfrm>
              <a:off x="4017600" y="3048840"/>
              <a:ext cx="45720" cy="10800"/>
            </a:xfrm>
            <a:custGeom>
              <a:avLst/>
              <a:gdLst/>
              <a:ahLst/>
              <a:cxnLst/>
              <a:rect l="l" t="t" r="r" b="b"/>
              <a:pathLst>
                <a:path w="127" h="30" extrusionOk="0">
                  <a:moveTo>
                    <a:pt x="127" y="2"/>
                  </a:moveTo>
                  <a:cubicBezTo>
                    <a:pt x="127" y="6"/>
                    <a:pt x="100" y="15"/>
                    <a:pt x="65" y="22"/>
                  </a:cubicBezTo>
                  <a:cubicBezTo>
                    <a:pt x="30" y="29"/>
                    <a:pt x="1" y="32"/>
                    <a:pt x="0" y="29"/>
                  </a:cubicBezTo>
                  <a:cubicBezTo>
                    <a:pt x="-1" y="25"/>
                    <a:pt x="27" y="16"/>
                    <a:pt x="62" y="9"/>
                  </a:cubicBezTo>
                  <a:cubicBezTo>
                    <a:pt x="97" y="1"/>
                    <a:pt x="126" y="-2"/>
                    <a:pt x="127"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5" name="Google Shape;3414;p67">
              <a:extLst>
                <a:ext uri="{FF2B5EF4-FFF2-40B4-BE49-F238E27FC236}">
                  <a16:creationId xmlns:a16="http://schemas.microsoft.com/office/drawing/2014/main" id="{09657530-DE8B-379A-D45C-A7C5E54171CB}"/>
                </a:ext>
              </a:extLst>
            </p:cNvPr>
            <p:cNvSpPr/>
            <p:nvPr/>
          </p:nvSpPr>
          <p:spPr>
            <a:xfrm>
              <a:off x="4109040" y="3036600"/>
              <a:ext cx="46440" cy="6480"/>
            </a:xfrm>
            <a:custGeom>
              <a:avLst/>
              <a:gdLst/>
              <a:ahLst/>
              <a:cxnLst/>
              <a:rect l="l" t="t" r="r" b="b"/>
              <a:pathLst>
                <a:path w="129" h="18" extrusionOk="0">
                  <a:moveTo>
                    <a:pt x="129" y="2"/>
                  </a:moveTo>
                  <a:cubicBezTo>
                    <a:pt x="129" y="6"/>
                    <a:pt x="101" y="12"/>
                    <a:pt x="66" y="15"/>
                  </a:cubicBezTo>
                  <a:cubicBezTo>
                    <a:pt x="30" y="19"/>
                    <a:pt x="1" y="19"/>
                    <a:pt x="0" y="16"/>
                  </a:cubicBezTo>
                  <a:cubicBezTo>
                    <a:pt x="0" y="12"/>
                    <a:pt x="28" y="6"/>
                    <a:pt x="64" y="2"/>
                  </a:cubicBezTo>
                  <a:cubicBezTo>
                    <a:pt x="100" y="-1"/>
                    <a:pt x="129" y="-1"/>
                    <a:pt x="129"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6" name="Google Shape;3415;p67">
              <a:extLst>
                <a:ext uri="{FF2B5EF4-FFF2-40B4-BE49-F238E27FC236}">
                  <a16:creationId xmlns:a16="http://schemas.microsoft.com/office/drawing/2014/main" id="{2F772C3F-690D-77A6-F138-5CD1F18F6C45}"/>
                </a:ext>
              </a:extLst>
            </p:cNvPr>
            <p:cNvSpPr/>
            <p:nvPr/>
          </p:nvSpPr>
          <p:spPr>
            <a:xfrm>
              <a:off x="4202280" y="3033360"/>
              <a:ext cx="46440" cy="5040"/>
            </a:xfrm>
            <a:custGeom>
              <a:avLst/>
              <a:gdLst/>
              <a:ahLst/>
              <a:cxnLst/>
              <a:rect l="l" t="t" r="r" b="b"/>
              <a:pathLst>
                <a:path w="129" h="14" extrusionOk="0">
                  <a:moveTo>
                    <a:pt x="129" y="9"/>
                  </a:moveTo>
                  <a:cubicBezTo>
                    <a:pt x="129" y="13"/>
                    <a:pt x="100" y="15"/>
                    <a:pt x="64" y="14"/>
                  </a:cubicBezTo>
                  <a:cubicBezTo>
                    <a:pt x="28" y="13"/>
                    <a:pt x="0" y="10"/>
                    <a:pt x="0" y="6"/>
                  </a:cubicBezTo>
                  <a:cubicBezTo>
                    <a:pt x="-1" y="3"/>
                    <a:pt x="29" y="-1"/>
                    <a:pt x="64" y="1"/>
                  </a:cubicBezTo>
                  <a:cubicBezTo>
                    <a:pt x="100" y="2"/>
                    <a:pt x="129" y="6"/>
                    <a:pt x="129" y="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7" name="Google Shape;3416;p67">
              <a:extLst>
                <a:ext uri="{FF2B5EF4-FFF2-40B4-BE49-F238E27FC236}">
                  <a16:creationId xmlns:a16="http://schemas.microsoft.com/office/drawing/2014/main" id="{E6DFCDB9-1BCE-F5D9-5943-E98561BAF7B1}"/>
                </a:ext>
              </a:extLst>
            </p:cNvPr>
            <p:cNvSpPr/>
            <p:nvPr/>
          </p:nvSpPr>
          <p:spPr>
            <a:xfrm>
              <a:off x="4295160" y="3038400"/>
              <a:ext cx="46440" cy="6480"/>
            </a:xfrm>
            <a:custGeom>
              <a:avLst/>
              <a:gdLst/>
              <a:ahLst/>
              <a:cxnLst/>
              <a:rect l="l" t="t" r="r" b="b"/>
              <a:pathLst>
                <a:path w="129" h="18" extrusionOk="0">
                  <a:moveTo>
                    <a:pt x="129" y="16"/>
                  </a:moveTo>
                  <a:cubicBezTo>
                    <a:pt x="128" y="19"/>
                    <a:pt x="99" y="19"/>
                    <a:pt x="64" y="16"/>
                  </a:cubicBezTo>
                  <a:cubicBezTo>
                    <a:pt x="28" y="12"/>
                    <a:pt x="0" y="7"/>
                    <a:pt x="0" y="3"/>
                  </a:cubicBezTo>
                  <a:cubicBezTo>
                    <a:pt x="0" y="-1"/>
                    <a:pt x="29" y="-1"/>
                    <a:pt x="65" y="3"/>
                  </a:cubicBezTo>
                  <a:cubicBezTo>
                    <a:pt x="101" y="6"/>
                    <a:pt x="129" y="12"/>
                    <a:pt x="129" y="1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8" name="Google Shape;3417;p67">
              <a:extLst>
                <a:ext uri="{FF2B5EF4-FFF2-40B4-BE49-F238E27FC236}">
                  <a16:creationId xmlns:a16="http://schemas.microsoft.com/office/drawing/2014/main" id="{6F9046AC-52B7-6340-6252-603760E8E5F0}"/>
                </a:ext>
              </a:extLst>
            </p:cNvPr>
            <p:cNvSpPr/>
            <p:nvPr/>
          </p:nvSpPr>
          <p:spPr>
            <a:xfrm>
              <a:off x="4387680" y="3050280"/>
              <a:ext cx="45720" cy="10080"/>
            </a:xfrm>
            <a:custGeom>
              <a:avLst/>
              <a:gdLst/>
              <a:ahLst/>
              <a:cxnLst/>
              <a:rect l="l" t="t" r="r" b="b"/>
              <a:pathLst>
                <a:path w="127" h="28" extrusionOk="0">
                  <a:moveTo>
                    <a:pt x="127" y="26"/>
                  </a:moveTo>
                  <a:cubicBezTo>
                    <a:pt x="126" y="30"/>
                    <a:pt x="97" y="27"/>
                    <a:pt x="62" y="20"/>
                  </a:cubicBezTo>
                  <a:cubicBezTo>
                    <a:pt x="27" y="13"/>
                    <a:pt x="-1" y="5"/>
                    <a:pt x="0" y="1"/>
                  </a:cubicBezTo>
                  <a:cubicBezTo>
                    <a:pt x="0" y="-2"/>
                    <a:pt x="29" y="0"/>
                    <a:pt x="65" y="7"/>
                  </a:cubicBezTo>
                  <a:cubicBezTo>
                    <a:pt x="100" y="14"/>
                    <a:pt x="128" y="23"/>
                    <a:pt x="127" y="2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9" name="Google Shape;3418;p67">
              <a:extLst>
                <a:ext uri="{FF2B5EF4-FFF2-40B4-BE49-F238E27FC236}">
                  <a16:creationId xmlns:a16="http://schemas.microsoft.com/office/drawing/2014/main" id="{DEDB4D8E-9AF0-CA87-67A9-E1E0FD2A9CBE}"/>
                </a:ext>
              </a:extLst>
            </p:cNvPr>
            <p:cNvSpPr/>
            <p:nvPr/>
          </p:nvSpPr>
          <p:spPr>
            <a:xfrm>
              <a:off x="4478400" y="3070440"/>
              <a:ext cx="44640" cy="14040"/>
            </a:xfrm>
            <a:custGeom>
              <a:avLst/>
              <a:gdLst/>
              <a:ahLst/>
              <a:cxnLst/>
              <a:rect l="l" t="t" r="r" b="b"/>
              <a:pathLst>
                <a:path w="124" h="39" extrusionOk="0">
                  <a:moveTo>
                    <a:pt x="124" y="38"/>
                  </a:moveTo>
                  <a:cubicBezTo>
                    <a:pt x="123" y="42"/>
                    <a:pt x="95" y="36"/>
                    <a:pt x="61" y="25"/>
                  </a:cubicBezTo>
                  <a:cubicBezTo>
                    <a:pt x="27" y="15"/>
                    <a:pt x="-1" y="4"/>
                    <a:pt x="0" y="1"/>
                  </a:cubicBezTo>
                  <a:cubicBezTo>
                    <a:pt x="1" y="-3"/>
                    <a:pt x="30" y="2"/>
                    <a:pt x="64" y="13"/>
                  </a:cubicBezTo>
                  <a:cubicBezTo>
                    <a:pt x="99" y="23"/>
                    <a:pt x="126" y="35"/>
                    <a:pt x="124" y="3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0" name="Google Shape;3419;p67">
              <a:extLst>
                <a:ext uri="{FF2B5EF4-FFF2-40B4-BE49-F238E27FC236}">
                  <a16:creationId xmlns:a16="http://schemas.microsoft.com/office/drawing/2014/main" id="{89C0754C-0FCD-C99B-09CC-558BCFE6C9A7}"/>
                </a:ext>
              </a:extLst>
            </p:cNvPr>
            <p:cNvSpPr/>
            <p:nvPr/>
          </p:nvSpPr>
          <p:spPr>
            <a:xfrm>
              <a:off x="4566240" y="3100680"/>
              <a:ext cx="42120" cy="20880"/>
            </a:xfrm>
            <a:custGeom>
              <a:avLst/>
              <a:gdLst/>
              <a:ahLst/>
              <a:cxnLst/>
              <a:rect l="l" t="t" r="r" b="b"/>
              <a:pathLst>
                <a:path w="117" h="58" extrusionOk="0">
                  <a:moveTo>
                    <a:pt x="117" y="58"/>
                  </a:moveTo>
                  <a:cubicBezTo>
                    <a:pt x="116" y="61"/>
                    <a:pt x="88" y="51"/>
                    <a:pt x="56" y="35"/>
                  </a:cubicBezTo>
                  <a:cubicBezTo>
                    <a:pt x="24" y="20"/>
                    <a:pt x="-1" y="5"/>
                    <a:pt x="1" y="1"/>
                  </a:cubicBezTo>
                  <a:cubicBezTo>
                    <a:pt x="2" y="-2"/>
                    <a:pt x="30" y="8"/>
                    <a:pt x="62" y="23"/>
                  </a:cubicBezTo>
                  <a:cubicBezTo>
                    <a:pt x="94" y="39"/>
                    <a:pt x="119" y="54"/>
                    <a:pt x="117" y="5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1" name="Google Shape;3420;p67">
              <a:extLst>
                <a:ext uri="{FF2B5EF4-FFF2-40B4-BE49-F238E27FC236}">
                  <a16:creationId xmlns:a16="http://schemas.microsoft.com/office/drawing/2014/main" id="{1CD54336-9866-E8B4-22D2-9575DF63B34F}"/>
                </a:ext>
              </a:extLst>
            </p:cNvPr>
            <p:cNvSpPr/>
            <p:nvPr/>
          </p:nvSpPr>
          <p:spPr>
            <a:xfrm>
              <a:off x="4648320" y="3144600"/>
              <a:ext cx="38520" cy="27360"/>
            </a:xfrm>
            <a:custGeom>
              <a:avLst/>
              <a:gdLst/>
              <a:ahLst/>
              <a:cxnLst/>
              <a:rect l="l" t="t" r="r" b="b"/>
              <a:pathLst>
                <a:path w="107" h="76" extrusionOk="0">
                  <a:moveTo>
                    <a:pt x="107" y="76"/>
                  </a:moveTo>
                  <a:cubicBezTo>
                    <a:pt x="104" y="79"/>
                    <a:pt x="79" y="64"/>
                    <a:pt x="50" y="44"/>
                  </a:cubicBezTo>
                  <a:cubicBezTo>
                    <a:pt x="21" y="23"/>
                    <a:pt x="-1" y="4"/>
                    <a:pt x="1" y="1"/>
                  </a:cubicBezTo>
                  <a:cubicBezTo>
                    <a:pt x="3" y="-2"/>
                    <a:pt x="28" y="12"/>
                    <a:pt x="58" y="33"/>
                  </a:cubicBezTo>
                  <a:cubicBezTo>
                    <a:pt x="87" y="54"/>
                    <a:pt x="109" y="73"/>
                    <a:pt x="107" y="7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2" name="Google Shape;3421;p67">
              <a:extLst>
                <a:ext uri="{FF2B5EF4-FFF2-40B4-BE49-F238E27FC236}">
                  <a16:creationId xmlns:a16="http://schemas.microsoft.com/office/drawing/2014/main" id="{F70B06CA-DF9F-9C38-4D7D-7D23A18C6741}"/>
                </a:ext>
              </a:extLst>
            </p:cNvPr>
            <p:cNvSpPr/>
            <p:nvPr/>
          </p:nvSpPr>
          <p:spPr>
            <a:xfrm>
              <a:off x="4721760" y="3201840"/>
              <a:ext cx="16920" cy="16560"/>
            </a:xfrm>
            <a:custGeom>
              <a:avLst/>
              <a:gdLst/>
              <a:ahLst/>
              <a:cxnLst/>
              <a:rect l="l" t="t" r="r" b="b"/>
              <a:pathLst>
                <a:path w="47" h="46" extrusionOk="0">
                  <a:moveTo>
                    <a:pt x="47" y="45"/>
                  </a:moveTo>
                  <a:cubicBezTo>
                    <a:pt x="45" y="48"/>
                    <a:pt x="32" y="40"/>
                    <a:pt x="20" y="28"/>
                  </a:cubicBezTo>
                  <a:cubicBezTo>
                    <a:pt x="7" y="15"/>
                    <a:pt x="-1" y="3"/>
                    <a:pt x="1" y="0"/>
                  </a:cubicBezTo>
                  <a:cubicBezTo>
                    <a:pt x="4" y="-2"/>
                    <a:pt x="16" y="6"/>
                    <a:pt x="29" y="18"/>
                  </a:cubicBezTo>
                  <a:cubicBezTo>
                    <a:pt x="42" y="30"/>
                    <a:pt x="50" y="43"/>
                    <a:pt x="47" y="4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3" name="Google Shape;3422;p67">
              <a:extLst>
                <a:ext uri="{FF2B5EF4-FFF2-40B4-BE49-F238E27FC236}">
                  <a16:creationId xmlns:a16="http://schemas.microsoft.com/office/drawing/2014/main" id="{B00D5995-CCB3-059A-8A2F-5538CA026063}"/>
                </a:ext>
              </a:extLst>
            </p:cNvPr>
            <p:cNvSpPr/>
            <p:nvPr/>
          </p:nvSpPr>
          <p:spPr>
            <a:xfrm>
              <a:off x="3730320" y="3242160"/>
              <a:ext cx="28080" cy="36720"/>
            </a:xfrm>
            <a:custGeom>
              <a:avLst/>
              <a:gdLst/>
              <a:ahLst/>
              <a:cxnLst/>
              <a:rect l="l" t="t" r="r" b="b"/>
              <a:pathLst>
                <a:path w="78" h="102" extrusionOk="0">
                  <a:moveTo>
                    <a:pt x="78" y="102"/>
                  </a:moveTo>
                  <a:cubicBezTo>
                    <a:pt x="75" y="105"/>
                    <a:pt x="53" y="86"/>
                    <a:pt x="31" y="58"/>
                  </a:cubicBezTo>
                  <a:cubicBezTo>
                    <a:pt x="9" y="29"/>
                    <a:pt x="-2" y="2"/>
                    <a:pt x="1" y="0"/>
                  </a:cubicBezTo>
                  <a:cubicBezTo>
                    <a:pt x="4" y="-1"/>
                    <a:pt x="20" y="22"/>
                    <a:pt x="42" y="50"/>
                  </a:cubicBezTo>
                  <a:cubicBezTo>
                    <a:pt x="63" y="77"/>
                    <a:pt x="81" y="100"/>
                    <a:pt x="78" y="10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4" name="Google Shape;3423;p67">
              <a:extLst>
                <a:ext uri="{FF2B5EF4-FFF2-40B4-BE49-F238E27FC236}">
                  <a16:creationId xmlns:a16="http://schemas.microsoft.com/office/drawing/2014/main" id="{4940D955-235D-627B-2C40-36DE33EB5D5B}"/>
                </a:ext>
              </a:extLst>
            </p:cNvPr>
            <p:cNvSpPr/>
            <p:nvPr/>
          </p:nvSpPr>
          <p:spPr>
            <a:xfrm>
              <a:off x="3792240" y="3309840"/>
              <a:ext cx="37440" cy="27000"/>
            </a:xfrm>
            <a:custGeom>
              <a:avLst/>
              <a:gdLst/>
              <a:ahLst/>
              <a:cxnLst/>
              <a:rect l="l" t="t" r="r" b="b"/>
              <a:pathLst>
                <a:path w="104" h="75" extrusionOk="0">
                  <a:moveTo>
                    <a:pt x="104" y="75"/>
                  </a:moveTo>
                  <a:cubicBezTo>
                    <a:pt x="102" y="78"/>
                    <a:pt x="77" y="64"/>
                    <a:pt x="48" y="43"/>
                  </a:cubicBezTo>
                  <a:cubicBezTo>
                    <a:pt x="19" y="23"/>
                    <a:pt x="-2" y="4"/>
                    <a:pt x="0" y="1"/>
                  </a:cubicBezTo>
                  <a:cubicBezTo>
                    <a:pt x="2" y="-2"/>
                    <a:pt x="27" y="12"/>
                    <a:pt x="56" y="33"/>
                  </a:cubicBezTo>
                  <a:cubicBezTo>
                    <a:pt x="84" y="53"/>
                    <a:pt x="106" y="72"/>
                    <a:pt x="104" y="7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5" name="Google Shape;3424;p67">
              <a:extLst>
                <a:ext uri="{FF2B5EF4-FFF2-40B4-BE49-F238E27FC236}">
                  <a16:creationId xmlns:a16="http://schemas.microsoft.com/office/drawing/2014/main" id="{7301267B-F539-6B5C-34B6-7C12FA3C16EB}"/>
                </a:ext>
              </a:extLst>
            </p:cNvPr>
            <p:cNvSpPr/>
            <p:nvPr/>
          </p:nvSpPr>
          <p:spPr>
            <a:xfrm>
              <a:off x="3869280" y="3359880"/>
              <a:ext cx="41760" cy="20160"/>
            </a:xfrm>
            <a:custGeom>
              <a:avLst/>
              <a:gdLst/>
              <a:ahLst/>
              <a:cxnLst/>
              <a:rect l="l" t="t" r="r" b="b"/>
              <a:pathLst>
                <a:path w="116" h="56" extrusionOk="0">
                  <a:moveTo>
                    <a:pt x="116" y="56"/>
                  </a:moveTo>
                  <a:cubicBezTo>
                    <a:pt x="115" y="59"/>
                    <a:pt x="87" y="50"/>
                    <a:pt x="55" y="34"/>
                  </a:cubicBezTo>
                  <a:cubicBezTo>
                    <a:pt x="23" y="19"/>
                    <a:pt x="-1" y="4"/>
                    <a:pt x="0" y="1"/>
                  </a:cubicBezTo>
                  <a:cubicBezTo>
                    <a:pt x="2" y="-2"/>
                    <a:pt x="29" y="7"/>
                    <a:pt x="61" y="22"/>
                  </a:cubicBezTo>
                  <a:cubicBezTo>
                    <a:pt x="93" y="38"/>
                    <a:pt x="117" y="53"/>
                    <a:pt x="116" y="5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6" name="Google Shape;3425;p67">
              <a:extLst>
                <a:ext uri="{FF2B5EF4-FFF2-40B4-BE49-F238E27FC236}">
                  <a16:creationId xmlns:a16="http://schemas.microsoft.com/office/drawing/2014/main" id="{3FE38426-0615-7D2B-BB06-9ABE5808B2A2}"/>
                </a:ext>
              </a:extLst>
            </p:cNvPr>
            <p:cNvSpPr/>
            <p:nvPr/>
          </p:nvSpPr>
          <p:spPr>
            <a:xfrm>
              <a:off x="3954240" y="3395520"/>
              <a:ext cx="44640" cy="11880"/>
            </a:xfrm>
            <a:custGeom>
              <a:avLst/>
              <a:gdLst/>
              <a:ahLst/>
              <a:cxnLst/>
              <a:rect l="l" t="t" r="r" b="b"/>
              <a:pathLst>
                <a:path w="124" h="33" extrusionOk="0">
                  <a:moveTo>
                    <a:pt x="124" y="32"/>
                  </a:moveTo>
                  <a:cubicBezTo>
                    <a:pt x="123" y="35"/>
                    <a:pt x="95" y="32"/>
                    <a:pt x="60" y="23"/>
                  </a:cubicBezTo>
                  <a:cubicBezTo>
                    <a:pt x="26" y="16"/>
                    <a:pt x="-1" y="4"/>
                    <a:pt x="0" y="1"/>
                  </a:cubicBezTo>
                  <a:cubicBezTo>
                    <a:pt x="1" y="-3"/>
                    <a:pt x="29" y="3"/>
                    <a:pt x="64" y="10"/>
                  </a:cubicBezTo>
                  <a:cubicBezTo>
                    <a:pt x="98" y="19"/>
                    <a:pt x="125" y="28"/>
                    <a:pt x="124" y="3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7" name="Google Shape;3426;p67">
              <a:extLst>
                <a:ext uri="{FF2B5EF4-FFF2-40B4-BE49-F238E27FC236}">
                  <a16:creationId xmlns:a16="http://schemas.microsoft.com/office/drawing/2014/main" id="{4810DBEB-E368-2B50-9AC6-FCF5BED60135}"/>
                </a:ext>
              </a:extLst>
            </p:cNvPr>
            <p:cNvSpPr/>
            <p:nvPr/>
          </p:nvSpPr>
          <p:spPr>
            <a:xfrm>
              <a:off x="4043880" y="3415680"/>
              <a:ext cx="45720" cy="9000"/>
            </a:xfrm>
            <a:custGeom>
              <a:avLst/>
              <a:gdLst/>
              <a:ahLst/>
              <a:cxnLst/>
              <a:rect l="l" t="t" r="r" b="b"/>
              <a:pathLst>
                <a:path w="127" h="25" extrusionOk="0">
                  <a:moveTo>
                    <a:pt x="127" y="24"/>
                  </a:moveTo>
                  <a:cubicBezTo>
                    <a:pt x="126" y="27"/>
                    <a:pt x="97" y="25"/>
                    <a:pt x="62" y="19"/>
                  </a:cubicBezTo>
                  <a:cubicBezTo>
                    <a:pt x="28" y="13"/>
                    <a:pt x="0" y="6"/>
                    <a:pt x="0" y="2"/>
                  </a:cubicBezTo>
                  <a:cubicBezTo>
                    <a:pt x="1" y="-2"/>
                    <a:pt x="30" y="0"/>
                    <a:pt x="65" y="6"/>
                  </a:cubicBezTo>
                  <a:cubicBezTo>
                    <a:pt x="99" y="12"/>
                    <a:pt x="127" y="20"/>
                    <a:pt x="127" y="2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8" name="Google Shape;3427;p67">
              <a:extLst>
                <a:ext uri="{FF2B5EF4-FFF2-40B4-BE49-F238E27FC236}">
                  <a16:creationId xmlns:a16="http://schemas.microsoft.com/office/drawing/2014/main" id="{DEB0B3E4-2B6F-4B9E-EE67-0BF0879CD377}"/>
                </a:ext>
              </a:extLst>
            </p:cNvPr>
            <p:cNvSpPr/>
            <p:nvPr/>
          </p:nvSpPr>
          <p:spPr>
            <a:xfrm>
              <a:off x="4134960" y="3429000"/>
              <a:ext cx="46080" cy="6120"/>
            </a:xfrm>
            <a:custGeom>
              <a:avLst/>
              <a:gdLst/>
              <a:ahLst/>
              <a:cxnLst/>
              <a:rect l="l" t="t" r="r" b="b"/>
              <a:pathLst>
                <a:path w="128" h="17" extrusionOk="0">
                  <a:moveTo>
                    <a:pt x="128" y="14"/>
                  </a:moveTo>
                  <a:cubicBezTo>
                    <a:pt x="128" y="18"/>
                    <a:pt x="99" y="18"/>
                    <a:pt x="64" y="15"/>
                  </a:cubicBezTo>
                  <a:cubicBezTo>
                    <a:pt x="28" y="12"/>
                    <a:pt x="0" y="7"/>
                    <a:pt x="0" y="3"/>
                  </a:cubicBezTo>
                  <a:cubicBezTo>
                    <a:pt x="1" y="-1"/>
                    <a:pt x="30" y="-1"/>
                    <a:pt x="65" y="2"/>
                  </a:cubicBezTo>
                  <a:cubicBezTo>
                    <a:pt x="100" y="5"/>
                    <a:pt x="128" y="11"/>
                    <a:pt x="128" y="1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9" name="Google Shape;3428;p67">
              <a:extLst>
                <a:ext uri="{FF2B5EF4-FFF2-40B4-BE49-F238E27FC236}">
                  <a16:creationId xmlns:a16="http://schemas.microsoft.com/office/drawing/2014/main" id="{49D37A5E-78CE-7CA6-B14A-CAE7CA26863B}"/>
                </a:ext>
              </a:extLst>
            </p:cNvPr>
            <p:cNvSpPr/>
            <p:nvPr/>
          </p:nvSpPr>
          <p:spPr>
            <a:xfrm>
              <a:off x="4227120" y="3433680"/>
              <a:ext cx="46080" cy="4680"/>
            </a:xfrm>
            <a:custGeom>
              <a:avLst/>
              <a:gdLst/>
              <a:ahLst/>
              <a:cxnLst/>
              <a:rect l="l" t="t" r="r" b="b"/>
              <a:pathLst>
                <a:path w="128" h="13" extrusionOk="0">
                  <a:moveTo>
                    <a:pt x="128" y="6"/>
                  </a:moveTo>
                  <a:cubicBezTo>
                    <a:pt x="128" y="10"/>
                    <a:pt x="99" y="13"/>
                    <a:pt x="64" y="13"/>
                  </a:cubicBezTo>
                  <a:cubicBezTo>
                    <a:pt x="28" y="13"/>
                    <a:pt x="0" y="10"/>
                    <a:pt x="0" y="7"/>
                  </a:cubicBezTo>
                  <a:cubicBezTo>
                    <a:pt x="0" y="3"/>
                    <a:pt x="28" y="0"/>
                    <a:pt x="64" y="0"/>
                  </a:cubicBezTo>
                  <a:cubicBezTo>
                    <a:pt x="99" y="0"/>
                    <a:pt x="128" y="3"/>
                    <a:pt x="128"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0" name="Google Shape;3429;p67">
              <a:extLst>
                <a:ext uri="{FF2B5EF4-FFF2-40B4-BE49-F238E27FC236}">
                  <a16:creationId xmlns:a16="http://schemas.microsoft.com/office/drawing/2014/main" id="{0E5B7ECA-AE76-EBAB-F772-B6E8B41895EC}"/>
                </a:ext>
              </a:extLst>
            </p:cNvPr>
            <p:cNvSpPr/>
            <p:nvPr/>
          </p:nvSpPr>
          <p:spPr>
            <a:xfrm>
              <a:off x="4318920" y="3427560"/>
              <a:ext cx="46080" cy="6840"/>
            </a:xfrm>
            <a:custGeom>
              <a:avLst/>
              <a:gdLst/>
              <a:ahLst/>
              <a:cxnLst/>
              <a:rect l="l" t="t" r="r" b="b"/>
              <a:pathLst>
                <a:path w="128" h="19" extrusionOk="0">
                  <a:moveTo>
                    <a:pt x="128" y="2"/>
                  </a:moveTo>
                  <a:cubicBezTo>
                    <a:pt x="128" y="6"/>
                    <a:pt x="100" y="12"/>
                    <a:pt x="65" y="16"/>
                  </a:cubicBezTo>
                  <a:cubicBezTo>
                    <a:pt x="29" y="20"/>
                    <a:pt x="1" y="20"/>
                    <a:pt x="0" y="16"/>
                  </a:cubicBezTo>
                  <a:cubicBezTo>
                    <a:pt x="0" y="13"/>
                    <a:pt x="28" y="7"/>
                    <a:pt x="63" y="3"/>
                  </a:cubicBezTo>
                  <a:cubicBezTo>
                    <a:pt x="98" y="-1"/>
                    <a:pt x="127" y="-1"/>
                    <a:pt x="128"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1" name="Google Shape;3430;p67">
              <a:extLst>
                <a:ext uri="{FF2B5EF4-FFF2-40B4-BE49-F238E27FC236}">
                  <a16:creationId xmlns:a16="http://schemas.microsoft.com/office/drawing/2014/main" id="{5C72A6D4-E40D-F0B0-70EA-A1BF6B39FCAC}"/>
                </a:ext>
              </a:extLst>
            </p:cNvPr>
            <p:cNvSpPr/>
            <p:nvPr/>
          </p:nvSpPr>
          <p:spPr>
            <a:xfrm>
              <a:off x="4410360" y="3409920"/>
              <a:ext cx="44640" cy="11160"/>
            </a:xfrm>
            <a:custGeom>
              <a:avLst/>
              <a:gdLst/>
              <a:ahLst/>
              <a:cxnLst/>
              <a:rect l="l" t="t" r="r" b="b"/>
              <a:pathLst>
                <a:path w="124" h="31" extrusionOk="0">
                  <a:moveTo>
                    <a:pt x="124" y="1"/>
                  </a:moveTo>
                  <a:cubicBezTo>
                    <a:pt x="125" y="5"/>
                    <a:pt x="98" y="14"/>
                    <a:pt x="64" y="22"/>
                  </a:cubicBezTo>
                  <a:cubicBezTo>
                    <a:pt x="29" y="30"/>
                    <a:pt x="0" y="34"/>
                    <a:pt x="0" y="30"/>
                  </a:cubicBezTo>
                  <a:cubicBezTo>
                    <a:pt x="-1" y="27"/>
                    <a:pt x="26" y="17"/>
                    <a:pt x="61" y="9"/>
                  </a:cubicBezTo>
                  <a:cubicBezTo>
                    <a:pt x="95" y="1"/>
                    <a:pt x="123" y="-2"/>
                    <a:pt x="12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2" name="Google Shape;3431;p67">
              <a:extLst>
                <a:ext uri="{FF2B5EF4-FFF2-40B4-BE49-F238E27FC236}">
                  <a16:creationId xmlns:a16="http://schemas.microsoft.com/office/drawing/2014/main" id="{C694A667-636F-542B-5987-0A9DE9CB81B9}"/>
                </a:ext>
              </a:extLst>
            </p:cNvPr>
            <p:cNvSpPr/>
            <p:nvPr/>
          </p:nvSpPr>
          <p:spPr>
            <a:xfrm>
              <a:off x="4499280" y="3380400"/>
              <a:ext cx="42840" cy="16920"/>
            </a:xfrm>
            <a:custGeom>
              <a:avLst/>
              <a:gdLst/>
              <a:ahLst/>
              <a:cxnLst/>
              <a:rect l="l" t="t" r="r" b="b"/>
              <a:pathLst>
                <a:path w="119" h="47" extrusionOk="0">
                  <a:moveTo>
                    <a:pt x="119" y="1"/>
                  </a:moveTo>
                  <a:cubicBezTo>
                    <a:pt x="121" y="5"/>
                    <a:pt x="95" y="18"/>
                    <a:pt x="62" y="30"/>
                  </a:cubicBezTo>
                  <a:cubicBezTo>
                    <a:pt x="29" y="43"/>
                    <a:pt x="1" y="50"/>
                    <a:pt x="0" y="47"/>
                  </a:cubicBezTo>
                  <a:cubicBezTo>
                    <a:pt x="-1" y="43"/>
                    <a:pt x="24" y="30"/>
                    <a:pt x="57" y="18"/>
                  </a:cubicBezTo>
                  <a:cubicBezTo>
                    <a:pt x="90" y="5"/>
                    <a:pt x="118" y="-2"/>
                    <a:pt x="11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3" name="Google Shape;3432;p67">
              <a:extLst>
                <a:ext uri="{FF2B5EF4-FFF2-40B4-BE49-F238E27FC236}">
                  <a16:creationId xmlns:a16="http://schemas.microsoft.com/office/drawing/2014/main" id="{A2C0FB2D-837B-A317-0B09-A8A365A880C8}"/>
                </a:ext>
              </a:extLst>
            </p:cNvPr>
            <p:cNvSpPr/>
            <p:nvPr/>
          </p:nvSpPr>
          <p:spPr>
            <a:xfrm>
              <a:off x="4583880" y="3339000"/>
              <a:ext cx="40320" cy="22680"/>
            </a:xfrm>
            <a:custGeom>
              <a:avLst/>
              <a:gdLst/>
              <a:ahLst/>
              <a:cxnLst/>
              <a:rect l="l" t="t" r="r" b="b"/>
              <a:pathLst>
                <a:path w="112" h="63" extrusionOk="0">
                  <a:moveTo>
                    <a:pt x="112" y="1"/>
                  </a:moveTo>
                  <a:cubicBezTo>
                    <a:pt x="114" y="4"/>
                    <a:pt x="91" y="21"/>
                    <a:pt x="60" y="38"/>
                  </a:cubicBezTo>
                  <a:cubicBezTo>
                    <a:pt x="29" y="55"/>
                    <a:pt x="2" y="66"/>
                    <a:pt x="1" y="63"/>
                  </a:cubicBezTo>
                  <a:cubicBezTo>
                    <a:pt x="-1" y="60"/>
                    <a:pt x="22" y="43"/>
                    <a:pt x="53" y="26"/>
                  </a:cubicBezTo>
                  <a:cubicBezTo>
                    <a:pt x="84" y="9"/>
                    <a:pt x="111" y="-2"/>
                    <a:pt x="11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4" name="Google Shape;3433;p67">
              <a:extLst>
                <a:ext uri="{FF2B5EF4-FFF2-40B4-BE49-F238E27FC236}">
                  <a16:creationId xmlns:a16="http://schemas.microsoft.com/office/drawing/2014/main" id="{6E33E6CC-32DC-8D94-1832-2118C53BEF97}"/>
                </a:ext>
              </a:extLst>
            </p:cNvPr>
            <p:cNvSpPr/>
            <p:nvPr/>
          </p:nvSpPr>
          <p:spPr>
            <a:xfrm>
              <a:off x="4662360" y="3286080"/>
              <a:ext cx="37080" cy="28080"/>
            </a:xfrm>
            <a:custGeom>
              <a:avLst/>
              <a:gdLst/>
              <a:ahLst/>
              <a:cxnLst/>
              <a:rect l="l" t="t" r="r" b="b"/>
              <a:pathLst>
                <a:path w="103" h="78" extrusionOk="0">
                  <a:moveTo>
                    <a:pt x="103" y="1"/>
                  </a:moveTo>
                  <a:cubicBezTo>
                    <a:pt x="105" y="3"/>
                    <a:pt x="84" y="23"/>
                    <a:pt x="56" y="45"/>
                  </a:cubicBezTo>
                  <a:cubicBezTo>
                    <a:pt x="28" y="66"/>
                    <a:pt x="4" y="81"/>
                    <a:pt x="1" y="78"/>
                  </a:cubicBezTo>
                  <a:cubicBezTo>
                    <a:pt x="-1" y="75"/>
                    <a:pt x="20" y="55"/>
                    <a:pt x="48" y="34"/>
                  </a:cubicBezTo>
                  <a:cubicBezTo>
                    <a:pt x="76" y="13"/>
                    <a:pt x="101" y="-2"/>
                    <a:pt x="10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5" name="Google Shape;3434;p67">
              <a:extLst>
                <a:ext uri="{FF2B5EF4-FFF2-40B4-BE49-F238E27FC236}">
                  <a16:creationId xmlns:a16="http://schemas.microsoft.com/office/drawing/2014/main" id="{1137DF6F-7122-761B-F0BD-5D5954211B69}"/>
                </a:ext>
              </a:extLst>
            </p:cNvPr>
            <p:cNvSpPr/>
            <p:nvPr/>
          </p:nvSpPr>
          <p:spPr>
            <a:xfrm>
              <a:off x="4733640" y="3238560"/>
              <a:ext cx="17280" cy="17280"/>
            </a:xfrm>
            <a:custGeom>
              <a:avLst/>
              <a:gdLst/>
              <a:ahLst/>
              <a:cxnLst/>
              <a:rect l="l" t="t" r="r" b="b"/>
              <a:pathLst>
                <a:path w="48" h="48" extrusionOk="0">
                  <a:moveTo>
                    <a:pt x="48" y="1"/>
                  </a:moveTo>
                  <a:cubicBezTo>
                    <a:pt x="51" y="3"/>
                    <a:pt x="42" y="16"/>
                    <a:pt x="29" y="29"/>
                  </a:cubicBezTo>
                  <a:cubicBezTo>
                    <a:pt x="16" y="42"/>
                    <a:pt x="3" y="50"/>
                    <a:pt x="1" y="48"/>
                  </a:cubicBezTo>
                  <a:cubicBezTo>
                    <a:pt x="-2" y="45"/>
                    <a:pt x="7" y="32"/>
                    <a:pt x="20" y="19"/>
                  </a:cubicBezTo>
                  <a:cubicBezTo>
                    <a:pt x="33" y="6"/>
                    <a:pt x="45" y="-2"/>
                    <a:pt x="4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6" name="Google Shape;3435;p67">
              <a:extLst>
                <a:ext uri="{FF2B5EF4-FFF2-40B4-BE49-F238E27FC236}">
                  <a16:creationId xmlns:a16="http://schemas.microsoft.com/office/drawing/2014/main" id="{06E4E8D6-3084-5302-084B-1D51BE00913A}"/>
                </a:ext>
              </a:extLst>
            </p:cNvPr>
            <p:cNvSpPr/>
            <p:nvPr/>
          </p:nvSpPr>
          <p:spPr>
            <a:xfrm>
              <a:off x="4212000" y="2560320"/>
              <a:ext cx="5040" cy="957600"/>
            </a:xfrm>
            <a:custGeom>
              <a:avLst/>
              <a:gdLst/>
              <a:ahLst/>
              <a:cxnLst/>
              <a:rect l="l" t="t" r="r" b="b"/>
              <a:pathLst>
                <a:path w="14" h="2660" extrusionOk="0">
                  <a:moveTo>
                    <a:pt x="7" y="2660"/>
                  </a:moveTo>
                  <a:cubicBezTo>
                    <a:pt x="3" y="2660"/>
                    <a:pt x="0" y="2064"/>
                    <a:pt x="0" y="1330"/>
                  </a:cubicBezTo>
                  <a:cubicBezTo>
                    <a:pt x="0" y="596"/>
                    <a:pt x="3" y="0"/>
                    <a:pt x="7" y="0"/>
                  </a:cubicBezTo>
                  <a:cubicBezTo>
                    <a:pt x="11" y="0"/>
                    <a:pt x="14" y="596"/>
                    <a:pt x="14" y="1330"/>
                  </a:cubicBezTo>
                  <a:cubicBezTo>
                    <a:pt x="14" y="2064"/>
                    <a:pt x="11" y="2660"/>
                    <a:pt x="7" y="266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7" name="Google Shape;3436;p67">
              <a:extLst>
                <a:ext uri="{FF2B5EF4-FFF2-40B4-BE49-F238E27FC236}">
                  <a16:creationId xmlns:a16="http://schemas.microsoft.com/office/drawing/2014/main" id="{10BC1640-8E0F-8776-14C4-67ABD272CC15}"/>
                </a:ext>
              </a:extLst>
            </p:cNvPr>
            <p:cNvSpPr/>
            <p:nvPr/>
          </p:nvSpPr>
          <p:spPr>
            <a:xfrm>
              <a:off x="4214880" y="2778480"/>
              <a:ext cx="431640" cy="451080"/>
            </a:xfrm>
            <a:custGeom>
              <a:avLst/>
              <a:gdLst/>
              <a:ahLst/>
              <a:cxnLst/>
              <a:rect l="l" t="t" r="r" b="b"/>
              <a:pathLst>
                <a:path w="1199" h="1253" extrusionOk="0">
                  <a:moveTo>
                    <a:pt x="1199" y="0"/>
                  </a:moveTo>
                  <a:cubicBezTo>
                    <a:pt x="1202" y="2"/>
                    <a:pt x="936" y="285"/>
                    <a:pt x="604" y="631"/>
                  </a:cubicBezTo>
                  <a:cubicBezTo>
                    <a:pt x="273" y="977"/>
                    <a:pt x="3" y="1256"/>
                    <a:pt x="0" y="1253"/>
                  </a:cubicBezTo>
                  <a:cubicBezTo>
                    <a:pt x="-3" y="1251"/>
                    <a:pt x="264" y="968"/>
                    <a:pt x="595" y="622"/>
                  </a:cubicBezTo>
                  <a:cubicBezTo>
                    <a:pt x="926" y="276"/>
                    <a:pt x="1197" y="-3"/>
                    <a:pt x="119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8" name="Google Shape;3437;p67">
              <a:extLst>
                <a:ext uri="{FF2B5EF4-FFF2-40B4-BE49-F238E27FC236}">
                  <a16:creationId xmlns:a16="http://schemas.microsoft.com/office/drawing/2014/main" id="{DC2DD050-8DE3-7FA6-B7DB-B253916C146F}"/>
                </a:ext>
              </a:extLst>
            </p:cNvPr>
            <p:cNvSpPr/>
            <p:nvPr/>
          </p:nvSpPr>
          <p:spPr>
            <a:xfrm>
              <a:off x="4614120" y="2748600"/>
              <a:ext cx="79560" cy="68040"/>
            </a:xfrm>
            <a:custGeom>
              <a:avLst/>
              <a:gdLst/>
              <a:ahLst/>
              <a:cxnLst/>
              <a:rect l="l" t="t" r="r" b="b"/>
              <a:pathLst>
                <a:path w="221" h="189" extrusionOk="0">
                  <a:moveTo>
                    <a:pt x="18" y="74"/>
                  </a:moveTo>
                  <a:cubicBezTo>
                    <a:pt x="17" y="73"/>
                    <a:pt x="37" y="65"/>
                    <a:pt x="72" y="52"/>
                  </a:cubicBezTo>
                  <a:cubicBezTo>
                    <a:pt x="106" y="40"/>
                    <a:pt x="155" y="23"/>
                    <a:pt x="211" y="3"/>
                  </a:cubicBezTo>
                  <a:lnTo>
                    <a:pt x="221" y="0"/>
                  </a:lnTo>
                  <a:lnTo>
                    <a:pt x="220" y="10"/>
                  </a:lnTo>
                  <a:cubicBezTo>
                    <a:pt x="215" y="39"/>
                    <a:pt x="210" y="70"/>
                    <a:pt x="205" y="102"/>
                  </a:cubicBezTo>
                  <a:cubicBezTo>
                    <a:pt x="200" y="130"/>
                    <a:pt x="196" y="157"/>
                    <a:pt x="191" y="182"/>
                  </a:cubicBezTo>
                  <a:lnTo>
                    <a:pt x="190" y="189"/>
                  </a:lnTo>
                  <a:lnTo>
                    <a:pt x="184" y="187"/>
                  </a:lnTo>
                  <a:cubicBezTo>
                    <a:pt x="121" y="172"/>
                    <a:pt x="73" y="142"/>
                    <a:pt x="43" y="117"/>
                  </a:cubicBezTo>
                  <a:cubicBezTo>
                    <a:pt x="28" y="104"/>
                    <a:pt x="17" y="93"/>
                    <a:pt x="10" y="85"/>
                  </a:cubicBezTo>
                  <a:cubicBezTo>
                    <a:pt x="3" y="77"/>
                    <a:pt x="0" y="72"/>
                    <a:pt x="0" y="71"/>
                  </a:cubicBezTo>
                  <a:cubicBezTo>
                    <a:pt x="2" y="70"/>
                    <a:pt x="17" y="87"/>
                    <a:pt x="48" y="110"/>
                  </a:cubicBezTo>
                  <a:cubicBezTo>
                    <a:pt x="78" y="133"/>
                    <a:pt x="126" y="161"/>
                    <a:pt x="186" y="175"/>
                  </a:cubicBezTo>
                  <a:lnTo>
                    <a:pt x="179" y="180"/>
                  </a:lnTo>
                  <a:cubicBezTo>
                    <a:pt x="183" y="155"/>
                    <a:pt x="187" y="128"/>
                    <a:pt x="192" y="100"/>
                  </a:cubicBezTo>
                  <a:cubicBezTo>
                    <a:pt x="197" y="68"/>
                    <a:pt x="202" y="37"/>
                    <a:pt x="207" y="8"/>
                  </a:cubicBezTo>
                  <a:lnTo>
                    <a:pt x="215" y="15"/>
                  </a:lnTo>
                  <a:cubicBezTo>
                    <a:pt x="158" y="34"/>
                    <a:pt x="109" y="49"/>
                    <a:pt x="74" y="60"/>
                  </a:cubicBezTo>
                  <a:cubicBezTo>
                    <a:pt x="39" y="70"/>
                    <a:pt x="18" y="76"/>
                    <a:pt x="18" y="7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9" name="Google Shape;3438;p67">
              <a:extLst>
                <a:ext uri="{FF2B5EF4-FFF2-40B4-BE49-F238E27FC236}">
                  <a16:creationId xmlns:a16="http://schemas.microsoft.com/office/drawing/2014/main" id="{A68FC371-D74B-5A7B-44A7-5ED825D7137B}"/>
                </a:ext>
              </a:extLst>
            </p:cNvPr>
            <p:cNvSpPr/>
            <p:nvPr/>
          </p:nvSpPr>
          <p:spPr>
            <a:xfrm>
              <a:off x="4755960" y="2745360"/>
              <a:ext cx="71640" cy="120240"/>
            </a:xfrm>
            <a:custGeom>
              <a:avLst/>
              <a:gdLst/>
              <a:ahLst/>
              <a:cxnLst/>
              <a:rect l="l" t="t" r="r" b="b"/>
              <a:pathLst>
                <a:path w="199" h="334" extrusionOk="0">
                  <a:moveTo>
                    <a:pt x="1" y="334"/>
                  </a:moveTo>
                  <a:cubicBezTo>
                    <a:pt x="-2" y="332"/>
                    <a:pt x="40" y="255"/>
                    <a:pt x="94" y="163"/>
                  </a:cubicBezTo>
                  <a:cubicBezTo>
                    <a:pt x="149" y="71"/>
                    <a:pt x="196" y="-2"/>
                    <a:pt x="199" y="0"/>
                  </a:cubicBezTo>
                  <a:cubicBezTo>
                    <a:pt x="202" y="1"/>
                    <a:pt x="160" y="78"/>
                    <a:pt x="106" y="170"/>
                  </a:cubicBezTo>
                  <a:cubicBezTo>
                    <a:pt x="51" y="262"/>
                    <a:pt x="4" y="336"/>
                    <a:pt x="1" y="33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0" name="Google Shape;3439;p67">
              <a:extLst>
                <a:ext uri="{FF2B5EF4-FFF2-40B4-BE49-F238E27FC236}">
                  <a16:creationId xmlns:a16="http://schemas.microsoft.com/office/drawing/2014/main" id="{EB0CF865-BB32-F608-9DD0-EFA4329FD115}"/>
                </a:ext>
              </a:extLst>
            </p:cNvPr>
            <p:cNvSpPr/>
            <p:nvPr/>
          </p:nvSpPr>
          <p:spPr>
            <a:xfrm>
              <a:off x="4754520" y="2770560"/>
              <a:ext cx="79920" cy="127440"/>
            </a:xfrm>
            <a:custGeom>
              <a:avLst/>
              <a:gdLst/>
              <a:ahLst/>
              <a:cxnLst/>
              <a:rect l="l" t="t" r="r" b="b"/>
              <a:pathLst>
                <a:path w="222" h="354" extrusionOk="0">
                  <a:moveTo>
                    <a:pt x="222" y="354"/>
                  </a:moveTo>
                  <a:cubicBezTo>
                    <a:pt x="219" y="356"/>
                    <a:pt x="167" y="278"/>
                    <a:pt x="106" y="181"/>
                  </a:cubicBezTo>
                  <a:cubicBezTo>
                    <a:pt x="45" y="83"/>
                    <a:pt x="-2" y="2"/>
                    <a:pt x="1" y="0"/>
                  </a:cubicBezTo>
                  <a:cubicBezTo>
                    <a:pt x="4" y="-2"/>
                    <a:pt x="56" y="76"/>
                    <a:pt x="117" y="174"/>
                  </a:cubicBezTo>
                  <a:cubicBezTo>
                    <a:pt x="178" y="271"/>
                    <a:pt x="225" y="352"/>
                    <a:pt x="222" y="35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1" name="Google Shape;3440;p67">
              <a:extLst>
                <a:ext uri="{FF2B5EF4-FFF2-40B4-BE49-F238E27FC236}">
                  <a16:creationId xmlns:a16="http://schemas.microsoft.com/office/drawing/2014/main" id="{A7B44E56-C196-090E-2D0A-9F69CA01A89F}"/>
                </a:ext>
              </a:extLst>
            </p:cNvPr>
            <p:cNvSpPr/>
            <p:nvPr/>
          </p:nvSpPr>
          <p:spPr>
            <a:xfrm>
              <a:off x="4857480" y="2814840"/>
              <a:ext cx="41400" cy="85320"/>
            </a:xfrm>
            <a:custGeom>
              <a:avLst/>
              <a:gdLst/>
              <a:ahLst/>
              <a:cxnLst/>
              <a:rect l="l" t="t" r="r" b="b"/>
              <a:pathLst>
                <a:path w="115" h="237" extrusionOk="0">
                  <a:moveTo>
                    <a:pt x="115" y="160"/>
                  </a:moveTo>
                  <a:cubicBezTo>
                    <a:pt x="111" y="162"/>
                    <a:pt x="93" y="87"/>
                    <a:pt x="23" y="16"/>
                  </a:cubicBezTo>
                  <a:lnTo>
                    <a:pt x="33" y="14"/>
                  </a:lnTo>
                  <a:cubicBezTo>
                    <a:pt x="25" y="33"/>
                    <a:pt x="19" y="55"/>
                    <a:pt x="16" y="79"/>
                  </a:cubicBezTo>
                  <a:cubicBezTo>
                    <a:pt x="11" y="116"/>
                    <a:pt x="15" y="153"/>
                    <a:pt x="24" y="183"/>
                  </a:cubicBezTo>
                  <a:lnTo>
                    <a:pt x="12" y="185"/>
                  </a:lnTo>
                  <a:cubicBezTo>
                    <a:pt x="10" y="145"/>
                    <a:pt x="8" y="112"/>
                    <a:pt x="8" y="88"/>
                  </a:cubicBezTo>
                  <a:cubicBezTo>
                    <a:pt x="7" y="65"/>
                    <a:pt x="7" y="51"/>
                    <a:pt x="8" y="51"/>
                  </a:cubicBezTo>
                  <a:cubicBezTo>
                    <a:pt x="10" y="51"/>
                    <a:pt x="12" y="64"/>
                    <a:pt x="15" y="88"/>
                  </a:cubicBezTo>
                  <a:cubicBezTo>
                    <a:pt x="17" y="111"/>
                    <a:pt x="21" y="145"/>
                    <a:pt x="24" y="184"/>
                  </a:cubicBezTo>
                  <a:lnTo>
                    <a:pt x="28" y="237"/>
                  </a:lnTo>
                  <a:lnTo>
                    <a:pt x="12" y="186"/>
                  </a:lnTo>
                  <a:cubicBezTo>
                    <a:pt x="2" y="155"/>
                    <a:pt x="-3" y="117"/>
                    <a:pt x="3" y="77"/>
                  </a:cubicBezTo>
                  <a:cubicBezTo>
                    <a:pt x="6" y="52"/>
                    <a:pt x="13" y="29"/>
                    <a:pt x="22" y="9"/>
                  </a:cubicBezTo>
                  <a:lnTo>
                    <a:pt x="26" y="0"/>
                  </a:lnTo>
                  <a:lnTo>
                    <a:pt x="32" y="7"/>
                  </a:lnTo>
                  <a:cubicBezTo>
                    <a:pt x="67" y="44"/>
                    <a:pt x="89" y="83"/>
                    <a:pt x="101" y="112"/>
                  </a:cubicBezTo>
                  <a:cubicBezTo>
                    <a:pt x="113" y="141"/>
                    <a:pt x="116" y="159"/>
                    <a:pt x="115" y="16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0300" rIns="90000" bIns="40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2" name="Google Shape;3441;p67">
              <a:extLst>
                <a:ext uri="{FF2B5EF4-FFF2-40B4-BE49-F238E27FC236}">
                  <a16:creationId xmlns:a16="http://schemas.microsoft.com/office/drawing/2014/main" id="{F9C86827-3A20-43CF-2A20-53C9E9EBCFCC}"/>
                </a:ext>
              </a:extLst>
            </p:cNvPr>
            <p:cNvSpPr/>
            <p:nvPr/>
          </p:nvSpPr>
          <p:spPr>
            <a:xfrm>
              <a:off x="4343760" y="3137040"/>
              <a:ext cx="59400" cy="88200"/>
            </a:xfrm>
            <a:custGeom>
              <a:avLst/>
              <a:gdLst/>
              <a:ahLst/>
              <a:cxnLst/>
              <a:rect l="l" t="t" r="r" b="b"/>
              <a:pathLst>
                <a:path w="165" h="245" extrusionOk="0">
                  <a:moveTo>
                    <a:pt x="84" y="245"/>
                  </a:moveTo>
                  <a:cubicBezTo>
                    <a:pt x="84" y="244"/>
                    <a:pt x="91" y="242"/>
                    <a:pt x="102" y="236"/>
                  </a:cubicBezTo>
                  <a:cubicBezTo>
                    <a:pt x="113" y="230"/>
                    <a:pt x="128" y="218"/>
                    <a:pt x="138" y="198"/>
                  </a:cubicBezTo>
                  <a:cubicBezTo>
                    <a:pt x="149" y="178"/>
                    <a:pt x="156" y="152"/>
                    <a:pt x="153" y="122"/>
                  </a:cubicBezTo>
                  <a:cubicBezTo>
                    <a:pt x="150" y="92"/>
                    <a:pt x="138" y="61"/>
                    <a:pt x="123" y="29"/>
                  </a:cubicBezTo>
                  <a:cubicBezTo>
                    <a:pt x="119" y="21"/>
                    <a:pt x="116" y="13"/>
                    <a:pt x="112" y="6"/>
                  </a:cubicBezTo>
                  <a:lnTo>
                    <a:pt x="124" y="0"/>
                  </a:lnTo>
                  <a:cubicBezTo>
                    <a:pt x="143" y="33"/>
                    <a:pt x="128" y="72"/>
                    <a:pt x="105" y="91"/>
                  </a:cubicBezTo>
                  <a:cubicBezTo>
                    <a:pt x="93" y="101"/>
                    <a:pt x="77" y="105"/>
                    <a:pt x="64" y="104"/>
                  </a:cubicBezTo>
                  <a:cubicBezTo>
                    <a:pt x="50" y="103"/>
                    <a:pt x="39" y="98"/>
                    <a:pt x="29" y="91"/>
                  </a:cubicBezTo>
                  <a:cubicBezTo>
                    <a:pt x="11" y="78"/>
                    <a:pt x="3" y="61"/>
                    <a:pt x="1" y="49"/>
                  </a:cubicBezTo>
                  <a:cubicBezTo>
                    <a:pt x="-1" y="37"/>
                    <a:pt x="1" y="30"/>
                    <a:pt x="2" y="30"/>
                  </a:cubicBezTo>
                  <a:cubicBezTo>
                    <a:pt x="3" y="31"/>
                    <a:pt x="3" y="37"/>
                    <a:pt x="6" y="48"/>
                  </a:cubicBezTo>
                  <a:cubicBezTo>
                    <a:pt x="9" y="58"/>
                    <a:pt x="18" y="73"/>
                    <a:pt x="34" y="84"/>
                  </a:cubicBezTo>
                  <a:cubicBezTo>
                    <a:pt x="43" y="89"/>
                    <a:pt x="53" y="93"/>
                    <a:pt x="64" y="93"/>
                  </a:cubicBezTo>
                  <a:cubicBezTo>
                    <a:pt x="75" y="93"/>
                    <a:pt x="88" y="90"/>
                    <a:pt x="97" y="82"/>
                  </a:cubicBezTo>
                  <a:cubicBezTo>
                    <a:pt x="117" y="66"/>
                    <a:pt x="128" y="32"/>
                    <a:pt x="112" y="7"/>
                  </a:cubicBezTo>
                  <a:lnTo>
                    <a:pt x="124" y="0"/>
                  </a:lnTo>
                  <a:cubicBezTo>
                    <a:pt x="128" y="8"/>
                    <a:pt x="131" y="15"/>
                    <a:pt x="135" y="23"/>
                  </a:cubicBezTo>
                  <a:cubicBezTo>
                    <a:pt x="150" y="55"/>
                    <a:pt x="162" y="89"/>
                    <a:pt x="165" y="121"/>
                  </a:cubicBezTo>
                  <a:cubicBezTo>
                    <a:pt x="168" y="153"/>
                    <a:pt x="159" y="182"/>
                    <a:pt x="147" y="203"/>
                  </a:cubicBezTo>
                  <a:cubicBezTo>
                    <a:pt x="134" y="224"/>
                    <a:pt x="117" y="236"/>
                    <a:pt x="104" y="241"/>
                  </a:cubicBezTo>
                  <a:cubicBezTo>
                    <a:pt x="92" y="246"/>
                    <a:pt x="84" y="245"/>
                    <a:pt x="84" y="24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3" name="Google Shape;3442;p67">
              <a:extLst>
                <a:ext uri="{FF2B5EF4-FFF2-40B4-BE49-F238E27FC236}">
                  <a16:creationId xmlns:a16="http://schemas.microsoft.com/office/drawing/2014/main" id="{DD641CB1-8B28-CCBB-3A60-0C91A3920938}"/>
                </a:ext>
              </a:extLst>
            </p:cNvPr>
            <p:cNvSpPr/>
            <p:nvPr/>
          </p:nvSpPr>
          <p:spPr>
            <a:xfrm>
              <a:off x="4201560" y="2873880"/>
              <a:ext cx="360360" cy="9720"/>
            </a:xfrm>
            <a:custGeom>
              <a:avLst/>
              <a:gdLst/>
              <a:ahLst/>
              <a:cxnLst/>
              <a:rect l="l" t="t" r="r" b="b"/>
              <a:pathLst>
                <a:path w="1001" h="27" extrusionOk="0">
                  <a:moveTo>
                    <a:pt x="1001" y="1"/>
                  </a:moveTo>
                  <a:cubicBezTo>
                    <a:pt x="1001" y="2"/>
                    <a:pt x="987" y="4"/>
                    <a:pt x="961" y="6"/>
                  </a:cubicBezTo>
                  <a:cubicBezTo>
                    <a:pt x="936" y="9"/>
                    <a:pt x="900" y="12"/>
                    <a:pt x="854" y="15"/>
                  </a:cubicBezTo>
                  <a:cubicBezTo>
                    <a:pt x="764" y="21"/>
                    <a:pt x="639" y="27"/>
                    <a:pt x="500" y="27"/>
                  </a:cubicBezTo>
                  <a:cubicBezTo>
                    <a:pt x="362" y="27"/>
                    <a:pt x="237" y="23"/>
                    <a:pt x="146" y="17"/>
                  </a:cubicBezTo>
                  <a:cubicBezTo>
                    <a:pt x="101" y="14"/>
                    <a:pt x="64" y="12"/>
                    <a:pt x="39" y="9"/>
                  </a:cubicBezTo>
                  <a:cubicBezTo>
                    <a:pt x="14" y="7"/>
                    <a:pt x="0" y="5"/>
                    <a:pt x="0" y="4"/>
                  </a:cubicBezTo>
                  <a:cubicBezTo>
                    <a:pt x="0" y="3"/>
                    <a:pt x="14" y="3"/>
                    <a:pt x="39" y="4"/>
                  </a:cubicBezTo>
                  <a:cubicBezTo>
                    <a:pt x="67" y="5"/>
                    <a:pt x="103" y="6"/>
                    <a:pt x="147" y="8"/>
                  </a:cubicBezTo>
                  <a:cubicBezTo>
                    <a:pt x="237" y="11"/>
                    <a:pt x="362" y="14"/>
                    <a:pt x="500" y="14"/>
                  </a:cubicBezTo>
                  <a:cubicBezTo>
                    <a:pt x="638" y="13"/>
                    <a:pt x="763" y="9"/>
                    <a:pt x="854" y="6"/>
                  </a:cubicBezTo>
                  <a:cubicBezTo>
                    <a:pt x="897" y="4"/>
                    <a:pt x="933" y="2"/>
                    <a:pt x="961" y="1"/>
                  </a:cubicBezTo>
                  <a:cubicBezTo>
                    <a:pt x="986" y="0"/>
                    <a:pt x="1001" y="0"/>
                    <a:pt x="10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4" name="Google Shape;3443;p67">
              <a:extLst>
                <a:ext uri="{FF2B5EF4-FFF2-40B4-BE49-F238E27FC236}">
                  <a16:creationId xmlns:a16="http://schemas.microsoft.com/office/drawing/2014/main" id="{E50955E0-CF6C-E65A-EAAD-FFC44E1B775F}"/>
                </a:ext>
              </a:extLst>
            </p:cNvPr>
            <p:cNvSpPr/>
            <p:nvPr/>
          </p:nvSpPr>
          <p:spPr>
            <a:xfrm>
              <a:off x="4259520" y="2787120"/>
              <a:ext cx="48240" cy="5400"/>
            </a:xfrm>
            <a:custGeom>
              <a:avLst/>
              <a:gdLst/>
              <a:ahLst/>
              <a:cxnLst/>
              <a:rect l="l" t="t" r="r" b="b"/>
              <a:pathLst>
                <a:path w="134" h="15" extrusionOk="0">
                  <a:moveTo>
                    <a:pt x="134" y="2"/>
                  </a:moveTo>
                  <a:cubicBezTo>
                    <a:pt x="135" y="5"/>
                    <a:pt x="106" y="15"/>
                    <a:pt x="67" y="15"/>
                  </a:cubicBezTo>
                  <a:cubicBezTo>
                    <a:pt x="29" y="15"/>
                    <a:pt x="-1" y="5"/>
                    <a:pt x="0" y="2"/>
                  </a:cubicBezTo>
                  <a:cubicBezTo>
                    <a:pt x="1" y="-2"/>
                    <a:pt x="31" y="2"/>
                    <a:pt x="67" y="2"/>
                  </a:cubicBezTo>
                  <a:cubicBezTo>
                    <a:pt x="104" y="2"/>
                    <a:pt x="134" y="-2"/>
                    <a:pt x="134"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5" name="Google Shape;3444;p67">
              <a:extLst>
                <a:ext uri="{FF2B5EF4-FFF2-40B4-BE49-F238E27FC236}">
                  <a16:creationId xmlns:a16="http://schemas.microsoft.com/office/drawing/2014/main" id="{8F06EF9A-4CFB-16E4-FBF5-7BDFF9CB1E6E}"/>
                </a:ext>
              </a:extLst>
            </p:cNvPr>
            <p:cNvSpPr/>
            <p:nvPr/>
          </p:nvSpPr>
          <p:spPr>
            <a:xfrm>
              <a:off x="4259160" y="2799360"/>
              <a:ext cx="57960" cy="63000"/>
            </a:xfrm>
            <a:custGeom>
              <a:avLst/>
              <a:gdLst/>
              <a:ahLst/>
              <a:cxnLst/>
              <a:rect l="l" t="t" r="r" b="b"/>
              <a:pathLst>
                <a:path w="161" h="175" extrusionOk="0">
                  <a:moveTo>
                    <a:pt x="1" y="115"/>
                  </a:moveTo>
                  <a:cubicBezTo>
                    <a:pt x="2" y="114"/>
                    <a:pt x="6" y="119"/>
                    <a:pt x="14" y="127"/>
                  </a:cubicBezTo>
                  <a:cubicBezTo>
                    <a:pt x="22" y="135"/>
                    <a:pt x="34" y="147"/>
                    <a:pt x="52" y="156"/>
                  </a:cubicBezTo>
                  <a:cubicBezTo>
                    <a:pt x="69" y="165"/>
                    <a:pt x="93" y="169"/>
                    <a:pt x="115" y="156"/>
                  </a:cubicBezTo>
                  <a:cubicBezTo>
                    <a:pt x="138" y="144"/>
                    <a:pt x="154" y="117"/>
                    <a:pt x="146" y="89"/>
                  </a:cubicBezTo>
                  <a:cubicBezTo>
                    <a:pt x="140" y="63"/>
                    <a:pt x="117" y="44"/>
                    <a:pt x="94" y="44"/>
                  </a:cubicBezTo>
                  <a:cubicBezTo>
                    <a:pt x="71" y="43"/>
                    <a:pt x="51" y="56"/>
                    <a:pt x="42" y="71"/>
                  </a:cubicBezTo>
                  <a:lnTo>
                    <a:pt x="38" y="78"/>
                  </a:lnTo>
                  <a:lnTo>
                    <a:pt x="34" y="72"/>
                  </a:lnTo>
                  <a:cubicBezTo>
                    <a:pt x="17" y="50"/>
                    <a:pt x="23" y="26"/>
                    <a:pt x="30" y="14"/>
                  </a:cubicBezTo>
                  <a:cubicBezTo>
                    <a:pt x="38" y="2"/>
                    <a:pt x="46" y="-1"/>
                    <a:pt x="46" y="0"/>
                  </a:cubicBezTo>
                  <a:cubicBezTo>
                    <a:pt x="47" y="1"/>
                    <a:pt x="40" y="5"/>
                    <a:pt x="35" y="17"/>
                  </a:cubicBezTo>
                  <a:cubicBezTo>
                    <a:pt x="30" y="28"/>
                    <a:pt x="27" y="49"/>
                    <a:pt x="41" y="65"/>
                  </a:cubicBezTo>
                  <a:lnTo>
                    <a:pt x="33" y="66"/>
                  </a:lnTo>
                  <a:cubicBezTo>
                    <a:pt x="43" y="47"/>
                    <a:pt x="67" y="32"/>
                    <a:pt x="95" y="32"/>
                  </a:cubicBezTo>
                  <a:cubicBezTo>
                    <a:pt x="123" y="31"/>
                    <a:pt x="152" y="55"/>
                    <a:pt x="159" y="85"/>
                  </a:cubicBezTo>
                  <a:cubicBezTo>
                    <a:pt x="163" y="102"/>
                    <a:pt x="161" y="120"/>
                    <a:pt x="154" y="135"/>
                  </a:cubicBezTo>
                  <a:cubicBezTo>
                    <a:pt x="146" y="149"/>
                    <a:pt x="134" y="160"/>
                    <a:pt x="121" y="167"/>
                  </a:cubicBezTo>
                  <a:cubicBezTo>
                    <a:pt x="108" y="173"/>
                    <a:pt x="94" y="176"/>
                    <a:pt x="81" y="175"/>
                  </a:cubicBezTo>
                  <a:cubicBezTo>
                    <a:pt x="68" y="174"/>
                    <a:pt x="56" y="170"/>
                    <a:pt x="47" y="164"/>
                  </a:cubicBezTo>
                  <a:cubicBezTo>
                    <a:pt x="28" y="153"/>
                    <a:pt x="17" y="140"/>
                    <a:pt x="10" y="131"/>
                  </a:cubicBezTo>
                  <a:cubicBezTo>
                    <a:pt x="3" y="121"/>
                    <a:pt x="0" y="116"/>
                    <a:pt x="1" y="11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6" name="Google Shape;3445;p67">
              <a:extLst>
                <a:ext uri="{FF2B5EF4-FFF2-40B4-BE49-F238E27FC236}">
                  <a16:creationId xmlns:a16="http://schemas.microsoft.com/office/drawing/2014/main" id="{264CC541-45DD-1A24-8A94-C148C312EA7B}"/>
                </a:ext>
              </a:extLst>
            </p:cNvPr>
            <p:cNvSpPr/>
            <p:nvPr/>
          </p:nvSpPr>
          <p:spPr>
            <a:xfrm>
              <a:off x="4340160" y="2797200"/>
              <a:ext cx="32400" cy="55080"/>
            </a:xfrm>
            <a:custGeom>
              <a:avLst/>
              <a:gdLst/>
              <a:ahLst/>
              <a:cxnLst/>
              <a:rect l="l" t="t" r="r" b="b"/>
              <a:pathLst>
                <a:path w="90" h="153" extrusionOk="0">
                  <a:moveTo>
                    <a:pt x="1" y="153"/>
                  </a:moveTo>
                  <a:cubicBezTo>
                    <a:pt x="-3" y="151"/>
                    <a:pt x="15" y="116"/>
                    <a:pt x="40" y="73"/>
                  </a:cubicBezTo>
                  <a:cubicBezTo>
                    <a:pt x="64" y="31"/>
                    <a:pt x="87" y="-2"/>
                    <a:pt x="90" y="0"/>
                  </a:cubicBezTo>
                  <a:cubicBezTo>
                    <a:pt x="93" y="2"/>
                    <a:pt x="76" y="37"/>
                    <a:pt x="51" y="80"/>
                  </a:cubicBezTo>
                  <a:cubicBezTo>
                    <a:pt x="26" y="122"/>
                    <a:pt x="4" y="155"/>
                    <a:pt x="1" y="15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7" name="Google Shape;3446;p67">
              <a:extLst>
                <a:ext uri="{FF2B5EF4-FFF2-40B4-BE49-F238E27FC236}">
                  <a16:creationId xmlns:a16="http://schemas.microsoft.com/office/drawing/2014/main" id="{A1A0A26F-D96A-4399-C0FE-7D9099C5071B}"/>
                </a:ext>
              </a:extLst>
            </p:cNvPr>
            <p:cNvSpPr/>
            <p:nvPr/>
          </p:nvSpPr>
          <p:spPr>
            <a:xfrm>
              <a:off x="4332960" y="2810880"/>
              <a:ext cx="48600" cy="55080"/>
            </a:xfrm>
            <a:custGeom>
              <a:avLst/>
              <a:gdLst/>
              <a:ahLst/>
              <a:cxnLst/>
              <a:rect l="l" t="t" r="r" b="b"/>
              <a:pathLst>
                <a:path w="135" h="153" extrusionOk="0">
                  <a:moveTo>
                    <a:pt x="135" y="153"/>
                  </a:moveTo>
                  <a:cubicBezTo>
                    <a:pt x="133" y="156"/>
                    <a:pt x="94" y="130"/>
                    <a:pt x="56" y="87"/>
                  </a:cubicBezTo>
                  <a:cubicBezTo>
                    <a:pt x="18" y="44"/>
                    <a:pt x="-2" y="1"/>
                    <a:pt x="1" y="0"/>
                  </a:cubicBezTo>
                  <a:cubicBezTo>
                    <a:pt x="4" y="-2"/>
                    <a:pt x="29" y="36"/>
                    <a:pt x="66" y="78"/>
                  </a:cubicBezTo>
                  <a:cubicBezTo>
                    <a:pt x="103" y="121"/>
                    <a:pt x="138" y="150"/>
                    <a:pt x="135" y="15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8" name="Google Shape;3447;p67">
              <a:extLst>
                <a:ext uri="{FF2B5EF4-FFF2-40B4-BE49-F238E27FC236}">
                  <a16:creationId xmlns:a16="http://schemas.microsoft.com/office/drawing/2014/main" id="{488F36CC-F945-B1E3-3C54-C36D19049C37}"/>
                </a:ext>
              </a:extLst>
            </p:cNvPr>
            <p:cNvSpPr/>
            <p:nvPr/>
          </p:nvSpPr>
          <p:spPr>
            <a:xfrm>
              <a:off x="3953520" y="2559600"/>
              <a:ext cx="72000" cy="149040"/>
            </a:xfrm>
            <a:custGeom>
              <a:avLst/>
              <a:gdLst/>
              <a:ahLst/>
              <a:cxnLst/>
              <a:rect l="l" t="t" r="r" b="b"/>
              <a:pathLst>
                <a:path w="200" h="414" extrusionOk="0">
                  <a:moveTo>
                    <a:pt x="18" y="381"/>
                  </a:moveTo>
                  <a:cubicBezTo>
                    <a:pt x="20" y="380"/>
                    <a:pt x="26" y="394"/>
                    <a:pt x="48" y="403"/>
                  </a:cubicBezTo>
                  <a:cubicBezTo>
                    <a:pt x="69" y="411"/>
                    <a:pt x="109" y="411"/>
                    <a:pt x="138" y="380"/>
                  </a:cubicBezTo>
                  <a:cubicBezTo>
                    <a:pt x="167" y="350"/>
                    <a:pt x="181" y="298"/>
                    <a:pt x="186" y="242"/>
                  </a:cubicBezTo>
                  <a:cubicBezTo>
                    <a:pt x="191" y="186"/>
                    <a:pt x="186" y="123"/>
                    <a:pt x="177" y="58"/>
                  </a:cubicBezTo>
                  <a:cubicBezTo>
                    <a:pt x="174" y="39"/>
                    <a:pt x="171" y="20"/>
                    <a:pt x="168" y="2"/>
                  </a:cubicBezTo>
                  <a:lnTo>
                    <a:pt x="181" y="0"/>
                  </a:lnTo>
                  <a:cubicBezTo>
                    <a:pt x="184" y="30"/>
                    <a:pt x="187" y="60"/>
                    <a:pt x="182" y="88"/>
                  </a:cubicBezTo>
                  <a:cubicBezTo>
                    <a:pt x="177" y="117"/>
                    <a:pt x="163" y="144"/>
                    <a:pt x="142" y="161"/>
                  </a:cubicBezTo>
                  <a:cubicBezTo>
                    <a:pt x="122" y="179"/>
                    <a:pt x="93" y="184"/>
                    <a:pt x="70" y="176"/>
                  </a:cubicBezTo>
                  <a:cubicBezTo>
                    <a:pt x="47" y="168"/>
                    <a:pt x="31" y="151"/>
                    <a:pt x="20" y="134"/>
                  </a:cubicBezTo>
                  <a:cubicBezTo>
                    <a:pt x="0" y="100"/>
                    <a:pt x="1" y="67"/>
                    <a:pt x="0" y="46"/>
                  </a:cubicBezTo>
                  <a:cubicBezTo>
                    <a:pt x="0" y="25"/>
                    <a:pt x="2" y="14"/>
                    <a:pt x="2" y="14"/>
                  </a:cubicBezTo>
                  <a:cubicBezTo>
                    <a:pt x="3" y="14"/>
                    <a:pt x="4" y="25"/>
                    <a:pt x="5" y="46"/>
                  </a:cubicBezTo>
                  <a:cubicBezTo>
                    <a:pt x="7" y="67"/>
                    <a:pt x="8" y="99"/>
                    <a:pt x="28" y="130"/>
                  </a:cubicBezTo>
                  <a:cubicBezTo>
                    <a:pt x="38" y="145"/>
                    <a:pt x="53" y="160"/>
                    <a:pt x="73" y="166"/>
                  </a:cubicBezTo>
                  <a:cubicBezTo>
                    <a:pt x="93" y="173"/>
                    <a:pt x="117" y="168"/>
                    <a:pt x="135" y="152"/>
                  </a:cubicBezTo>
                  <a:cubicBezTo>
                    <a:pt x="153" y="136"/>
                    <a:pt x="165" y="113"/>
                    <a:pt x="169" y="86"/>
                  </a:cubicBezTo>
                  <a:cubicBezTo>
                    <a:pt x="174" y="60"/>
                    <a:pt x="171" y="31"/>
                    <a:pt x="168" y="2"/>
                  </a:cubicBezTo>
                  <a:lnTo>
                    <a:pt x="181" y="0"/>
                  </a:lnTo>
                  <a:cubicBezTo>
                    <a:pt x="184" y="18"/>
                    <a:pt x="187" y="37"/>
                    <a:pt x="190" y="56"/>
                  </a:cubicBezTo>
                  <a:cubicBezTo>
                    <a:pt x="199" y="121"/>
                    <a:pt x="204" y="185"/>
                    <a:pt x="198" y="243"/>
                  </a:cubicBezTo>
                  <a:cubicBezTo>
                    <a:pt x="192" y="300"/>
                    <a:pt x="178" y="354"/>
                    <a:pt x="144" y="387"/>
                  </a:cubicBezTo>
                  <a:cubicBezTo>
                    <a:pt x="129" y="403"/>
                    <a:pt x="108" y="411"/>
                    <a:pt x="91" y="413"/>
                  </a:cubicBezTo>
                  <a:cubicBezTo>
                    <a:pt x="73" y="416"/>
                    <a:pt x="57" y="413"/>
                    <a:pt x="46" y="408"/>
                  </a:cubicBezTo>
                  <a:cubicBezTo>
                    <a:pt x="34" y="402"/>
                    <a:pt x="27" y="395"/>
                    <a:pt x="23" y="390"/>
                  </a:cubicBezTo>
                  <a:cubicBezTo>
                    <a:pt x="19" y="385"/>
                    <a:pt x="18" y="382"/>
                    <a:pt x="18" y="38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9" name="Google Shape;3448;p67">
              <a:extLst>
                <a:ext uri="{FF2B5EF4-FFF2-40B4-BE49-F238E27FC236}">
                  <a16:creationId xmlns:a16="http://schemas.microsoft.com/office/drawing/2014/main" id="{1D92F7F5-D521-A0A2-CAE8-93BF751C2FDC}"/>
                </a:ext>
              </a:extLst>
            </p:cNvPr>
            <p:cNvSpPr/>
            <p:nvPr/>
          </p:nvSpPr>
          <p:spPr>
            <a:xfrm>
              <a:off x="4061160" y="2622960"/>
              <a:ext cx="56880" cy="66240"/>
            </a:xfrm>
            <a:custGeom>
              <a:avLst/>
              <a:gdLst/>
              <a:ahLst/>
              <a:cxnLst/>
              <a:rect l="l" t="t" r="r" b="b"/>
              <a:pathLst>
                <a:path w="158" h="184" extrusionOk="0">
                  <a:moveTo>
                    <a:pt x="158" y="175"/>
                  </a:moveTo>
                  <a:cubicBezTo>
                    <a:pt x="158" y="175"/>
                    <a:pt x="152" y="184"/>
                    <a:pt x="135" y="183"/>
                  </a:cubicBezTo>
                  <a:cubicBezTo>
                    <a:pt x="120" y="183"/>
                    <a:pt x="95" y="171"/>
                    <a:pt x="86" y="143"/>
                  </a:cubicBezTo>
                  <a:cubicBezTo>
                    <a:pt x="82" y="129"/>
                    <a:pt x="81" y="114"/>
                    <a:pt x="82" y="98"/>
                  </a:cubicBezTo>
                  <a:cubicBezTo>
                    <a:pt x="83" y="82"/>
                    <a:pt x="87" y="65"/>
                    <a:pt x="86" y="49"/>
                  </a:cubicBezTo>
                  <a:cubicBezTo>
                    <a:pt x="85" y="41"/>
                    <a:pt x="83" y="33"/>
                    <a:pt x="79" y="26"/>
                  </a:cubicBezTo>
                  <a:cubicBezTo>
                    <a:pt x="75" y="20"/>
                    <a:pt x="68" y="15"/>
                    <a:pt x="61" y="14"/>
                  </a:cubicBezTo>
                  <a:cubicBezTo>
                    <a:pt x="46" y="11"/>
                    <a:pt x="34" y="29"/>
                    <a:pt x="30" y="47"/>
                  </a:cubicBezTo>
                  <a:cubicBezTo>
                    <a:pt x="18" y="95"/>
                    <a:pt x="17" y="143"/>
                    <a:pt x="21" y="183"/>
                  </a:cubicBezTo>
                  <a:lnTo>
                    <a:pt x="9" y="184"/>
                  </a:lnTo>
                  <a:cubicBezTo>
                    <a:pt x="6" y="138"/>
                    <a:pt x="3" y="99"/>
                    <a:pt x="1" y="72"/>
                  </a:cubicBezTo>
                  <a:cubicBezTo>
                    <a:pt x="0" y="44"/>
                    <a:pt x="0" y="29"/>
                    <a:pt x="1" y="29"/>
                  </a:cubicBezTo>
                  <a:cubicBezTo>
                    <a:pt x="2" y="28"/>
                    <a:pt x="5" y="44"/>
                    <a:pt x="8" y="71"/>
                  </a:cubicBezTo>
                  <a:cubicBezTo>
                    <a:pt x="12" y="98"/>
                    <a:pt x="16" y="137"/>
                    <a:pt x="21" y="183"/>
                  </a:cubicBezTo>
                  <a:lnTo>
                    <a:pt x="9" y="184"/>
                  </a:lnTo>
                  <a:cubicBezTo>
                    <a:pt x="4" y="143"/>
                    <a:pt x="5" y="94"/>
                    <a:pt x="17" y="44"/>
                  </a:cubicBezTo>
                  <a:cubicBezTo>
                    <a:pt x="20" y="34"/>
                    <a:pt x="24" y="23"/>
                    <a:pt x="31" y="14"/>
                  </a:cubicBezTo>
                  <a:cubicBezTo>
                    <a:pt x="38" y="5"/>
                    <a:pt x="51" y="-2"/>
                    <a:pt x="63" y="1"/>
                  </a:cubicBezTo>
                  <a:cubicBezTo>
                    <a:pt x="87" y="6"/>
                    <a:pt x="98" y="30"/>
                    <a:pt x="98" y="48"/>
                  </a:cubicBezTo>
                  <a:cubicBezTo>
                    <a:pt x="98" y="67"/>
                    <a:pt x="94" y="83"/>
                    <a:pt x="93" y="99"/>
                  </a:cubicBezTo>
                  <a:cubicBezTo>
                    <a:pt x="92" y="114"/>
                    <a:pt x="92" y="128"/>
                    <a:pt x="95" y="140"/>
                  </a:cubicBezTo>
                  <a:cubicBezTo>
                    <a:pt x="101" y="165"/>
                    <a:pt x="122" y="176"/>
                    <a:pt x="136" y="178"/>
                  </a:cubicBezTo>
                  <a:cubicBezTo>
                    <a:pt x="150" y="180"/>
                    <a:pt x="157" y="174"/>
                    <a:pt x="158" y="17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0" name="Google Shape;3449;p67">
              <a:extLst>
                <a:ext uri="{FF2B5EF4-FFF2-40B4-BE49-F238E27FC236}">
                  <a16:creationId xmlns:a16="http://schemas.microsoft.com/office/drawing/2014/main" id="{B56CB7BC-BADC-5EC0-6059-E615E8005618}"/>
                </a:ext>
              </a:extLst>
            </p:cNvPr>
            <p:cNvSpPr/>
            <p:nvPr/>
          </p:nvSpPr>
          <p:spPr>
            <a:xfrm>
              <a:off x="5851080" y="1260000"/>
              <a:ext cx="135720" cy="144000"/>
            </a:xfrm>
            <a:custGeom>
              <a:avLst/>
              <a:gdLst/>
              <a:ahLst/>
              <a:cxnLst/>
              <a:rect l="l" t="t" r="r" b="b"/>
              <a:pathLst>
                <a:path w="377" h="400" extrusionOk="0">
                  <a:moveTo>
                    <a:pt x="376" y="278"/>
                  </a:moveTo>
                  <a:cubicBezTo>
                    <a:pt x="377" y="278"/>
                    <a:pt x="374" y="282"/>
                    <a:pt x="369" y="288"/>
                  </a:cubicBezTo>
                  <a:cubicBezTo>
                    <a:pt x="364" y="294"/>
                    <a:pt x="356" y="303"/>
                    <a:pt x="345" y="313"/>
                  </a:cubicBezTo>
                  <a:cubicBezTo>
                    <a:pt x="323" y="333"/>
                    <a:pt x="289" y="360"/>
                    <a:pt x="239" y="382"/>
                  </a:cubicBezTo>
                  <a:cubicBezTo>
                    <a:pt x="214" y="393"/>
                    <a:pt x="185" y="401"/>
                    <a:pt x="152" y="399"/>
                  </a:cubicBezTo>
                  <a:cubicBezTo>
                    <a:pt x="119" y="399"/>
                    <a:pt x="82" y="380"/>
                    <a:pt x="66" y="345"/>
                  </a:cubicBezTo>
                  <a:cubicBezTo>
                    <a:pt x="50" y="312"/>
                    <a:pt x="49" y="272"/>
                    <a:pt x="56" y="234"/>
                  </a:cubicBezTo>
                  <a:cubicBezTo>
                    <a:pt x="62" y="195"/>
                    <a:pt x="75" y="156"/>
                    <a:pt x="94" y="119"/>
                  </a:cubicBezTo>
                  <a:cubicBezTo>
                    <a:pt x="113" y="82"/>
                    <a:pt x="137" y="49"/>
                    <a:pt x="164" y="21"/>
                  </a:cubicBezTo>
                  <a:cubicBezTo>
                    <a:pt x="171" y="15"/>
                    <a:pt x="178" y="7"/>
                    <a:pt x="189" y="2"/>
                  </a:cubicBezTo>
                  <a:cubicBezTo>
                    <a:pt x="200" y="-3"/>
                    <a:pt x="214" y="2"/>
                    <a:pt x="221" y="10"/>
                  </a:cubicBezTo>
                  <a:cubicBezTo>
                    <a:pt x="230" y="18"/>
                    <a:pt x="233" y="29"/>
                    <a:pt x="234" y="39"/>
                  </a:cubicBezTo>
                  <a:cubicBezTo>
                    <a:pt x="235" y="49"/>
                    <a:pt x="233" y="58"/>
                    <a:pt x="232" y="67"/>
                  </a:cubicBezTo>
                  <a:cubicBezTo>
                    <a:pt x="220" y="138"/>
                    <a:pt x="184" y="196"/>
                    <a:pt x="147" y="235"/>
                  </a:cubicBezTo>
                  <a:cubicBezTo>
                    <a:pt x="110" y="275"/>
                    <a:pt x="71" y="297"/>
                    <a:pt x="44" y="309"/>
                  </a:cubicBezTo>
                  <a:cubicBezTo>
                    <a:pt x="30" y="315"/>
                    <a:pt x="19" y="319"/>
                    <a:pt x="11" y="321"/>
                  </a:cubicBezTo>
                  <a:cubicBezTo>
                    <a:pt x="4" y="323"/>
                    <a:pt x="0" y="324"/>
                    <a:pt x="0" y="324"/>
                  </a:cubicBezTo>
                  <a:cubicBezTo>
                    <a:pt x="-1" y="322"/>
                    <a:pt x="15" y="318"/>
                    <a:pt x="42" y="305"/>
                  </a:cubicBezTo>
                  <a:cubicBezTo>
                    <a:pt x="68" y="291"/>
                    <a:pt x="105" y="268"/>
                    <a:pt x="140" y="229"/>
                  </a:cubicBezTo>
                  <a:cubicBezTo>
                    <a:pt x="175" y="190"/>
                    <a:pt x="209" y="133"/>
                    <a:pt x="220" y="65"/>
                  </a:cubicBezTo>
                  <a:cubicBezTo>
                    <a:pt x="223" y="48"/>
                    <a:pt x="224" y="29"/>
                    <a:pt x="213" y="19"/>
                  </a:cubicBezTo>
                  <a:cubicBezTo>
                    <a:pt x="207" y="14"/>
                    <a:pt x="200" y="12"/>
                    <a:pt x="194" y="14"/>
                  </a:cubicBezTo>
                  <a:cubicBezTo>
                    <a:pt x="187" y="17"/>
                    <a:pt x="180" y="24"/>
                    <a:pt x="174" y="31"/>
                  </a:cubicBezTo>
                  <a:cubicBezTo>
                    <a:pt x="147" y="58"/>
                    <a:pt x="124" y="90"/>
                    <a:pt x="106" y="125"/>
                  </a:cubicBezTo>
                  <a:cubicBezTo>
                    <a:pt x="87" y="161"/>
                    <a:pt x="75" y="199"/>
                    <a:pt x="69" y="236"/>
                  </a:cubicBezTo>
                  <a:cubicBezTo>
                    <a:pt x="62" y="273"/>
                    <a:pt x="63" y="311"/>
                    <a:pt x="77" y="341"/>
                  </a:cubicBezTo>
                  <a:cubicBezTo>
                    <a:pt x="91" y="371"/>
                    <a:pt x="123" y="387"/>
                    <a:pt x="153" y="388"/>
                  </a:cubicBezTo>
                  <a:cubicBezTo>
                    <a:pt x="183" y="391"/>
                    <a:pt x="211" y="383"/>
                    <a:pt x="235" y="373"/>
                  </a:cubicBezTo>
                  <a:cubicBezTo>
                    <a:pt x="284" y="353"/>
                    <a:pt x="319" y="328"/>
                    <a:pt x="342" y="309"/>
                  </a:cubicBezTo>
                  <a:cubicBezTo>
                    <a:pt x="365" y="290"/>
                    <a:pt x="376" y="277"/>
                    <a:pt x="376" y="27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1" name="Google Shape;3450;p67">
              <a:extLst>
                <a:ext uri="{FF2B5EF4-FFF2-40B4-BE49-F238E27FC236}">
                  <a16:creationId xmlns:a16="http://schemas.microsoft.com/office/drawing/2014/main" id="{C4986D54-3244-C78F-2934-F8C580540B08}"/>
                </a:ext>
              </a:extLst>
            </p:cNvPr>
            <p:cNvSpPr/>
            <p:nvPr/>
          </p:nvSpPr>
          <p:spPr>
            <a:xfrm>
              <a:off x="5968800" y="1325520"/>
              <a:ext cx="45000" cy="70200"/>
            </a:xfrm>
            <a:custGeom>
              <a:avLst/>
              <a:gdLst/>
              <a:ahLst/>
              <a:cxnLst/>
              <a:rect l="l" t="t" r="r" b="b"/>
              <a:pathLst>
                <a:path w="125" h="195" extrusionOk="0">
                  <a:moveTo>
                    <a:pt x="125" y="134"/>
                  </a:moveTo>
                  <a:cubicBezTo>
                    <a:pt x="126" y="134"/>
                    <a:pt x="120" y="151"/>
                    <a:pt x="100" y="172"/>
                  </a:cubicBezTo>
                  <a:cubicBezTo>
                    <a:pt x="90" y="183"/>
                    <a:pt x="74" y="194"/>
                    <a:pt x="53" y="195"/>
                  </a:cubicBezTo>
                  <a:cubicBezTo>
                    <a:pt x="42" y="195"/>
                    <a:pt x="31" y="193"/>
                    <a:pt x="21" y="186"/>
                  </a:cubicBezTo>
                  <a:cubicBezTo>
                    <a:pt x="11" y="179"/>
                    <a:pt x="5" y="167"/>
                    <a:pt x="2" y="157"/>
                  </a:cubicBezTo>
                  <a:cubicBezTo>
                    <a:pt x="-4" y="111"/>
                    <a:pt x="3" y="73"/>
                    <a:pt x="8" y="44"/>
                  </a:cubicBezTo>
                  <a:cubicBezTo>
                    <a:pt x="14" y="16"/>
                    <a:pt x="20" y="0"/>
                    <a:pt x="22" y="0"/>
                  </a:cubicBezTo>
                  <a:cubicBezTo>
                    <a:pt x="24" y="1"/>
                    <a:pt x="21" y="18"/>
                    <a:pt x="17" y="46"/>
                  </a:cubicBezTo>
                  <a:cubicBezTo>
                    <a:pt x="14" y="73"/>
                    <a:pt x="10" y="114"/>
                    <a:pt x="15" y="154"/>
                  </a:cubicBezTo>
                  <a:cubicBezTo>
                    <a:pt x="17" y="163"/>
                    <a:pt x="22" y="171"/>
                    <a:pt x="28" y="176"/>
                  </a:cubicBezTo>
                  <a:cubicBezTo>
                    <a:pt x="35" y="181"/>
                    <a:pt x="44" y="183"/>
                    <a:pt x="52" y="183"/>
                  </a:cubicBezTo>
                  <a:cubicBezTo>
                    <a:pt x="69" y="183"/>
                    <a:pt x="83" y="174"/>
                    <a:pt x="93" y="165"/>
                  </a:cubicBezTo>
                  <a:cubicBezTo>
                    <a:pt x="113" y="148"/>
                    <a:pt x="123" y="132"/>
                    <a:pt x="125" y="13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2" name="Google Shape;3451;p67">
              <a:extLst>
                <a:ext uri="{FF2B5EF4-FFF2-40B4-BE49-F238E27FC236}">
                  <a16:creationId xmlns:a16="http://schemas.microsoft.com/office/drawing/2014/main" id="{383012E2-1AB0-CB56-39CE-0EDFAC5C47FE}"/>
                </a:ext>
              </a:extLst>
            </p:cNvPr>
            <p:cNvSpPr/>
            <p:nvPr/>
          </p:nvSpPr>
          <p:spPr>
            <a:xfrm>
              <a:off x="5981400" y="1262160"/>
              <a:ext cx="18000" cy="18720"/>
            </a:xfrm>
            <a:custGeom>
              <a:avLst/>
              <a:gdLst/>
              <a:ahLst/>
              <a:cxnLst/>
              <a:rect l="l" t="t" r="r" b="b"/>
              <a:pathLst>
                <a:path w="50" h="52" extrusionOk="0">
                  <a:moveTo>
                    <a:pt x="3" y="34"/>
                  </a:moveTo>
                  <a:cubicBezTo>
                    <a:pt x="2" y="35"/>
                    <a:pt x="-5" y="24"/>
                    <a:pt x="4" y="10"/>
                  </a:cubicBezTo>
                  <a:cubicBezTo>
                    <a:pt x="9" y="4"/>
                    <a:pt x="20" y="-2"/>
                    <a:pt x="31" y="2"/>
                  </a:cubicBezTo>
                  <a:cubicBezTo>
                    <a:pt x="42" y="6"/>
                    <a:pt x="51" y="17"/>
                    <a:pt x="49" y="32"/>
                  </a:cubicBezTo>
                  <a:cubicBezTo>
                    <a:pt x="45" y="46"/>
                    <a:pt x="31" y="53"/>
                    <a:pt x="20" y="52"/>
                  </a:cubicBezTo>
                  <a:cubicBezTo>
                    <a:pt x="8" y="50"/>
                    <a:pt x="1" y="39"/>
                    <a:pt x="1" y="31"/>
                  </a:cubicBezTo>
                  <a:cubicBezTo>
                    <a:pt x="0" y="23"/>
                    <a:pt x="4" y="17"/>
                    <a:pt x="7" y="14"/>
                  </a:cubicBezTo>
                  <a:cubicBezTo>
                    <a:pt x="11" y="11"/>
                    <a:pt x="13" y="11"/>
                    <a:pt x="14" y="12"/>
                  </a:cubicBezTo>
                  <a:cubicBezTo>
                    <a:pt x="15" y="13"/>
                    <a:pt x="8" y="19"/>
                    <a:pt x="10" y="30"/>
                  </a:cubicBezTo>
                  <a:cubicBezTo>
                    <a:pt x="12" y="35"/>
                    <a:pt x="15" y="39"/>
                    <a:pt x="21" y="39"/>
                  </a:cubicBezTo>
                  <a:cubicBezTo>
                    <a:pt x="27" y="40"/>
                    <a:pt x="35" y="35"/>
                    <a:pt x="36" y="29"/>
                  </a:cubicBezTo>
                  <a:cubicBezTo>
                    <a:pt x="37" y="23"/>
                    <a:pt x="32" y="16"/>
                    <a:pt x="27" y="14"/>
                  </a:cubicBezTo>
                  <a:cubicBezTo>
                    <a:pt x="21" y="11"/>
                    <a:pt x="15" y="13"/>
                    <a:pt x="11" y="17"/>
                  </a:cubicBezTo>
                  <a:cubicBezTo>
                    <a:pt x="3" y="24"/>
                    <a:pt x="5" y="33"/>
                    <a:pt x="3" y="3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3" name="Google Shape;3452;p67">
              <a:extLst>
                <a:ext uri="{FF2B5EF4-FFF2-40B4-BE49-F238E27FC236}">
                  <a16:creationId xmlns:a16="http://schemas.microsoft.com/office/drawing/2014/main" id="{5038DD7E-8A91-390D-53C3-605F6736BE79}"/>
                </a:ext>
              </a:extLst>
            </p:cNvPr>
            <p:cNvSpPr/>
            <p:nvPr/>
          </p:nvSpPr>
          <p:spPr>
            <a:xfrm>
              <a:off x="6016320" y="1329840"/>
              <a:ext cx="130320" cy="87840"/>
            </a:xfrm>
            <a:custGeom>
              <a:avLst/>
              <a:gdLst/>
              <a:ahLst/>
              <a:cxnLst/>
              <a:rect l="l" t="t" r="r" b="b"/>
              <a:pathLst>
                <a:path w="362" h="244" extrusionOk="0">
                  <a:moveTo>
                    <a:pt x="362" y="221"/>
                  </a:moveTo>
                  <a:cubicBezTo>
                    <a:pt x="362" y="221"/>
                    <a:pt x="360" y="218"/>
                    <a:pt x="357" y="213"/>
                  </a:cubicBezTo>
                  <a:cubicBezTo>
                    <a:pt x="353" y="207"/>
                    <a:pt x="349" y="199"/>
                    <a:pt x="344" y="187"/>
                  </a:cubicBezTo>
                  <a:cubicBezTo>
                    <a:pt x="333" y="164"/>
                    <a:pt x="321" y="130"/>
                    <a:pt x="316" y="84"/>
                  </a:cubicBezTo>
                  <a:cubicBezTo>
                    <a:pt x="313" y="62"/>
                    <a:pt x="319" y="34"/>
                    <a:pt x="301" y="17"/>
                  </a:cubicBezTo>
                  <a:cubicBezTo>
                    <a:pt x="293" y="9"/>
                    <a:pt x="280" y="10"/>
                    <a:pt x="270" y="18"/>
                  </a:cubicBezTo>
                  <a:cubicBezTo>
                    <a:pt x="260" y="26"/>
                    <a:pt x="252" y="39"/>
                    <a:pt x="244" y="51"/>
                  </a:cubicBezTo>
                  <a:cubicBezTo>
                    <a:pt x="211" y="101"/>
                    <a:pt x="187" y="164"/>
                    <a:pt x="182" y="234"/>
                  </a:cubicBezTo>
                  <a:cubicBezTo>
                    <a:pt x="181" y="238"/>
                    <a:pt x="178" y="240"/>
                    <a:pt x="175" y="240"/>
                  </a:cubicBezTo>
                  <a:cubicBezTo>
                    <a:pt x="171" y="240"/>
                    <a:pt x="169" y="237"/>
                    <a:pt x="169" y="234"/>
                  </a:cubicBezTo>
                  <a:cubicBezTo>
                    <a:pt x="168" y="210"/>
                    <a:pt x="165" y="185"/>
                    <a:pt x="160" y="159"/>
                  </a:cubicBezTo>
                  <a:cubicBezTo>
                    <a:pt x="156" y="144"/>
                    <a:pt x="152" y="128"/>
                    <a:pt x="147" y="112"/>
                  </a:cubicBezTo>
                  <a:cubicBezTo>
                    <a:pt x="141" y="96"/>
                    <a:pt x="137" y="80"/>
                    <a:pt x="128" y="68"/>
                  </a:cubicBezTo>
                  <a:cubicBezTo>
                    <a:pt x="120" y="55"/>
                    <a:pt x="107" y="51"/>
                    <a:pt x="95" y="58"/>
                  </a:cubicBezTo>
                  <a:cubicBezTo>
                    <a:pt x="83" y="65"/>
                    <a:pt x="73" y="77"/>
                    <a:pt x="65" y="89"/>
                  </a:cubicBezTo>
                  <a:cubicBezTo>
                    <a:pt x="29" y="138"/>
                    <a:pt x="13" y="191"/>
                    <a:pt x="10" y="239"/>
                  </a:cubicBezTo>
                  <a:cubicBezTo>
                    <a:pt x="10" y="242"/>
                    <a:pt x="8" y="244"/>
                    <a:pt x="5" y="244"/>
                  </a:cubicBezTo>
                  <a:cubicBezTo>
                    <a:pt x="2" y="244"/>
                    <a:pt x="0" y="242"/>
                    <a:pt x="0" y="239"/>
                  </a:cubicBezTo>
                  <a:lnTo>
                    <a:pt x="0" y="239"/>
                  </a:lnTo>
                  <a:cubicBezTo>
                    <a:pt x="4" y="173"/>
                    <a:pt x="8" y="120"/>
                    <a:pt x="10" y="80"/>
                  </a:cubicBezTo>
                  <a:cubicBezTo>
                    <a:pt x="12" y="62"/>
                    <a:pt x="13" y="48"/>
                    <a:pt x="14" y="36"/>
                  </a:cubicBezTo>
                  <a:cubicBezTo>
                    <a:pt x="15" y="26"/>
                    <a:pt x="16" y="21"/>
                    <a:pt x="16" y="21"/>
                  </a:cubicBezTo>
                  <a:cubicBezTo>
                    <a:pt x="17" y="21"/>
                    <a:pt x="17" y="26"/>
                    <a:pt x="17" y="36"/>
                  </a:cubicBezTo>
                  <a:cubicBezTo>
                    <a:pt x="17" y="48"/>
                    <a:pt x="17" y="62"/>
                    <a:pt x="16" y="80"/>
                  </a:cubicBezTo>
                  <a:cubicBezTo>
                    <a:pt x="15" y="120"/>
                    <a:pt x="13" y="174"/>
                    <a:pt x="10" y="239"/>
                  </a:cubicBezTo>
                  <a:lnTo>
                    <a:pt x="0" y="239"/>
                  </a:lnTo>
                  <a:cubicBezTo>
                    <a:pt x="2" y="189"/>
                    <a:pt x="18" y="133"/>
                    <a:pt x="54" y="82"/>
                  </a:cubicBezTo>
                  <a:cubicBezTo>
                    <a:pt x="64" y="70"/>
                    <a:pt x="73" y="56"/>
                    <a:pt x="89" y="47"/>
                  </a:cubicBezTo>
                  <a:cubicBezTo>
                    <a:pt x="97" y="42"/>
                    <a:pt x="107" y="40"/>
                    <a:pt x="117" y="43"/>
                  </a:cubicBezTo>
                  <a:cubicBezTo>
                    <a:pt x="127" y="46"/>
                    <a:pt x="134" y="53"/>
                    <a:pt x="139" y="60"/>
                  </a:cubicBezTo>
                  <a:cubicBezTo>
                    <a:pt x="149" y="76"/>
                    <a:pt x="154" y="92"/>
                    <a:pt x="160" y="108"/>
                  </a:cubicBezTo>
                  <a:cubicBezTo>
                    <a:pt x="165" y="124"/>
                    <a:pt x="169" y="141"/>
                    <a:pt x="173" y="157"/>
                  </a:cubicBezTo>
                  <a:cubicBezTo>
                    <a:pt x="178" y="183"/>
                    <a:pt x="181" y="209"/>
                    <a:pt x="182" y="233"/>
                  </a:cubicBezTo>
                  <a:lnTo>
                    <a:pt x="169" y="233"/>
                  </a:lnTo>
                  <a:cubicBezTo>
                    <a:pt x="174" y="161"/>
                    <a:pt x="200" y="96"/>
                    <a:pt x="234" y="45"/>
                  </a:cubicBezTo>
                  <a:cubicBezTo>
                    <a:pt x="243" y="32"/>
                    <a:pt x="251" y="19"/>
                    <a:pt x="263" y="10"/>
                  </a:cubicBezTo>
                  <a:cubicBezTo>
                    <a:pt x="270" y="5"/>
                    <a:pt x="277" y="1"/>
                    <a:pt x="286" y="1"/>
                  </a:cubicBezTo>
                  <a:cubicBezTo>
                    <a:pt x="294" y="0"/>
                    <a:pt x="303" y="4"/>
                    <a:pt x="308" y="10"/>
                  </a:cubicBezTo>
                  <a:cubicBezTo>
                    <a:pt x="320" y="20"/>
                    <a:pt x="323" y="35"/>
                    <a:pt x="324" y="48"/>
                  </a:cubicBezTo>
                  <a:cubicBezTo>
                    <a:pt x="324" y="61"/>
                    <a:pt x="324" y="72"/>
                    <a:pt x="325" y="83"/>
                  </a:cubicBezTo>
                  <a:cubicBezTo>
                    <a:pt x="328" y="128"/>
                    <a:pt x="339" y="162"/>
                    <a:pt x="348" y="185"/>
                  </a:cubicBezTo>
                  <a:cubicBezTo>
                    <a:pt x="357" y="208"/>
                    <a:pt x="363" y="221"/>
                    <a:pt x="362" y="22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4" name="Google Shape;3453;p67">
              <a:extLst>
                <a:ext uri="{FF2B5EF4-FFF2-40B4-BE49-F238E27FC236}">
                  <a16:creationId xmlns:a16="http://schemas.microsoft.com/office/drawing/2014/main" id="{12732FBF-4E21-0B2E-8B20-5C3ED4E90C77}"/>
                </a:ext>
              </a:extLst>
            </p:cNvPr>
            <p:cNvSpPr/>
            <p:nvPr/>
          </p:nvSpPr>
          <p:spPr>
            <a:xfrm>
              <a:off x="5878800" y="1437840"/>
              <a:ext cx="73800" cy="98640"/>
            </a:xfrm>
            <a:custGeom>
              <a:avLst/>
              <a:gdLst/>
              <a:ahLst/>
              <a:cxnLst/>
              <a:rect l="l" t="t" r="r" b="b"/>
              <a:pathLst>
                <a:path w="205" h="274" extrusionOk="0">
                  <a:moveTo>
                    <a:pt x="205" y="207"/>
                  </a:moveTo>
                  <a:cubicBezTo>
                    <a:pt x="205" y="207"/>
                    <a:pt x="204" y="210"/>
                    <a:pt x="202" y="215"/>
                  </a:cubicBezTo>
                  <a:cubicBezTo>
                    <a:pt x="200" y="219"/>
                    <a:pt x="197" y="226"/>
                    <a:pt x="191" y="234"/>
                  </a:cubicBezTo>
                  <a:cubicBezTo>
                    <a:pt x="185" y="242"/>
                    <a:pt x="172" y="253"/>
                    <a:pt x="156" y="247"/>
                  </a:cubicBezTo>
                  <a:cubicBezTo>
                    <a:pt x="139" y="242"/>
                    <a:pt x="132" y="224"/>
                    <a:pt x="128" y="207"/>
                  </a:cubicBezTo>
                  <a:cubicBezTo>
                    <a:pt x="120" y="173"/>
                    <a:pt x="111" y="132"/>
                    <a:pt x="105" y="85"/>
                  </a:cubicBezTo>
                  <a:cubicBezTo>
                    <a:pt x="105" y="79"/>
                    <a:pt x="104" y="74"/>
                    <a:pt x="103" y="69"/>
                  </a:cubicBezTo>
                  <a:cubicBezTo>
                    <a:pt x="101" y="64"/>
                    <a:pt x="98" y="59"/>
                    <a:pt x="96" y="59"/>
                  </a:cubicBezTo>
                  <a:cubicBezTo>
                    <a:pt x="94" y="58"/>
                    <a:pt x="92" y="59"/>
                    <a:pt x="89" y="63"/>
                  </a:cubicBezTo>
                  <a:cubicBezTo>
                    <a:pt x="86" y="68"/>
                    <a:pt x="83" y="74"/>
                    <a:pt x="81" y="79"/>
                  </a:cubicBezTo>
                  <a:cubicBezTo>
                    <a:pt x="70" y="101"/>
                    <a:pt x="63" y="126"/>
                    <a:pt x="58" y="152"/>
                  </a:cubicBezTo>
                  <a:cubicBezTo>
                    <a:pt x="51" y="192"/>
                    <a:pt x="49" y="231"/>
                    <a:pt x="48" y="267"/>
                  </a:cubicBezTo>
                  <a:cubicBezTo>
                    <a:pt x="48" y="271"/>
                    <a:pt x="45" y="274"/>
                    <a:pt x="41" y="273"/>
                  </a:cubicBezTo>
                  <a:cubicBezTo>
                    <a:pt x="38" y="273"/>
                    <a:pt x="36" y="271"/>
                    <a:pt x="35" y="268"/>
                  </a:cubicBezTo>
                  <a:cubicBezTo>
                    <a:pt x="19" y="191"/>
                    <a:pt x="9" y="124"/>
                    <a:pt x="5" y="76"/>
                  </a:cubicBezTo>
                  <a:cubicBezTo>
                    <a:pt x="2" y="52"/>
                    <a:pt x="1" y="33"/>
                    <a:pt x="0" y="20"/>
                  </a:cubicBezTo>
                  <a:cubicBezTo>
                    <a:pt x="0" y="7"/>
                    <a:pt x="0" y="0"/>
                    <a:pt x="1" y="0"/>
                  </a:cubicBezTo>
                  <a:cubicBezTo>
                    <a:pt x="2" y="0"/>
                    <a:pt x="6" y="28"/>
                    <a:pt x="13" y="75"/>
                  </a:cubicBezTo>
                  <a:cubicBezTo>
                    <a:pt x="20" y="123"/>
                    <a:pt x="30" y="189"/>
                    <a:pt x="48" y="266"/>
                  </a:cubicBezTo>
                  <a:lnTo>
                    <a:pt x="35" y="267"/>
                  </a:lnTo>
                  <a:cubicBezTo>
                    <a:pt x="36" y="231"/>
                    <a:pt x="37" y="191"/>
                    <a:pt x="45" y="149"/>
                  </a:cubicBezTo>
                  <a:cubicBezTo>
                    <a:pt x="50" y="123"/>
                    <a:pt x="57" y="97"/>
                    <a:pt x="69" y="74"/>
                  </a:cubicBezTo>
                  <a:cubicBezTo>
                    <a:pt x="72" y="68"/>
                    <a:pt x="75" y="62"/>
                    <a:pt x="78" y="56"/>
                  </a:cubicBezTo>
                  <a:cubicBezTo>
                    <a:pt x="80" y="53"/>
                    <a:pt x="83" y="50"/>
                    <a:pt x="87" y="48"/>
                  </a:cubicBezTo>
                  <a:cubicBezTo>
                    <a:pt x="91" y="45"/>
                    <a:pt x="97" y="45"/>
                    <a:pt x="101" y="47"/>
                  </a:cubicBezTo>
                  <a:cubicBezTo>
                    <a:pt x="110" y="52"/>
                    <a:pt x="112" y="59"/>
                    <a:pt x="115" y="65"/>
                  </a:cubicBezTo>
                  <a:cubicBezTo>
                    <a:pt x="117" y="72"/>
                    <a:pt x="117" y="78"/>
                    <a:pt x="118" y="84"/>
                  </a:cubicBezTo>
                  <a:cubicBezTo>
                    <a:pt x="123" y="130"/>
                    <a:pt x="130" y="171"/>
                    <a:pt x="137" y="205"/>
                  </a:cubicBezTo>
                  <a:cubicBezTo>
                    <a:pt x="140" y="221"/>
                    <a:pt x="147" y="236"/>
                    <a:pt x="158" y="240"/>
                  </a:cubicBezTo>
                  <a:cubicBezTo>
                    <a:pt x="170" y="245"/>
                    <a:pt x="180" y="237"/>
                    <a:pt x="187" y="231"/>
                  </a:cubicBezTo>
                  <a:cubicBezTo>
                    <a:pt x="200" y="217"/>
                    <a:pt x="204" y="206"/>
                    <a:pt x="205" y="20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5" name="Google Shape;3454;p67">
              <a:extLst>
                <a:ext uri="{FF2B5EF4-FFF2-40B4-BE49-F238E27FC236}">
                  <a16:creationId xmlns:a16="http://schemas.microsoft.com/office/drawing/2014/main" id="{1010525D-F05C-2E16-1447-AA104F9B197F}"/>
                </a:ext>
              </a:extLst>
            </p:cNvPr>
            <p:cNvSpPr/>
            <p:nvPr/>
          </p:nvSpPr>
          <p:spPr>
            <a:xfrm>
              <a:off x="5992920" y="1490040"/>
              <a:ext cx="80280" cy="11520"/>
            </a:xfrm>
            <a:custGeom>
              <a:avLst/>
              <a:gdLst/>
              <a:ahLst/>
              <a:cxnLst/>
              <a:rect l="l" t="t" r="r" b="b"/>
              <a:pathLst>
                <a:path w="223" h="32" extrusionOk="0">
                  <a:moveTo>
                    <a:pt x="223" y="1"/>
                  </a:moveTo>
                  <a:cubicBezTo>
                    <a:pt x="224" y="5"/>
                    <a:pt x="174" y="14"/>
                    <a:pt x="113" y="22"/>
                  </a:cubicBezTo>
                  <a:cubicBezTo>
                    <a:pt x="51" y="30"/>
                    <a:pt x="1" y="34"/>
                    <a:pt x="0" y="30"/>
                  </a:cubicBezTo>
                  <a:cubicBezTo>
                    <a:pt x="0" y="27"/>
                    <a:pt x="49" y="17"/>
                    <a:pt x="111" y="9"/>
                  </a:cubicBezTo>
                  <a:cubicBezTo>
                    <a:pt x="173" y="1"/>
                    <a:pt x="223" y="-3"/>
                    <a:pt x="22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6" name="Google Shape;3455;p67">
              <a:extLst>
                <a:ext uri="{FF2B5EF4-FFF2-40B4-BE49-F238E27FC236}">
                  <a16:creationId xmlns:a16="http://schemas.microsoft.com/office/drawing/2014/main" id="{1ED30036-07F0-AF2E-C5F4-F8E5674816C9}"/>
                </a:ext>
              </a:extLst>
            </p:cNvPr>
            <p:cNvSpPr/>
            <p:nvPr/>
          </p:nvSpPr>
          <p:spPr>
            <a:xfrm>
              <a:off x="6024960" y="1463040"/>
              <a:ext cx="51840" cy="57240"/>
            </a:xfrm>
            <a:custGeom>
              <a:avLst/>
              <a:gdLst/>
              <a:ahLst/>
              <a:cxnLst/>
              <a:rect l="l" t="t" r="r" b="b"/>
              <a:pathLst>
                <a:path w="144" h="159" extrusionOk="0">
                  <a:moveTo>
                    <a:pt x="37" y="158"/>
                  </a:moveTo>
                  <a:cubicBezTo>
                    <a:pt x="36" y="157"/>
                    <a:pt x="43" y="144"/>
                    <a:pt x="59" y="127"/>
                  </a:cubicBezTo>
                  <a:cubicBezTo>
                    <a:pt x="74" y="110"/>
                    <a:pt x="100" y="88"/>
                    <a:pt x="134" y="73"/>
                  </a:cubicBezTo>
                  <a:lnTo>
                    <a:pt x="134" y="85"/>
                  </a:lnTo>
                  <a:cubicBezTo>
                    <a:pt x="130" y="83"/>
                    <a:pt x="125" y="82"/>
                    <a:pt x="120" y="80"/>
                  </a:cubicBezTo>
                  <a:cubicBezTo>
                    <a:pt x="44" y="50"/>
                    <a:pt x="-3" y="2"/>
                    <a:pt x="0" y="0"/>
                  </a:cubicBezTo>
                  <a:cubicBezTo>
                    <a:pt x="2" y="-3"/>
                    <a:pt x="51" y="39"/>
                    <a:pt x="125" y="67"/>
                  </a:cubicBezTo>
                  <a:cubicBezTo>
                    <a:pt x="129" y="69"/>
                    <a:pt x="134" y="71"/>
                    <a:pt x="139" y="73"/>
                  </a:cubicBezTo>
                  <a:lnTo>
                    <a:pt x="139" y="73"/>
                  </a:lnTo>
                  <a:cubicBezTo>
                    <a:pt x="142" y="74"/>
                    <a:pt x="144" y="78"/>
                    <a:pt x="143" y="81"/>
                  </a:cubicBezTo>
                  <a:cubicBezTo>
                    <a:pt x="142" y="83"/>
                    <a:pt x="141" y="84"/>
                    <a:pt x="139" y="85"/>
                  </a:cubicBezTo>
                  <a:cubicBezTo>
                    <a:pt x="74" y="114"/>
                    <a:pt x="40" y="161"/>
                    <a:pt x="37" y="15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7" name="Google Shape;3456;p67">
              <a:extLst>
                <a:ext uri="{FF2B5EF4-FFF2-40B4-BE49-F238E27FC236}">
                  <a16:creationId xmlns:a16="http://schemas.microsoft.com/office/drawing/2014/main" id="{0010EAD6-F33E-C160-E117-8478BC258996}"/>
                </a:ext>
              </a:extLst>
            </p:cNvPr>
            <p:cNvSpPr/>
            <p:nvPr/>
          </p:nvSpPr>
          <p:spPr>
            <a:xfrm>
              <a:off x="6098400" y="1451160"/>
              <a:ext cx="140040" cy="66240"/>
            </a:xfrm>
            <a:custGeom>
              <a:avLst/>
              <a:gdLst/>
              <a:ahLst/>
              <a:cxnLst/>
              <a:rect l="l" t="t" r="r" b="b"/>
              <a:pathLst>
                <a:path w="389" h="184" extrusionOk="0">
                  <a:moveTo>
                    <a:pt x="300" y="34"/>
                  </a:moveTo>
                  <a:cubicBezTo>
                    <a:pt x="300" y="34"/>
                    <a:pt x="301" y="30"/>
                    <a:pt x="306" y="26"/>
                  </a:cubicBezTo>
                  <a:cubicBezTo>
                    <a:pt x="311" y="21"/>
                    <a:pt x="321" y="16"/>
                    <a:pt x="334" y="16"/>
                  </a:cubicBezTo>
                  <a:cubicBezTo>
                    <a:pt x="347" y="16"/>
                    <a:pt x="364" y="20"/>
                    <a:pt x="377" y="35"/>
                  </a:cubicBezTo>
                  <a:cubicBezTo>
                    <a:pt x="389" y="51"/>
                    <a:pt x="392" y="74"/>
                    <a:pt x="384" y="97"/>
                  </a:cubicBezTo>
                  <a:cubicBezTo>
                    <a:pt x="376" y="120"/>
                    <a:pt x="354" y="139"/>
                    <a:pt x="327" y="146"/>
                  </a:cubicBezTo>
                  <a:cubicBezTo>
                    <a:pt x="301" y="154"/>
                    <a:pt x="270" y="151"/>
                    <a:pt x="242" y="140"/>
                  </a:cubicBezTo>
                  <a:cubicBezTo>
                    <a:pt x="213" y="129"/>
                    <a:pt x="187" y="111"/>
                    <a:pt x="162" y="89"/>
                  </a:cubicBezTo>
                  <a:cubicBezTo>
                    <a:pt x="138" y="68"/>
                    <a:pt x="113" y="44"/>
                    <a:pt x="82" y="42"/>
                  </a:cubicBezTo>
                  <a:cubicBezTo>
                    <a:pt x="51" y="40"/>
                    <a:pt x="22" y="64"/>
                    <a:pt x="14" y="92"/>
                  </a:cubicBezTo>
                  <a:cubicBezTo>
                    <a:pt x="6" y="120"/>
                    <a:pt x="23" y="149"/>
                    <a:pt x="47" y="162"/>
                  </a:cubicBezTo>
                  <a:cubicBezTo>
                    <a:pt x="59" y="169"/>
                    <a:pt x="72" y="172"/>
                    <a:pt x="85" y="171"/>
                  </a:cubicBezTo>
                  <a:cubicBezTo>
                    <a:pt x="97" y="170"/>
                    <a:pt x="109" y="165"/>
                    <a:pt x="120" y="158"/>
                  </a:cubicBezTo>
                  <a:cubicBezTo>
                    <a:pt x="141" y="144"/>
                    <a:pt x="159" y="127"/>
                    <a:pt x="175" y="112"/>
                  </a:cubicBezTo>
                  <a:cubicBezTo>
                    <a:pt x="206" y="81"/>
                    <a:pt x="228" y="52"/>
                    <a:pt x="242" y="32"/>
                  </a:cubicBezTo>
                  <a:cubicBezTo>
                    <a:pt x="256" y="11"/>
                    <a:pt x="263" y="-1"/>
                    <a:pt x="264" y="0"/>
                  </a:cubicBezTo>
                  <a:cubicBezTo>
                    <a:pt x="264" y="0"/>
                    <a:pt x="263" y="3"/>
                    <a:pt x="260" y="9"/>
                  </a:cubicBezTo>
                  <a:cubicBezTo>
                    <a:pt x="257" y="15"/>
                    <a:pt x="253" y="24"/>
                    <a:pt x="246" y="34"/>
                  </a:cubicBezTo>
                  <a:cubicBezTo>
                    <a:pt x="233" y="56"/>
                    <a:pt x="212" y="86"/>
                    <a:pt x="181" y="119"/>
                  </a:cubicBezTo>
                  <a:cubicBezTo>
                    <a:pt x="165" y="135"/>
                    <a:pt x="148" y="152"/>
                    <a:pt x="126" y="167"/>
                  </a:cubicBezTo>
                  <a:cubicBezTo>
                    <a:pt x="114" y="175"/>
                    <a:pt x="101" y="181"/>
                    <a:pt x="86" y="183"/>
                  </a:cubicBezTo>
                  <a:cubicBezTo>
                    <a:pt x="70" y="184"/>
                    <a:pt x="55" y="181"/>
                    <a:pt x="41" y="173"/>
                  </a:cubicBezTo>
                  <a:cubicBezTo>
                    <a:pt x="27" y="165"/>
                    <a:pt x="15" y="154"/>
                    <a:pt x="7" y="139"/>
                  </a:cubicBezTo>
                  <a:cubicBezTo>
                    <a:pt x="-1" y="124"/>
                    <a:pt x="-3" y="105"/>
                    <a:pt x="2" y="88"/>
                  </a:cubicBezTo>
                  <a:cubicBezTo>
                    <a:pt x="11" y="54"/>
                    <a:pt x="44" y="26"/>
                    <a:pt x="83" y="28"/>
                  </a:cubicBezTo>
                  <a:cubicBezTo>
                    <a:pt x="102" y="30"/>
                    <a:pt x="118" y="38"/>
                    <a:pt x="133" y="48"/>
                  </a:cubicBezTo>
                  <a:cubicBezTo>
                    <a:pt x="147" y="57"/>
                    <a:pt x="159" y="69"/>
                    <a:pt x="171" y="79"/>
                  </a:cubicBezTo>
                  <a:cubicBezTo>
                    <a:pt x="194" y="100"/>
                    <a:pt x="220" y="118"/>
                    <a:pt x="246" y="129"/>
                  </a:cubicBezTo>
                  <a:cubicBezTo>
                    <a:pt x="272" y="139"/>
                    <a:pt x="300" y="142"/>
                    <a:pt x="324" y="135"/>
                  </a:cubicBezTo>
                  <a:cubicBezTo>
                    <a:pt x="349" y="129"/>
                    <a:pt x="368" y="113"/>
                    <a:pt x="375" y="93"/>
                  </a:cubicBezTo>
                  <a:cubicBezTo>
                    <a:pt x="383" y="74"/>
                    <a:pt x="380" y="53"/>
                    <a:pt x="371" y="40"/>
                  </a:cubicBezTo>
                  <a:cubicBezTo>
                    <a:pt x="361" y="27"/>
                    <a:pt x="346" y="22"/>
                    <a:pt x="334" y="21"/>
                  </a:cubicBezTo>
                  <a:cubicBezTo>
                    <a:pt x="309" y="21"/>
                    <a:pt x="301" y="35"/>
                    <a:pt x="300" y="3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8" name="Google Shape;3457;p67">
              <a:extLst>
                <a:ext uri="{FF2B5EF4-FFF2-40B4-BE49-F238E27FC236}">
                  <a16:creationId xmlns:a16="http://schemas.microsoft.com/office/drawing/2014/main" id="{FA9E6E4B-1237-ABD7-244D-FD6074FC5C1B}"/>
                </a:ext>
              </a:extLst>
            </p:cNvPr>
            <p:cNvSpPr/>
            <p:nvPr/>
          </p:nvSpPr>
          <p:spPr>
            <a:xfrm>
              <a:off x="6278040" y="1396080"/>
              <a:ext cx="339480" cy="4680"/>
            </a:xfrm>
            <a:custGeom>
              <a:avLst/>
              <a:gdLst/>
              <a:ahLst/>
              <a:cxnLst/>
              <a:rect l="l" t="t" r="r" b="b"/>
              <a:pathLst>
                <a:path w="943" h="13" extrusionOk="0">
                  <a:moveTo>
                    <a:pt x="943" y="6"/>
                  </a:moveTo>
                  <a:cubicBezTo>
                    <a:pt x="943" y="10"/>
                    <a:pt x="732" y="13"/>
                    <a:pt x="472" y="13"/>
                  </a:cubicBezTo>
                  <a:cubicBezTo>
                    <a:pt x="211" y="13"/>
                    <a:pt x="0" y="10"/>
                    <a:pt x="0" y="6"/>
                  </a:cubicBezTo>
                  <a:cubicBezTo>
                    <a:pt x="0" y="3"/>
                    <a:pt x="211" y="0"/>
                    <a:pt x="472" y="0"/>
                  </a:cubicBezTo>
                  <a:cubicBezTo>
                    <a:pt x="732" y="0"/>
                    <a:pt x="943" y="3"/>
                    <a:pt x="943"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9" name="Google Shape;3458;p67">
              <a:extLst>
                <a:ext uri="{FF2B5EF4-FFF2-40B4-BE49-F238E27FC236}">
                  <a16:creationId xmlns:a16="http://schemas.microsoft.com/office/drawing/2014/main" id="{BE20A573-7D42-CDB0-3273-C68FC19A501A}"/>
                </a:ext>
              </a:extLst>
            </p:cNvPr>
            <p:cNvSpPr/>
            <p:nvPr/>
          </p:nvSpPr>
          <p:spPr>
            <a:xfrm>
              <a:off x="6266520" y="1272960"/>
              <a:ext cx="73080" cy="79560"/>
            </a:xfrm>
            <a:custGeom>
              <a:avLst/>
              <a:gdLst/>
              <a:ahLst/>
              <a:cxnLst/>
              <a:rect l="l" t="t" r="r" b="b"/>
              <a:pathLst>
                <a:path w="203" h="221" extrusionOk="0">
                  <a:moveTo>
                    <a:pt x="202" y="221"/>
                  </a:moveTo>
                  <a:cubicBezTo>
                    <a:pt x="201" y="222"/>
                    <a:pt x="187" y="194"/>
                    <a:pt x="167" y="149"/>
                  </a:cubicBezTo>
                  <a:cubicBezTo>
                    <a:pt x="162" y="137"/>
                    <a:pt x="156" y="125"/>
                    <a:pt x="150" y="112"/>
                  </a:cubicBezTo>
                  <a:cubicBezTo>
                    <a:pt x="144" y="100"/>
                    <a:pt x="139" y="81"/>
                    <a:pt x="129" y="78"/>
                  </a:cubicBezTo>
                  <a:cubicBezTo>
                    <a:pt x="124" y="76"/>
                    <a:pt x="119" y="79"/>
                    <a:pt x="114" y="86"/>
                  </a:cubicBezTo>
                  <a:cubicBezTo>
                    <a:pt x="110" y="91"/>
                    <a:pt x="106" y="99"/>
                    <a:pt x="102" y="107"/>
                  </a:cubicBezTo>
                  <a:cubicBezTo>
                    <a:pt x="95" y="123"/>
                    <a:pt x="88" y="140"/>
                    <a:pt x="82" y="158"/>
                  </a:cubicBezTo>
                  <a:cubicBezTo>
                    <a:pt x="77" y="176"/>
                    <a:pt x="72" y="193"/>
                    <a:pt x="68" y="211"/>
                  </a:cubicBezTo>
                  <a:cubicBezTo>
                    <a:pt x="68" y="214"/>
                    <a:pt x="64" y="217"/>
                    <a:pt x="61" y="216"/>
                  </a:cubicBezTo>
                  <a:cubicBezTo>
                    <a:pt x="58" y="215"/>
                    <a:pt x="56" y="213"/>
                    <a:pt x="56" y="211"/>
                  </a:cubicBezTo>
                  <a:cubicBezTo>
                    <a:pt x="43" y="150"/>
                    <a:pt x="28" y="97"/>
                    <a:pt x="17" y="60"/>
                  </a:cubicBezTo>
                  <a:cubicBezTo>
                    <a:pt x="6" y="23"/>
                    <a:pt x="-2" y="0"/>
                    <a:pt x="0" y="0"/>
                  </a:cubicBezTo>
                  <a:cubicBezTo>
                    <a:pt x="1" y="-1"/>
                    <a:pt x="12" y="21"/>
                    <a:pt x="25" y="57"/>
                  </a:cubicBezTo>
                  <a:cubicBezTo>
                    <a:pt x="39" y="94"/>
                    <a:pt x="55" y="147"/>
                    <a:pt x="68" y="208"/>
                  </a:cubicBezTo>
                  <a:lnTo>
                    <a:pt x="56" y="208"/>
                  </a:lnTo>
                  <a:cubicBezTo>
                    <a:pt x="59" y="190"/>
                    <a:pt x="64" y="172"/>
                    <a:pt x="70" y="154"/>
                  </a:cubicBezTo>
                  <a:cubicBezTo>
                    <a:pt x="76" y="136"/>
                    <a:pt x="83" y="118"/>
                    <a:pt x="91" y="102"/>
                  </a:cubicBezTo>
                  <a:cubicBezTo>
                    <a:pt x="95" y="94"/>
                    <a:pt x="98" y="86"/>
                    <a:pt x="104" y="78"/>
                  </a:cubicBezTo>
                  <a:cubicBezTo>
                    <a:pt x="109" y="70"/>
                    <a:pt x="121" y="62"/>
                    <a:pt x="132" y="66"/>
                  </a:cubicBezTo>
                  <a:cubicBezTo>
                    <a:pt x="144" y="70"/>
                    <a:pt x="148" y="79"/>
                    <a:pt x="152" y="87"/>
                  </a:cubicBezTo>
                  <a:cubicBezTo>
                    <a:pt x="155" y="94"/>
                    <a:pt x="158" y="101"/>
                    <a:pt x="160" y="108"/>
                  </a:cubicBezTo>
                  <a:cubicBezTo>
                    <a:pt x="166" y="121"/>
                    <a:pt x="171" y="134"/>
                    <a:pt x="175" y="145"/>
                  </a:cubicBezTo>
                  <a:cubicBezTo>
                    <a:pt x="194" y="192"/>
                    <a:pt x="204" y="221"/>
                    <a:pt x="202" y="22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4550" rIns="90000" bIns="34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0" name="Google Shape;3459;p67">
              <a:extLst>
                <a:ext uri="{FF2B5EF4-FFF2-40B4-BE49-F238E27FC236}">
                  <a16:creationId xmlns:a16="http://schemas.microsoft.com/office/drawing/2014/main" id="{ED321B9C-7C07-63E9-ED10-FD37CB1F8ECE}"/>
                </a:ext>
              </a:extLst>
            </p:cNvPr>
            <p:cNvSpPr/>
            <p:nvPr/>
          </p:nvSpPr>
          <p:spPr>
            <a:xfrm>
              <a:off x="6364800" y="1236960"/>
              <a:ext cx="75600" cy="65520"/>
            </a:xfrm>
            <a:custGeom>
              <a:avLst/>
              <a:gdLst/>
              <a:ahLst/>
              <a:cxnLst/>
              <a:rect l="l" t="t" r="r" b="b"/>
              <a:pathLst>
                <a:path w="210" h="182" extrusionOk="0">
                  <a:moveTo>
                    <a:pt x="210" y="162"/>
                  </a:moveTo>
                  <a:cubicBezTo>
                    <a:pt x="210" y="163"/>
                    <a:pt x="189" y="163"/>
                    <a:pt x="155" y="173"/>
                  </a:cubicBezTo>
                  <a:cubicBezTo>
                    <a:pt x="138" y="177"/>
                    <a:pt x="117" y="185"/>
                    <a:pt x="92" y="182"/>
                  </a:cubicBezTo>
                  <a:cubicBezTo>
                    <a:pt x="80" y="180"/>
                    <a:pt x="67" y="177"/>
                    <a:pt x="55" y="169"/>
                  </a:cubicBezTo>
                  <a:cubicBezTo>
                    <a:pt x="43" y="161"/>
                    <a:pt x="33" y="148"/>
                    <a:pt x="32" y="132"/>
                  </a:cubicBezTo>
                  <a:cubicBezTo>
                    <a:pt x="30" y="100"/>
                    <a:pt x="51" y="79"/>
                    <a:pt x="58" y="59"/>
                  </a:cubicBezTo>
                  <a:cubicBezTo>
                    <a:pt x="67" y="39"/>
                    <a:pt x="61" y="17"/>
                    <a:pt x="48" y="11"/>
                  </a:cubicBezTo>
                  <a:cubicBezTo>
                    <a:pt x="34" y="5"/>
                    <a:pt x="20" y="14"/>
                    <a:pt x="13" y="19"/>
                  </a:cubicBezTo>
                  <a:cubicBezTo>
                    <a:pt x="5" y="25"/>
                    <a:pt x="0" y="28"/>
                    <a:pt x="0" y="27"/>
                  </a:cubicBezTo>
                  <a:cubicBezTo>
                    <a:pt x="-1" y="27"/>
                    <a:pt x="2" y="22"/>
                    <a:pt x="9" y="15"/>
                  </a:cubicBezTo>
                  <a:cubicBezTo>
                    <a:pt x="13" y="12"/>
                    <a:pt x="18" y="7"/>
                    <a:pt x="25" y="4"/>
                  </a:cubicBezTo>
                  <a:cubicBezTo>
                    <a:pt x="31" y="1"/>
                    <a:pt x="41" y="-2"/>
                    <a:pt x="51" y="2"/>
                  </a:cubicBezTo>
                  <a:cubicBezTo>
                    <a:pt x="72" y="10"/>
                    <a:pt x="79" y="40"/>
                    <a:pt x="69" y="63"/>
                  </a:cubicBezTo>
                  <a:cubicBezTo>
                    <a:pt x="61" y="86"/>
                    <a:pt x="43" y="107"/>
                    <a:pt x="45" y="131"/>
                  </a:cubicBezTo>
                  <a:cubicBezTo>
                    <a:pt x="47" y="154"/>
                    <a:pt x="73" y="167"/>
                    <a:pt x="94" y="170"/>
                  </a:cubicBezTo>
                  <a:cubicBezTo>
                    <a:pt x="115" y="173"/>
                    <a:pt x="136" y="167"/>
                    <a:pt x="153" y="164"/>
                  </a:cubicBezTo>
                  <a:cubicBezTo>
                    <a:pt x="188" y="156"/>
                    <a:pt x="211" y="160"/>
                    <a:pt x="210" y="16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1" name="Google Shape;3460;p67">
              <a:extLst>
                <a:ext uri="{FF2B5EF4-FFF2-40B4-BE49-F238E27FC236}">
                  <a16:creationId xmlns:a16="http://schemas.microsoft.com/office/drawing/2014/main" id="{7697CA0D-57CA-DF2C-A007-46DE1C0E5492}"/>
                </a:ext>
              </a:extLst>
            </p:cNvPr>
            <p:cNvSpPr/>
            <p:nvPr/>
          </p:nvSpPr>
          <p:spPr>
            <a:xfrm>
              <a:off x="6418440" y="1332360"/>
              <a:ext cx="80640" cy="10080"/>
            </a:xfrm>
            <a:custGeom>
              <a:avLst/>
              <a:gdLst/>
              <a:ahLst/>
              <a:cxnLst/>
              <a:rect l="l" t="t" r="r" b="b"/>
              <a:pathLst>
                <a:path w="224" h="28" extrusionOk="0">
                  <a:moveTo>
                    <a:pt x="224" y="1"/>
                  </a:moveTo>
                  <a:cubicBezTo>
                    <a:pt x="225" y="5"/>
                    <a:pt x="176" y="20"/>
                    <a:pt x="114" y="26"/>
                  </a:cubicBezTo>
                  <a:cubicBezTo>
                    <a:pt x="51" y="32"/>
                    <a:pt x="0" y="26"/>
                    <a:pt x="0" y="23"/>
                  </a:cubicBezTo>
                  <a:cubicBezTo>
                    <a:pt x="1" y="19"/>
                    <a:pt x="51" y="19"/>
                    <a:pt x="112" y="13"/>
                  </a:cubicBezTo>
                  <a:cubicBezTo>
                    <a:pt x="174" y="7"/>
                    <a:pt x="223" y="-2"/>
                    <a:pt x="22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2" name="Google Shape;3461;p67">
              <a:extLst>
                <a:ext uri="{FF2B5EF4-FFF2-40B4-BE49-F238E27FC236}">
                  <a16:creationId xmlns:a16="http://schemas.microsoft.com/office/drawing/2014/main" id="{EC05A7CB-21F2-BD96-0673-30025DD9C4FB}"/>
                </a:ext>
              </a:extLst>
            </p:cNvPr>
            <p:cNvSpPr/>
            <p:nvPr/>
          </p:nvSpPr>
          <p:spPr>
            <a:xfrm>
              <a:off x="6521400" y="1291680"/>
              <a:ext cx="54360" cy="76680"/>
            </a:xfrm>
            <a:custGeom>
              <a:avLst/>
              <a:gdLst/>
              <a:ahLst/>
              <a:cxnLst/>
              <a:rect l="l" t="t" r="r" b="b"/>
              <a:pathLst>
                <a:path w="151" h="213" extrusionOk="0">
                  <a:moveTo>
                    <a:pt x="0" y="213"/>
                  </a:moveTo>
                  <a:cubicBezTo>
                    <a:pt x="-3" y="211"/>
                    <a:pt x="28" y="162"/>
                    <a:pt x="69" y="103"/>
                  </a:cubicBezTo>
                  <a:cubicBezTo>
                    <a:pt x="111" y="45"/>
                    <a:pt x="147" y="-1"/>
                    <a:pt x="150" y="1"/>
                  </a:cubicBezTo>
                  <a:cubicBezTo>
                    <a:pt x="153" y="3"/>
                    <a:pt x="122" y="52"/>
                    <a:pt x="80" y="111"/>
                  </a:cubicBezTo>
                  <a:cubicBezTo>
                    <a:pt x="39" y="169"/>
                    <a:pt x="3" y="215"/>
                    <a:pt x="0" y="21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3" name="Google Shape;3462;p67">
              <a:extLst>
                <a:ext uri="{FF2B5EF4-FFF2-40B4-BE49-F238E27FC236}">
                  <a16:creationId xmlns:a16="http://schemas.microsoft.com/office/drawing/2014/main" id="{32DB0221-58F9-4A13-0085-D99E5E8262BE}"/>
                </a:ext>
              </a:extLst>
            </p:cNvPr>
            <p:cNvSpPr/>
            <p:nvPr/>
          </p:nvSpPr>
          <p:spPr>
            <a:xfrm>
              <a:off x="6514920" y="1283760"/>
              <a:ext cx="85680" cy="77760"/>
            </a:xfrm>
            <a:custGeom>
              <a:avLst/>
              <a:gdLst/>
              <a:ahLst/>
              <a:cxnLst/>
              <a:rect l="l" t="t" r="r" b="b"/>
              <a:pathLst>
                <a:path w="238" h="216" extrusionOk="0">
                  <a:moveTo>
                    <a:pt x="238" y="216"/>
                  </a:moveTo>
                  <a:cubicBezTo>
                    <a:pt x="236" y="219"/>
                    <a:pt x="169" y="187"/>
                    <a:pt x="103" y="126"/>
                  </a:cubicBezTo>
                  <a:cubicBezTo>
                    <a:pt x="36" y="66"/>
                    <a:pt x="-2" y="3"/>
                    <a:pt x="0" y="1"/>
                  </a:cubicBezTo>
                  <a:cubicBezTo>
                    <a:pt x="4" y="-1"/>
                    <a:pt x="46" y="58"/>
                    <a:pt x="112" y="117"/>
                  </a:cubicBezTo>
                  <a:cubicBezTo>
                    <a:pt x="177" y="176"/>
                    <a:pt x="240" y="212"/>
                    <a:pt x="238" y="21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4" name="Google Shape;3463;p67">
              <a:extLst>
                <a:ext uri="{FF2B5EF4-FFF2-40B4-BE49-F238E27FC236}">
                  <a16:creationId xmlns:a16="http://schemas.microsoft.com/office/drawing/2014/main" id="{172A494A-2849-83F8-87DD-65BF396FD184}"/>
                </a:ext>
              </a:extLst>
            </p:cNvPr>
            <p:cNvSpPr/>
            <p:nvPr/>
          </p:nvSpPr>
          <p:spPr>
            <a:xfrm>
              <a:off x="6383160" y="1454400"/>
              <a:ext cx="65160" cy="80280"/>
            </a:xfrm>
            <a:custGeom>
              <a:avLst/>
              <a:gdLst/>
              <a:ahLst/>
              <a:cxnLst/>
              <a:rect l="l" t="t" r="r" b="b"/>
              <a:pathLst>
                <a:path w="181" h="223" extrusionOk="0">
                  <a:moveTo>
                    <a:pt x="0" y="200"/>
                  </a:moveTo>
                  <a:cubicBezTo>
                    <a:pt x="0" y="199"/>
                    <a:pt x="8" y="201"/>
                    <a:pt x="23" y="205"/>
                  </a:cubicBezTo>
                  <a:cubicBezTo>
                    <a:pt x="37" y="208"/>
                    <a:pt x="57" y="214"/>
                    <a:pt x="83" y="213"/>
                  </a:cubicBezTo>
                  <a:cubicBezTo>
                    <a:pt x="108" y="213"/>
                    <a:pt x="140" y="203"/>
                    <a:pt x="158" y="176"/>
                  </a:cubicBezTo>
                  <a:cubicBezTo>
                    <a:pt x="167" y="163"/>
                    <a:pt x="171" y="145"/>
                    <a:pt x="167" y="129"/>
                  </a:cubicBezTo>
                  <a:cubicBezTo>
                    <a:pt x="163" y="112"/>
                    <a:pt x="149" y="99"/>
                    <a:pt x="131" y="97"/>
                  </a:cubicBezTo>
                  <a:cubicBezTo>
                    <a:pt x="116" y="95"/>
                    <a:pt x="100" y="101"/>
                    <a:pt x="93" y="113"/>
                  </a:cubicBezTo>
                  <a:lnTo>
                    <a:pt x="85" y="104"/>
                  </a:lnTo>
                  <a:cubicBezTo>
                    <a:pt x="101" y="98"/>
                    <a:pt x="115" y="91"/>
                    <a:pt x="127" y="82"/>
                  </a:cubicBezTo>
                  <a:cubicBezTo>
                    <a:pt x="138" y="73"/>
                    <a:pt x="145" y="60"/>
                    <a:pt x="146" y="47"/>
                  </a:cubicBezTo>
                  <a:cubicBezTo>
                    <a:pt x="147" y="35"/>
                    <a:pt x="141" y="24"/>
                    <a:pt x="131" y="17"/>
                  </a:cubicBezTo>
                  <a:cubicBezTo>
                    <a:pt x="122" y="11"/>
                    <a:pt x="110" y="9"/>
                    <a:pt x="100" y="9"/>
                  </a:cubicBezTo>
                  <a:cubicBezTo>
                    <a:pt x="80" y="10"/>
                    <a:pt x="65" y="19"/>
                    <a:pt x="55" y="24"/>
                  </a:cubicBezTo>
                  <a:cubicBezTo>
                    <a:pt x="45" y="30"/>
                    <a:pt x="39" y="34"/>
                    <a:pt x="39" y="33"/>
                  </a:cubicBezTo>
                  <a:cubicBezTo>
                    <a:pt x="38" y="32"/>
                    <a:pt x="43" y="28"/>
                    <a:pt x="52" y="21"/>
                  </a:cubicBezTo>
                  <a:cubicBezTo>
                    <a:pt x="62" y="14"/>
                    <a:pt x="77" y="3"/>
                    <a:pt x="100" y="0"/>
                  </a:cubicBezTo>
                  <a:cubicBezTo>
                    <a:pt x="111" y="-1"/>
                    <a:pt x="125" y="1"/>
                    <a:pt x="137" y="9"/>
                  </a:cubicBezTo>
                  <a:cubicBezTo>
                    <a:pt x="149" y="16"/>
                    <a:pt x="159" y="31"/>
                    <a:pt x="158" y="48"/>
                  </a:cubicBezTo>
                  <a:cubicBezTo>
                    <a:pt x="157" y="64"/>
                    <a:pt x="148" y="80"/>
                    <a:pt x="135" y="91"/>
                  </a:cubicBezTo>
                  <a:cubicBezTo>
                    <a:pt x="122" y="102"/>
                    <a:pt x="106" y="110"/>
                    <a:pt x="90" y="116"/>
                  </a:cubicBezTo>
                  <a:cubicBezTo>
                    <a:pt x="87" y="118"/>
                    <a:pt x="83" y="116"/>
                    <a:pt x="82" y="113"/>
                  </a:cubicBezTo>
                  <a:cubicBezTo>
                    <a:pt x="81" y="111"/>
                    <a:pt x="81" y="109"/>
                    <a:pt x="82" y="107"/>
                  </a:cubicBezTo>
                  <a:cubicBezTo>
                    <a:pt x="92" y="89"/>
                    <a:pt x="114" y="81"/>
                    <a:pt x="133" y="84"/>
                  </a:cubicBezTo>
                  <a:cubicBezTo>
                    <a:pt x="144" y="85"/>
                    <a:pt x="155" y="90"/>
                    <a:pt x="163" y="98"/>
                  </a:cubicBezTo>
                  <a:cubicBezTo>
                    <a:pt x="172" y="106"/>
                    <a:pt x="177" y="116"/>
                    <a:pt x="179" y="126"/>
                  </a:cubicBezTo>
                  <a:cubicBezTo>
                    <a:pt x="184" y="146"/>
                    <a:pt x="179" y="167"/>
                    <a:pt x="169" y="183"/>
                  </a:cubicBezTo>
                  <a:cubicBezTo>
                    <a:pt x="146" y="215"/>
                    <a:pt x="110" y="223"/>
                    <a:pt x="83" y="223"/>
                  </a:cubicBezTo>
                  <a:cubicBezTo>
                    <a:pt x="56" y="222"/>
                    <a:pt x="35" y="215"/>
                    <a:pt x="21" y="210"/>
                  </a:cubicBezTo>
                  <a:cubicBezTo>
                    <a:pt x="7" y="205"/>
                    <a:pt x="0" y="201"/>
                    <a:pt x="0" y="20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5" name="Google Shape;3464;p67">
              <a:extLst>
                <a:ext uri="{FF2B5EF4-FFF2-40B4-BE49-F238E27FC236}">
                  <a16:creationId xmlns:a16="http://schemas.microsoft.com/office/drawing/2014/main" id="{12507DEC-3A7C-BF5E-485C-A567AEAC11D5}"/>
                </a:ext>
              </a:extLst>
            </p:cNvPr>
            <p:cNvSpPr/>
            <p:nvPr/>
          </p:nvSpPr>
          <p:spPr>
            <a:xfrm>
              <a:off x="5999040" y="1761120"/>
              <a:ext cx="133920" cy="155880"/>
            </a:xfrm>
            <a:custGeom>
              <a:avLst/>
              <a:gdLst/>
              <a:ahLst/>
              <a:cxnLst/>
              <a:rect l="l" t="t" r="r" b="b"/>
              <a:pathLst>
                <a:path w="372" h="433" extrusionOk="0">
                  <a:moveTo>
                    <a:pt x="0" y="433"/>
                  </a:moveTo>
                  <a:cubicBezTo>
                    <a:pt x="-2" y="430"/>
                    <a:pt x="78" y="332"/>
                    <a:pt x="181" y="212"/>
                  </a:cubicBezTo>
                  <a:cubicBezTo>
                    <a:pt x="284" y="92"/>
                    <a:pt x="369" y="-2"/>
                    <a:pt x="372" y="0"/>
                  </a:cubicBezTo>
                  <a:cubicBezTo>
                    <a:pt x="375" y="2"/>
                    <a:pt x="294" y="101"/>
                    <a:pt x="191" y="221"/>
                  </a:cubicBezTo>
                  <a:cubicBezTo>
                    <a:pt x="89" y="340"/>
                    <a:pt x="3" y="435"/>
                    <a:pt x="0" y="43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6" name="Google Shape;3465;p67">
              <a:extLst>
                <a:ext uri="{FF2B5EF4-FFF2-40B4-BE49-F238E27FC236}">
                  <a16:creationId xmlns:a16="http://schemas.microsoft.com/office/drawing/2014/main" id="{C715BE8E-E017-0B74-DFCB-5C7A9E094BDA}"/>
                </a:ext>
              </a:extLst>
            </p:cNvPr>
            <p:cNvSpPr/>
            <p:nvPr/>
          </p:nvSpPr>
          <p:spPr>
            <a:xfrm>
              <a:off x="6009840" y="1759680"/>
              <a:ext cx="119520" cy="182880"/>
            </a:xfrm>
            <a:custGeom>
              <a:avLst/>
              <a:gdLst/>
              <a:ahLst/>
              <a:cxnLst/>
              <a:rect l="l" t="t" r="r" b="b"/>
              <a:pathLst>
                <a:path w="332" h="508" extrusionOk="0">
                  <a:moveTo>
                    <a:pt x="332" y="508"/>
                  </a:moveTo>
                  <a:cubicBezTo>
                    <a:pt x="329" y="510"/>
                    <a:pt x="252" y="398"/>
                    <a:pt x="161" y="257"/>
                  </a:cubicBezTo>
                  <a:cubicBezTo>
                    <a:pt x="69" y="117"/>
                    <a:pt x="-3" y="2"/>
                    <a:pt x="0" y="0"/>
                  </a:cubicBezTo>
                  <a:cubicBezTo>
                    <a:pt x="4" y="-2"/>
                    <a:pt x="80" y="110"/>
                    <a:pt x="172" y="250"/>
                  </a:cubicBezTo>
                  <a:cubicBezTo>
                    <a:pt x="263" y="390"/>
                    <a:pt x="335" y="506"/>
                    <a:pt x="332" y="50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7" name="Google Shape;3466;p67">
              <a:extLst>
                <a:ext uri="{FF2B5EF4-FFF2-40B4-BE49-F238E27FC236}">
                  <a16:creationId xmlns:a16="http://schemas.microsoft.com/office/drawing/2014/main" id="{6CC8CE14-6A79-77B4-5857-8C940D848984}"/>
                </a:ext>
              </a:extLst>
            </p:cNvPr>
            <p:cNvSpPr/>
            <p:nvPr/>
          </p:nvSpPr>
          <p:spPr>
            <a:xfrm>
              <a:off x="6150240" y="1834560"/>
              <a:ext cx="54360" cy="68040"/>
            </a:xfrm>
            <a:custGeom>
              <a:avLst/>
              <a:gdLst/>
              <a:ahLst/>
              <a:cxnLst/>
              <a:rect l="l" t="t" r="r" b="b"/>
              <a:pathLst>
                <a:path w="151" h="189" extrusionOk="0">
                  <a:moveTo>
                    <a:pt x="151" y="188"/>
                  </a:moveTo>
                  <a:cubicBezTo>
                    <a:pt x="151" y="189"/>
                    <a:pt x="149" y="188"/>
                    <a:pt x="145" y="186"/>
                  </a:cubicBezTo>
                  <a:cubicBezTo>
                    <a:pt x="141" y="184"/>
                    <a:pt x="136" y="180"/>
                    <a:pt x="132" y="172"/>
                  </a:cubicBezTo>
                  <a:cubicBezTo>
                    <a:pt x="122" y="158"/>
                    <a:pt x="123" y="133"/>
                    <a:pt x="125" y="105"/>
                  </a:cubicBezTo>
                  <a:cubicBezTo>
                    <a:pt x="126" y="91"/>
                    <a:pt x="128" y="76"/>
                    <a:pt x="127" y="60"/>
                  </a:cubicBezTo>
                  <a:cubicBezTo>
                    <a:pt x="125" y="45"/>
                    <a:pt x="120" y="28"/>
                    <a:pt x="106" y="19"/>
                  </a:cubicBezTo>
                  <a:cubicBezTo>
                    <a:pt x="79" y="1"/>
                    <a:pt x="31" y="24"/>
                    <a:pt x="21" y="61"/>
                  </a:cubicBezTo>
                  <a:cubicBezTo>
                    <a:pt x="9" y="102"/>
                    <a:pt x="26" y="144"/>
                    <a:pt x="38" y="179"/>
                  </a:cubicBezTo>
                  <a:lnTo>
                    <a:pt x="27" y="185"/>
                  </a:lnTo>
                  <a:cubicBezTo>
                    <a:pt x="2" y="134"/>
                    <a:pt x="-2" y="85"/>
                    <a:pt x="0" y="52"/>
                  </a:cubicBezTo>
                  <a:cubicBezTo>
                    <a:pt x="1" y="36"/>
                    <a:pt x="4" y="23"/>
                    <a:pt x="6" y="14"/>
                  </a:cubicBezTo>
                  <a:cubicBezTo>
                    <a:pt x="9" y="6"/>
                    <a:pt x="10" y="1"/>
                    <a:pt x="11" y="2"/>
                  </a:cubicBezTo>
                  <a:cubicBezTo>
                    <a:pt x="13" y="2"/>
                    <a:pt x="8" y="21"/>
                    <a:pt x="7" y="53"/>
                  </a:cubicBezTo>
                  <a:cubicBezTo>
                    <a:pt x="7" y="85"/>
                    <a:pt x="13" y="132"/>
                    <a:pt x="38" y="179"/>
                  </a:cubicBezTo>
                  <a:lnTo>
                    <a:pt x="27" y="184"/>
                  </a:lnTo>
                  <a:cubicBezTo>
                    <a:pt x="20" y="166"/>
                    <a:pt x="13" y="147"/>
                    <a:pt x="8" y="126"/>
                  </a:cubicBezTo>
                  <a:cubicBezTo>
                    <a:pt x="3" y="105"/>
                    <a:pt x="1" y="81"/>
                    <a:pt x="8" y="58"/>
                  </a:cubicBezTo>
                  <a:cubicBezTo>
                    <a:pt x="14" y="35"/>
                    <a:pt x="32" y="17"/>
                    <a:pt x="51" y="8"/>
                  </a:cubicBezTo>
                  <a:cubicBezTo>
                    <a:pt x="71" y="-2"/>
                    <a:pt x="95" y="-4"/>
                    <a:pt x="113" y="9"/>
                  </a:cubicBezTo>
                  <a:cubicBezTo>
                    <a:pt x="131" y="21"/>
                    <a:pt x="137" y="42"/>
                    <a:pt x="138" y="59"/>
                  </a:cubicBezTo>
                  <a:cubicBezTo>
                    <a:pt x="139" y="77"/>
                    <a:pt x="136" y="92"/>
                    <a:pt x="135" y="106"/>
                  </a:cubicBezTo>
                  <a:cubicBezTo>
                    <a:pt x="131" y="134"/>
                    <a:pt x="129" y="156"/>
                    <a:pt x="136" y="170"/>
                  </a:cubicBezTo>
                  <a:cubicBezTo>
                    <a:pt x="143" y="183"/>
                    <a:pt x="152" y="187"/>
                    <a:pt x="151" y="18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8" name="Google Shape;3467;p67">
              <a:extLst>
                <a:ext uri="{FF2B5EF4-FFF2-40B4-BE49-F238E27FC236}">
                  <a16:creationId xmlns:a16="http://schemas.microsoft.com/office/drawing/2014/main" id="{204DF967-BC55-B99C-859B-903320D8324B}"/>
                </a:ext>
              </a:extLst>
            </p:cNvPr>
            <p:cNvSpPr/>
            <p:nvPr/>
          </p:nvSpPr>
          <p:spPr>
            <a:xfrm>
              <a:off x="6692400" y="1887840"/>
              <a:ext cx="38880" cy="34560"/>
            </a:xfrm>
            <a:custGeom>
              <a:avLst/>
              <a:gdLst/>
              <a:ahLst/>
              <a:cxnLst/>
              <a:rect l="l" t="t" r="r" b="b"/>
              <a:pathLst>
                <a:path w="108" h="96" extrusionOk="0">
                  <a:moveTo>
                    <a:pt x="27" y="28"/>
                  </a:moveTo>
                  <a:cubicBezTo>
                    <a:pt x="26" y="28"/>
                    <a:pt x="33" y="21"/>
                    <a:pt x="50" y="19"/>
                  </a:cubicBezTo>
                  <a:cubicBezTo>
                    <a:pt x="65" y="18"/>
                    <a:pt x="92" y="23"/>
                    <a:pt x="107" y="49"/>
                  </a:cubicBezTo>
                  <a:lnTo>
                    <a:pt x="108" y="50"/>
                  </a:lnTo>
                  <a:lnTo>
                    <a:pt x="108" y="52"/>
                  </a:lnTo>
                  <a:cubicBezTo>
                    <a:pt x="107" y="66"/>
                    <a:pt x="97" y="81"/>
                    <a:pt x="84" y="88"/>
                  </a:cubicBezTo>
                  <a:cubicBezTo>
                    <a:pt x="70" y="95"/>
                    <a:pt x="53" y="98"/>
                    <a:pt x="37" y="94"/>
                  </a:cubicBezTo>
                  <a:cubicBezTo>
                    <a:pt x="24" y="91"/>
                    <a:pt x="12" y="84"/>
                    <a:pt x="5" y="72"/>
                  </a:cubicBezTo>
                  <a:cubicBezTo>
                    <a:pt x="-1" y="61"/>
                    <a:pt x="-2" y="47"/>
                    <a:pt x="3" y="36"/>
                  </a:cubicBezTo>
                  <a:cubicBezTo>
                    <a:pt x="12" y="14"/>
                    <a:pt x="32" y="4"/>
                    <a:pt x="48" y="1"/>
                  </a:cubicBezTo>
                  <a:cubicBezTo>
                    <a:pt x="65" y="-2"/>
                    <a:pt x="79" y="3"/>
                    <a:pt x="86" y="9"/>
                  </a:cubicBezTo>
                  <a:cubicBezTo>
                    <a:pt x="93" y="15"/>
                    <a:pt x="94" y="20"/>
                    <a:pt x="94" y="20"/>
                  </a:cubicBezTo>
                  <a:cubicBezTo>
                    <a:pt x="93" y="21"/>
                    <a:pt x="90" y="17"/>
                    <a:pt x="83" y="13"/>
                  </a:cubicBezTo>
                  <a:cubicBezTo>
                    <a:pt x="76" y="9"/>
                    <a:pt x="64" y="6"/>
                    <a:pt x="50" y="10"/>
                  </a:cubicBezTo>
                  <a:cubicBezTo>
                    <a:pt x="37" y="14"/>
                    <a:pt x="21" y="24"/>
                    <a:pt x="14" y="40"/>
                  </a:cubicBezTo>
                  <a:cubicBezTo>
                    <a:pt x="11" y="48"/>
                    <a:pt x="12" y="58"/>
                    <a:pt x="17" y="66"/>
                  </a:cubicBezTo>
                  <a:cubicBezTo>
                    <a:pt x="21" y="73"/>
                    <a:pt x="30" y="79"/>
                    <a:pt x="40" y="81"/>
                  </a:cubicBezTo>
                  <a:cubicBezTo>
                    <a:pt x="53" y="85"/>
                    <a:pt x="67" y="82"/>
                    <a:pt x="78" y="77"/>
                  </a:cubicBezTo>
                  <a:cubicBezTo>
                    <a:pt x="88" y="71"/>
                    <a:pt x="95" y="62"/>
                    <a:pt x="96" y="51"/>
                  </a:cubicBezTo>
                  <a:lnTo>
                    <a:pt x="97" y="54"/>
                  </a:lnTo>
                  <a:cubicBezTo>
                    <a:pt x="86" y="33"/>
                    <a:pt x="64" y="26"/>
                    <a:pt x="50" y="26"/>
                  </a:cubicBezTo>
                  <a:cubicBezTo>
                    <a:pt x="35" y="25"/>
                    <a:pt x="27" y="30"/>
                    <a:pt x="27" y="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9" name="Google Shape;3468;p67">
              <a:extLst>
                <a:ext uri="{FF2B5EF4-FFF2-40B4-BE49-F238E27FC236}">
                  <a16:creationId xmlns:a16="http://schemas.microsoft.com/office/drawing/2014/main" id="{F236464B-76B3-EB82-C44D-5427664B4236}"/>
                </a:ext>
              </a:extLst>
            </p:cNvPr>
            <p:cNvSpPr/>
            <p:nvPr/>
          </p:nvSpPr>
          <p:spPr>
            <a:xfrm>
              <a:off x="6222600" y="1834920"/>
              <a:ext cx="32760" cy="31680"/>
            </a:xfrm>
            <a:custGeom>
              <a:avLst/>
              <a:gdLst/>
              <a:ahLst/>
              <a:cxnLst/>
              <a:rect l="l" t="t" r="r" b="b"/>
              <a:pathLst>
                <a:path w="91" h="88" extrusionOk="0">
                  <a:moveTo>
                    <a:pt x="41" y="3"/>
                  </a:moveTo>
                  <a:cubicBezTo>
                    <a:pt x="41" y="2"/>
                    <a:pt x="45" y="0"/>
                    <a:pt x="52" y="1"/>
                  </a:cubicBezTo>
                  <a:cubicBezTo>
                    <a:pt x="60" y="1"/>
                    <a:pt x="71" y="6"/>
                    <a:pt x="80" y="17"/>
                  </a:cubicBezTo>
                  <a:cubicBezTo>
                    <a:pt x="88" y="28"/>
                    <a:pt x="95" y="45"/>
                    <a:pt x="88" y="64"/>
                  </a:cubicBezTo>
                  <a:cubicBezTo>
                    <a:pt x="84" y="73"/>
                    <a:pt x="76" y="81"/>
                    <a:pt x="66" y="85"/>
                  </a:cubicBezTo>
                  <a:cubicBezTo>
                    <a:pt x="55" y="89"/>
                    <a:pt x="44" y="88"/>
                    <a:pt x="34" y="85"/>
                  </a:cubicBezTo>
                  <a:cubicBezTo>
                    <a:pt x="15" y="79"/>
                    <a:pt x="-1" y="62"/>
                    <a:pt x="0" y="43"/>
                  </a:cubicBezTo>
                  <a:lnTo>
                    <a:pt x="0" y="42"/>
                  </a:lnTo>
                  <a:lnTo>
                    <a:pt x="0" y="42"/>
                  </a:lnTo>
                  <a:cubicBezTo>
                    <a:pt x="3" y="27"/>
                    <a:pt x="12" y="16"/>
                    <a:pt x="22" y="9"/>
                  </a:cubicBezTo>
                  <a:cubicBezTo>
                    <a:pt x="32" y="3"/>
                    <a:pt x="43" y="0"/>
                    <a:pt x="51" y="0"/>
                  </a:cubicBezTo>
                  <a:cubicBezTo>
                    <a:pt x="69" y="0"/>
                    <a:pt x="76" y="8"/>
                    <a:pt x="76" y="8"/>
                  </a:cubicBezTo>
                  <a:cubicBezTo>
                    <a:pt x="75" y="10"/>
                    <a:pt x="66" y="5"/>
                    <a:pt x="52" y="8"/>
                  </a:cubicBezTo>
                  <a:cubicBezTo>
                    <a:pt x="38" y="9"/>
                    <a:pt x="16" y="21"/>
                    <a:pt x="12" y="44"/>
                  </a:cubicBezTo>
                  <a:lnTo>
                    <a:pt x="13" y="43"/>
                  </a:lnTo>
                  <a:cubicBezTo>
                    <a:pt x="12" y="55"/>
                    <a:pt x="23" y="68"/>
                    <a:pt x="38" y="72"/>
                  </a:cubicBezTo>
                  <a:cubicBezTo>
                    <a:pt x="54" y="78"/>
                    <a:pt x="71" y="72"/>
                    <a:pt x="76" y="59"/>
                  </a:cubicBezTo>
                  <a:cubicBezTo>
                    <a:pt x="82" y="47"/>
                    <a:pt x="78" y="32"/>
                    <a:pt x="72" y="23"/>
                  </a:cubicBezTo>
                  <a:cubicBezTo>
                    <a:pt x="59" y="2"/>
                    <a:pt x="41" y="5"/>
                    <a:pt x="41" y="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0" name="Google Shape;3469;p67">
              <a:extLst>
                <a:ext uri="{FF2B5EF4-FFF2-40B4-BE49-F238E27FC236}">
                  <a16:creationId xmlns:a16="http://schemas.microsoft.com/office/drawing/2014/main" id="{18177648-198D-9232-E969-56A4BCA4254C}"/>
                </a:ext>
              </a:extLst>
            </p:cNvPr>
            <p:cNvSpPr/>
            <p:nvPr/>
          </p:nvSpPr>
          <p:spPr>
            <a:xfrm>
              <a:off x="6287760" y="1749600"/>
              <a:ext cx="87120" cy="150120"/>
            </a:xfrm>
            <a:custGeom>
              <a:avLst/>
              <a:gdLst/>
              <a:ahLst/>
              <a:cxnLst/>
              <a:rect l="l" t="t" r="r" b="b"/>
              <a:pathLst>
                <a:path w="242" h="417" extrusionOk="0">
                  <a:moveTo>
                    <a:pt x="241" y="0"/>
                  </a:moveTo>
                  <a:cubicBezTo>
                    <a:pt x="242" y="0"/>
                    <a:pt x="240" y="15"/>
                    <a:pt x="237" y="41"/>
                  </a:cubicBezTo>
                  <a:cubicBezTo>
                    <a:pt x="233" y="69"/>
                    <a:pt x="228" y="106"/>
                    <a:pt x="222" y="151"/>
                  </a:cubicBezTo>
                  <a:cubicBezTo>
                    <a:pt x="215" y="198"/>
                    <a:pt x="207" y="254"/>
                    <a:pt x="198" y="314"/>
                  </a:cubicBezTo>
                  <a:cubicBezTo>
                    <a:pt x="196" y="330"/>
                    <a:pt x="194" y="346"/>
                    <a:pt x="191" y="362"/>
                  </a:cubicBezTo>
                  <a:cubicBezTo>
                    <a:pt x="189" y="370"/>
                    <a:pt x="187" y="379"/>
                    <a:pt x="180" y="387"/>
                  </a:cubicBezTo>
                  <a:cubicBezTo>
                    <a:pt x="172" y="396"/>
                    <a:pt x="157" y="397"/>
                    <a:pt x="149" y="391"/>
                  </a:cubicBezTo>
                  <a:cubicBezTo>
                    <a:pt x="140" y="385"/>
                    <a:pt x="134" y="377"/>
                    <a:pt x="129" y="370"/>
                  </a:cubicBezTo>
                  <a:cubicBezTo>
                    <a:pt x="125" y="363"/>
                    <a:pt x="120" y="356"/>
                    <a:pt x="115" y="348"/>
                  </a:cubicBezTo>
                  <a:cubicBezTo>
                    <a:pt x="105" y="334"/>
                    <a:pt x="96" y="318"/>
                    <a:pt x="87" y="303"/>
                  </a:cubicBezTo>
                  <a:cubicBezTo>
                    <a:pt x="50" y="237"/>
                    <a:pt x="21" y="171"/>
                    <a:pt x="1" y="110"/>
                  </a:cubicBezTo>
                  <a:lnTo>
                    <a:pt x="13" y="108"/>
                  </a:lnTo>
                  <a:cubicBezTo>
                    <a:pt x="14" y="197"/>
                    <a:pt x="14" y="274"/>
                    <a:pt x="14" y="331"/>
                  </a:cubicBezTo>
                  <a:cubicBezTo>
                    <a:pt x="14" y="356"/>
                    <a:pt x="14" y="378"/>
                    <a:pt x="14" y="394"/>
                  </a:cubicBezTo>
                  <a:cubicBezTo>
                    <a:pt x="13" y="409"/>
                    <a:pt x="13" y="417"/>
                    <a:pt x="12" y="417"/>
                  </a:cubicBezTo>
                  <a:cubicBezTo>
                    <a:pt x="12" y="417"/>
                    <a:pt x="11" y="409"/>
                    <a:pt x="10" y="394"/>
                  </a:cubicBezTo>
                  <a:cubicBezTo>
                    <a:pt x="9" y="378"/>
                    <a:pt x="8" y="357"/>
                    <a:pt x="7" y="331"/>
                  </a:cubicBezTo>
                  <a:cubicBezTo>
                    <a:pt x="6" y="274"/>
                    <a:pt x="3" y="198"/>
                    <a:pt x="1" y="108"/>
                  </a:cubicBezTo>
                  <a:lnTo>
                    <a:pt x="0" y="68"/>
                  </a:lnTo>
                  <a:lnTo>
                    <a:pt x="13" y="106"/>
                  </a:lnTo>
                  <a:cubicBezTo>
                    <a:pt x="33" y="166"/>
                    <a:pt x="62" y="232"/>
                    <a:pt x="99" y="296"/>
                  </a:cubicBezTo>
                  <a:cubicBezTo>
                    <a:pt x="108" y="312"/>
                    <a:pt x="117" y="327"/>
                    <a:pt x="126" y="341"/>
                  </a:cubicBezTo>
                  <a:cubicBezTo>
                    <a:pt x="136" y="355"/>
                    <a:pt x="144" y="372"/>
                    <a:pt x="156" y="379"/>
                  </a:cubicBezTo>
                  <a:cubicBezTo>
                    <a:pt x="161" y="383"/>
                    <a:pt x="167" y="382"/>
                    <a:pt x="171" y="378"/>
                  </a:cubicBezTo>
                  <a:cubicBezTo>
                    <a:pt x="175" y="374"/>
                    <a:pt x="177" y="367"/>
                    <a:pt x="179" y="359"/>
                  </a:cubicBezTo>
                  <a:cubicBezTo>
                    <a:pt x="181" y="344"/>
                    <a:pt x="184" y="328"/>
                    <a:pt x="186" y="313"/>
                  </a:cubicBezTo>
                  <a:cubicBezTo>
                    <a:pt x="196" y="252"/>
                    <a:pt x="205" y="197"/>
                    <a:pt x="213" y="150"/>
                  </a:cubicBezTo>
                  <a:cubicBezTo>
                    <a:pt x="221" y="105"/>
                    <a:pt x="227" y="68"/>
                    <a:pt x="232" y="40"/>
                  </a:cubicBezTo>
                  <a:cubicBezTo>
                    <a:pt x="237" y="14"/>
                    <a:pt x="240" y="0"/>
                    <a:pt x="24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1" name="Google Shape;3470;p67">
              <a:extLst>
                <a:ext uri="{FF2B5EF4-FFF2-40B4-BE49-F238E27FC236}">
                  <a16:creationId xmlns:a16="http://schemas.microsoft.com/office/drawing/2014/main" id="{732E0E98-A631-96CC-0795-CEC841062154}"/>
                </a:ext>
              </a:extLst>
            </p:cNvPr>
            <p:cNvSpPr/>
            <p:nvPr/>
          </p:nvSpPr>
          <p:spPr>
            <a:xfrm>
              <a:off x="6395040" y="1843200"/>
              <a:ext cx="124920" cy="19440"/>
            </a:xfrm>
            <a:custGeom>
              <a:avLst/>
              <a:gdLst/>
              <a:ahLst/>
              <a:cxnLst/>
              <a:rect l="l" t="t" r="r" b="b"/>
              <a:pathLst>
                <a:path w="347" h="54" extrusionOk="0">
                  <a:moveTo>
                    <a:pt x="347" y="1"/>
                  </a:moveTo>
                  <a:cubicBezTo>
                    <a:pt x="347" y="5"/>
                    <a:pt x="270" y="19"/>
                    <a:pt x="174" y="33"/>
                  </a:cubicBezTo>
                  <a:cubicBezTo>
                    <a:pt x="78" y="48"/>
                    <a:pt x="0" y="56"/>
                    <a:pt x="0" y="53"/>
                  </a:cubicBezTo>
                  <a:cubicBezTo>
                    <a:pt x="-1" y="49"/>
                    <a:pt x="76" y="35"/>
                    <a:pt x="172" y="20"/>
                  </a:cubicBezTo>
                  <a:cubicBezTo>
                    <a:pt x="268" y="6"/>
                    <a:pt x="346" y="-3"/>
                    <a:pt x="3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2" name="Google Shape;3471;p67">
              <a:extLst>
                <a:ext uri="{FF2B5EF4-FFF2-40B4-BE49-F238E27FC236}">
                  <a16:creationId xmlns:a16="http://schemas.microsoft.com/office/drawing/2014/main" id="{5DA46F2A-5355-98DB-B677-8F44B367608B}"/>
                </a:ext>
              </a:extLst>
            </p:cNvPr>
            <p:cNvSpPr/>
            <p:nvPr/>
          </p:nvSpPr>
          <p:spPr>
            <a:xfrm>
              <a:off x="6443280" y="1803600"/>
              <a:ext cx="97560" cy="86760"/>
            </a:xfrm>
            <a:custGeom>
              <a:avLst/>
              <a:gdLst/>
              <a:ahLst/>
              <a:cxnLst/>
              <a:rect l="l" t="t" r="r" b="b"/>
              <a:pathLst>
                <a:path w="271" h="241" extrusionOk="0">
                  <a:moveTo>
                    <a:pt x="101" y="241"/>
                  </a:moveTo>
                  <a:cubicBezTo>
                    <a:pt x="100" y="239"/>
                    <a:pt x="116" y="226"/>
                    <a:pt x="144" y="205"/>
                  </a:cubicBezTo>
                  <a:cubicBezTo>
                    <a:pt x="171" y="183"/>
                    <a:pt x="210" y="154"/>
                    <a:pt x="254" y="121"/>
                  </a:cubicBezTo>
                  <a:lnTo>
                    <a:pt x="255" y="133"/>
                  </a:lnTo>
                  <a:cubicBezTo>
                    <a:pt x="242" y="126"/>
                    <a:pt x="228" y="119"/>
                    <a:pt x="213" y="112"/>
                  </a:cubicBezTo>
                  <a:cubicBezTo>
                    <a:pt x="154" y="83"/>
                    <a:pt x="100" y="56"/>
                    <a:pt x="62" y="36"/>
                  </a:cubicBezTo>
                  <a:cubicBezTo>
                    <a:pt x="23" y="15"/>
                    <a:pt x="0" y="2"/>
                    <a:pt x="0" y="0"/>
                  </a:cubicBezTo>
                  <a:cubicBezTo>
                    <a:pt x="1" y="-1"/>
                    <a:pt x="26" y="9"/>
                    <a:pt x="66" y="27"/>
                  </a:cubicBezTo>
                  <a:cubicBezTo>
                    <a:pt x="105" y="45"/>
                    <a:pt x="160" y="71"/>
                    <a:pt x="219" y="100"/>
                  </a:cubicBezTo>
                  <a:cubicBezTo>
                    <a:pt x="233" y="107"/>
                    <a:pt x="247" y="114"/>
                    <a:pt x="261" y="121"/>
                  </a:cubicBezTo>
                  <a:lnTo>
                    <a:pt x="271" y="126"/>
                  </a:lnTo>
                  <a:lnTo>
                    <a:pt x="262" y="132"/>
                  </a:lnTo>
                  <a:cubicBezTo>
                    <a:pt x="217" y="164"/>
                    <a:pt x="177" y="192"/>
                    <a:pt x="149" y="211"/>
                  </a:cubicBezTo>
                  <a:cubicBezTo>
                    <a:pt x="120" y="231"/>
                    <a:pt x="102" y="242"/>
                    <a:pt x="101" y="24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1750" rIns="90000" bIns="41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3" name="Google Shape;3472;p67">
              <a:extLst>
                <a:ext uri="{FF2B5EF4-FFF2-40B4-BE49-F238E27FC236}">
                  <a16:creationId xmlns:a16="http://schemas.microsoft.com/office/drawing/2014/main" id="{BCAF3145-1E08-937C-3912-1A554090E010}"/>
                </a:ext>
              </a:extLst>
            </p:cNvPr>
            <p:cNvSpPr/>
            <p:nvPr/>
          </p:nvSpPr>
          <p:spPr>
            <a:xfrm>
              <a:off x="6567480" y="1765440"/>
              <a:ext cx="123840" cy="187920"/>
            </a:xfrm>
            <a:custGeom>
              <a:avLst/>
              <a:gdLst/>
              <a:ahLst/>
              <a:cxnLst/>
              <a:rect l="l" t="t" r="r" b="b"/>
              <a:pathLst>
                <a:path w="344" h="522" extrusionOk="0">
                  <a:moveTo>
                    <a:pt x="344" y="477"/>
                  </a:moveTo>
                  <a:cubicBezTo>
                    <a:pt x="344" y="478"/>
                    <a:pt x="336" y="471"/>
                    <a:pt x="322" y="458"/>
                  </a:cubicBezTo>
                  <a:cubicBezTo>
                    <a:pt x="308" y="446"/>
                    <a:pt x="288" y="427"/>
                    <a:pt x="261" y="405"/>
                  </a:cubicBezTo>
                  <a:cubicBezTo>
                    <a:pt x="206" y="362"/>
                    <a:pt x="125" y="304"/>
                    <a:pt x="19" y="253"/>
                  </a:cubicBezTo>
                  <a:lnTo>
                    <a:pt x="0" y="244"/>
                  </a:lnTo>
                  <a:lnTo>
                    <a:pt x="21" y="242"/>
                  </a:lnTo>
                  <a:cubicBezTo>
                    <a:pt x="66" y="237"/>
                    <a:pt x="114" y="233"/>
                    <a:pt x="160" y="214"/>
                  </a:cubicBezTo>
                  <a:cubicBezTo>
                    <a:pt x="204" y="195"/>
                    <a:pt x="246" y="154"/>
                    <a:pt x="249" y="102"/>
                  </a:cubicBezTo>
                  <a:cubicBezTo>
                    <a:pt x="252" y="58"/>
                    <a:pt x="215" y="12"/>
                    <a:pt x="173" y="13"/>
                  </a:cubicBezTo>
                  <a:cubicBezTo>
                    <a:pt x="152" y="14"/>
                    <a:pt x="133" y="24"/>
                    <a:pt x="120" y="41"/>
                  </a:cubicBezTo>
                  <a:cubicBezTo>
                    <a:pt x="108" y="57"/>
                    <a:pt x="100" y="77"/>
                    <a:pt x="95" y="97"/>
                  </a:cubicBezTo>
                  <a:cubicBezTo>
                    <a:pt x="85" y="136"/>
                    <a:pt x="86" y="176"/>
                    <a:pt x="85" y="213"/>
                  </a:cubicBezTo>
                  <a:cubicBezTo>
                    <a:pt x="83" y="250"/>
                    <a:pt x="82" y="285"/>
                    <a:pt x="81" y="317"/>
                  </a:cubicBezTo>
                  <a:cubicBezTo>
                    <a:pt x="78" y="379"/>
                    <a:pt x="76" y="429"/>
                    <a:pt x="74" y="467"/>
                  </a:cubicBezTo>
                  <a:cubicBezTo>
                    <a:pt x="73" y="483"/>
                    <a:pt x="73" y="497"/>
                    <a:pt x="72" y="507"/>
                  </a:cubicBezTo>
                  <a:cubicBezTo>
                    <a:pt x="71" y="517"/>
                    <a:pt x="71" y="522"/>
                    <a:pt x="70" y="522"/>
                  </a:cubicBezTo>
                  <a:cubicBezTo>
                    <a:pt x="70" y="522"/>
                    <a:pt x="70" y="517"/>
                    <a:pt x="69" y="507"/>
                  </a:cubicBezTo>
                  <a:cubicBezTo>
                    <a:pt x="69" y="497"/>
                    <a:pt x="69" y="483"/>
                    <a:pt x="69" y="467"/>
                  </a:cubicBezTo>
                  <a:cubicBezTo>
                    <a:pt x="70" y="429"/>
                    <a:pt x="71" y="378"/>
                    <a:pt x="71" y="317"/>
                  </a:cubicBezTo>
                  <a:cubicBezTo>
                    <a:pt x="72" y="285"/>
                    <a:pt x="73" y="250"/>
                    <a:pt x="74" y="213"/>
                  </a:cubicBezTo>
                  <a:cubicBezTo>
                    <a:pt x="75" y="176"/>
                    <a:pt x="73" y="135"/>
                    <a:pt x="83" y="94"/>
                  </a:cubicBezTo>
                  <a:cubicBezTo>
                    <a:pt x="88" y="73"/>
                    <a:pt x="96" y="52"/>
                    <a:pt x="110" y="33"/>
                  </a:cubicBezTo>
                  <a:cubicBezTo>
                    <a:pt x="124" y="14"/>
                    <a:pt x="147" y="1"/>
                    <a:pt x="173" y="0"/>
                  </a:cubicBezTo>
                  <a:cubicBezTo>
                    <a:pt x="198" y="-1"/>
                    <a:pt x="222" y="13"/>
                    <a:pt x="238" y="32"/>
                  </a:cubicBezTo>
                  <a:cubicBezTo>
                    <a:pt x="254" y="51"/>
                    <a:pt x="264" y="76"/>
                    <a:pt x="263" y="103"/>
                  </a:cubicBezTo>
                  <a:cubicBezTo>
                    <a:pt x="261" y="132"/>
                    <a:pt x="248" y="158"/>
                    <a:pt x="230" y="179"/>
                  </a:cubicBezTo>
                  <a:cubicBezTo>
                    <a:pt x="212" y="199"/>
                    <a:pt x="189" y="215"/>
                    <a:pt x="165" y="225"/>
                  </a:cubicBezTo>
                  <a:cubicBezTo>
                    <a:pt x="117" y="246"/>
                    <a:pt x="67" y="250"/>
                    <a:pt x="22" y="254"/>
                  </a:cubicBezTo>
                  <a:lnTo>
                    <a:pt x="24" y="242"/>
                  </a:lnTo>
                  <a:cubicBezTo>
                    <a:pt x="131" y="294"/>
                    <a:pt x="212" y="354"/>
                    <a:pt x="265" y="400"/>
                  </a:cubicBezTo>
                  <a:cubicBezTo>
                    <a:pt x="292" y="423"/>
                    <a:pt x="312" y="442"/>
                    <a:pt x="325" y="456"/>
                  </a:cubicBezTo>
                  <a:cubicBezTo>
                    <a:pt x="338" y="469"/>
                    <a:pt x="345" y="477"/>
                    <a:pt x="344" y="47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4" name="Google Shape;3473;p67">
              <a:extLst>
                <a:ext uri="{FF2B5EF4-FFF2-40B4-BE49-F238E27FC236}">
                  <a16:creationId xmlns:a16="http://schemas.microsoft.com/office/drawing/2014/main" id="{17F6FDFF-6D00-62C1-BE39-184F11698A0A}"/>
                </a:ext>
              </a:extLst>
            </p:cNvPr>
            <p:cNvSpPr/>
            <p:nvPr/>
          </p:nvSpPr>
          <p:spPr>
            <a:xfrm>
              <a:off x="7138800" y="491400"/>
              <a:ext cx="163080" cy="139680"/>
            </a:xfrm>
            <a:custGeom>
              <a:avLst/>
              <a:gdLst/>
              <a:ahLst/>
              <a:cxnLst/>
              <a:rect l="l" t="t" r="r" b="b"/>
              <a:pathLst>
                <a:path w="453" h="388" extrusionOk="0">
                  <a:moveTo>
                    <a:pt x="453" y="0"/>
                  </a:moveTo>
                  <a:cubicBezTo>
                    <a:pt x="454" y="1"/>
                    <a:pt x="431" y="25"/>
                    <a:pt x="391" y="62"/>
                  </a:cubicBezTo>
                  <a:cubicBezTo>
                    <a:pt x="352" y="99"/>
                    <a:pt x="297" y="149"/>
                    <a:pt x="234" y="203"/>
                  </a:cubicBezTo>
                  <a:cubicBezTo>
                    <a:pt x="172" y="257"/>
                    <a:pt x="114" y="305"/>
                    <a:pt x="71" y="338"/>
                  </a:cubicBezTo>
                  <a:cubicBezTo>
                    <a:pt x="50" y="354"/>
                    <a:pt x="32" y="367"/>
                    <a:pt x="20" y="375"/>
                  </a:cubicBezTo>
                  <a:cubicBezTo>
                    <a:pt x="7" y="384"/>
                    <a:pt x="0" y="388"/>
                    <a:pt x="0" y="388"/>
                  </a:cubicBezTo>
                  <a:cubicBezTo>
                    <a:pt x="-2" y="386"/>
                    <a:pt x="24" y="365"/>
                    <a:pt x="66" y="330"/>
                  </a:cubicBezTo>
                  <a:cubicBezTo>
                    <a:pt x="107" y="296"/>
                    <a:pt x="163" y="247"/>
                    <a:pt x="226" y="193"/>
                  </a:cubicBezTo>
                  <a:cubicBezTo>
                    <a:pt x="286" y="140"/>
                    <a:pt x="341" y="93"/>
                    <a:pt x="385" y="55"/>
                  </a:cubicBezTo>
                  <a:cubicBezTo>
                    <a:pt x="426" y="20"/>
                    <a:pt x="452" y="-2"/>
                    <a:pt x="45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5" name="Google Shape;3474;p67">
              <a:extLst>
                <a:ext uri="{FF2B5EF4-FFF2-40B4-BE49-F238E27FC236}">
                  <a16:creationId xmlns:a16="http://schemas.microsoft.com/office/drawing/2014/main" id="{A6D8B5AE-C7E6-1DDC-6AEC-E0229BE13F1F}"/>
                </a:ext>
              </a:extLst>
            </p:cNvPr>
            <p:cNvSpPr/>
            <p:nvPr/>
          </p:nvSpPr>
          <p:spPr>
            <a:xfrm>
              <a:off x="7137000" y="3670200"/>
              <a:ext cx="164880" cy="164160"/>
            </a:xfrm>
            <a:custGeom>
              <a:avLst/>
              <a:gdLst/>
              <a:ahLst/>
              <a:cxnLst/>
              <a:rect l="l" t="t" r="r" b="b"/>
              <a:pathLst>
                <a:path w="458" h="456" extrusionOk="0">
                  <a:moveTo>
                    <a:pt x="458" y="456"/>
                  </a:moveTo>
                  <a:cubicBezTo>
                    <a:pt x="455" y="458"/>
                    <a:pt x="351" y="358"/>
                    <a:pt x="224" y="232"/>
                  </a:cubicBezTo>
                  <a:cubicBezTo>
                    <a:pt x="98" y="106"/>
                    <a:pt x="-3" y="2"/>
                    <a:pt x="0" y="0"/>
                  </a:cubicBezTo>
                  <a:cubicBezTo>
                    <a:pt x="3" y="-3"/>
                    <a:pt x="107" y="97"/>
                    <a:pt x="234" y="223"/>
                  </a:cubicBezTo>
                  <a:cubicBezTo>
                    <a:pt x="360" y="349"/>
                    <a:pt x="461" y="453"/>
                    <a:pt x="458" y="456"/>
                  </a:cubicBezTo>
                  <a:close/>
                </a:path>
              </a:pathLst>
            </a:custGeom>
            <a:solidFill>
              <a:srgbClr val="375A6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6" name="Google Shape;3475;p67">
              <a:extLst>
                <a:ext uri="{FF2B5EF4-FFF2-40B4-BE49-F238E27FC236}">
                  <a16:creationId xmlns:a16="http://schemas.microsoft.com/office/drawing/2014/main" id="{594447AF-D0F2-F8AC-6688-1927F1BBEF7F}"/>
                </a:ext>
              </a:extLst>
            </p:cNvPr>
            <p:cNvSpPr/>
            <p:nvPr/>
          </p:nvSpPr>
          <p:spPr>
            <a:xfrm>
              <a:off x="3123000" y="478080"/>
              <a:ext cx="159480" cy="153000"/>
            </a:xfrm>
            <a:custGeom>
              <a:avLst/>
              <a:gdLst/>
              <a:ahLst/>
              <a:cxnLst/>
              <a:rect l="l" t="t" r="r" b="b"/>
              <a:pathLst>
                <a:path w="443" h="425" extrusionOk="0">
                  <a:moveTo>
                    <a:pt x="443" y="425"/>
                  </a:moveTo>
                  <a:cubicBezTo>
                    <a:pt x="440" y="427"/>
                    <a:pt x="339" y="334"/>
                    <a:pt x="217" y="217"/>
                  </a:cubicBezTo>
                  <a:cubicBezTo>
                    <a:pt x="94" y="100"/>
                    <a:pt x="-2" y="3"/>
                    <a:pt x="0" y="0"/>
                  </a:cubicBezTo>
                  <a:cubicBezTo>
                    <a:pt x="3" y="-3"/>
                    <a:pt x="104" y="90"/>
                    <a:pt x="226" y="208"/>
                  </a:cubicBezTo>
                  <a:cubicBezTo>
                    <a:pt x="348" y="325"/>
                    <a:pt x="445" y="422"/>
                    <a:pt x="443" y="4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7" name="Google Shape;3476;p67">
              <a:extLst>
                <a:ext uri="{FF2B5EF4-FFF2-40B4-BE49-F238E27FC236}">
                  <a16:creationId xmlns:a16="http://schemas.microsoft.com/office/drawing/2014/main" id="{6386737B-D8C1-8BCE-548C-35489DFCBB29}"/>
                </a:ext>
              </a:extLst>
            </p:cNvPr>
            <p:cNvSpPr/>
            <p:nvPr/>
          </p:nvSpPr>
          <p:spPr>
            <a:xfrm>
              <a:off x="6206400" y="5013360"/>
              <a:ext cx="515520" cy="213120"/>
            </a:xfrm>
            <a:custGeom>
              <a:avLst/>
              <a:gdLst/>
              <a:ahLst/>
              <a:cxnLst/>
              <a:rect l="l" t="t" r="r" b="b"/>
              <a:pathLst>
                <a:path w="1432" h="592" extrusionOk="0">
                  <a:moveTo>
                    <a:pt x="0" y="142"/>
                  </a:moveTo>
                  <a:cubicBezTo>
                    <a:pt x="0" y="142"/>
                    <a:pt x="609" y="-179"/>
                    <a:pt x="1432" y="142"/>
                  </a:cubicBezTo>
                  <a:lnTo>
                    <a:pt x="995" y="592"/>
                  </a:lnTo>
                  <a:lnTo>
                    <a:pt x="559" y="475"/>
                  </a:lnTo>
                  <a:lnTo>
                    <a:pt x="0" y="142"/>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8" name="Google Shape;3477;p67">
              <a:extLst>
                <a:ext uri="{FF2B5EF4-FFF2-40B4-BE49-F238E27FC236}">
                  <a16:creationId xmlns:a16="http://schemas.microsoft.com/office/drawing/2014/main" id="{2BB47A00-9755-4253-50ED-6B64023C1C70}"/>
                </a:ext>
              </a:extLst>
            </p:cNvPr>
            <p:cNvSpPr/>
            <p:nvPr/>
          </p:nvSpPr>
          <p:spPr>
            <a:xfrm>
              <a:off x="6204600" y="4580280"/>
              <a:ext cx="126360" cy="911520"/>
            </a:xfrm>
            <a:custGeom>
              <a:avLst/>
              <a:gdLst/>
              <a:ahLst/>
              <a:cxnLst/>
              <a:rect l="l" t="t" r="r" b="b"/>
              <a:pathLst>
                <a:path w="351" h="2532" extrusionOk="0">
                  <a:moveTo>
                    <a:pt x="73" y="1"/>
                  </a:moveTo>
                  <a:lnTo>
                    <a:pt x="90" y="0"/>
                  </a:lnTo>
                  <a:cubicBezTo>
                    <a:pt x="133" y="-3"/>
                    <a:pt x="171" y="29"/>
                    <a:pt x="174" y="73"/>
                  </a:cubicBezTo>
                  <a:lnTo>
                    <a:pt x="351" y="2519"/>
                  </a:lnTo>
                  <a:lnTo>
                    <a:pt x="176" y="2532"/>
                  </a:lnTo>
                  <a:lnTo>
                    <a:pt x="0" y="85"/>
                  </a:lnTo>
                  <a:cubicBezTo>
                    <a:pt x="-4" y="42"/>
                    <a:pt x="29" y="4"/>
                    <a:pt x="7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9" name="Google Shape;3478;p67">
              <a:extLst>
                <a:ext uri="{FF2B5EF4-FFF2-40B4-BE49-F238E27FC236}">
                  <a16:creationId xmlns:a16="http://schemas.microsoft.com/office/drawing/2014/main" id="{255D4B7F-95BB-EA8A-100F-7DF95AF8BFAD}"/>
                </a:ext>
              </a:extLst>
            </p:cNvPr>
            <p:cNvSpPr/>
            <p:nvPr/>
          </p:nvSpPr>
          <p:spPr>
            <a:xfrm>
              <a:off x="6235920" y="5208840"/>
              <a:ext cx="111240" cy="341640"/>
            </a:xfrm>
            <a:custGeom>
              <a:avLst/>
              <a:gdLst/>
              <a:ahLst/>
              <a:cxnLst/>
              <a:rect l="l" t="t" r="r" b="b"/>
              <a:pathLst>
                <a:path w="309" h="949" extrusionOk="0">
                  <a:moveTo>
                    <a:pt x="0" y="18"/>
                  </a:moveTo>
                  <a:lnTo>
                    <a:pt x="249" y="0"/>
                  </a:lnTo>
                  <a:lnTo>
                    <a:pt x="308" y="816"/>
                  </a:lnTo>
                  <a:cubicBezTo>
                    <a:pt x="313" y="885"/>
                    <a:pt x="261" y="944"/>
                    <a:pt x="192" y="949"/>
                  </a:cubicBezTo>
                  <a:cubicBezTo>
                    <a:pt x="123" y="954"/>
                    <a:pt x="64" y="903"/>
                    <a:pt x="59" y="834"/>
                  </a:cubicBezTo>
                  <a:lnTo>
                    <a:pt x="0" y="18"/>
                  </a:lnTo>
                  <a:close/>
                </a:path>
              </a:pathLst>
            </a:custGeom>
            <a:solidFill>
              <a:srgbClr val="375A6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0" name="Google Shape;3479;p67">
              <a:extLst>
                <a:ext uri="{FF2B5EF4-FFF2-40B4-BE49-F238E27FC236}">
                  <a16:creationId xmlns:a16="http://schemas.microsoft.com/office/drawing/2014/main" id="{2FC70CFA-C11F-E0A4-B174-F6C627DF2B77}"/>
                </a:ext>
              </a:extLst>
            </p:cNvPr>
            <p:cNvSpPr/>
            <p:nvPr/>
          </p:nvSpPr>
          <p:spPr>
            <a:xfrm>
              <a:off x="6208560" y="5079960"/>
              <a:ext cx="45000" cy="382320"/>
            </a:xfrm>
            <a:custGeom>
              <a:avLst/>
              <a:gdLst/>
              <a:ahLst/>
              <a:cxnLst/>
              <a:rect l="l" t="t" r="r" b="b"/>
              <a:pathLst>
                <a:path w="125" h="1062" extrusionOk="0">
                  <a:moveTo>
                    <a:pt x="0" y="4"/>
                  </a:moveTo>
                  <a:lnTo>
                    <a:pt x="49" y="0"/>
                  </a:lnTo>
                  <a:lnTo>
                    <a:pt x="125" y="1058"/>
                  </a:lnTo>
                  <a:lnTo>
                    <a:pt x="77" y="1062"/>
                  </a:lnTo>
                  <a:lnTo>
                    <a:pt x="0" y="4"/>
                  </a:lnTo>
                  <a:close/>
                </a:path>
              </a:pathLst>
            </a:custGeom>
            <a:solidFill>
              <a:srgbClr val="375A6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1" name="Google Shape;3480;p67">
              <a:extLst>
                <a:ext uri="{FF2B5EF4-FFF2-40B4-BE49-F238E27FC236}">
                  <a16:creationId xmlns:a16="http://schemas.microsoft.com/office/drawing/2014/main" id="{AC30F6FE-FF96-83C8-A2B6-1CBB10546BAF}"/>
                </a:ext>
              </a:extLst>
            </p:cNvPr>
            <p:cNvSpPr/>
            <p:nvPr/>
          </p:nvSpPr>
          <p:spPr>
            <a:xfrm>
              <a:off x="6230160" y="5208120"/>
              <a:ext cx="95400" cy="232560"/>
            </a:xfrm>
            <a:custGeom>
              <a:avLst/>
              <a:gdLst/>
              <a:ahLst/>
              <a:cxnLst/>
              <a:rect l="l" t="t" r="r" b="b"/>
              <a:pathLst>
                <a:path w="265" h="646" extrusionOk="0">
                  <a:moveTo>
                    <a:pt x="265" y="2"/>
                  </a:moveTo>
                  <a:cubicBezTo>
                    <a:pt x="265" y="8"/>
                    <a:pt x="163" y="22"/>
                    <a:pt x="14" y="38"/>
                  </a:cubicBezTo>
                  <a:lnTo>
                    <a:pt x="25" y="25"/>
                  </a:lnTo>
                  <a:cubicBezTo>
                    <a:pt x="30" y="82"/>
                    <a:pt x="34" y="144"/>
                    <a:pt x="40" y="209"/>
                  </a:cubicBezTo>
                  <a:cubicBezTo>
                    <a:pt x="48" y="330"/>
                    <a:pt x="55" y="439"/>
                    <a:pt x="58" y="518"/>
                  </a:cubicBezTo>
                  <a:cubicBezTo>
                    <a:pt x="61" y="597"/>
                    <a:pt x="61" y="646"/>
                    <a:pt x="57" y="646"/>
                  </a:cubicBezTo>
                  <a:cubicBezTo>
                    <a:pt x="54" y="647"/>
                    <a:pt x="47" y="598"/>
                    <a:pt x="39" y="519"/>
                  </a:cubicBezTo>
                  <a:cubicBezTo>
                    <a:pt x="31" y="440"/>
                    <a:pt x="21" y="332"/>
                    <a:pt x="13" y="211"/>
                  </a:cubicBezTo>
                  <a:cubicBezTo>
                    <a:pt x="8" y="146"/>
                    <a:pt x="4" y="84"/>
                    <a:pt x="1" y="27"/>
                  </a:cubicBezTo>
                  <a:lnTo>
                    <a:pt x="0" y="15"/>
                  </a:lnTo>
                  <a:lnTo>
                    <a:pt x="12" y="14"/>
                  </a:lnTo>
                  <a:cubicBezTo>
                    <a:pt x="161" y="2"/>
                    <a:pt x="264" y="-3"/>
                    <a:pt x="265" y="2"/>
                  </a:cubicBez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2" name="Google Shape;3481;p67">
              <a:extLst>
                <a:ext uri="{FF2B5EF4-FFF2-40B4-BE49-F238E27FC236}">
                  <a16:creationId xmlns:a16="http://schemas.microsoft.com/office/drawing/2014/main" id="{A20F0568-B624-0599-B0DB-3C3D6A94E931}"/>
                </a:ext>
              </a:extLst>
            </p:cNvPr>
            <p:cNvSpPr/>
            <p:nvPr/>
          </p:nvSpPr>
          <p:spPr>
            <a:xfrm>
              <a:off x="6332400" y="4603680"/>
              <a:ext cx="63000" cy="711720"/>
            </a:xfrm>
            <a:custGeom>
              <a:avLst/>
              <a:gdLst/>
              <a:ahLst/>
              <a:cxnLst/>
              <a:rect l="l" t="t" r="r" b="b"/>
              <a:pathLst>
                <a:path w="175" h="1977" extrusionOk="0">
                  <a:moveTo>
                    <a:pt x="175" y="1977"/>
                  </a:moveTo>
                  <a:lnTo>
                    <a:pt x="0" y="1977"/>
                  </a:lnTo>
                  <a:lnTo>
                    <a:pt x="0" y="0"/>
                  </a:lnTo>
                  <a:lnTo>
                    <a:pt x="175" y="0"/>
                  </a:lnTo>
                  <a:lnTo>
                    <a:pt x="175" y="1977"/>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3" name="Google Shape;3482;p67">
              <a:extLst>
                <a:ext uri="{FF2B5EF4-FFF2-40B4-BE49-F238E27FC236}">
                  <a16:creationId xmlns:a16="http://schemas.microsoft.com/office/drawing/2014/main" id="{F26A2474-BB35-C901-D1A3-9D9E662BACD9}"/>
                </a:ext>
              </a:extLst>
            </p:cNvPr>
            <p:cNvSpPr/>
            <p:nvPr/>
          </p:nvSpPr>
          <p:spPr>
            <a:xfrm>
              <a:off x="6317640" y="4542480"/>
              <a:ext cx="90000" cy="339120"/>
            </a:xfrm>
            <a:custGeom>
              <a:avLst/>
              <a:gdLst/>
              <a:ahLst/>
              <a:cxnLst/>
              <a:rect l="l" t="t" r="r" b="b"/>
              <a:pathLst>
                <a:path w="250" h="942" extrusionOk="0">
                  <a:moveTo>
                    <a:pt x="250" y="942"/>
                  </a:moveTo>
                  <a:lnTo>
                    <a:pt x="0" y="942"/>
                  </a:lnTo>
                  <a:lnTo>
                    <a:pt x="0" y="125"/>
                  </a:lnTo>
                  <a:cubicBezTo>
                    <a:pt x="0" y="56"/>
                    <a:pt x="56" y="0"/>
                    <a:pt x="125" y="0"/>
                  </a:cubicBezTo>
                  <a:cubicBezTo>
                    <a:pt x="194" y="0"/>
                    <a:pt x="250" y="56"/>
                    <a:pt x="250" y="125"/>
                  </a:cubicBezTo>
                  <a:lnTo>
                    <a:pt x="250" y="942"/>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4" name="Google Shape;3483;p67">
              <a:extLst>
                <a:ext uri="{FF2B5EF4-FFF2-40B4-BE49-F238E27FC236}">
                  <a16:creationId xmlns:a16="http://schemas.microsoft.com/office/drawing/2014/main" id="{B74AB75A-A9A0-B3B5-0342-AB13A01D9508}"/>
                </a:ext>
              </a:extLst>
            </p:cNvPr>
            <p:cNvSpPr/>
            <p:nvPr/>
          </p:nvSpPr>
          <p:spPr>
            <a:xfrm>
              <a:off x="6407640" y="4635360"/>
              <a:ext cx="17280" cy="381960"/>
            </a:xfrm>
            <a:custGeom>
              <a:avLst/>
              <a:gdLst/>
              <a:ahLst/>
              <a:cxnLst/>
              <a:rect l="l" t="t" r="r" b="b"/>
              <a:pathLst>
                <a:path w="48" h="1061" extrusionOk="0">
                  <a:moveTo>
                    <a:pt x="48" y="1061"/>
                  </a:moveTo>
                  <a:lnTo>
                    <a:pt x="0" y="1061"/>
                  </a:lnTo>
                  <a:lnTo>
                    <a:pt x="0" y="0"/>
                  </a:lnTo>
                  <a:lnTo>
                    <a:pt x="48" y="0"/>
                  </a:lnTo>
                  <a:lnTo>
                    <a:pt x="48" y="106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5" name="Google Shape;3484;p67">
              <a:extLst>
                <a:ext uri="{FF2B5EF4-FFF2-40B4-BE49-F238E27FC236}">
                  <a16:creationId xmlns:a16="http://schemas.microsoft.com/office/drawing/2014/main" id="{8266C370-255B-AFD9-8EC7-843C85F7FCF8}"/>
                </a:ext>
              </a:extLst>
            </p:cNvPr>
            <p:cNvSpPr/>
            <p:nvPr/>
          </p:nvSpPr>
          <p:spPr>
            <a:xfrm>
              <a:off x="6317640" y="4655880"/>
              <a:ext cx="95760" cy="228600"/>
            </a:xfrm>
            <a:custGeom>
              <a:avLst/>
              <a:gdLst/>
              <a:ahLst/>
              <a:cxnLst/>
              <a:rect l="l" t="t" r="r" b="b"/>
              <a:pathLst>
                <a:path w="266" h="635" extrusionOk="0">
                  <a:moveTo>
                    <a:pt x="0" y="627"/>
                  </a:moveTo>
                  <a:cubicBezTo>
                    <a:pt x="0" y="622"/>
                    <a:pt x="103" y="615"/>
                    <a:pt x="253" y="609"/>
                  </a:cubicBezTo>
                  <a:lnTo>
                    <a:pt x="241" y="622"/>
                  </a:lnTo>
                  <a:cubicBezTo>
                    <a:pt x="240" y="565"/>
                    <a:pt x="240" y="503"/>
                    <a:pt x="239" y="437"/>
                  </a:cubicBezTo>
                  <a:cubicBezTo>
                    <a:pt x="239" y="317"/>
                    <a:pt x="241" y="207"/>
                    <a:pt x="243" y="128"/>
                  </a:cubicBezTo>
                  <a:cubicBezTo>
                    <a:pt x="246" y="49"/>
                    <a:pt x="249" y="0"/>
                    <a:pt x="253" y="0"/>
                  </a:cubicBezTo>
                  <a:cubicBezTo>
                    <a:pt x="257" y="0"/>
                    <a:pt x="260" y="49"/>
                    <a:pt x="262" y="128"/>
                  </a:cubicBezTo>
                  <a:cubicBezTo>
                    <a:pt x="265" y="207"/>
                    <a:pt x="266" y="317"/>
                    <a:pt x="266" y="437"/>
                  </a:cubicBezTo>
                  <a:cubicBezTo>
                    <a:pt x="266" y="503"/>
                    <a:pt x="266" y="565"/>
                    <a:pt x="265" y="622"/>
                  </a:cubicBezTo>
                  <a:lnTo>
                    <a:pt x="265" y="634"/>
                  </a:lnTo>
                  <a:lnTo>
                    <a:pt x="253" y="634"/>
                  </a:lnTo>
                  <a:cubicBezTo>
                    <a:pt x="103" y="635"/>
                    <a:pt x="0" y="633"/>
                    <a:pt x="0" y="6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6" name="Google Shape;3485;p67">
              <a:extLst>
                <a:ext uri="{FF2B5EF4-FFF2-40B4-BE49-F238E27FC236}">
                  <a16:creationId xmlns:a16="http://schemas.microsoft.com/office/drawing/2014/main" id="{E6B897DE-E453-5861-1AD1-CE84398A3E22}"/>
                </a:ext>
              </a:extLst>
            </p:cNvPr>
            <p:cNvSpPr/>
            <p:nvPr/>
          </p:nvSpPr>
          <p:spPr>
            <a:xfrm>
              <a:off x="6459480" y="4770720"/>
              <a:ext cx="63000" cy="711720"/>
            </a:xfrm>
            <a:custGeom>
              <a:avLst/>
              <a:gdLst/>
              <a:ahLst/>
              <a:cxnLst/>
              <a:rect l="l" t="t" r="r" b="b"/>
              <a:pathLst>
                <a:path w="175" h="1977" extrusionOk="0">
                  <a:moveTo>
                    <a:pt x="175" y="1977"/>
                  </a:moveTo>
                  <a:lnTo>
                    <a:pt x="0" y="1977"/>
                  </a:lnTo>
                  <a:lnTo>
                    <a:pt x="0" y="0"/>
                  </a:lnTo>
                  <a:lnTo>
                    <a:pt x="175" y="0"/>
                  </a:lnTo>
                  <a:lnTo>
                    <a:pt x="175" y="1977"/>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7" name="Google Shape;3486;p67">
              <a:extLst>
                <a:ext uri="{FF2B5EF4-FFF2-40B4-BE49-F238E27FC236}">
                  <a16:creationId xmlns:a16="http://schemas.microsoft.com/office/drawing/2014/main" id="{BE5512B4-21E6-3C05-CD90-2F442A6C49A1}"/>
                </a:ext>
              </a:extLst>
            </p:cNvPr>
            <p:cNvSpPr/>
            <p:nvPr/>
          </p:nvSpPr>
          <p:spPr>
            <a:xfrm>
              <a:off x="6444720" y="4709520"/>
              <a:ext cx="89640" cy="339120"/>
            </a:xfrm>
            <a:custGeom>
              <a:avLst/>
              <a:gdLst/>
              <a:ahLst/>
              <a:cxnLst/>
              <a:rect l="l" t="t" r="r" b="b"/>
              <a:pathLst>
                <a:path w="249" h="942" extrusionOk="0">
                  <a:moveTo>
                    <a:pt x="249" y="942"/>
                  </a:moveTo>
                  <a:lnTo>
                    <a:pt x="0" y="942"/>
                  </a:lnTo>
                  <a:lnTo>
                    <a:pt x="0" y="125"/>
                  </a:lnTo>
                  <a:cubicBezTo>
                    <a:pt x="0" y="56"/>
                    <a:pt x="56" y="0"/>
                    <a:pt x="125" y="0"/>
                  </a:cubicBezTo>
                  <a:cubicBezTo>
                    <a:pt x="194" y="0"/>
                    <a:pt x="249" y="56"/>
                    <a:pt x="249" y="125"/>
                  </a:cubicBezTo>
                  <a:lnTo>
                    <a:pt x="249" y="942"/>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8" name="Google Shape;3487;p67">
              <a:extLst>
                <a:ext uri="{FF2B5EF4-FFF2-40B4-BE49-F238E27FC236}">
                  <a16:creationId xmlns:a16="http://schemas.microsoft.com/office/drawing/2014/main" id="{29BF4D27-62F1-0F92-7DE3-AF9A99265288}"/>
                </a:ext>
              </a:extLst>
            </p:cNvPr>
            <p:cNvSpPr/>
            <p:nvPr/>
          </p:nvSpPr>
          <p:spPr>
            <a:xfrm>
              <a:off x="6534360" y="4802400"/>
              <a:ext cx="17640" cy="381960"/>
            </a:xfrm>
            <a:custGeom>
              <a:avLst/>
              <a:gdLst/>
              <a:ahLst/>
              <a:cxnLst/>
              <a:rect l="l" t="t" r="r" b="b"/>
              <a:pathLst>
                <a:path w="49" h="1061" extrusionOk="0">
                  <a:moveTo>
                    <a:pt x="49" y="1061"/>
                  </a:moveTo>
                  <a:lnTo>
                    <a:pt x="0" y="1061"/>
                  </a:lnTo>
                  <a:lnTo>
                    <a:pt x="0" y="0"/>
                  </a:lnTo>
                  <a:lnTo>
                    <a:pt x="49" y="0"/>
                  </a:lnTo>
                  <a:lnTo>
                    <a:pt x="49" y="106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9" name="Google Shape;3488;p67">
              <a:extLst>
                <a:ext uri="{FF2B5EF4-FFF2-40B4-BE49-F238E27FC236}">
                  <a16:creationId xmlns:a16="http://schemas.microsoft.com/office/drawing/2014/main" id="{C3206E76-1B89-2287-38E6-3307BD65AB84}"/>
                </a:ext>
              </a:extLst>
            </p:cNvPr>
            <p:cNvSpPr/>
            <p:nvPr/>
          </p:nvSpPr>
          <p:spPr>
            <a:xfrm>
              <a:off x="6444720" y="4822920"/>
              <a:ext cx="95760" cy="228240"/>
            </a:xfrm>
            <a:custGeom>
              <a:avLst/>
              <a:gdLst/>
              <a:ahLst/>
              <a:cxnLst/>
              <a:rect l="l" t="t" r="r" b="b"/>
              <a:pathLst>
                <a:path w="266" h="634" extrusionOk="0">
                  <a:moveTo>
                    <a:pt x="0" y="627"/>
                  </a:moveTo>
                  <a:cubicBezTo>
                    <a:pt x="0" y="622"/>
                    <a:pt x="103" y="615"/>
                    <a:pt x="253" y="609"/>
                  </a:cubicBezTo>
                  <a:lnTo>
                    <a:pt x="241" y="622"/>
                  </a:lnTo>
                  <a:cubicBezTo>
                    <a:pt x="240" y="564"/>
                    <a:pt x="240" y="503"/>
                    <a:pt x="239" y="437"/>
                  </a:cubicBezTo>
                  <a:cubicBezTo>
                    <a:pt x="239" y="316"/>
                    <a:pt x="241" y="207"/>
                    <a:pt x="243" y="128"/>
                  </a:cubicBezTo>
                  <a:cubicBezTo>
                    <a:pt x="246" y="49"/>
                    <a:pt x="249" y="0"/>
                    <a:pt x="253" y="0"/>
                  </a:cubicBezTo>
                  <a:cubicBezTo>
                    <a:pt x="257" y="0"/>
                    <a:pt x="260" y="49"/>
                    <a:pt x="262" y="128"/>
                  </a:cubicBezTo>
                  <a:cubicBezTo>
                    <a:pt x="265" y="207"/>
                    <a:pt x="266" y="316"/>
                    <a:pt x="266" y="437"/>
                  </a:cubicBezTo>
                  <a:cubicBezTo>
                    <a:pt x="266" y="503"/>
                    <a:pt x="265" y="564"/>
                    <a:pt x="265" y="622"/>
                  </a:cubicBezTo>
                  <a:lnTo>
                    <a:pt x="265" y="634"/>
                  </a:lnTo>
                  <a:lnTo>
                    <a:pt x="253" y="634"/>
                  </a:lnTo>
                  <a:cubicBezTo>
                    <a:pt x="103" y="635"/>
                    <a:pt x="0" y="633"/>
                    <a:pt x="0" y="6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0" name="Google Shape;3489;p67">
              <a:extLst>
                <a:ext uri="{FF2B5EF4-FFF2-40B4-BE49-F238E27FC236}">
                  <a16:creationId xmlns:a16="http://schemas.microsoft.com/office/drawing/2014/main" id="{E9E56763-22D4-A52C-F06B-A8F74755C911}"/>
                </a:ext>
              </a:extLst>
            </p:cNvPr>
            <p:cNvSpPr/>
            <p:nvPr/>
          </p:nvSpPr>
          <p:spPr>
            <a:xfrm>
              <a:off x="6579000" y="4577760"/>
              <a:ext cx="63360" cy="711360"/>
            </a:xfrm>
            <a:custGeom>
              <a:avLst/>
              <a:gdLst/>
              <a:ahLst/>
              <a:cxnLst/>
              <a:rect l="l" t="t" r="r" b="b"/>
              <a:pathLst>
                <a:path w="176" h="1976" extrusionOk="0">
                  <a:moveTo>
                    <a:pt x="176" y="1976"/>
                  </a:moveTo>
                  <a:lnTo>
                    <a:pt x="0" y="1976"/>
                  </a:lnTo>
                  <a:lnTo>
                    <a:pt x="0" y="0"/>
                  </a:lnTo>
                  <a:lnTo>
                    <a:pt x="176" y="0"/>
                  </a:lnTo>
                  <a:lnTo>
                    <a:pt x="176" y="1976"/>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1" name="Google Shape;3490;p67">
              <a:extLst>
                <a:ext uri="{FF2B5EF4-FFF2-40B4-BE49-F238E27FC236}">
                  <a16:creationId xmlns:a16="http://schemas.microsoft.com/office/drawing/2014/main" id="{D081896B-2AFD-7697-7DC7-DF6D003ED020}"/>
                </a:ext>
              </a:extLst>
            </p:cNvPr>
            <p:cNvSpPr/>
            <p:nvPr/>
          </p:nvSpPr>
          <p:spPr>
            <a:xfrm>
              <a:off x="6564600" y="4516200"/>
              <a:ext cx="89640" cy="339480"/>
            </a:xfrm>
            <a:custGeom>
              <a:avLst/>
              <a:gdLst/>
              <a:ahLst/>
              <a:cxnLst/>
              <a:rect l="l" t="t" r="r" b="b"/>
              <a:pathLst>
                <a:path w="249" h="943" extrusionOk="0">
                  <a:moveTo>
                    <a:pt x="249" y="943"/>
                  </a:moveTo>
                  <a:lnTo>
                    <a:pt x="0" y="943"/>
                  </a:lnTo>
                  <a:lnTo>
                    <a:pt x="0" y="125"/>
                  </a:lnTo>
                  <a:cubicBezTo>
                    <a:pt x="0" y="56"/>
                    <a:pt x="55" y="0"/>
                    <a:pt x="124" y="0"/>
                  </a:cubicBezTo>
                  <a:cubicBezTo>
                    <a:pt x="193" y="0"/>
                    <a:pt x="249" y="56"/>
                    <a:pt x="249" y="125"/>
                  </a:cubicBezTo>
                  <a:lnTo>
                    <a:pt x="249" y="943"/>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2" name="Google Shape;3491;p67">
              <a:extLst>
                <a:ext uri="{FF2B5EF4-FFF2-40B4-BE49-F238E27FC236}">
                  <a16:creationId xmlns:a16="http://schemas.microsoft.com/office/drawing/2014/main" id="{65114C65-A3A9-1762-6EB6-4FFB7D6E96CF}"/>
                </a:ext>
              </a:extLst>
            </p:cNvPr>
            <p:cNvSpPr/>
            <p:nvPr/>
          </p:nvSpPr>
          <p:spPr>
            <a:xfrm>
              <a:off x="6654240" y="4609440"/>
              <a:ext cx="17640" cy="381960"/>
            </a:xfrm>
            <a:custGeom>
              <a:avLst/>
              <a:gdLst/>
              <a:ahLst/>
              <a:cxnLst/>
              <a:rect l="l" t="t" r="r" b="b"/>
              <a:pathLst>
                <a:path w="49" h="1061" extrusionOk="0">
                  <a:moveTo>
                    <a:pt x="49" y="1061"/>
                  </a:moveTo>
                  <a:lnTo>
                    <a:pt x="0" y="1061"/>
                  </a:lnTo>
                  <a:lnTo>
                    <a:pt x="0" y="0"/>
                  </a:lnTo>
                  <a:lnTo>
                    <a:pt x="49" y="0"/>
                  </a:lnTo>
                  <a:lnTo>
                    <a:pt x="49" y="106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3" name="Google Shape;3492;p67">
              <a:extLst>
                <a:ext uri="{FF2B5EF4-FFF2-40B4-BE49-F238E27FC236}">
                  <a16:creationId xmlns:a16="http://schemas.microsoft.com/office/drawing/2014/main" id="{0F99740E-9994-36A4-5338-AD2741CBEEB7}"/>
                </a:ext>
              </a:extLst>
            </p:cNvPr>
            <p:cNvSpPr/>
            <p:nvPr/>
          </p:nvSpPr>
          <p:spPr>
            <a:xfrm>
              <a:off x="6564600" y="4629600"/>
              <a:ext cx="95760" cy="228600"/>
            </a:xfrm>
            <a:custGeom>
              <a:avLst/>
              <a:gdLst/>
              <a:ahLst/>
              <a:cxnLst/>
              <a:rect l="l" t="t" r="r" b="b"/>
              <a:pathLst>
                <a:path w="266" h="635" extrusionOk="0">
                  <a:moveTo>
                    <a:pt x="0" y="628"/>
                  </a:moveTo>
                  <a:cubicBezTo>
                    <a:pt x="-1" y="622"/>
                    <a:pt x="103" y="616"/>
                    <a:pt x="252" y="610"/>
                  </a:cubicBezTo>
                  <a:lnTo>
                    <a:pt x="240" y="622"/>
                  </a:lnTo>
                  <a:cubicBezTo>
                    <a:pt x="240" y="565"/>
                    <a:pt x="240" y="503"/>
                    <a:pt x="239" y="438"/>
                  </a:cubicBezTo>
                  <a:cubicBezTo>
                    <a:pt x="239" y="317"/>
                    <a:pt x="241" y="208"/>
                    <a:pt x="243" y="129"/>
                  </a:cubicBezTo>
                  <a:cubicBezTo>
                    <a:pt x="246" y="49"/>
                    <a:pt x="249" y="0"/>
                    <a:pt x="253" y="0"/>
                  </a:cubicBezTo>
                  <a:cubicBezTo>
                    <a:pt x="256" y="0"/>
                    <a:pt x="260" y="49"/>
                    <a:pt x="262" y="129"/>
                  </a:cubicBezTo>
                  <a:cubicBezTo>
                    <a:pt x="265" y="208"/>
                    <a:pt x="266" y="317"/>
                    <a:pt x="266" y="438"/>
                  </a:cubicBezTo>
                  <a:cubicBezTo>
                    <a:pt x="266" y="503"/>
                    <a:pt x="265" y="565"/>
                    <a:pt x="265" y="622"/>
                  </a:cubicBezTo>
                  <a:lnTo>
                    <a:pt x="265" y="634"/>
                  </a:lnTo>
                  <a:lnTo>
                    <a:pt x="253" y="634"/>
                  </a:lnTo>
                  <a:cubicBezTo>
                    <a:pt x="103" y="636"/>
                    <a:pt x="0" y="633"/>
                    <a:pt x="0" y="6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4" name="Google Shape;3493;p67">
              <a:extLst>
                <a:ext uri="{FF2B5EF4-FFF2-40B4-BE49-F238E27FC236}">
                  <a16:creationId xmlns:a16="http://schemas.microsoft.com/office/drawing/2014/main" id="{EE977721-23D7-7295-FEEF-0E06DE001414}"/>
                </a:ext>
              </a:extLst>
            </p:cNvPr>
            <p:cNvSpPr/>
            <p:nvPr/>
          </p:nvSpPr>
          <p:spPr>
            <a:xfrm>
              <a:off x="6206400" y="5064480"/>
              <a:ext cx="515520" cy="637200"/>
            </a:xfrm>
            <a:custGeom>
              <a:avLst/>
              <a:gdLst/>
              <a:ahLst/>
              <a:cxnLst/>
              <a:rect l="l" t="t" r="r" b="b"/>
              <a:pathLst>
                <a:path w="1432" h="1770" extrusionOk="0">
                  <a:moveTo>
                    <a:pt x="1279" y="1557"/>
                  </a:moveTo>
                  <a:cubicBezTo>
                    <a:pt x="1274" y="1610"/>
                    <a:pt x="1240" y="1655"/>
                    <a:pt x="1191" y="1675"/>
                  </a:cubicBezTo>
                  <a:cubicBezTo>
                    <a:pt x="878" y="1801"/>
                    <a:pt x="564" y="1801"/>
                    <a:pt x="248" y="1682"/>
                  </a:cubicBezTo>
                  <a:cubicBezTo>
                    <a:pt x="187" y="1659"/>
                    <a:pt x="116" y="1584"/>
                    <a:pt x="110" y="1518"/>
                  </a:cubicBezTo>
                  <a:lnTo>
                    <a:pt x="0" y="0"/>
                  </a:lnTo>
                  <a:cubicBezTo>
                    <a:pt x="452" y="132"/>
                    <a:pt x="932" y="120"/>
                    <a:pt x="1432" y="0"/>
                  </a:cubicBezTo>
                  <a:lnTo>
                    <a:pt x="1279" y="15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5" name="Google Shape;3494;p67">
              <a:extLst>
                <a:ext uri="{FF2B5EF4-FFF2-40B4-BE49-F238E27FC236}">
                  <a16:creationId xmlns:a16="http://schemas.microsoft.com/office/drawing/2014/main" id="{F66B8FA6-6363-B538-2769-A01037365570}"/>
                </a:ext>
              </a:extLst>
            </p:cNvPr>
            <p:cNvSpPr/>
            <p:nvPr/>
          </p:nvSpPr>
          <p:spPr>
            <a:xfrm>
              <a:off x="4412160" y="4458960"/>
              <a:ext cx="514440" cy="223920"/>
            </a:xfrm>
            <a:custGeom>
              <a:avLst/>
              <a:gdLst/>
              <a:ahLst/>
              <a:cxnLst/>
              <a:rect l="l" t="t" r="r" b="b"/>
              <a:pathLst>
                <a:path w="1429" h="622" extrusionOk="0">
                  <a:moveTo>
                    <a:pt x="1429" y="622"/>
                  </a:moveTo>
                  <a:lnTo>
                    <a:pt x="311" y="622"/>
                  </a:lnTo>
                  <a:cubicBezTo>
                    <a:pt x="139" y="622"/>
                    <a:pt x="0" y="483"/>
                    <a:pt x="0" y="311"/>
                  </a:cubicBezTo>
                  <a:cubicBezTo>
                    <a:pt x="0" y="140"/>
                    <a:pt x="139" y="0"/>
                    <a:pt x="311" y="0"/>
                  </a:cubicBezTo>
                  <a:lnTo>
                    <a:pt x="1429" y="0"/>
                  </a:lnTo>
                  <a:lnTo>
                    <a:pt x="1429" y="62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6" name="Google Shape;3495;p67">
              <a:extLst>
                <a:ext uri="{FF2B5EF4-FFF2-40B4-BE49-F238E27FC236}">
                  <a16:creationId xmlns:a16="http://schemas.microsoft.com/office/drawing/2014/main" id="{72DA9F7B-5F7D-E427-D7F7-4C833AAAE06A}"/>
                </a:ext>
              </a:extLst>
            </p:cNvPr>
            <p:cNvSpPr/>
            <p:nvPr/>
          </p:nvSpPr>
          <p:spPr>
            <a:xfrm>
              <a:off x="4815000" y="4458960"/>
              <a:ext cx="913680" cy="37440"/>
            </a:xfrm>
            <a:custGeom>
              <a:avLst/>
              <a:gdLst/>
              <a:ahLst/>
              <a:cxnLst/>
              <a:rect l="l" t="t" r="r" b="b"/>
              <a:pathLst>
                <a:path w="2538" h="104" extrusionOk="0">
                  <a:moveTo>
                    <a:pt x="2486" y="104"/>
                  </a:moveTo>
                  <a:lnTo>
                    <a:pt x="0" y="104"/>
                  </a:lnTo>
                  <a:lnTo>
                    <a:pt x="0" y="0"/>
                  </a:lnTo>
                  <a:lnTo>
                    <a:pt x="2486" y="0"/>
                  </a:lnTo>
                  <a:cubicBezTo>
                    <a:pt x="2515" y="0"/>
                    <a:pt x="2538" y="24"/>
                    <a:pt x="2538" y="52"/>
                  </a:cubicBezTo>
                  <a:cubicBezTo>
                    <a:pt x="2538" y="81"/>
                    <a:pt x="2515" y="104"/>
                    <a:pt x="2486" y="10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7" name="Google Shape;3496;p67">
              <a:extLst>
                <a:ext uri="{FF2B5EF4-FFF2-40B4-BE49-F238E27FC236}">
                  <a16:creationId xmlns:a16="http://schemas.microsoft.com/office/drawing/2014/main" id="{60198D21-EDF3-377A-FCBC-24A98507093A}"/>
                </a:ext>
              </a:extLst>
            </p:cNvPr>
            <p:cNvSpPr/>
            <p:nvPr/>
          </p:nvSpPr>
          <p:spPr>
            <a:xfrm>
              <a:off x="4815000" y="4645800"/>
              <a:ext cx="913680" cy="37080"/>
            </a:xfrm>
            <a:custGeom>
              <a:avLst/>
              <a:gdLst/>
              <a:ahLst/>
              <a:cxnLst/>
              <a:rect l="l" t="t" r="r" b="b"/>
              <a:pathLst>
                <a:path w="2538" h="103" extrusionOk="0">
                  <a:moveTo>
                    <a:pt x="2486" y="103"/>
                  </a:moveTo>
                  <a:lnTo>
                    <a:pt x="0" y="103"/>
                  </a:lnTo>
                  <a:lnTo>
                    <a:pt x="0" y="0"/>
                  </a:lnTo>
                  <a:lnTo>
                    <a:pt x="2486" y="0"/>
                  </a:lnTo>
                  <a:cubicBezTo>
                    <a:pt x="2515" y="0"/>
                    <a:pt x="2538" y="23"/>
                    <a:pt x="2538" y="51"/>
                  </a:cubicBezTo>
                  <a:cubicBezTo>
                    <a:pt x="2538" y="80"/>
                    <a:pt x="2515" y="103"/>
                    <a:pt x="2486" y="10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8" name="Google Shape;3497;p67">
              <a:extLst>
                <a:ext uri="{FF2B5EF4-FFF2-40B4-BE49-F238E27FC236}">
                  <a16:creationId xmlns:a16="http://schemas.microsoft.com/office/drawing/2014/main" id="{6046ADD7-5E99-41DB-D581-0A0FA8A2BCF8}"/>
                </a:ext>
              </a:extLst>
            </p:cNvPr>
            <p:cNvSpPr/>
            <p:nvPr/>
          </p:nvSpPr>
          <p:spPr>
            <a:xfrm>
              <a:off x="4842360" y="4496400"/>
              <a:ext cx="858960" cy="149400"/>
            </a:xfrm>
            <a:custGeom>
              <a:avLst/>
              <a:gdLst/>
              <a:ahLst/>
              <a:cxnLst/>
              <a:rect l="l" t="t" r="r" b="b"/>
              <a:pathLst>
                <a:path w="2386" h="415" extrusionOk="0">
                  <a:moveTo>
                    <a:pt x="2386" y="415"/>
                  </a:moveTo>
                  <a:lnTo>
                    <a:pt x="208" y="415"/>
                  </a:lnTo>
                  <a:cubicBezTo>
                    <a:pt x="93" y="415"/>
                    <a:pt x="0" y="322"/>
                    <a:pt x="0" y="207"/>
                  </a:cubicBezTo>
                  <a:cubicBezTo>
                    <a:pt x="0" y="93"/>
                    <a:pt x="93" y="0"/>
                    <a:pt x="208" y="0"/>
                  </a:cubicBezTo>
                  <a:lnTo>
                    <a:pt x="2386" y="0"/>
                  </a:lnTo>
                  <a:cubicBezTo>
                    <a:pt x="2328" y="138"/>
                    <a:pt x="2328" y="276"/>
                    <a:pt x="2386" y="41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9" name="Google Shape;3498;p67">
              <a:extLst>
                <a:ext uri="{FF2B5EF4-FFF2-40B4-BE49-F238E27FC236}">
                  <a16:creationId xmlns:a16="http://schemas.microsoft.com/office/drawing/2014/main" id="{054A54B1-82D0-7AF4-4C01-5C8E46886186}"/>
                </a:ext>
              </a:extLst>
            </p:cNvPr>
            <p:cNvSpPr/>
            <p:nvPr/>
          </p:nvSpPr>
          <p:spPr>
            <a:xfrm>
              <a:off x="4412160" y="4458960"/>
              <a:ext cx="438840" cy="223920"/>
            </a:xfrm>
            <a:custGeom>
              <a:avLst/>
              <a:gdLst/>
              <a:ahLst/>
              <a:cxnLst/>
              <a:rect l="l" t="t" r="r" b="b"/>
              <a:pathLst>
                <a:path w="1219" h="622" extrusionOk="0">
                  <a:moveTo>
                    <a:pt x="1195" y="622"/>
                  </a:moveTo>
                  <a:lnTo>
                    <a:pt x="311" y="622"/>
                  </a:lnTo>
                  <a:cubicBezTo>
                    <a:pt x="139" y="622"/>
                    <a:pt x="0" y="482"/>
                    <a:pt x="0" y="310"/>
                  </a:cubicBezTo>
                  <a:cubicBezTo>
                    <a:pt x="0" y="139"/>
                    <a:pt x="139" y="0"/>
                    <a:pt x="310" y="0"/>
                  </a:cubicBezTo>
                  <a:lnTo>
                    <a:pt x="1219" y="0"/>
                  </a:lnTo>
                  <a:cubicBezTo>
                    <a:pt x="994" y="137"/>
                    <a:pt x="1011" y="463"/>
                    <a:pt x="1195" y="622"/>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0" name="Google Shape;3499;p67">
              <a:extLst>
                <a:ext uri="{FF2B5EF4-FFF2-40B4-BE49-F238E27FC236}">
                  <a16:creationId xmlns:a16="http://schemas.microsoft.com/office/drawing/2014/main" id="{FF925145-3E60-B73B-B012-EF8342F866DE}"/>
                </a:ext>
              </a:extLst>
            </p:cNvPr>
            <p:cNvSpPr/>
            <p:nvPr/>
          </p:nvSpPr>
          <p:spPr>
            <a:xfrm>
              <a:off x="4887000" y="4576680"/>
              <a:ext cx="718920" cy="2520"/>
            </a:xfrm>
            <a:custGeom>
              <a:avLst/>
              <a:gdLst/>
              <a:ahLst/>
              <a:cxnLst/>
              <a:rect l="l" t="t" r="r" b="b"/>
              <a:pathLst>
                <a:path w="1997" h="7" extrusionOk="0">
                  <a:moveTo>
                    <a:pt x="1997" y="3"/>
                  </a:moveTo>
                  <a:cubicBezTo>
                    <a:pt x="1997" y="5"/>
                    <a:pt x="1550" y="7"/>
                    <a:pt x="998" y="7"/>
                  </a:cubicBezTo>
                  <a:cubicBezTo>
                    <a:pt x="446" y="7"/>
                    <a:pt x="0" y="5"/>
                    <a:pt x="0" y="3"/>
                  </a:cubicBezTo>
                  <a:cubicBezTo>
                    <a:pt x="0" y="1"/>
                    <a:pt x="446" y="0"/>
                    <a:pt x="998" y="0"/>
                  </a:cubicBezTo>
                  <a:cubicBezTo>
                    <a:pt x="1550" y="0"/>
                    <a:pt x="1997" y="1"/>
                    <a:pt x="1997"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1" name="Google Shape;3500;p67">
              <a:extLst>
                <a:ext uri="{FF2B5EF4-FFF2-40B4-BE49-F238E27FC236}">
                  <a16:creationId xmlns:a16="http://schemas.microsoft.com/office/drawing/2014/main" id="{80C188D9-8AA6-71E4-4FF4-BF9A1F797682}"/>
                </a:ext>
              </a:extLst>
            </p:cNvPr>
            <p:cNvSpPr/>
            <p:nvPr/>
          </p:nvSpPr>
          <p:spPr>
            <a:xfrm>
              <a:off x="4961160" y="4609800"/>
              <a:ext cx="718920" cy="2520"/>
            </a:xfrm>
            <a:custGeom>
              <a:avLst/>
              <a:gdLst/>
              <a:ahLst/>
              <a:cxnLst/>
              <a:rect l="l" t="t" r="r" b="b"/>
              <a:pathLst>
                <a:path w="1997" h="7" extrusionOk="0">
                  <a:moveTo>
                    <a:pt x="1997" y="4"/>
                  </a:moveTo>
                  <a:cubicBezTo>
                    <a:pt x="1997" y="6"/>
                    <a:pt x="1550" y="7"/>
                    <a:pt x="998" y="7"/>
                  </a:cubicBezTo>
                  <a:cubicBezTo>
                    <a:pt x="446" y="7"/>
                    <a:pt x="0" y="6"/>
                    <a:pt x="0" y="4"/>
                  </a:cubicBezTo>
                  <a:cubicBezTo>
                    <a:pt x="0" y="2"/>
                    <a:pt x="446" y="0"/>
                    <a:pt x="998" y="0"/>
                  </a:cubicBezTo>
                  <a:cubicBezTo>
                    <a:pt x="1550" y="0"/>
                    <a:pt x="1997" y="2"/>
                    <a:pt x="1997"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2" name="Google Shape;3501;p67">
              <a:extLst>
                <a:ext uri="{FF2B5EF4-FFF2-40B4-BE49-F238E27FC236}">
                  <a16:creationId xmlns:a16="http://schemas.microsoft.com/office/drawing/2014/main" id="{8A0FD58C-D7B2-C79F-2399-CA66B3E785E2}"/>
                </a:ext>
              </a:extLst>
            </p:cNvPr>
            <p:cNvSpPr/>
            <p:nvPr/>
          </p:nvSpPr>
          <p:spPr>
            <a:xfrm>
              <a:off x="4939200" y="4529520"/>
              <a:ext cx="718920" cy="2520"/>
            </a:xfrm>
            <a:custGeom>
              <a:avLst/>
              <a:gdLst/>
              <a:ahLst/>
              <a:cxnLst/>
              <a:rect l="l" t="t" r="r" b="b"/>
              <a:pathLst>
                <a:path w="1997" h="7" extrusionOk="0">
                  <a:moveTo>
                    <a:pt x="1997" y="4"/>
                  </a:moveTo>
                  <a:cubicBezTo>
                    <a:pt x="1997" y="6"/>
                    <a:pt x="1550" y="7"/>
                    <a:pt x="998" y="7"/>
                  </a:cubicBezTo>
                  <a:cubicBezTo>
                    <a:pt x="446" y="7"/>
                    <a:pt x="0" y="6"/>
                    <a:pt x="0" y="4"/>
                  </a:cubicBezTo>
                  <a:cubicBezTo>
                    <a:pt x="0" y="2"/>
                    <a:pt x="446" y="0"/>
                    <a:pt x="998" y="0"/>
                  </a:cubicBezTo>
                  <a:cubicBezTo>
                    <a:pt x="1550" y="0"/>
                    <a:pt x="1997" y="2"/>
                    <a:pt x="1997"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3" name="Google Shape;3502;p67">
              <a:extLst>
                <a:ext uri="{FF2B5EF4-FFF2-40B4-BE49-F238E27FC236}">
                  <a16:creationId xmlns:a16="http://schemas.microsoft.com/office/drawing/2014/main" id="{411C360B-0178-528F-7640-51978891FD75}"/>
                </a:ext>
              </a:extLst>
            </p:cNvPr>
            <p:cNvSpPr/>
            <p:nvPr/>
          </p:nvSpPr>
          <p:spPr>
            <a:xfrm>
              <a:off x="4466520" y="4653954"/>
              <a:ext cx="336600" cy="2520"/>
            </a:xfrm>
            <a:custGeom>
              <a:avLst/>
              <a:gdLst/>
              <a:ahLst/>
              <a:cxnLst/>
              <a:rect l="l" t="t" r="r" b="b"/>
              <a:pathLst>
                <a:path w="935" h="7" extrusionOk="0">
                  <a:moveTo>
                    <a:pt x="935" y="3"/>
                  </a:moveTo>
                  <a:cubicBezTo>
                    <a:pt x="935" y="5"/>
                    <a:pt x="725" y="7"/>
                    <a:pt x="467" y="7"/>
                  </a:cubicBezTo>
                  <a:cubicBezTo>
                    <a:pt x="209" y="7"/>
                    <a:pt x="0" y="5"/>
                    <a:pt x="0" y="3"/>
                  </a:cubicBezTo>
                  <a:cubicBezTo>
                    <a:pt x="0" y="1"/>
                    <a:pt x="209" y="0"/>
                    <a:pt x="467" y="0"/>
                  </a:cubicBezTo>
                  <a:cubicBezTo>
                    <a:pt x="725" y="0"/>
                    <a:pt x="935" y="1"/>
                    <a:pt x="935"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4" name="Google Shape;3503;p67">
              <a:extLst>
                <a:ext uri="{FF2B5EF4-FFF2-40B4-BE49-F238E27FC236}">
                  <a16:creationId xmlns:a16="http://schemas.microsoft.com/office/drawing/2014/main" id="{22F0403B-48F9-50E0-4E3A-EB75629A02AE}"/>
                </a:ext>
              </a:extLst>
            </p:cNvPr>
            <p:cNvSpPr/>
            <p:nvPr/>
          </p:nvSpPr>
          <p:spPr>
            <a:xfrm>
              <a:off x="4466520" y="4476240"/>
              <a:ext cx="336600" cy="2880"/>
            </a:xfrm>
            <a:custGeom>
              <a:avLst/>
              <a:gdLst/>
              <a:ahLst/>
              <a:cxnLst/>
              <a:rect l="l" t="t" r="r" b="b"/>
              <a:pathLst>
                <a:path w="935" h="8" extrusionOk="0">
                  <a:moveTo>
                    <a:pt x="935" y="4"/>
                  </a:moveTo>
                  <a:cubicBezTo>
                    <a:pt x="935" y="6"/>
                    <a:pt x="725" y="8"/>
                    <a:pt x="467" y="8"/>
                  </a:cubicBezTo>
                  <a:cubicBezTo>
                    <a:pt x="209" y="8"/>
                    <a:pt x="0" y="6"/>
                    <a:pt x="0" y="4"/>
                  </a:cubicBezTo>
                  <a:cubicBezTo>
                    <a:pt x="0" y="2"/>
                    <a:pt x="209" y="0"/>
                    <a:pt x="467" y="0"/>
                  </a:cubicBezTo>
                  <a:cubicBezTo>
                    <a:pt x="725" y="0"/>
                    <a:pt x="935" y="2"/>
                    <a:pt x="935"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5" name="Google Shape;3504;p67">
              <a:extLst>
                <a:ext uri="{FF2B5EF4-FFF2-40B4-BE49-F238E27FC236}">
                  <a16:creationId xmlns:a16="http://schemas.microsoft.com/office/drawing/2014/main" id="{10CBFF61-2E55-F6C2-2279-C92F6EC4598D}"/>
                </a:ext>
              </a:extLst>
            </p:cNvPr>
            <p:cNvSpPr/>
            <p:nvPr/>
          </p:nvSpPr>
          <p:spPr>
            <a:xfrm>
              <a:off x="4223880" y="4839840"/>
              <a:ext cx="662760" cy="288000"/>
            </a:xfrm>
            <a:custGeom>
              <a:avLst/>
              <a:gdLst/>
              <a:ahLst/>
              <a:cxnLst/>
              <a:rect l="l" t="t" r="r" b="b"/>
              <a:pathLst>
                <a:path w="1841" h="800" extrusionOk="0">
                  <a:moveTo>
                    <a:pt x="1841" y="800"/>
                  </a:moveTo>
                  <a:lnTo>
                    <a:pt x="400" y="800"/>
                  </a:lnTo>
                  <a:cubicBezTo>
                    <a:pt x="179" y="800"/>
                    <a:pt x="0" y="621"/>
                    <a:pt x="0" y="400"/>
                  </a:cubicBezTo>
                  <a:cubicBezTo>
                    <a:pt x="0" y="179"/>
                    <a:pt x="179" y="0"/>
                    <a:pt x="400" y="0"/>
                  </a:cubicBezTo>
                  <a:lnTo>
                    <a:pt x="1841" y="0"/>
                  </a:lnTo>
                  <a:lnTo>
                    <a:pt x="1841" y="8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6" name="Google Shape;3505;p67">
              <a:extLst>
                <a:ext uri="{FF2B5EF4-FFF2-40B4-BE49-F238E27FC236}">
                  <a16:creationId xmlns:a16="http://schemas.microsoft.com/office/drawing/2014/main" id="{75C658F0-DC75-9DC1-D4AB-2FB65F37A693}"/>
                </a:ext>
              </a:extLst>
            </p:cNvPr>
            <p:cNvSpPr/>
            <p:nvPr/>
          </p:nvSpPr>
          <p:spPr>
            <a:xfrm>
              <a:off x="4743000" y="4839840"/>
              <a:ext cx="1176480" cy="47880"/>
            </a:xfrm>
            <a:custGeom>
              <a:avLst/>
              <a:gdLst/>
              <a:ahLst/>
              <a:cxnLst/>
              <a:rect l="l" t="t" r="r" b="b"/>
              <a:pathLst>
                <a:path w="3268" h="133" extrusionOk="0">
                  <a:moveTo>
                    <a:pt x="3201" y="133"/>
                  </a:moveTo>
                  <a:lnTo>
                    <a:pt x="0" y="133"/>
                  </a:lnTo>
                  <a:lnTo>
                    <a:pt x="0" y="0"/>
                  </a:lnTo>
                  <a:lnTo>
                    <a:pt x="3201" y="0"/>
                  </a:lnTo>
                  <a:cubicBezTo>
                    <a:pt x="3238" y="0"/>
                    <a:pt x="3268" y="30"/>
                    <a:pt x="3268" y="66"/>
                  </a:cubicBezTo>
                  <a:cubicBezTo>
                    <a:pt x="3268" y="103"/>
                    <a:pt x="3238" y="133"/>
                    <a:pt x="3201" y="133"/>
                  </a:cubicBezTo>
                  <a:close/>
                </a:path>
              </a:pathLst>
            </a:custGeom>
            <a:solidFill>
              <a:schemeClr val="dk1"/>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7" name="Google Shape;3506;p67">
              <a:extLst>
                <a:ext uri="{FF2B5EF4-FFF2-40B4-BE49-F238E27FC236}">
                  <a16:creationId xmlns:a16="http://schemas.microsoft.com/office/drawing/2014/main" id="{B4915927-5AC9-652E-8C9B-BCA079C18DA7}"/>
                </a:ext>
              </a:extLst>
            </p:cNvPr>
            <p:cNvSpPr/>
            <p:nvPr/>
          </p:nvSpPr>
          <p:spPr>
            <a:xfrm>
              <a:off x="4743000" y="5079960"/>
              <a:ext cx="1176480" cy="47880"/>
            </a:xfrm>
            <a:custGeom>
              <a:avLst/>
              <a:gdLst/>
              <a:ahLst/>
              <a:cxnLst/>
              <a:rect l="l" t="t" r="r" b="b"/>
              <a:pathLst>
                <a:path w="3268" h="133" extrusionOk="0">
                  <a:moveTo>
                    <a:pt x="3201" y="133"/>
                  </a:moveTo>
                  <a:lnTo>
                    <a:pt x="0" y="133"/>
                  </a:lnTo>
                  <a:lnTo>
                    <a:pt x="0" y="0"/>
                  </a:lnTo>
                  <a:lnTo>
                    <a:pt x="3201" y="0"/>
                  </a:lnTo>
                  <a:cubicBezTo>
                    <a:pt x="3238" y="0"/>
                    <a:pt x="3268" y="30"/>
                    <a:pt x="3268" y="67"/>
                  </a:cubicBezTo>
                  <a:cubicBezTo>
                    <a:pt x="3268" y="104"/>
                    <a:pt x="3238" y="133"/>
                    <a:pt x="3201" y="133"/>
                  </a:cubicBezTo>
                  <a:close/>
                </a:path>
              </a:pathLst>
            </a:custGeom>
            <a:solidFill>
              <a:schemeClr val="dk1"/>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8" name="Google Shape;3507;p67">
              <a:extLst>
                <a:ext uri="{FF2B5EF4-FFF2-40B4-BE49-F238E27FC236}">
                  <a16:creationId xmlns:a16="http://schemas.microsoft.com/office/drawing/2014/main" id="{AD7B3826-A53E-C0A3-2C6A-A57723E512E8}"/>
                </a:ext>
              </a:extLst>
            </p:cNvPr>
            <p:cNvSpPr/>
            <p:nvPr/>
          </p:nvSpPr>
          <p:spPr>
            <a:xfrm>
              <a:off x="4778280" y="4887720"/>
              <a:ext cx="1105920" cy="192240"/>
            </a:xfrm>
            <a:custGeom>
              <a:avLst/>
              <a:gdLst/>
              <a:ahLst/>
              <a:cxnLst/>
              <a:rect l="l" t="t" r="r" b="b"/>
              <a:pathLst>
                <a:path w="3072" h="534" extrusionOk="0">
                  <a:moveTo>
                    <a:pt x="3072" y="534"/>
                  </a:moveTo>
                  <a:lnTo>
                    <a:pt x="267" y="534"/>
                  </a:lnTo>
                  <a:cubicBezTo>
                    <a:pt x="119" y="534"/>
                    <a:pt x="0" y="415"/>
                    <a:pt x="0" y="267"/>
                  </a:cubicBezTo>
                  <a:cubicBezTo>
                    <a:pt x="0" y="120"/>
                    <a:pt x="119" y="0"/>
                    <a:pt x="267" y="0"/>
                  </a:cubicBezTo>
                  <a:lnTo>
                    <a:pt x="3072" y="0"/>
                  </a:lnTo>
                  <a:cubicBezTo>
                    <a:pt x="2997" y="178"/>
                    <a:pt x="2997" y="356"/>
                    <a:pt x="3072" y="534"/>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9" name="Google Shape;3508;p67">
              <a:extLst>
                <a:ext uri="{FF2B5EF4-FFF2-40B4-BE49-F238E27FC236}">
                  <a16:creationId xmlns:a16="http://schemas.microsoft.com/office/drawing/2014/main" id="{19ADD30A-C411-23FA-23ED-DDC3E16E0520}"/>
                </a:ext>
              </a:extLst>
            </p:cNvPr>
            <p:cNvSpPr/>
            <p:nvPr/>
          </p:nvSpPr>
          <p:spPr>
            <a:xfrm>
              <a:off x="4223880" y="4839840"/>
              <a:ext cx="565200" cy="288000"/>
            </a:xfrm>
            <a:custGeom>
              <a:avLst/>
              <a:gdLst/>
              <a:ahLst/>
              <a:cxnLst/>
              <a:rect l="l" t="t" r="r" b="b"/>
              <a:pathLst>
                <a:path w="1570" h="800" extrusionOk="0">
                  <a:moveTo>
                    <a:pt x="1540" y="800"/>
                  </a:moveTo>
                  <a:lnTo>
                    <a:pt x="396" y="800"/>
                  </a:lnTo>
                  <a:cubicBezTo>
                    <a:pt x="177" y="800"/>
                    <a:pt x="0" y="623"/>
                    <a:pt x="0" y="404"/>
                  </a:cubicBezTo>
                  <a:lnTo>
                    <a:pt x="0" y="404"/>
                  </a:lnTo>
                  <a:cubicBezTo>
                    <a:pt x="0" y="181"/>
                    <a:pt x="181" y="0"/>
                    <a:pt x="404" y="0"/>
                  </a:cubicBezTo>
                  <a:lnTo>
                    <a:pt x="1570" y="0"/>
                  </a:lnTo>
                  <a:cubicBezTo>
                    <a:pt x="1280" y="176"/>
                    <a:pt x="1302" y="596"/>
                    <a:pt x="1540" y="80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80" name="Google Shape;3509;p67">
              <a:extLst>
                <a:ext uri="{FF2B5EF4-FFF2-40B4-BE49-F238E27FC236}">
                  <a16:creationId xmlns:a16="http://schemas.microsoft.com/office/drawing/2014/main" id="{BDA6CB88-9030-2F21-5B8E-E32A0D4F145E}"/>
                </a:ext>
              </a:extLst>
            </p:cNvPr>
            <p:cNvSpPr/>
            <p:nvPr/>
          </p:nvSpPr>
          <p:spPr>
            <a:xfrm>
              <a:off x="4835520" y="4991400"/>
              <a:ext cx="925920" cy="2880"/>
            </a:xfrm>
            <a:custGeom>
              <a:avLst/>
              <a:gdLst/>
              <a:ahLst/>
              <a:cxnLst/>
              <a:rect l="l" t="t" r="r" b="b"/>
              <a:pathLst>
                <a:path w="2572" h="8" extrusionOk="0">
                  <a:moveTo>
                    <a:pt x="2572" y="4"/>
                  </a:moveTo>
                  <a:cubicBezTo>
                    <a:pt x="2572" y="6"/>
                    <a:pt x="1996" y="8"/>
                    <a:pt x="1286" y="8"/>
                  </a:cubicBezTo>
                  <a:cubicBezTo>
                    <a:pt x="575" y="8"/>
                    <a:pt x="0" y="6"/>
                    <a:pt x="0" y="4"/>
                  </a:cubicBezTo>
                  <a:cubicBezTo>
                    <a:pt x="0" y="2"/>
                    <a:pt x="575" y="0"/>
                    <a:pt x="1286" y="0"/>
                  </a:cubicBezTo>
                  <a:cubicBezTo>
                    <a:pt x="1996" y="0"/>
                    <a:pt x="2572" y="2"/>
                    <a:pt x="2572"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81" name="Google Shape;3510;p67">
              <a:extLst>
                <a:ext uri="{FF2B5EF4-FFF2-40B4-BE49-F238E27FC236}">
                  <a16:creationId xmlns:a16="http://schemas.microsoft.com/office/drawing/2014/main" id="{1A2BAD55-FD78-36EA-E4DF-4F46B2D6347F}"/>
                </a:ext>
              </a:extLst>
            </p:cNvPr>
            <p:cNvSpPr/>
            <p:nvPr/>
          </p:nvSpPr>
          <p:spPr>
            <a:xfrm>
              <a:off x="4930920" y="5034240"/>
              <a:ext cx="925920" cy="2520"/>
            </a:xfrm>
            <a:custGeom>
              <a:avLst/>
              <a:gdLst/>
              <a:ahLst/>
              <a:cxnLst/>
              <a:rect l="l" t="t" r="r" b="b"/>
              <a:pathLst>
                <a:path w="2572" h="7" extrusionOk="0">
                  <a:moveTo>
                    <a:pt x="2572" y="4"/>
                  </a:moveTo>
                  <a:cubicBezTo>
                    <a:pt x="2572" y="6"/>
                    <a:pt x="1996" y="7"/>
                    <a:pt x="1286" y="7"/>
                  </a:cubicBezTo>
                  <a:cubicBezTo>
                    <a:pt x="575" y="7"/>
                    <a:pt x="0" y="6"/>
                    <a:pt x="0" y="4"/>
                  </a:cubicBezTo>
                  <a:cubicBezTo>
                    <a:pt x="0" y="2"/>
                    <a:pt x="575" y="0"/>
                    <a:pt x="1286" y="0"/>
                  </a:cubicBezTo>
                  <a:cubicBezTo>
                    <a:pt x="1996" y="0"/>
                    <a:pt x="2572" y="2"/>
                    <a:pt x="2572"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82" name="Google Shape;3511;p67">
              <a:extLst>
                <a:ext uri="{FF2B5EF4-FFF2-40B4-BE49-F238E27FC236}">
                  <a16:creationId xmlns:a16="http://schemas.microsoft.com/office/drawing/2014/main" id="{6D49C45B-DF5A-BC63-2EF4-045E6E978B35}"/>
                </a:ext>
              </a:extLst>
            </p:cNvPr>
            <p:cNvSpPr/>
            <p:nvPr/>
          </p:nvSpPr>
          <p:spPr>
            <a:xfrm>
              <a:off x="4902840" y="4951800"/>
              <a:ext cx="925920" cy="2520"/>
            </a:xfrm>
            <a:custGeom>
              <a:avLst/>
              <a:gdLst/>
              <a:ahLst/>
              <a:cxnLst/>
              <a:rect l="l" t="t" r="r" b="b"/>
              <a:pathLst>
                <a:path w="2572" h="7" extrusionOk="0">
                  <a:moveTo>
                    <a:pt x="2572" y="4"/>
                  </a:moveTo>
                  <a:cubicBezTo>
                    <a:pt x="2572" y="6"/>
                    <a:pt x="1996" y="7"/>
                    <a:pt x="1286" y="7"/>
                  </a:cubicBezTo>
                  <a:cubicBezTo>
                    <a:pt x="575" y="7"/>
                    <a:pt x="0" y="6"/>
                    <a:pt x="0" y="4"/>
                  </a:cubicBezTo>
                  <a:cubicBezTo>
                    <a:pt x="0" y="2"/>
                    <a:pt x="575" y="0"/>
                    <a:pt x="1286" y="0"/>
                  </a:cubicBezTo>
                  <a:cubicBezTo>
                    <a:pt x="1996" y="0"/>
                    <a:pt x="2572" y="2"/>
                    <a:pt x="2572"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83" name="Google Shape;3512;p67">
              <a:extLst>
                <a:ext uri="{FF2B5EF4-FFF2-40B4-BE49-F238E27FC236}">
                  <a16:creationId xmlns:a16="http://schemas.microsoft.com/office/drawing/2014/main" id="{286B6F79-E882-E48C-2CAD-3F5CE7591F5B}"/>
                </a:ext>
              </a:extLst>
            </p:cNvPr>
            <p:cNvSpPr/>
            <p:nvPr/>
          </p:nvSpPr>
          <p:spPr>
            <a:xfrm>
              <a:off x="4332950" y="5106245"/>
              <a:ext cx="394574" cy="2880"/>
            </a:xfrm>
            <a:custGeom>
              <a:avLst/>
              <a:gdLst/>
              <a:ahLst/>
              <a:cxnLst/>
              <a:rect l="l" t="t" r="r" b="b"/>
              <a:pathLst>
                <a:path w="1205" h="8" extrusionOk="0">
                  <a:moveTo>
                    <a:pt x="1205" y="4"/>
                  </a:moveTo>
                  <a:cubicBezTo>
                    <a:pt x="1205" y="6"/>
                    <a:pt x="935" y="8"/>
                    <a:pt x="602" y="8"/>
                  </a:cubicBezTo>
                  <a:cubicBezTo>
                    <a:pt x="270" y="8"/>
                    <a:pt x="0" y="6"/>
                    <a:pt x="0" y="4"/>
                  </a:cubicBezTo>
                  <a:cubicBezTo>
                    <a:pt x="0" y="2"/>
                    <a:pt x="270" y="0"/>
                    <a:pt x="602" y="0"/>
                  </a:cubicBezTo>
                  <a:cubicBezTo>
                    <a:pt x="935" y="0"/>
                    <a:pt x="1205" y="2"/>
                    <a:pt x="1205"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84" name="Google Shape;3513;p67">
              <a:extLst>
                <a:ext uri="{FF2B5EF4-FFF2-40B4-BE49-F238E27FC236}">
                  <a16:creationId xmlns:a16="http://schemas.microsoft.com/office/drawing/2014/main" id="{0B5BDD1D-A1BA-38B3-2409-2FDF23889C40}"/>
                </a:ext>
              </a:extLst>
            </p:cNvPr>
            <p:cNvSpPr/>
            <p:nvPr/>
          </p:nvSpPr>
          <p:spPr>
            <a:xfrm>
              <a:off x="4332950" y="4862525"/>
              <a:ext cx="394574" cy="2520"/>
            </a:xfrm>
            <a:custGeom>
              <a:avLst/>
              <a:gdLst/>
              <a:ahLst/>
              <a:cxnLst/>
              <a:rect l="l" t="t" r="r" b="b"/>
              <a:pathLst>
                <a:path w="1205" h="7" extrusionOk="0">
                  <a:moveTo>
                    <a:pt x="1205" y="3"/>
                  </a:moveTo>
                  <a:cubicBezTo>
                    <a:pt x="1205" y="5"/>
                    <a:pt x="935" y="7"/>
                    <a:pt x="602" y="7"/>
                  </a:cubicBezTo>
                  <a:cubicBezTo>
                    <a:pt x="270" y="7"/>
                    <a:pt x="0" y="5"/>
                    <a:pt x="0" y="3"/>
                  </a:cubicBezTo>
                  <a:cubicBezTo>
                    <a:pt x="0" y="1"/>
                    <a:pt x="270" y="0"/>
                    <a:pt x="602" y="0"/>
                  </a:cubicBezTo>
                  <a:cubicBezTo>
                    <a:pt x="935" y="0"/>
                    <a:pt x="1205" y="1"/>
                    <a:pt x="1205"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85" name="Google Shape;3514;p67">
              <a:extLst>
                <a:ext uri="{FF2B5EF4-FFF2-40B4-BE49-F238E27FC236}">
                  <a16:creationId xmlns:a16="http://schemas.microsoft.com/office/drawing/2014/main" id="{1188663E-3A44-6EF4-8AA6-F375BA4D2AFF}"/>
                </a:ext>
              </a:extLst>
            </p:cNvPr>
            <p:cNvSpPr/>
            <p:nvPr/>
          </p:nvSpPr>
          <p:spPr>
            <a:xfrm>
              <a:off x="4520160" y="4676040"/>
              <a:ext cx="538200" cy="164880"/>
            </a:xfrm>
            <a:custGeom>
              <a:avLst/>
              <a:gdLst/>
              <a:ahLst/>
              <a:cxnLst/>
              <a:rect l="l" t="t" r="r" b="b"/>
              <a:pathLst>
                <a:path w="1495" h="458" extrusionOk="0">
                  <a:moveTo>
                    <a:pt x="1495" y="458"/>
                  </a:moveTo>
                  <a:lnTo>
                    <a:pt x="229" y="458"/>
                  </a:lnTo>
                  <a:cubicBezTo>
                    <a:pt x="103" y="458"/>
                    <a:pt x="0" y="355"/>
                    <a:pt x="0" y="229"/>
                  </a:cubicBezTo>
                  <a:cubicBezTo>
                    <a:pt x="0" y="102"/>
                    <a:pt x="103" y="0"/>
                    <a:pt x="229" y="0"/>
                  </a:cubicBezTo>
                  <a:lnTo>
                    <a:pt x="1495" y="0"/>
                  </a:lnTo>
                  <a:lnTo>
                    <a:pt x="1495" y="45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6" name="Google Shape;3515;p67">
              <a:extLst>
                <a:ext uri="{FF2B5EF4-FFF2-40B4-BE49-F238E27FC236}">
                  <a16:creationId xmlns:a16="http://schemas.microsoft.com/office/drawing/2014/main" id="{CF6F8D2D-18BB-E786-6604-3742DC66E5AF}"/>
                </a:ext>
              </a:extLst>
            </p:cNvPr>
            <p:cNvSpPr/>
            <p:nvPr/>
          </p:nvSpPr>
          <p:spPr>
            <a:xfrm>
              <a:off x="4942080" y="4676040"/>
              <a:ext cx="955800" cy="38880"/>
            </a:xfrm>
            <a:custGeom>
              <a:avLst/>
              <a:gdLst/>
              <a:ahLst/>
              <a:cxnLst/>
              <a:rect l="l" t="t" r="r" b="b"/>
              <a:pathLst>
                <a:path w="2655" h="108" extrusionOk="0">
                  <a:moveTo>
                    <a:pt x="2601" y="108"/>
                  </a:moveTo>
                  <a:lnTo>
                    <a:pt x="0" y="108"/>
                  </a:lnTo>
                  <a:lnTo>
                    <a:pt x="0" y="0"/>
                  </a:lnTo>
                  <a:lnTo>
                    <a:pt x="2601" y="0"/>
                  </a:lnTo>
                  <a:cubicBezTo>
                    <a:pt x="2630" y="0"/>
                    <a:pt x="2655" y="24"/>
                    <a:pt x="2655" y="54"/>
                  </a:cubicBezTo>
                  <a:cubicBezTo>
                    <a:pt x="2655" y="84"/>
                    <a:pt x="2630" y="108"/>
                    <a:pt x="2601" y="10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7" name="Google Shape;3516;p67">
              <a:extLst>
                <a:ext uri="{FF2B5EF4-FFF2-40B4-BE49-F238E27FC236}">
                  <a16:creationId xmlns:a16="http://schemas.microsoft.com/office/drawing/2014/main" id="{33BEBBF7-0932-AF2D-91D3-428FE21EC0DE}"/>
                </a:ext>
              </a:extLst>
            </p:cNvPr>
            <p:cNvSpPr/>
            <p:nvPr/>
          </p:nvSpPr>
          <p:spPr>
            <a:xfrm>
              <a:off x="4942080" y="4802040"/>
              <a:ext cx="955800" cy="38880"/>
            </a:xfrm>
            <a:custGeom>
              <a:avLst/>
              <a:gdLst/>
              <a:ahLst/>
              <a:cxnLst/>
              <a:rect l="l" t="t" r="r" b="b"/>
              <a:pathLst>
                <a:path w="2655" h="108" extrusionOk="0">
                  <a:moveTo>
                    <a:pt x="2601" y="108"/>
                  </a:moveTo>
                  <a:lnTo>
                    <a:pt x="0" y="108"/>
                  </a:lnTo>
                  <a:lnTo>
                    <a:pt x="0" y="0"/>
                  </a:lnTo>
                  <a:lnTo>
                    <a:pt x="2601" y="0"/>
                  </a:lnTo>
                  <a:cubicBezTo>
                    <a:pt x="2630" y="0"/>
                    <a:pt x="2655" y="24"/>
                    <a:pt x="2655" y="54"/>
                  </a:cubicBezTo>
                  <a:cubicBezTo>
                    <a:pt x="2655" y="84"/>
                    <a:pt x="2630" y="108"/>
                    <a:pt x="2601" y="10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8" name="Google Shape;3517;p67">
              <a:extLst>
                <a:ext uri="{FF2B5EF4-FFF2-40B4-BE49-F238E27FC236}">
                  <a16:creationId xmlns:a16="http://schemas.microsoft.com/office/drawing/2014/main" id="{C7811A64-3F9E-00D7-7925-C143D4B9F13F}"/>
                </a:ext>
              </a:extLst>
            </p:cNvPr>
            <p:cNvSpPr/>
            <p:nvPr/>
          </p:nvSpPr>
          <p:spPr>
            <a:xfrm>
              <a:off x="4970520" y="4714920"/>
              <a:ext cx="898560" cy="87120"/>
            </a:xfrm>
            <a:custGeom>
              <a:avLst/>
              <a:gdLst/>
              <a:ahLst/>
              <a:cxnLst/>
              <a:rect l="l" t="t" r="r" b="b"/>
              <a:pathLst>
                <a:path w="2496" h="242" extrusionOk="0">
                  <a:moveTo>
                    <a:pt x="2496" y="242"/>
                  </a:moveTo>
                  <a:lnTo>
                    <a:pt x="121" y="242"/>
                  </a:lnTo>
                  <a:cubicBezTo>
                    <a:pt x="54" y="242"/>
                    <a:pt x="0" y="188"/>
                    <a:pt x="0" y="121"/>
                  </a:cubicBezTo>
                  <a:cubicBezTo>
                    <a:pt x="0" y="54"/>
                    <a:pt x="54" y="0"/>
                    <a:pt x="121" y="0"/>
                  </a:cubicBezTo>
                  <a:lnTo>
                    <a:pt x="2496" y="0"/>
                  </a:lnTo>
                  <a:cubicBezTo>
                    <a:pt x="2435" y="80"/>
                    <a:pt x="2435" y="161"/>
                    <a:pt x="2496" y="242"/>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9" name="Google Shape;3518;p67">
              <a:extLst>
                <a:ext uri="{FF2B5EF4-FFF2-40B4-BE49-F238E27FC236}">
                  <a16:creationId xmlns:a16="http://schemas.microsoft.com/office/drawing/2014/main" id="{CBD3844C-D0FA-4A07-04EC-07F9F7D90FCA}"/>
                </a:ext>
              </a:extLst>
            </p:cNvPr>
            <p:cNvSpPr/>
            <p:nvPr/>
          </p:nvSpPr>
          <p:spPr>
            <a:xfrm>
              <a:off x="4520160" y="4676040"/>
              <a:ext cx="459360" cy="164880"/>
            </a:xfrm>
            <a:custGeom>
              <a:avLst/>
              <a:gdLst/>
              <a:ahLst/>
              <a:cxnLst/>
              <a:rect l="l" t="t" r="r" b="b"/>
              <a:pathLst>
                <a:path w="1276" h="458" extrusionOk="0">
                  <a:moveTo>
                    <a:pt x="1251" y="458"/>
                  </a:moveTo>
                  <a:lnTo>
                    <a:pt x="227" y="458"/>
                  </a:lnTo>
                  <a:cubicBezTo>
                    <a:pt x="102" y="458"/>
                    <a:pt x="0" y="356"/>
                    <a:pt x="0" y="231"/>
                  </a:cubicBezTo>
                  <a:cubicBezTo>
                    <a:pt x="0" y="103"/>
                    <a:pt x="104" y="0"/>
                    <a:pt x="231" y="0"/>
                  </a:cubicBezTo>
                  <a:lnTo>
                    <a:pt x="1276" y="0"/>
                  </a:lnTo>
                  <a:cubicBezTo>
                    <a:pt x="1040" y="100"/>
                    <a:pt x="1058" y="341"/>
                    <a:pt x="1251" y="458"/>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0" name="Google Shape;3519;p67">
              <a:extLst>
                <a:ext uri="{FF2B5EF4-FFF2-40B4-BE49-F238E27FC236}">
                  <a16:creationId xmlns:a16="http://schemas.microsoft.com/office/drawing/2014/main" id="{408BF8E2-0B36-0B89-D612-FDDA8900E23D}"/>
                </a:ext>
              </a:extLst>
            </p:cNvPr>
            <p:cNvSpPr/>
            <p:nvPr/>
          </p:nvSpPr>
          <p:spPr>
            <a:xfrm>
              <a:off x="5017320" y="4750200"/>
              <a:ext cx="752040" cy="2520"/>
            </a:xfrm>
            <a:custGeom>
              <a:avLst/>
              <a:gdLst/>
              <a:ahLst/>
              <a:cxnLst/>
              <a:rect l="l" t="t" r="r" b="b"/>
              <a:pathLst>
                <a:path w="2089" h="7" extrusionOk="0">
                  <a:moveTo>
                    <a:pt x="2089" y="4"/>
                  </a:moveTo>
                  <a:cubicBezTo>
                    <a:pt x="2089" y="6"/>
                    <a:pt x="1621" y="7"/>
                    <a:pt x="1044" y="7"/>
                  </a:cubicBezTo>
                  <a:cubicBezTo>
                    <a:pt x="467" y="7"/>
                    <a:pt x="0" y="6"/>
                    <a:pt x="0" y="4"/>
                  </a:cubicBezTo>
                  <a:cubicBezTo>
                    <a:pt x="0" y="2"/>
                    <a:pt x="467" y="0"/>
                    <a:pt x="1044" y="0"/>
                  </a:cubicBezTo>
                  <a:cubicBezTo>
                    <a:pt x="1621" y="0"/>
                    <a:pt x="2089" y="2"/>
                    <a:pt x="2089"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1" name="Google Shape;3520;p67">
              <a:extLst>
                <a:ext uri="{FF2B5EF4-FFF2-40B4-BE49-F238E27FC236}">
                  <a16:creationId xmlns:a16="http://schemas.microsoft.com/office/drawing/2014/main" id="{152BDFCE-CDAE-F887-5457-E273E6384672}"/>
                </a:ext>
              </a:extLst>
            </p:cNvPr>
            <p:cNvSpPr/>
            <p:nvPr/>
          </p:nvSpPr>
          <p:spPr>
            <a:xfrm>
              <a:off x="5094360" y="4773600"/>
              <a:ext cx="752400" cy="2880"/>
            </a:xfrm>
            <a:custGeom>
              <a:avLst/>
              <a:gdLst/>
              <a:ahLst/>
              <a:cxnLst/>
              <a:rect l="l" t="t" r="r" b="b"/>
              <a:pathLst>
                <a:path w="2090" h="8" extrusionOk="0">
                  <a:moveTo>
                    <a:pt x="2090" y="4"/>
                  </a:moveTo>
                  <a:cubicBezTo>
                    <a:pt x="2090" y="6"/>
                    <a:pt x="1622" y="8"/>
                    <a:pt x="1045" y="8"/>
                  </a:cubicBezTo>
                  <a:cubicBezTo>
                    <a:pt x="468" y="8"/>
                    <a:pt x="0" y="6"/>
                    <a:pt x="0" y="4"/>
                  </a:cubicBezTo>
                  <a:cubicBezTo>
                    <a:pt x="0" y="2"/>
                    <a:pt x="468" y="0"/>
                    <a:pt x="1045" y="0"/>
                  </a:cubicBezTo>
                  <a:cubicBezTo>
                    <a:pt x="1622" y="0"/>
                    <a:pt x="2090" y="2"/>
                    <a:pt x="2090"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2" name="Google Shape;3521;p67">
              <a:extLst>
                <a:ext uri="{FF2B5EF4-FFF2-40B4-BE49-F238E27FC236}">
                  <a16:creationId xmlns:a16="http://schemas.microsoft.com/office/drawing/2014/main" id="{52A25574-B946-B346-C015-52B85A0B8032}"/>
                </a:ext>
              </a:extLst>
            </p:cNvPr>
            <p:cNvSpPr/>
            <p:nvPr/>
          </p:nvSpPr>
          <p:spPr>
            <a:xfrm>
              <a:off x="4593250" y="4823280"/>
              <a:ext cx="335875" cy="2520"/>
            </a:xfrm>
            <a:custGeom>
              <a:avLst/>
              <a:gdLst/>
              <a:ahLst/>
              <a:cxnLst/>
              <a:rect l="l" t="t" r="r" b="b"/>
              <a:pathLst>
                <a:path w="978" h="7" extrusionOk="0">
                  <a:moveTo>
                    <a:pt x="978" y="3"/>
                  </a:moveTo>
                  <a:cubicBezTo>
                    <a:pt x="978" y="5"/>
                    <a:pt x="759" y="7"/>
                    <a:pt x="489" y="7"/>
                  </a:cubicBezTo>
                  <a:cubicBezTo>
                    <a:pt x="219" y="7"/>
                    <a:pt x="0" y="5"/>
                    <a:pt x="0" y="3"/>
                  </a:cubicBezTo>
                  <a:cubicBezTo>
                    <a:pt x="0" y="1"/>
                    <a:pt x="219" y="0"/>
                    <a:pt x="489" y="0"/>
                  </a:cubicBezTo>
                  <a:cubicBezTo>
                    <a:pt x="759" y="0"/>
                    <a:pt x="978" y="1"/>
                    <a:pt x="978"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3" name="Google Shape;3522;p67">
              <a:extLst>
                <a:ext uri="{FF2B5EF4-FFF2-40B4-BE49-F238E27FC236}">
                  <a16:creationId xmlns:a16="http://schemas.microsoft.com/office/drawing/2014/main" id="{86418BF1-6B66-57DD-5F53-4BA0F113FE56}"/>
                </a:ext>
              </a:extLst>
            </p:cNvPr>
            <p:cNvSpPr/>
            <p:nvPr/>
          </p:nvSpPr>
          <p:spPr>
            <a:xfrm>
              <a:off x="4593250" y="4694050"/>
              <a:ext cx="335875" cy="2520"/>
            </a:xfrm>
            <a:custGeom>
              <a:avLst/>
              <a:gdLst/>
              <a:ahLst/>
              <a:cxnLst/>
              <a:rect l="l" t="t" r="r" b="b"/>
              <a:pathLst>
                <a:path w="978" h="7" extrusionOk="0">
                  <a:moveTo>
                    <a:pt x="978" y="4"/>
                  </a:moveTo>
                  <a:cubicBezTo>
                    <a:pt x="978" y="6"/>
                    <a:pt x="759" y="7"/>
                    <a:pt x="489" y="7"/>
                  </a:cubicBezTo>
                  <a:cubicBezTo>
                    <a:pt x="219" y="7"/>
                    <a:pt x="0" y="6"/>
                    <a:pt x="0" y="4"/>
                  </a:cubicBezTo>
                  <a:cubicBezTo>
                    <a:pt x="0" y="2"/>
                    <a:pt x="219" y="0"/>
                    <a:pt x="489" y="0"/>
                  </a:cubicBezTo>
                  <a:cubicBezTo>
                    <a:pt x="759" y="0"/>
                    <a:pt x="978" y="2"/>
                    <a:pt x="978"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4" name="Google Shape;3523;p67">
              <a:extLst>
                <a:ext uri="{FF2B5EF4-FFF2-40B4-BE49-F238E27FC236}">
                  <a16:creationId xmlns:a16="http://schemas.microsoft.com/office/drawing/2014/main" id="{620C21EF-EF2A-6739-35C4-0AC3CAA02D80}"/>
                </a:ext>
              </a:extLst>
            </p:cNvPr>
            <p:cNvSpPr/>
            <p:nvPr/>
          </p:nvSpPr>
          <p:spPr>
            <a:xfrm>
              <a:off x="5174640" y="4531680"/>
              <a:ext cx="65520" cy="89640"/>
            </a:xfrm>
            <a:custGeom>
              <a:avLst/>
              <a:gdLst/>
              <a:ahLst/>
              <a:cxnLst/>
              <a:rect l="l" t="t" r="r" b="b"/>
              <a:pathLst>
                <a:path w="182" h="249" extrusionOk="0">
                  <a:moveTo>
                    <a:pt x="0" y="0"/>
                  </a:moveTo>
                  <a:lnTo>
                    <a:pt x="0" y="249"/>
                  </a:lnTo>
                  <a:lnTo>
                    <a:pt x="86" y="194"/>
                  </a:lnTo>
                  <a:lnTo>
                    <a:pt x="182" y="249"/>
                  </a:lnTo>
                  <a:lnTo>
                    <a:pt x="182" y="0"/>
                  </a:lnTo>
                  <a:lnTo>
                    <a:pt x="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5" name="Google Shape;3524;p67">
              <a:extLst>
                <a:ext uri="{FF2B5EF4-FFF2-40B4-BE49-F238E27FC236}">
                  <a16:creationId xmlns:a16="http://schemas.microsoft.com/office/drawing/2014/main" id="{37AEABFF-E9E3-64C9-790B-48F80685A821}"/>
                </a:ext>
              </a:extLst>
            </p:cNvPr>
            <p:cNvSpPr/>
            <p:nvPr/>
          </p:nvSpPr>
          <p:spPr>
            <a:xfrm>
              <a:off x="7157880" y="4120200"/>
              <a:ext cx="3600" cy="360"/>
            </a:xfrm>
            <a:custGeom>
              <a:avLst/>
              <a:gdLst/>
              <a:ahLst/>
              <a:cxnLst/>
              <a:rect l="l" t="t" r="r" b="b"/>
              <a:pathLst>
                <a:path w="10" h="1" extrusionOk="0">
                  <a:moveTo>
                    <a:pt x="8" y="1"/>
                  </a:moveTo>
                  <a:cubicBezTo>
                    <a:pt x="9" y="1"/>
                    <a:pt x="9" y="0"/>
                    <a:pt x="10" y="0"/>
                  </a:cubicBezTo>
                  <a:cubicBezTo>
                    <a:pt x="7" y="0"/>
                    <a:pt x="3" y="1"/>
                    <a:pt x="0" y="1"/>
                  </a:cubicBezTo>
                  <a:lnTo>
                    <a:pt x="8" y="1"/>
                  </a:ln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6" name="Google Shape;3525;p67">
              <a:extLst>
                <a:ext uri="{FF2B5EF4-FFF2-40B4-BE49-F238E27FC236}">
                  <a16:creationId xmlns:a16="http://schemas.microsoft.com/office/drawing/2014/main" id="{AB034A27-6695-E3AB-0104-BA7722378CA9}"/>
                </a:ext>
              </a:extLst>
            </p:cNvPr>
            <p:cNvSpPr/>
            <p:nvPr/>
          </p:nvSpPr>
          <p:spPr>
            <a:xfrm>
              <a:off x="8617680" y="1160640"/>
              <a:ext cx="865800" cy="865800"/>
            </a:xfrm>
            <a:custGeom>
              <a:avLst/>
              <a:gdLst/>
              <a:ahLst/>
              <a:cxnLst/>
              <a:rect l="l" t="t" r="r" b="b"/>
              <a:pathLst>
                <a:path w="2405" h="2405" extrusionOk="0">
                  <a:moveTo>
                    <a:pt x="187" y="2302"/>
                  </a:moveTo>
                  <a:lnTo>
                    <a:pt x="573" y="2227"/>
                  </a:lnTo>
                  <a:cubicBezTo>
                    <a:pt x="756" y="2340"/>
                    <a:pt x="972" y="2405"/>
                    <a:pt x="1203" y="2405"/>
                  </a:cubicBezTo>
                  <a:cubicBezTo>
                    <a:pt x="1867" y="2405"/>
                    <a:pt x="2405" y="1867"/>
                    <a:pt x="2405" y="1202"/>
                  </a:cubicBezTo>
                  <a:cubicBezTo>
                    <a:pt x="2405" y="538"/>
                    <a:pt x="1867" y="0"/>
                    <a:pt x="1202" y="0"/>
                  </a:cubicBezTo>
                  <a:cubicBezTo>
                    <a:pt x="538" y="0"/>
                    <a:pt x="0" y="538"/>
                    <a:pt x="0" y="1203"/>
                  </a:cubicBezTo>
                  <a:cubicBezTo>
                    <a:pt x="0" y="1480"/>
                    <a:pt x="94" y="1735"/>
                    <a:pt x="252" y="1939"/>
                  </a:cubicBezTo>
                  <a:lnTo>
                    <a:pt x="251" y="1938"/>
                  </a:lnTo>
                  <a:lnTo>
                    <a:pt x="187" y="230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7" name="Google Shape;3526;p67">
              <a:extLst>
                <a:ext uri="{FF2B5EF4-FFF2-40B4-BE49-F238E27FC236}">
                  <a16:creationId xmlns:a16="http://schemas.microsoft.com/office/drawing/2014/main" id="{098C2655-B616-FAA6-0B46-A8C0E8EF3429}"/>
                </a:ext>
              </a:extLst>
            </p:cNvPr>
            <p:cNvSpPr/>
            <p:nvPr/>
          </p:nvSpPr>
          <p:spPr>
            <a:xfrm>
              <a:off x="8615160" y="1157760"/>
              <a:ext cx="871560" cy="870840"/>
            </a:xfrm>
            <a:custGeom>
              <a:avLst/>
              <a:gdLst/>
              <a:ahLst/>
              <a:cxnLst/>
              <a:rect l="l" t="t" r="r" b="b"/>
              <a:pathLst>
                <a:path w="2421" h="2419" extrusionOk="0">
                  <a:moveTo>
                    <a:pt x="194" y="2310"/>
                  </a:moveTo>
                  <a:cubicBezTo>
                    <a:pt x="194" y="2310"/>
                    <a:pt x="195" y="2302"/>
                    <a:pt x="197" y="2287"/>
                  </a:cubicBezTo>
                  <a:cubicBezTo>
                    <a:pt x="200" y="2271"/>
                    <a:pt x="204" y="2248"/>
                    <a:pt x="209" y="2218"/>
                  </a:cubicBezTo>
                  <a:cubicBezTo>
                    <a:pt x="219" y="2155"/>
                    <a:pt x="234" y="2064"/>
                    <a:pt x="254" y="1946"/>
                  </a:cubicBezTo>
                  <a:cubicBezTo>
                    <a:pt x="255" y="1943"/>
                    <a:pt x="257" y="1942"/>
                    <a:pt x="259" y="1942"/>
                  </a:cubicBezTo>
                  <a:lnTo>
                    <a:pt x="260" y="1943"/>
                  </a:lnTo>
                  <a:lnTo>
                    <a:pt x="261" y="1944"/>
                  </a:lnTo>
                  <a:lnTo>
                    <a:pt x="256" y="1949"/>
                  </a:lnTo>
                  <a:cubicBezTo>
                    <a:pt x="161" y="1828"/>
                    <a:pt x="57" y="1647"/>
                    <a:pt x="17" y="1408"/>
                  </a:cubicBezTo>
                  <a:cubicBezTo>
                    <a:pt x="7" y="1349"/>
                    <a:pt x="1" y="1286"/>
                    <a:pt x="0" y="1221"/>
                  </a:cubicBezTo>
                  <a:cubicBezTo>
                    <a:pt x="3" y="1156"/>
                    <a:pt x="3" y="1089"/>
                    <a:pt x="16" y="1020"/>
                  </a:cubicBezTo>
                  <a:cubicBezTo>
                    <a:pt x="37" y="883"/>
                    <a:pt x="84" y="741"/>
                    <a:pt x="162" y="606"/>
                  </a:cubicBezTo>
                  <a:cubicBezTo>
                    <a:pt x="239" y="471"/>
                    <a:pt x="347" y="345"/>
                    <a:pt x="483" y="243"/>
                  </a:cubicBezTo>
                  <a:cubicBezTo>
                    <a:pt x="618" y="141"/>
                    <a:pt x="781" y="63"/>
                    <a:pt x="959" y="25"/>
                  </a:cubicBezTo>
                  <a:cubicBezTo>
                    <a:pt x="1137" y="-13"/>
                    <a:pt x="1329" y="-9"/>
                    <a:pt x="1515" y="39"/>
                  </a:cubicBezTo>
                  <a:cubicBezTo>
                    <a:pt x="1609" y="61"/>
                    <a:pt x="1698" y="100"/>
                    <a:pt x="1786" y="144"/>
                  </a:cubicBezTo>
                  <a:cubicBezTo>
                    <a:pt x="1870" y="194"/>
                    <a:pt x="1954" y="248"/>
                    <a:pt x="2027" y="317"/>
                  </a:cubicBezTo>
                  <a:cubicBezTo>
                    <a:pt x="2101" y="383"/>
                    <a:pt x="2162" y="460"/>
                    <a:pt x="2218" y="539"/>
                  </a:cubicBezTo>
                  <a:lnTo>
                    <a:pt x="2256" y="601"/>
                  </a:lnTo>
                  <a:lnTo>
                    <a:pt x="2275" y="632"/>
                  </a:lnTo>
                  <a:lnTo>
                    <a:pt x="2290" y="665"/>
                  </a:lnTo>
                  <a:cubicBezTo>
                    <a:pt x="2301" y="686"/>
                    <a:pt x="2311" y="708"/>
                    <a:pt x="2322" y="729"/>
                  </a:cubicBezTo>
                  <a:cubicBezTo>
                    <a:pt x="2332" y="751"/>
                    <a:pt x="2339" y="774"/>
                    <a:pt x="2347" y="796"/>
                  </a:cubicBezTo>
                  <a:cubicBezTo>
                    <a:pt x="2412" y="975"/>
                    <a:pt x="2434" y="1164"/>
                    <a:pt x="2413" y="1343"/>
                  </a:cubicBezTo>
                  <a:cubicBezTo>
                    <a:pt x="2393" y="1522"/>
                    <a:pt x="2333" y="1691"/>
                    <a:pt x="2246" y="1834"/>
                  </a:cubicBezTo>
                  <a:cubicBezTo>
                    <a:pt x="2159" y="1978"/>
                    <a:pt x="2046" y="2098"/>
                    <a:pt x="1921" y="2188"/>
                  </a:cubicBezTo>
                  <a:cubicBezTo>
                    <a:pt x="1796" y="2279"/>
                    <a:pt x="1660" y="2341"/>
                    <a:pt x="1527" y="2377"/>
                  </a:cubicBezTo>
                  <a:cubicBezTo>
                    <a:pt x="1460" y="2396"/>
                    <a:pt x="1394" y="2405"/>
                    <a:pt x="1330" y="2414"/>
                  </a:cubicBezTo>
                  <a:cubicBezTo>
                    <a:pt x="1265" y="2416"/>
                    <a:pt x="1203" y="2422"/>
                    <a:pt x="1143" y="2417"/>
                  </a:cubicBezTo>
                  <a:cubicBezTo>
                    <a:pt x="901" y="2403"/>
                    <a:pt x="709" y="2321"/>
                    <a:pt x="578" y="2238"/>
                  </a:cubicBezTo>
                  <a:lnTo>
                    <a:pt x="580" y="2239"/>
                  </a:lnTo>
                  <a:cubicBezTo>
                    <a:pt x="454" y="2262"/>
                    <a:pt x="358" y="2280"/>
                    <a:pt x="291" y="2293"/>
                  </a:cubicBezTo>
                  <a:cubicBezTo>
                    <a:pt x="260" y="2298"/>
                    <a:pt x="235" y="2303"/>
                    <a:pt x="218" y="2306"/>
                  </a:cubicBezTo>
                  <a:cubicBezTo>
                    <a:pt x="202" y="2309"/>
                    <a:pt x="194" y="2310"/>
                    <a:pt x="194" y="2310"/>
                  </a:cubicBezTo>
                  <a:cubicBezTo>
                    <a:pt x="194" y="2310"/>
                    <a:pt x="203" y="2308"/>
                    <a:pt x="219" y="2304"/>
                  </a:cubicBezTo>
                  <a:cubicBezTo>
                    <a:pt x="237" y="2301"/>
                    <a:pt x="261" y="2296"/>
                    <a:pt x="293" y="2289"/>
                  </a:cubicBezTo>
                  <a:cubicBezTo>
                    <a:pt x="359" y="2276"/>
                    <a:pt x="454" y="2256"/>
                    <a:pt x="579" y="2231"/>
                  </a:cubicBezTo>
                  <a:cubicBezTo>
                    <a:pt x="580" y="2231"/>
                    <a:pt x="581" y="2231"/>
                    <a:pt x="582" y="2232"/>
                  </a:cubicBezTo>
                  <a:cubicBezTo>
                    <a:pt x="713" y="2312"/>
                    <a:pt x="904" y="2393"/>
                    <a:pt x="1143" y="2405"/>
                  </a:cubicBezTo>
                  <a:cubicBezTo>
                    <a:pt x="1203" y="2409"/>
                    <a:pt x="1264" y="2404"/>
                    <a:pt x="1328" y="2401"/>
                  </a:cubicBezTo>
                  <a:cubicBezTo>
                    <a:pt x="1392" y="2391"/>
                    <a:pt x="1458" y="2383"/>
                    <a:pt x="1523" y="2363"/>
                  </a:cubicBezTo>
                  <a:cubicBezTo>
                    <a:pt x="1655" y="2327"/>
                    <a:pt x="1789" y="2266"/>
                    <a:pt x="1912" y="2176"/>
                  </a:cubicBezTo>
                  <a:cubicBezTo>
                    <a:pt x="2035" y="2086"/>
                    <a:pt x="2146" y="1968"/>
                    <a:pt x="2232" y="1826"/>
                  </a:cubicBezTo>
                  <a:cubicBezTo>
                    <a:pt x="2317" y="1684"/>
                    <a:pt x="2376" y="1518"/>
                    <a:pt x="2396" y="1341"/>
                  </a:cubicBezTo>
                  <a:cubicBezTo>
                    <a:pt x="2416" y="1165"/>
                    <a:pt x="2394" y="978"/>
                    <a:pt x="2330" y="802"/>
                  </a:cubicBezTo>
                  <a:cubicBezTo>
                    <a:pt x="2322" y="781"/>
                    <a:pt x="2315" y="758"/>
                    <a:pt x="2305" y="737"/>
                  </a:cubicBezTo>
                  <a:lnTo>
                    <a:pt x="2274" y="673"/>
                  </a:lnTo>
                  <a:lnTo>
                    <a:pt x="2259" y="641"/>
                  </a:lnTo>
                  <a:lnTo>
                    <a:pt x="2240" y="610"/>
                  </a:lnTo>
                  <a:lnTo>
                    <a:pt x="2203" y="549"/>
                  </a:lnTo>
                  <a:cubicBezTo>
                    <a:pt x="2148" y="471"/>
                    <a:pt x="2087" y="395"/>
                    <a:pt x="2014" y="331"/>
                  </a:cubicBezTo>
                  <a:cubicBezTo>
                    <a:pt x="1943" y="262"/>
                    <a:pt x="1860" y="209"/>
                    <a:pt x="1777" y="160"/>
                  </a:cubicBezTo>
                  <a:cubicBezTo>
                    <a:pt x="1691" y="117"/>
                    <a:pt x="1603" y="78"/>
                    <a:pt x="1510" y="57"/>
                  </a:cubicBezTo>
                  <a:cubicBezTo>
                    <a:pt x="1328" y="9"/>
                    <a:pt x="1138" y="5"/>
                    <a:pt x="963" y="42"/>
                  </a:cubicBezTo>
                  <a:cubicBezTo>
                    <a:pt x="787" y="80"/>
                    <a:pt x="627" y="156"/>
                    <a:pt x="493" y="256"/>
                  </a:cubicBezTo>
                  <a:cubicBezTo>
                    <a:pt x="359" y="357"/>
                    <a:pt x="252" y="481"/>
                    <a:pt x="175" y="614"/>
                  </a:cubicBezTo>
                  <a:cubicBezTo>
                    <a:pt x="98" y="746"/>
                    <a:pt x="51" y="887"/>
                    <a:pt x="30" y="1023"/>
                  </a:cubicBezTo>
                  <a:cubicBezTo>
                    <a:pt x="17" y="1090"/>
                    <a:pt x="16" y="1157"/>
                    <a:pt x="13" y="1221"/>
                  </a:cubicBezTo>
                  <a:cubicBezTo>
                    <a:pt x="14" y="1285"/>
                    <a:pt x="19" y="1347"/>
                    <a:pt x="29" y="1406"/>
                  </a:cubicBezTo>
                  <a:cubicBezTo>
                    <a:pt x="67" y="1643"/>
                    <a:pt x="169" y="1823"/>
                    <a:pt x="262" y="1944"/>
                  </a:cubicBezTo>
                  <a:cubicBezTo>
                    <a:pt x="263" y="1946"/>
                    <a:pt x="263" y="1948"/>
                    <a:pt x="261" y="1950"/>
                  </a:cubicBezTo>
                  <a:cubicBezTo>
                    <a:pt x="260" y="1951"/>
                    <a:pt x="258" y="1951"/>
                    <a:pt x="256" y="1950"/>
                  </a:cubicBezTo>
                  <a:lnTo>
                    <a:pt x="256" y="1949"/>
                  </a:lnTo>
                  <a:lnTo>
                    <a:pt x="262" y="1947"/>
                  </a:lnTo>
                  <a:cubicBezTo>
                    <a:pt x="240" y="2064"/>
                    <a:pt x="223" y="2154"/>
                    <a:pt x="212" y="2216"/>
                  </a:cubicBezTo>
                  <a:cubicBezTo>
                    <a:pt x="206" y="2246"/>
                    <a:pt x="202" y="2269"/>
                    <a:pt x="199" y="2286"/>
                  </a:cubicBezTo>
                  <a:cubicBezTo>
                    <a:pt x="196" y="2302"/>
                    <a:pt x="194" y="2310"/>
                    <a:pt x="194" y="231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8" name="Google Shape;3527;p67">
              <a:extLst>
                <a:ext uri="{FF2B5EF4-FFF2-40B4-BE49-F238E27FC236}">
                  <a16:creationId xmlns:a16="http://schemas.microsoft.com/office/drawing/2014/main" id="{0DBE1FB0-410A-C6FD-AA56-D32962F33AB1}"/>
                </a:ext>
              </a:extLst>
            </p:cNvPr>
            <p:cNvSpPr/>
            <p:nvPr/>
          </p:nvSpPr>
          <p:spPr>
            <a:xfrm>
              <a:off x="8840520" y="1549440"/>
              <a:ext cx="87840" cy="87840"/>
            </a:xfrm>
            <a:custGeom>
              <a:avLst/>
              <a:gdLst/>
              <a:ahLst/>
              <a:cxnLst/>
              <a:rect l="l" t="t" r="r" b="b"/>
              <a:pathLst>
                <a:path w="244" h="244" extrusionOk="0">
                  <a:moveTo>
                    <a:pt x="244" y="122"/>
                  </a:moveTo>
                  <a:cubicBezTo>
                    <a:pt x="244" y="190"/>
                    <a:pt x="190" y="244"/>
                    <a:pt x="122" y="244"/>
                  </a:cubicBezTo>
                  <a:cubicBezTo>
                    <a:pt x="55" y="244"/>
                    <a:pt x="0" y="190"/>
                    <a:pt x="0" y="122"/>
                  </a:cubicBezTo>
                  <a:cubicBezTo>
                    <a:pt x="0" y="55"/>
                    <a:pt x="55" y="0"/>
                    <a:pt x="122" y="0"/>
                  </a:cubicBezTo>
                  <a:cubicBezTo>
                    <a:pt x="190" y="0"/>
                    <a:pt x="244" y="55"/>
                    <a:pt x="244" y="122"/>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9" name="Google Shape;3528;p67">
              <a:extLst>
                <a:ext uri="{FF2B5EF4-FFF2-40B4-BE49-F238E27FC236}">
                  <a16:creationId xmlns:a16="http://schemas.microsoft.com/office/drawing/2014/main" id="{6B244A78-168F-CC48-4870-57CA7440E413}"/>
                </a:ext>
              </a:extLst>
            </p:cNvPr>
            <p:cNvSpPr/>
            <p:nvPr/>
          </p:nvSpPr>
          <p:spPr>
            <a:xfrm>
              <a:off x="9016560" y="1549440"/>
              <a:ext cx="87840" cy="87840"/>
            </a:xfrm>
            <a:custGeom>
              <a:avLst/>
              <a:gdLst/>
              <a:ahLst/>
              <a:cxnLst/>
              <a:rect l="l" t="t" r="r" b="b"/>
              <a:pathLst>
                <a:path w="244" h="244" extrusionOk="0">
                  <a:moveTo>
                    <a:pt x="244" y="122"/>
                  </a:moveTo>
                  <a:cubicBezTo>
                    <a:pt x="244" y="190"/>
                    <a:pt x="190" y="244"/>
                    <a:pt x="122" y="244"/>
                  </a:cubicBezTo>
                  <a:cubicBezTo>
                    <a:pt x="55" y="244"/>
                    <a:pt x="0" y="190"/>
                    <a:pt x="0" y="122"/>
                  </a:cubicBezTo>
                  <a:cubicBezTo>
                    <a:pt x="0" y="55"/>
                    <a:pt x="55" y="0"/>
                    <a:pt x="122" y="0"/>
                  </a:cubicBezTo>
                  <a:cubicBezTo>
                    <a:pt x="190" y="0"/>
                    <a:pt x="244" y="55"/>
                    <a:pt x="244" y="122"/>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0" name="Google Shape;3529;p67">
              <a:extLst>
                <a:ext uri="{FF2B5EF4-FFF2-40B4-BE49-F238E27FC236}">
                  <a16:creationId xmlns:a16="http://schemas.microsoft.com/office/drawing/2014/main" id="{8AD09A04-0FE0-53A4-5E15-756CB5B6DCC6}"/>
                </a:ext>
              </a:extLst>
            </p:cNvPr>
            <p:cNvSpPr/>
            <p:nvPr/>
          </p:nvSpPr>
          <p:spPr>
            <a:xfrm>
              <a:off x="9198000" y="1549440"/>
              <a:ext cx="88200" cy="88200"/>
            </a:xfrm>
            <a:custGeom>
              <a:avLst/>
              <a:gdLst/>
              <a:ahLst/>
              <a:cxnLst/>
              <a:rect l="l" t="t" r="r" b="b"/>
              <a:pathLst>
                <a:path w="245" h="245" extrusionOk="0">
                  <a:moveTo>
                    <a:pt x="228" y="61"/>
                  </a:moveTo>
                  <a:cubicBezTo>
                    <a:pt x="262" y="119"/>
                    <a:pt x="242" y="194"/>
                    <a:pt x="183" y="228"/>
                  </a:cubicBezTo>
                  <a:cubicBezTo>
                    <a:pt x="125" y="262"/>
                    <a:pt x="50" y="242"/>
                    <a:pt x="17" y="183"/>
                  </a:cubicBezTo>
                  <a:cubicBezTo>
                    <a:pt x="-17" y="125"/>
                    <a:pt x="3" y="50"/>
                    <a:pt x="61" y="16"/>
                  </a:cubicBezTo>
                  <a:cubicBezTo>
                    <a:pt x="120" y="-18"/>
                    <a:pt x="194" y="2"/>
                    <a:pt x="228" y="61"/>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1" name="Google Shape;3530;p67">
              <a:extLst>
                <a:ext uri="{FF2B5EF4-FFF2-40B4-BE49-F238E27FC236}">
                  <a16:creationId xmlns:a16="http://schemas.microsoft.com/office/drawing/2014/main" id="{AD65644E-575D-D046-4649-F034E63C6B26}"/>
                </a:ext>
              </a:extLst>
            </p:cNvPr>
            <p:cNvSpPr/>
            <p:nvPr/>
          </p:nvSpPr>
          <p:spPr>
            <a:xfrm>
              <a:off x="770040" y="1983960"/>
              <a:ext cx="845640" cy="845280"/>
            </a:xfrm>
            <a:custGeom>
              <a:avLst/>
              <a:gdLst/>
              <a:ahLst/>
              <a:cxnLst/>
              <a:rect l="l" t="t" r="r" b="b"/>
              <a:pathLst>
                <a:path w="2349" h="2348" extrusionOk="0">
                  <a:moveTo>
                    <a:pt x="2338" y="2056"/>
                  </a:moveTo>
                  <a:lnTo>
                    <a:pt x="1973" y="2035"/>
                  </a:lnTo>
                  <a:cubicBezTo>
                    <a:pt x="1820" y="2178"/>
                    <a:pt x="1626" y="2282"/>
                    <a:pt x="1405" y="2326"/>
                  </a:cubicBezTo>
                  <a:cubicBezTo>
                    <a:pt x="769" y="2452"/>
                    <a:pt x="150" y="2041"/>
                    <a:pt x="23" y="1405"/>
                  </a:cubicBezTo>
                  <a:cubicBezTo>
                    <a:pt x="-104" y="769"/>
                    <a:pt x="308" y="151"/>
                    <a:pt x="944" y="23"/>
                  </a:cubicBezTo>
                  <a:cubicBezTo>
                    <a:pt x="1580" y="-104"/>
                    <a:pt x="2198" y="308"/>
                    <a:pt x="2326" y="944"/>
                  </a:cubicBezTo>
                  <a:cubicBezTo>
                    <a:pt x="2379" y="1210"/>
                    <a:pt x="2337" y="1472"/>
                    <a:pt x="2225" y="1697"/>
                  </a:cubicBezTo>
                  <a:lnTo>
                    <a:pt x="2226" y="1697"/>
                  </a:lnTo>
                  <a:lnTo>
                    <a:pt x="2338" y="2056"/>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2" name="Google Shape;3531;p67">
              <a:extLst>
                <a:ext uri="{FF2B5EF4-FFF2-40B4-BE49-F238E27FC236}">
                  <a16:creationId xmlns:a16="http://schemas.microsoft.com/office/drawing/2014/main" id="{2B9BD0A9-443B-1930-10A6-4AB84BFEBF5F}"/>
                </a:ext>
              </a:extLst>
            </p:cNvPr>
            <p:cNvSpPr/>
            <p:nvPr/>
          </p:nvSpPr>
          <p:spPr>
            <a:xfrm>
              <a:off x="767880" y="1981800"/>
              <a:ext cx="849240" cy="849240"/>
            </a:xfrm>
            <a:custGeom>
              <a:avLst/>
              <a:gdLst/>
              <a:ahLst/>
              <a:cxnLst/>
              <a:rect l="l" t="t" r="r" b="b"/>
              <a:pathLst>
                <a:path w="2359" h="2359" extrusionOk="0">
                  <a:moveTo>
                    <a:pt x="2344" y="2062"/>
                  </a:moveTo>
                  <a:cubicBezTo>
                    <a:pt x="2344" y="2062"/>
                    <a:pt x="2342" y="2055"/>
                    <a:pt x="2338" y="2039"/>
                  </a:cubicBezTo>
                  <a:cubicBezTo>
                    <a:pt x="2333" y="2024"/>
                    <a:pt x="2326" y="2001"/>
                    <a:pt x="2317" y="1971"/>
                  </a:cubicBezTo>
                  <a:cubicBezTo>
                    <a:pt x="2298" y="1909"/>
                    <a:pt x="2271" y="1819"/>
                    <a:pt x="2235" y="1702"/>
                  </a:cubicBezTo>
                  <a:lnTo>
                    <a:pt x="2233" y="1697"/>
                  </a:lnTo>
                  <a:lnTo>
                    <a:pt x="2230" y="1701"/>
                  </a:lnTo>
                  <a:lnTo>
                    <a:pt x="2229" y="1701"/>
                  </a:lnTo>
                  <a:lnTo>
                    <a:pt x="2234" y="1704"/>
                  </a:lnTo>
                  <a:cubicBezTo>
                    <a:pt x="2302" y="1570"/>
                    <a:pt x="2366" y="1376"/>
                    <a:pt x="2358" y="1140"/>
                  </a:cubicBezTo>
                  <a:cubicBezTo>
                    <a:pt x="2357" y="1082"/>
                    <a:pt x="2350" y="1021"/>
                    <a:pt x="2338" y="959"/>
                  </a:cubicBezTo>
                  <a:cubicBezTo>
                    <a:pt x="2323" y="898"/>
                    <a:pt x="2310" y="833"/>
                    <a:pt x="2285" y="771"/>
                  </a:cubicBezTo>
                  <a:cubicBezTo>
                    <a:pt x="2238" y="644"/>
                    <a:pt x="2167" y="517"/>
                    <a:pt x="2068" y="404"/>
                  </a:cubicBezTo>
                  <a:cubicBezTo>
                    <a:pt x="1969" y="290"/>
                    <a:pt x="1842" y="191"/>
                    <a:pt x="1694" y="119"/>
                  </a:cubicBezTo>
                  <a:cubicBezTo>
                    <a:pt x="1546" y="47"/>
                    <a:pt x="1377" y="4"/>
                    <a:pt x="1201" y="0"/>
                  </a:cubicBezTo>
                  <a:cubicBezTo>
                    <a:pt x="1025" y="-5"/>
                    <a:pt x="843" y="35"/>
                    <a:pt x="675" y="114"/>
                  </a:cubicBezTo>
                  <a:cubicBezTo>
                    <a:pt x="508" y="193"/>
                    <a:pt x="353" y="314"/>
                    <a:pt x="239" y="469"/>
                  </a:cubicBezTo>
                  <a:cubicBezTo>
                    <a:pt x="224" y="489"/>
                    <a:pt x="209" y="508"/>
                    <a:pt x="196" y="528"/>
                  </a:cubicBezTo>
                  <a:cubicBezTo>
                    <a:pt x="183" y="549"/>
                    <a:pt x="171" y="570"/>
                    <a:pt x="158" y="590"/>
                  </a:cubicBezTo>
                  <a:lnTo>
                    <a:pt x="140" y="621"/>
                  </a:lnTo>
                  <a:lnTo>
                    <a:pt x="124" y="654"/>
                  </a:lnTo>
                  <a:cubicBezTo>
                    <a:pt x="114" y="675"/>
                    <a:pt x="104" y="697"/>
                    <a:pt x="93" y="719"/>
                  </a:cubicBezTo>
                  <a:cubicBezTo>
                    <a:pt x="84" y="740"/>
                    <a:pt x="77" y="763"/>
                    <a:pt x="68" y="785"/>
                  </a:cubicBezTo>
                  <a:cubicBezTo>
                    <a:pt x="61" y="808"/>
                    <a:pt x="51" y="830"/>
                    <a:pt x="46" y="853"/>
                  </a:cubicBezTo>
                  <a:cubicBezTo>
                    <a:pt x="35" y="899"/>
                    <a:pt x="21" y="944"/>
                    <a:pt x="15" y="990"/>
                  </a:cubicBezTo>
                  <a:cubicBezTo>
                    <a:pt x="-15" y="1175"/>
                    <a:pt x="0" y="1361"/>
                    <a:pt x="52" y="1530"/>
                  </a:cubicBezTo>
                  <a:cubicBezTo>
                    <a:pt x="105" y="1699"/>
                    <a:pt x="195" y="1850"/>
                    <a:pt x="306" y="1972"/>
                  </a:cubicBezTo>
                  <a:cubicBezTo>
                    <a:pt x="417" y="2094"/>
                    <a:pt x="549" y="2188"/>
                    <a:pt x="686" y="2251"/>
                  </a:cubicBezTo>
                  <a:cubicBezTo>
                    <a:pt x="823" y="2314"/>
                    <a:pt x="966" y="2348"/>
                    <a:pt x="1100" y="2356"/>
                  </a:cubicBezTo>
                  <a:cubicBezTo>
                    <a:pt x="1168" y="2363"/>
                    <a:pt x="1233" y="2358"/>
                    <a:pt x="1297" y="2354"/>
                  </a:cubicBezTo>
                  <a:cubicBezTo>
                    <a:pt x="1359" y="2344"/>
                    <a:pt x="1420" y="2338"/>
                    <a:pt x="1477" y="2321"/>
                  </a:cubicBezTo>
                  <a:cubicBezTo>
                    <a:pt x="1705" y="2262"/>
                    <a:pt x="1872" y="2146"/>
                    <a:pt x="1981" y="2043"/>
                  </a:cubicBezTo>
                  <a:lnTo>
                    <a:pt x="1979" y="2044"/>
                  </a:lnTo>
                  <a:cubicBezTo>
                    <a:pt x="2098" y="2050"/>
                    <a:pt x="2190" y="2055"/>
                    <a:pt x="2252" y="2058"/>
                  </a:cubicBezTo>
                  <a:cubicBezTo>
                    <a:pt x="2282" y="2059"/>
                    <a:pt x="2305" y="2061"/>
                    <a:pt x="2321" y="2061"/>
                  </a:cubicBezTo>
                  <a:cubicBezTo>
                    <a:pt x="2337" y="2062"/>
                    <a:pt x="2344" y="2062"/>
                    <a:pt x="2344" y="2062"/>
                  </a:cubicBezTo>
                  <a:cubicBezTo>
                    <a:pt x="2344" y="2062"/>
                    <a:pt x="2336" y="2061"/>
                    <a:pt x="2320" y="2060"/>
                  </a:cubicBezTo>
                  <a:cubicBezTo>
                    <a:pt x="2304" y="2059"/>
                    <a:pt x="2281" y="2058"/>
                    <a:pt x="2250" y="2056"/>
                  </a:cubicBezTo>
                  <a:cubicBezTo>
                    <a:pt x="2188" y="2052"/>
                    <a:pt x="2098" y="2046"/>
                    <a:pt x="1980" y="2038"/>
                  </a:cubicBezTo>
                  <a:lnTo>
                    <a:pt x="1978" y="2038"/>
                  </a:lnTo>
                  <a:lnTo>
                    <a:pt x="1977" y="2039"/>
                  </a:lnTo>
                  <a:cubicBezTo>
                    <a:pt x="1868" y="2140"/>
                    <a:pt x="1701" y="2254"/>
                    <a:pt x="1474" y="2313"/>
                  </a:cubicBezTo>
                  <a:cubicBezTo>
                    <a:pt x="1418" y="2328"/>
                    <a:pt x="1358" y="2335"/>
                    <a:pt x="1296" y="2344"/>
                  </a:cubicBezTo>
                  <a:cubicBezTo>
                    <a:pt x="1233" y="2348"/>
                    <a:pt x="1168" y="2352"/>
                    <a:pt x="1101" y="2346"/>
                  </a:cubicBezTo>
                  <a:cubicBezTo>
                    <a:pt x="967" y="2337"/>
                    <a:pt x="827" y="2303"/>
                    <a:pt x="691" y="2240"/>
                  </a:cubicBezTo>
                  <a:cubicBezTo>
                    <a:pt x="555" y="2177"/>
                    <a:pt x="425" y="2085"/>
                    <a:pt x="315" y="1963"/>
                  </a:cubicBezTo>
                  <a:cubicBezTo>
                    <a:pt x="205" y="1843"/>
                    <a:pt x="117" y="1693"/>
                    <a:pt x="65" y="1526"/>
                  </a:cubicBezTo>
                  <a:cubicBezTo>
                    <a:pt x="14" y="1359"/>
                    <a:pt x="0" y="1175"/>
                    <a:pt x="29" y="992"/>
                  </a:cubicBezTo>
                  <a:cubicBezTo>
                    <a:pt x="34" y="946"/>
                    <a:pt x="48" y="902"/>
                    <a:pt x="59" y="857"/>
                  </a:cubicBezTo>
                  <a:cubicBezTo>
                    <a:pt x="64" y="834"/>
                    <a:pt x="74" y="812"/>
                    <a:pt x="82" y="790"/>
                  </a:cubicBezTo>
                  <a:cubicBezTo>
                    <a:pt x="90" y="768"/>
                    <a:pt x="97" y="746"/>
                    <a:pt x="106" y="724"/>
                  </a:cubicBezTo>
                  <a:cubicBezTo>
                    <a:pt x="116" y="703"/>
                    <a:pt x="127" y="681"/>
                    <a:pt x="137" y="660"/>
                  </a:cubicBezTo>
                  <a:lnTo>
                    <a:pt x="152" y="628"/>
                  </a:lnTo>
                  <a:lnTo>
                    <a:pt x="171" y="597"/>
                  </a:lnTo>
                  <a:cubicBezTo>
                    <a:pt x="183" y="577"/>
                    <a:pt x="195" y="557"/>
                    <a:pt x="207" y="536"/>
                  </a:cubicBezTo>
                  <a:cubicBezTo>
                    <a:pt x="221" y="516"/>
                    <a:pt x="236" y="497"/>
                    <a:pt x="250" y="478"/>
                  </a:cubicBezTo>
                  <a:cubicBezTo>
                    <a:pt x="363" y="324"/>
                    <a:pt x="516" y="205"/>
                    <a:pt x="681" y="127"/>
                  </a:cubicBezTo>
                  <a:cubicBezTo>
                    <a:pt x="847" y="49"/>
                    <a:pt x="1027" y="9"/>
                    <a:pt x="1201" y="14"/>
                  </a:cubicBezTo>
                  <a:cubicBezTo>
                    <a:pt x="1375" y="17"/>
                    <a:pt x="1542" y="60"/>
                    <a:pt x="1688" y="131"/>
                  </a:cubicBezTo>
                  <a:cubicBezTo>
                    <a:pt x="1835" y="201"/>
                    <a:pt x="1960" y="300"/>
                    <a:pt x="2059" y="412"/>
                  </a:cubicBezTo>
                  <a:cubicBezTo>
                    <a:pt x="2157" y="524"/>
                    <a:pt x="2228" y="649"/>
                    <a:pt x="2275" y="774"/>
                  </a:cubicBezTo>
                  <a:cubicBezTo>
                    <a:pt x="2300" y="836"/>
                    <a:pt x="2313" y="900"/>
                    <a:pt x="2328" y="961"/>
                  </a:cubicBezTo>
                  <a:cubicBezTo>
                    <a:pt x="2340" y="1022"/>
                    <a:pt x="2347" y="1083"/>
                    <a:pt x="2349" y="1141"/>
                  </a:cubicBezTo>
                  <a:cubicBezTo>
                    <a:pt x="2358" y="1375"/>
                    <a:pt x="2295" y="1567"/>
                    <a:pt x="2229" y="1702"/>
                  </a:cubicBezTo>
                  <a:lnTo>
                    <a:pt x="2219" y="1722"/>
                  </a:lnTo>
                  <a:lnTo>
                    <a:pt x="2234" y="1705"/>
                  </a:lnTo>
                  <a:lnTo>
                    <a:pt x="2234" y="1705"/>
                  </a:lnTo>
                  <a:lnTo>
                    <a:pt x="2229" y="1704"/>
                  </a:lnTo>
                  <a:cubicBezTo>
                    <a:pt x="2266" y="1820"/>
                    <a:pt x="2295" y="1909"/>
                    <a:pt x="2314" y="1970"/>
                  </a:cubicBezTo>
                  <a:cubicBezTo>
                    <a:pt x="2324" y="2000"/>
                    <a:pt x="2331" y="2023"/>
                    <a:pt x="2336" y="2039"/>
                  </a:cubicBezTo>
                  <a:cubicBezTo>
                    <a:pt x="2341" y="2054"/>
                    <a:pt x="2344" y="2062"/>
                    <a:pt x="2344" y="206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3" name="Google Shape;3532;p67">
              <a:extLst>
                <a:ext uri="{FF2B5EF4-FFF2-40B4-BE49-F238E27FC236}">
                  <a16:creationId xmlns:a16="http://schemas.microsoft.com/office/drawing/2014/main" id="{22C55225-73B1-A31C-EEA0-27056804D3D7}"/>
                </a:ext>
              </a:extLst>
            </p:cNvPr>
            <p:cNvSpPr/>
            <p:nvPr/>
          </p:nvSpPr>
          <p:spPr>
            <a:xfrm>
              <a:off x="1096560" y="2298240"/>
              <a:ext cx="225720" cy="301680"/>
            </a:xfrm>
            <a:custGeom>
              <a:avLst/>
              <a:gdLst/>
              <a:ahLst/>
              <a:cxnLst/>
              <a:rect l="l" t="t" r="r" b="b"/>
              <a:pathLst>
                <a:path w="627" h="838" extrusionOk="0">
                  <a:moveTo>
                    <a:pt x="627" y="525"/>
                  </a:moveTo>
                  <a:lnTo>
                    <a:pt x="459" y="525"/>
                  </a:lnTo>
                  <a:cubicBezTo>
                    <a:pt x="459" y="525"/>
                    <a:pt x="459" y="666"/>
                    <a:pt x="313" y="668"/>
                  </a:cubicBezTo>
                  <a:cubicBezTo>
                    <a:pt x="238" y="670"/>
                    <a:pt x="198" y="620"/>
                    <a:pt x="182" y="582"/>
                  </a:cubicBezTo>
                  <a:cubicBezTo>
                    <a:pt x="164" y="538"/>
                    <a:pt x="170" y="487"/>
                    <a:pt x="194" y="446"/>
                  </a:cubicBezTo>
                  <a:cubicBezTo>
                    <a:pt x="223" y="400"/>
                    <a:pt x="285" y="357"/>
                    <a:pt x="398" y="377"/>
                  </a:cubicBezTo>
                  <a:lnTo>
                    <a:pt x="398" y="0"/>
                  </a:lnTo>
                  <a:lnTo>
                    <a:pt x="232" y="0"/>
                  </a:lnTo>
                  <a:lnTo>
                    <a:pt x="232" y="221"/>
                  </a:lnTo>
                  <a:cubicBezTo>
                    <a:pt x="232" y="221"/>
                    <a:pt x="0" y="281"/>
                    <a:pt x="0" y="536"/>
                  </a:cubicBezTo>
                  <a:cubicBezTo>
                    <a:pt x="0" y="781"/>
                    <a:pt x="220" y="838"/>
                    <a:pt x="313" y="838"/>
                  </a:cubicBezTo>
                  <a:cubicBezTo>
                    <a:pt x="385" y="838"/>
                    <a:pt x="630" y="820"/>
                    <a:pt x="627" y="52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4" name="Google Shape;3533;p67">
              <a:extLst>
                <a:ext uri="{FF2B5EF4-FFF2-40B4-BE49-F238E27FC236}">
                  <a16:creationId xmlns:a16="http://schemas.microsoft.com/office/drawing/2014/main" id="{B7D0D6A2-3D50-60A5-2C14-2FCA3013909B}"/>
                </a:ext>
              </a:extLst>
            </p:cNvPr>
            <p:cNvSpPr/>
            <p:nvPr/>
          </p:nvSpPr>
          <p:spPr>
            <a:xfrm>
              <a:off x="1179360" y="2214000"/>
              <a:ext cx="60480" cy="56160"/>
            </a:xfrm>
            <a:custGeom>
              <a:avLst/>
              <a:gdLst/>
              <a:ahLst/>
              <a:cxnLst/>
              <a:rect l="l" t="t" r="r" b="b"/>
              <a:pathLst>
                <a:path w="168" h="156" extrusionOk="0">
                  <a:moveTo>
                    <a:pt x="0" y="0"/>
                  </a:moveTo>
                  <a:lnTo>
                    <a:pt x="168" y="0"/>
                  </a:lnTo>
                  <a:lnTo>
                    <a:pt x="168" y="156"/>
                  </a:lnTo>
                  <a:lnTo>
                    <a:pt x="0" y="156"/>
                  </a:lnTo>
                  <a:lnTo>
                    <a:pt x="0" y="0"/>
                  </a:lnTo>
                  <a:close/>
                </a:path>
              </a:pathLst>
            </a:custGeom>
            <a:solidFill>
              <a:schemeClr val="accent3"/>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5" name="Google Shape;3534;p67">
              <a:extLst>
                <a:ext uri="{FF2B5EF4-FFF2-40B4-BE49-F238E27FC236}">
                  <a16:creationId xmlns:a16="http://schemas.microsoft.com/office/drawing/2014/main" id="{3F8D4FA5-6C34-3611-64D3-41251455CCC8}"/>
                </a:ext>
              </a:extLst>
            </p:cNvPr>
            <p:cNvSpPr/>
            <p:nvPr/>
          </p:nvSpPr>
          <p:spPr>
            <a:xfrm>
              <a:off x="7329600" y="997560"/>
              <a:ext cx="712440" cy="582840"/>
            </a:xfrm>
            <a:custGeom>
              <a:avLst/>
              <a:gdLst/>
              <a:ahLst/>
              <a:cxnLst/>
              <a:rect l="l" t="t" r="r" b="b"/>
              <a:pathLst>
                <a:path w="1979" h="1619" extrusionOk="0">
                  <a:moveTo>
                    <a:pt x="359" y="1616"/>
                  </a:moveTo>
                  <a:cubicBezTo>
                    <a:pt x="206" y="1638"/>
                    <a:pt x="45" y="1530"/>
                    <a:pt x="8" y="1380"/>
                  </a:cubicBezTo>
                  <a:cubicBezTo>
                    <a:pt x="-29" y="1230"/>
                    <a:pt x="62" y="1060"/>
                    <a:pt x="207" y="1007"/>
                  </a:cubicBezTo>
                  <a:cubicBezTo>
                    <a:pt x="109" y="913"/>
                    <a:pt x="80" y="753"/>
                    <a:pt x="139" y="630"/>
                  </a:cubicBezTo>
                  <a:cubicBezTo>
                    <a:pt x="198" y="506"/>
                    <a:pt x="340" y="429"/>
                    <a:pt x="476" y="446"/>
                  </a:cubicBezTo>
                  <a:cubicBezTo>
                    <a:pt x="478" y="311"/>
                    <a:pt x="554" y="181"/>
                    <a:pt x="671" y="113"/>
                  </a:cubicBezTo>
                  <a:cubicBezTo>
                    <a:pt x="787" y="45"/>
                    <a:pt x="940" y="43"/>
                    <a:pt x="1058" y="108"/>
                  </a:cubicBezTo>
                  <a:cubicBezTo>
                    <a:pt x="1203" y="-24"/>
                    <a:pt x="1443" y="-36"/>
                    <a:pt x="1600" y="81"/>
                  </a:cubicBezTo>
                  <a:cubicBezTo>
                    <a:pt x="1731" y="52"/>
                    <a:pt x="1876" y="118"/>
                    <a:pt x="1941" y="234"/>
                  </a:cubicBezTo>
                  <a:cubicBezTo>
                    <a:pt x="2006" y="349"/>
                    <a:pt x="1986" y="507"/>
                    <a:pt x="1893" y="603"/>
                  </a:cubicBezTo>
                  <a:lnTo>
                    <a:pt x="359" y="16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6" name="Google Shape;3535;p67">
              <a:extLst>
                <a:ext uri="{FF2B5EF4-FFF2-40B4-BE49-F238E27FC236}">
                  <a16:creationId xmlns:a16="http://schemas.microsoft.com/office/drawing/2014/main" id="{6EC6B10F-FA75-248D-A41F-9A3EF09BBB75}"/>
                </a:ext>
              </a:extLst>
            </p:cNvPr>
            <p:cNvSpPr/>
            <p:nvPr/>
          </p:nvSpPr>
          <p:spPr>
            <a:xfrm>
              <a:off x="7425720" y="1137240"/>
              <a:ext cx="1049040" cy="1675080"/>
            </a:xfrm>
            <a:custGeom>
              <a:avLst/>
              <a:gdLst/>
              <a:ahLst/>
              <a:cxnLst/>
              <a:rect l="l" t="t" r="r" b="b"/>
              <a:pathLst>
                <a:path w="2914" h="4653" extrusionOk="0">
                  <a:moveTo>
                    <a:pt x="2629" y="1921"/>
                  </a:moveTo>
                  <a:cubicBezTo>
                    <a:pt x="2584" y="1919"/>
                    <a:pt x="2542" y="1932"/>
                    <a:pt x="2508" y="1956"/>
                  </a:cubicBezTo>
                  <a:lnTo>
                    <a:pt x="2518" y="1414"/>
                  </a:lnTo>
                  <a:cubicBezTo>
                    <a:pt x="2559" y="667"/>
                    <a:pt x="2158" y="21"/>
                    <a:pt x="1411" y="0"/>
                  </a:cubicBezTo>
                  <a:lnTo>
                    <a:pt x="1341" y="3"/>
                  </a:lnTo>
                  <a:cubicBezTo>
                    <a:pt x="645" y="24"/>
                    <a:pt x="82" y="577"/>
                    <a:pt x="47" y="1273"/>
                  </a:cubicBezTo>
                  <a:cubicBezTo>
                    <a:pt x="16" y="1921"/>
                    <a:pt x="-11" y="2637"/>
                    <a:pt x="4" y="2983"/>
                  </a:cubicBezTo>
                  <a:cubicBezTo>
                    <a:pt x="35" y="3700"/>
                    <a:pt x="756" y="3789"/>
                    <a:pt x="756" y="3789"/>
                  </a:cubicBezTo>
                  <a:lnTo>
                    <a:pt x="722" y="4653"/>
                  </a:lnTo>
                  <a:lnTo>
                    <a:pt x="2462" y="4544"/>
                  </a:lnTo>
                  <a:lnTo>
                    <a:pt x="2495" y="2669"/>
                  </a:lnTo>
                  <a:cubicBezTo>
                    <a:pt x="2633" y="2681"/>
                    <a:pt x="2914" y="2648"/>
                    <a:pt x="2914" y="2278"/>
                  </a:cubicBezTo>
                  <a:cubicBezTo>
                    <a:pt x="2914" y="2001"/>
                    <a:pt x="2763" y="1930"/>
                    <a:pt x="2629" y="1921"/>
                  </a:cubicBezTo>
                  <a:close/>
                </a:path>
              </a:pathLst>
            </a:custGeom>
            <a:solidFill>
              <a:srgbClr val="C0755F"/>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7" name="Google Shape;3536;p67">
              <a:extLst>
                <a:ext uri="{FF2B5EF4-FFF2-40B4-BE49-F238E27FC236}">
                  <a16:creationId xmlns:a16="http://schemas.microsoft.com/office/drawing/2014/main" id="{6138660E-4CCA-074A-3F05-D338F6A48DD8}"/>
                </a:ext>
              </a:extLst>
            </p:cNvPr>
            <p:cNvSpPr/>
            <p:nvPr/>
          </p:nvSpPr>
          <p:spPr>
            <a:xfrm>
              <a:off x="7695000" y="2391480"/>
              <a:ext cx="335880" cy="185760"/>
            </a:xfrm>
            <a:custGeom>
              <a:avLst/>
              <a:gdLst/>
              <a:ahLst/>
              <a:cxnLst/>
              <a:rect l="l" t="t" r="r" b="b"/>
              <a:pathLst>
                <a:path w="933" h="516" extrusionOk="0">
                  <a:moveTo>
                    <a:pt x="2" y="304"/>
                  </a:moveTo>
                  <a:cubicBezTo>
                    <a:pt x="2" y="304"/>
                    <a:pt x="461" y="317"/>
                    <a:pt x="933" y="0"/>
                  </a:cubicBezTo>
                  <a:cubicBezTo>
                    <a:pt x="933" y="0"/>
                    <a:pt x="718" y="556"/>
                    <a:pt x="0" y="514"/>
                  </a:cubicBezTo>
                  <a:lnTo>
                    <a:pt x="2" y="304"/>
                  </a:lnTo>
                  <a:close/>
                </a:path>
              </a:pathLst>
            </a:custGeom>
            <a:solidFill>
              <a:srgbClr val="7B423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8" name="Google Shape;3537;p67">
              <a:extLst>
                <a:ext uri="{FF2B5EF4-FFF2-40B4-BE49-F238E27FC236}">
                  <a16:creationId xmlns:a16="http://schemas.microsoft.com/office/drawing/2014/main" id="{C11CDCC6-2F75-4C57-968F-6FC9BE75E997}"/>
                </a:ext>
              </a:extLst>
            </p:cNvPr>
            <p:cNvSpPr/>
            <p:nvPr/>
          </p:nvSpPr>
          <p:spPr>
            <a:xfrm>
              <a:off x="7511400" y="1814400"/>
              <a:ext cx="73800" cy="70560"/>
            </a:xfrm>
            <a:custGeom>
              <a:avLst/>
              <a:gdLst/>
              <a:ahLst/>
              <a:cxnLst/>
              <a:rect l="l" t="t" r="r" b="b"/>
              <a:pathLst>
                <a:path w="205" h="196" extrusionOk="0">
                  <a:moveTo>
                    <a:pt x="0" y="96"/>
                  </a:moveTo>
                  <a:cubicBezTo>
                    <a:pt x="0" y="150"/>
                    <a:pt x="46" y="195"/>
                    <a:pt x="102" y="196"/>
                  </a:cubicBezTo>
                  <a:cubicBezTo>
                    <a:pt x="159" y="198"/>
                    <a:pt x="205" y="155"/>
                    <a:pt x="205" y="101"/>
                  </a:cubicBezTo>
                  <a:cubicBezTo>
                    <a:pt x="205" y="47"/>
                    <a:pt x="159" y="2"/>
                    <a:pt x="103" y="0"/>
                  </a:cubicBezTo>
                  <a:cubicBezTo>
                    <a:pt x="46" y="-1"/>
                    <a:pt x="0" y="42"/>
                    <a:pt x="0" y="96"/>
                  </a:cubicBezTo>
                  <a:close/>
                </a:path>
              </a:pathLst>
            </a:custGeom>
            <a:solidFill>
              <a:schemeClr val="dk1"/>
            </a:solidFill>
            <a:ln>
              <a:noFill/>
            </a:ln>
          </p:spPr>
          <p:txBody>
            <a:bodyPr spcFirstLastPara="1" wrap="square" lIns="90000" tIns="25550" rIns="90000" bIns="25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9" name="Google Shape;3538;p67">
              <a:extLst>
                <a:ext uri="{FF2B5EF4-FFF2-40B4-BE49-F238E27FC236}">
                  <a16:creationId xmlns:a16="http://schemas.microsoft.com/office/drawing/2014/main" id="{85680EF3-404A-4CBF-A928-812E75DCFE1C}"/>
                </a:ext>
              </a:extLst>
            </p:cNvPr>
            <p:cNvSpPr/>
            <p:nvPr/>
          </p:nvSpPr>
          <p:spPr>
            <a:xfrm>
              <a:off x="7501680" y="1679400"/>
              <a:ext cx="146160" cy="41760"/>
            </a:xfrm>
            <a:custGeom>
              <a:avLst/>
              <a:gdLst/>
              <a:ahLst/>
              <a:cxnLst/>
              <a:rect l="l" t="t" r="r" b="b"/>
              <a:pathLst>
                <a:path w="406" h="116" extrusionOk="0">
                  <a:moveTo>
                    <a:pt x="2" y="114"/>
                  </a:moveTo>
                  <a:cubicBezTo>
                    <a:pt x="15" y="127"/>
                    <a:pt x="91" y="67"/>
                    <a:pt x="201" y="64"/>
                  </a:cubicBezTo>
                  <a:cubicBezTo>
                    <a:pt x="311" y="59"/>
                    <a:pt x="394" y="113"/>
                    <a:pt x="405" y="99"/>
                  </a:cubicBezTo>
                  <a:cubicBezTo>
                    <a:pt x="411" y="93"/>
                    <a:pt x="397" y="69"/>
                    <a:pt x="361" y="45"/>
                  </a:cubicBezTo>
                  <a:cubicBezTo>
                    <a:pt x="326" y="20"/>
                    <a:pt x="266" y="-3"/>
                    <a:pt x="197" y="0"/>
                  </a:cubicBezTo>
                  <a:cubicBezTo>
                    <a:pt x="128" y="2"/>
                    <a:pt x="71" y="29"/>
                    <a:pt x="39" y="56"/>
                  </a:cubicBezTo>
                  <a:cubicBezTo>
                    <a:pt x="6" y="83"/>
                    <a:pt x="-5" y="108"/>
                    <a:pt x="2" y="1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0" name="Google Shape;3539;p67">
              <a:extLst>
                <a:ext uri="{FF2B5EF4-FFF2-40B4-BE49-F238E27FC236}">
                  <a16:creationId xmlns:a16="http://schemas.microsoft.com/office/drawing/2014/main" id="{46F5FE61-1167-0855-8665-8547215E25A0}"/>
                </a:ext>
              </a:extLst>
            </p:cNvPr>
            <p:cNvSpPr/>
            <p:nvPr/>
          </p:nvSpPr>
          <p:spPr>
            <a:xfrm>
              <a:off x="7855200" y="1814760"/>
              <a:ext cx="73440" cy="70200"/>
            </a:xfrm>
            <a:custGeom>
              <a:avLst/>
              <a:gdLst/>
              <a:ahLst/>
              <a:cxnLst/>
              <a:rect l="l" t="t" r="r" b="b"/>
              <a:pathLst>
                <a:path w="204" h="195" extrusionOk="0">
                  <a:moveTo>
                    <a:pt x="0" y="95"/>
                  </a:moveTo>
                  <a:cubicBezTo>
                    <a:pt x="0" y="149"/>
                    <a:pt x="45" y="194"/>
                    <a:pt x="102" y="195"/>
                  </a:cubicBezTo>
                  <a:cubicBezTo>
                    <a:pt x="158" y="197"/>
                    <a:pt x="204" y="154"/>
                    <a:pt x="204" y="100"/>
                  </a:cubicBezTo>
                  <a:cubicBezTo>
                    <a:pt x="205" y="46"/>
                    <a:pt x="159" y="1"/>
                    <a:pt x="103" y="0"/>
                  </a:cubicBezTo>
                  <a:cubicBezTo>
                    <a:pt x="46" y="-2"/>
                    <a:pt x="0" y="41"/>
                    <a:pt x="0" y="95"/>
                  </a:cubicBez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1" name="Google Shape;3540;p67">
              <a:extLst>
                <a:ext uri="{FF2B5EF4-FFF2-40B4-BE49-F238E27FC236}">
                  <a16:creationId xmlns:a16="http://schemas.microsoft.com/office/drawing/2014/main" id="{7E693E99-366D-164F-8BB4-A64ABD84097E}"/>
                </a:ext>
              </a:extLst>
            </p:cNvPr>
            <p:cNvSpPr/>
            <p:nvPr/>
          </p:nvSpPr>
          <p:spPr>
            <a:xfrm>
              <a:off x="7879320" y="1674360"/>
              <a:ext cx="146160" cy="41760"/>
            </a:xfrm>
            <a:custGeom>
              <a:avLst/>
              <a:gdLst/>
              <a:ahLst/>
              <a:cxnLst/>
              <a:rect l="l" t="t" r="r" b="b"/>
              <a:pathLst>
                <a:path w="406" h="116" extrusionOk="0">
                  <a:moveTo>
                    <a:pt x="2" y="114"/>
                  </a:moveTo>
                  <a:cubicBezTo>
                    <a:pt x="15" y="127"/>
                    <a:pt x="91" y="67"/>
                    <a:pt x="201" y="64"/>
                  </a:cubicBezTo>
                  <a:cubicBezTo>
                    <a:pt x="311" y="59"/>
                    <a:pt x="394" y="114"/>
                    <a:pt x="405" y="100"/>
                  </a:cubicBezTo>
                  <a:cubicBezTo>
                    <a:pt x="411" y="94"/>
                    <a:pt x="397" y="70"/>
                    <a:pt x="361" y="45"/>
                  </a:cubicBezTo>
                  <a:cubicBezTo>
                    <a:pt x="326" y="21"/>
                    <a:pt x="266" y="-2"/>
                    <a:pt x="197" y="0"/>
                  </a:cubicBezTo>
                  <a:cubicBezTo>
                    <a:pt x="129" y="3"/>
                    <a:pt x="72" y="30"/>
                    <a:pt x="39" y="57"/>
                  </a:cubicBezTo>
                  <a:cubicBezTo>
                    <a:pt x="6" y="84"/>
                    <a:pt x="-5" y="108"/>
                    <a:pt x="2" y="1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2" name="Google Shape;3541;p67">
              <a:extLst>
                <a:ext uri="{FF2B5EF4-FFF2-40B4-BE49-F238E27FC236}">
                  <a16:creationId xmlns:a16="http://schemas.microsoft.com/office/drawing/2014/main" id="{28A674C7-2CD9-8117-6122-ADB77D22416A}"/>
                </a:ext>
              </a:extLst>
            </p:cNvPr>
            <p:cNvSpPr/>
            <p:nvPr/>
          </p:nvSpPr>
          <p:spPr>
            <a:xfrm>
              <a:off x="7655760" y="1683000"/>
              <a:ext cx="110160" cy="333720"/>
            </a:xfrm>
            <a:custGeom>
              <a:avLst/>
              <a:gdLst/>
              <a:ahLst/>
              <a:cxnLst/>
              <a:rect l="l" t="t" r="r" b="b"/>
              <a:pathLst>
                <a:path w="306" h="927" extrusionOk="0">
                  <a:moveTo>
                    <a:pt x="283" y="920"/>
                  </a:moveTo>
                  <a:cubicBezTo>
                    <a:pt x="284" y="914"/>
                    <a:pt x="215" y="904"/>
                    <a:pt x="103" y="894"/>
                  </a:cubicBezTo>
                  <a:cubicBezTo>
                    <a:pt x="75" y="892"/>
                    <a:pt x="48" y="887"/>
                    <a:pt x="43" y="868"/>
                  </a:cubicBezTo>
                  <a:cubicBezTo>
                    <a:pt x="36" y="848"/>
                    <a:pt x="47" y="817"/>
                    <a:pt x="59" y="784"/>
                  </a:cubicBezTo>
                  <a:cubicBezTo>
                    <a:pt x="83" y="715"/>
                    <a:pt x="109" y="642"/>
                    <a:pt x="136" y="567"/>
                  </a:cubicBezTo>
                  <a:cubicBezTo>
                    <a:pt x="242" y="258"/>
                    <a:pt x="318" y="4"/>
                    <a:pt x="305" y="0"/>
                  </a:cubicBezTo>
                  <a:cubicBezTo>
                    <a:pt x="293" y="-4"/>
                    <a:pt x="197" y="243"/>
                    <a:pt x="91" y="552"/>
                  </a:cubicBezTo>
                  <a:cubicBezTo>
                    <a:pt x="65" y="628"/>
                    <a:pt x="41" y="700"/>
                    <a:pt x="17" y="770"/>
                  </a:cubicBezTo>
                  <a:cubicBezTo>
                    <a:pt x="8" y="802"/>
                    <a:pt x="-9" y="839"/>
                    <a:pt x="6" y="881"/>
                  </a:cubicBezTo>
                  <a:cubicBezTo>
                    <a:pt x="15" y="902"/>
                    <a:pt x="36" y="916"/>
                    <a:pt x="54" y="921"/>
                  </a:cubicBezTo>
                  <a:cubicBezTo>
                    <a:pt x="72" y="925"/>
                    <a:pt x="88" y="925"/>
                    <a:pt x="102" y="926"/>
                  </a:cubicBezTo>
                  <a:cubicBezTo>
                    <a:pt x="214" y="928"/>
                    <a:pt x="283" y="927"/>
                    <a:pt x="283" y="9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3" name="Google Shape;3542;p67">
              <a:extLst>
                <a:ext uri="{FF2B5EF4-FFF2-40B4-BE49-F238E27FC236}">
                  <a16:creationId xmlns:a16="http://schemas.microsoft.com/office/drawing/2014/main" id="{852232B1-2609-E86D-F4E2-674E03CE48A1}"/>
                </a:ext>
              </a:extLst>
            </p:cNvPr>
            <p:cNvSpPr/>
            <p:nvPr/>
          </p:nvSpPr>
          <p:spPr>
            <a:xfrm>
              <a:off x="7852680" y="1518840"/>
              <a:ext cx="162720" cy="48960"/>
            </a:xfrm>
            <a:custGeom>
              <a:avLst/>
              <a:gdLst/>
              <a:ahLst/>
              <a:cxnLst/>
              <a:rect l="l" t="t" r="r" b="b"/>
              <a:pathLst>
                <a:path w="452" h="136" extrusionOk="0">
                  <a:moveTo>
                    <a:pt x="2" y="125"/>
                  </a:moveTo>
                  <a:cubicBezTo>
                    <a:pt x="17" y="153"/>
                    <a:pt x="111" y="119"/>
                    <a:pt x="227" y="112"/>
                  </a:cubicBezTo>
                  <a:cubicBezTo>
                    <a:pt x="343" y="102"/>
                    <a:pt x="442" y="121"/>
                    <a:pt x="452" y="91"/>
                  </a:cubicBezTo>
                  <a:cubicBezTo>
                    <a:pt x="456" y="77"/>
                    <a:pt x="434" y="53"/>
                    <a:pt x="392" y="32"/>
                  </a:cubicBezTo>
                  <a:cubicBezTo>
                    <a:pt x="349" y="11"/>
                    <a:pt x="286" y="-5"/>
                    <a:pt x="216" y="1"/>
                  </a:cubicBezTo>
                  <a:cubicBezTo>
                    <a:pt x="146" y="6"/>
                    <a:pt x="87" y="31"/>
                    <a:pt x="49" y="58"/>
                  </a:cubicBezTo>
                  <a:cubicBezTo>
                    <a:pt x="11" y="85"/>
                    <a:pt x="-5" y="112"/>
                    <a:pt x="2" y="125"/>
                  </a:cubicBez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4" name="Google Shape;3543;p67">
              <a:extLst>
                <a:ext uri="{FF2B5EF4-FFF2-40B4-BE49-F238E27FC236}">
                  <a16:creationId xmlns:a16="http://schemas.microsoft.com/office/drawing/2014/main" id="{728F98F5-A044-19D6-D0D8-F2FD2CA419A3}"/>
                </a:ext>
              </a:extLst>
            </p:cNvPr>
            <p:cNvSpPr/>
            <p:nvPr/>
          </p:nvSpPr>
          <p:spPr>
            <a:xfrm>
              <a:off x="7493760" y="1513080"/>
              <a:ext cx="163080" cy="47160"/>
            </a:xfrm>
            <a:custGeom>
              <a:avLst/>
              <a:gdLst/>
              <a:ahLst/>
              <a:cxnLst/>
              <a:rect l="l" t="t" r="r" b="b"/>
              <a:pathLst>
                <a:path w="453" h="131" extrusionOk="0">
                  <a:moveTo>
                    <a:pt x="4" y="121"/>
                  </a:moveTo>
                  <a:cubicBezTo>
                    <a:pt x="28" y="146"/>
                    <a:pt x="118" y="117"/>
                    <a:pt x="228" y="112"/>
                  </a:cubicBezTo>
                  <a:cubicBezTo>
                    <a:pt x="337" y="104"/>
                    <a:pt x="430" y="123"/>
                    <a:pt x="451" y="96"/>
                  </a:cubicBezTo>
                  <a:cubicBezTo>
                    <a:pt x="460" y="83"/>
                    <a:pt x="444" y="58"/>
                    <a:pt x="403" y="36"/>
                  </a:cubicBezTo>
                  <a:cubicBezTo>
                    <a:pt x="362" y="13"/>
                    <a:pt x="295" y="-4"/>
                    <a:pt x="220" y="0"/>
                  </a:cubicBezTo>
                  <a:cubicBezTo>
                    <a:pt x="145" y="5"/>
                    <a:pt x="80" y="29"/>
                    <a:pt x="43" y="56"/>
                  </a:cubicBezTo>
                  <a:cubicBezTo>
                    <a:pt x="5" y="83"/>
                    <a:pt x="-7" y="109"/>
                    <a:pt x="4" y="121"/>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5" name="Google Shape;3544;p67">
              <a:extLst>
                <a:ext uri="{FF2B5EF4-FFF2-40B4-BE49-F238E27FC236}">
                  <a16:creationId xmlns:a16="http://schemas.microsoft.com/office/drawing/2014/main" id="{0FC62780-8893-141A-5AA2-B602CBE001B6}"/>
                </a:ext>
              </a:extLst>
            </p:cNvPr>
            <p:cNvSpPr/>
            <p:nvPr/>
          </p:nvSpPr>
          <p:spPr>
            <a:xfrm>
              <a:off x="7462800" y="1107000"/>
              <a:ext cx="932040" cy="902520"/>
            </a:xfrm>
            <a:custGeom>
              <a:avLst/>
              <a:gdLst/>
              <a:ahLst/>
              <a:cxnLst/>
              <a:rect l="l" t="t" r="r" b="b"/>
              <a:pathLst>
                <a:path w="2589" h="2507" extrusionOk="0">
                  <a:moveTo>
                    <a:pt x="3" y="1026"/>
                  </a:moveTo>
                  <a:cubicBezTo>
                    <a:pt x="3" y="1026"/>
                    <a:pt x="178" y="571"/>
                    <a:pt x="392" y="460"/>
                  </a:cubicBezTo>
                  <a:cubicBezTo>
                    <a:pt x="650" y="324"/>
                    <a:pt x="772" y="609"/>
                    <a:pt x="1019" y="531"/>
                  </a:cubicBezTo>
                  <a:cubicBezTo>
                    <a:pt x="1267" y="453"/>
                    <a:pt x="1514" y="324"/>
                    <a:pt x="1775" y="509"/>
                  </a:cubicBezTo>
                  <a:cubicBezTo>
                    <a:pt x="2061" y="712"/>
                    <a:pt x="1935" y="864"/>
                    <a:pt x="1962" y="1182"/>
                  </a:cubicBezTo>
                  <a:cubicBezTo>
                    <a:pt x="2073" y="2470"/>
                    <a:pt x="2320" y="2828"/>
                    <a:pt x="2368" y="2218"/>
                  </a:cubicBezTo>
                  <a:cubicBezTo>
                    <a:pt x="2373" y="2151"/>
                    <a:pt x="2556" y="2092"/>
                    <a:pt x="2575" y="1810"/>
                  </a:cubicBezTo>
                  <a:cubicBezTo>
                    <a:pt x="2599" y="1444"/>
                    <a:pt x="2599" y="1001"/>
                    <a:pt x="2509" y="744"/>
                  </a:cubicBezTo>
                  <a:cubicBezTo>
                    <a:pt x="2434" y="528"/>
                    <a:pt x="2305" y="381"/>
                    <a:pt x="2077" y="222"/>
                  </a:cubicBezTo>
                  <a:cubicBezTo>
                    <a:pt x="1716" y="-29"/>
                    <a:pt x="1232" y="-20"/>
                    <a:pt x="905" y="24"/>
                  </a:cubicBezTo>
                  <a:cubicBezTo>
                    <a:pt x="577" y="67"/>
                    <a:pt x="-44" y="465"/>
                    <a:pt x="3" y="10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6" name="Google Shape;3545;p67">
              <a:extLst>
                <a:ext uri="{FF2B5EF4-FFF2-40B4-BE49-F238E27FC236}">
                  <a16:creationId xmlns:a16="http://schemas.microsoft.com/office/drawing/2014/main" id="{A1A07A39-AD1F-A7DF-956E-4060B832962C}"/>
                </a:ext>
              </a:extLst>
            </p:cNvPr>
            <p:cNvSpPr/>
            <p:nvPr/>
          </p:nvSpPr>
          <p:spPr>
            <a:xfrm>
              <a:off x="8335080" y="1886400"/>
              <a:ext cx="79200" cy="154080"/>
            </a:xfrm>
            <a:custGeom>
              <a:avLst/>
              <a:gdLst/>
              <a:ahLst/>
              <a:cxnLst/>
              <a:rect l="l" t="t" r="r" b="b"/>
              <a:pathLst>
                <a:path w="220" h="428" extrusionOk="0">
                  <a:moveTo>
                    <a:pt x="1" y="388"/>
                  </a:moveTo>
                  <a:cubicBezTo>
                    <a:pt x="3" y="386"/>
                    <a:pt x="10" y="394"/>
                    <a:pt x="24" y="400"/>
                  </a:cubicBezTo>
                  <a:cubicBezTo>
                    <a:pt x="38" y="407"/>
                    <a:pt x="62" y="411"/>
                    <a:pt x="88" y="402"/>
                  </a:cubicBezTo>
                  <a:cubicBezTo>
                    <a:pt x="140" y="383"/>
                    <a:pt x="184" y="300"/>
                    <a:pt x="186" y="212"/>
                  </a:cubicBezTo>
                  <a:cubicBezTo>
                    <a:pt x="187" y="167"/>
                    <a:pt x="178" y="125"/>
                    <a:pt x="162" y="89"/>
                  </a:cubicBezTo>
                  <a:cubicBezTo>
                    <a:pt x="147" y="53"/>
                    <a:pt x="124" y="28"/>
                    <a:pt x="98" y="24"/>
                  </a:cubicBezTo>
                  <a:cubicBezTo>
                    <a:pt x="72" y="18"/>
                    <a:pt x="53" y="33"/>
                    <a:pt x="47" y="47"/>
                  </a:cubicBezTo>
                  <a:cubicBezTo>
                    <a:pt x="41" y="61"/>
                    <a:pt x="44" y="71"/>
                    <a:pt x="41" y="71"/>
                  </a:cubicBezTo>
                  <a:cubicBezTo>
                    <a:pt x="40" y="73"/>
                    <a:pt x="31" y="63"/>
                    <a:pt x="35" y="43"/>
                  </a:cubicBezTo>
                  <a:cubicBezTo>
                    <a:pt x="37" y="33"/>
                    <a:pt x="43" y="22"/>
                    <a:pt x="54" y="12"/>
                  </a:cubicBezTo>
                  <a:cubicBezTo>
                    <a:pt x="66" y="3"/>
                    <a:pt x="83" y="-2"/>
                    <a:pt x="101" y="0"/>
                  </a:cubicBezTo>
                  <a:cubicBezTo>
                    <a:pt x="139" y="2"/>
                    <a:pt x="173" y="37"/>
                    <a:pt x="191" y="76"/>
                  </a:cubicBezTo>
                  <a:cubicBezTo>
                    <a:pt x="210" y="115"/>
                    <a:pt x="222" y="163"/>
                    <a:pt x="220" y="213"/>
                  </a:cubicBezTo>
                  <a:cubicBezTo>
                    <a:pt x="217" y="312"/>
                    <a:pt x="166" y="404"/>
                    <a:pt x="95" y="425"/>
                  </a:cubicBezTo>
                  <a:cubicBezTo>
                    <a:pt x="61" y="434"/>
                    <a:pt x="32" y="423"/>
                    <a:pt x="17" y="412"/>
                  </a:cubicBezTo>
                  <a:cubicBezTo>
                    <a:pt x="2" y="399"/>
                    <a:pt x="-1" y="388"/>
                    <a:pt x="1" y="3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7" name="Google Shape;3546;p67">
              <a:extLst>
                <a:ext uri="{FF2B5EF4-FFF2-40B4-BE49-F238E27FC236}">
                  <a16:creationId xmlns:a16="http://schemas.microsoft.com/office/drawing/2014/main" id="{AA61BDD4-E92B-6E66-7A6F-57FF1BD3355F}"/>
                </a:ext>
              </a:extLst>
            </p:cNvPr>
            <p:cNvSpPr/>
            <p:nvPr/>
          </p:nvSpPr>
          <p:spPr>
            <a:xfrm>
              <a:off x="7575840" y="1048320"/>
              <a:ext cx="874440" cy="546120"/>
            </a:xfrm>
            <a:custGeom>
              <a:avLst/>
              <a:gdLst/>
              <a:ahLst/>
              <a:cxnLst/>
              <a:rect l="l" t="t" r="r" b="b"/>
              <a:pathLst>
                <a:path w="2429" h="1517" extrusionOk="0">
                  <a:moveTo>
                    <a:pt x="1968" y="1413"/>
                  </a:moveTo>
                  <a:cubicBezTo>
                    <a:pt x="1906" y="1458"/>
                    <a:pt x="1840" y="1505"/>
                    <a:pt x="1763" y="1515"/>
                  </a:cubicBezTo>
                  <a:cubicBezTo>
                    <a:pt x="1687" y="1525"/>
                    <a:pt x="1598" y="1484"/>
                    <a:pt x="1582" y="1408"/>
                  </a:cubicBezTo>
                  <a:cubicBezTo>
                    <a:pt x="1576" y="1374"/>
                    <a:pt x="1583" y="1334"/>
                    <a:pt x="1559" y="1309"/>
                  </a:cubicBezTo>
                  <a:cubicBezTo>
                    <a:pt x="1532" y="1278"/>
                    <a:pt x="1483" y="1289"/>
                    <a:pt x="1442" y="1295"/>
                  </a:cubicBezTo>
                  <a:cubicBezTo>
                    <a:pt x="1299" y="1315"/>
                    <a:pt x="1128" y="1162"/>
                    <a:pt x="1087" y="1025"/>
                  </a:cubicBezTo>
                  <a:cubicBezTo>
                    <a:pt x="1053" y="1080"/>
                    <a:pt x="973" y="1099"/>
                    <a:pt x="917" y="1066"/>
                  </a:cubicBezTo>
                  <a:cubicBezTo>
                    <a:pt x="861" y="1032"/>
                    <a:pt x="840" y="1012"/>
                    <a:pt x="796" y="964"/>
                  </a:cubicBezTo>
                  <a:cubicBezTo>
                    <a:pt x="751" y="916"/>
                    <a:pt x="689" y="874"/>
                    <a:pt x="625" y="885"/>
                  </a:cubicBezTo>
                  <a:cubicBezTo>
                    <a:pt x="589" y="892"/>
                    <a:pt x="556" y="914"/>
                    <a:pt x="519" y="912"/>
                  </a:cubicBezTo>
                  <a:cubicBezTo>
                    <a:pt x="454" y="909"/>
                    <a:pt x="421" y="834"/>
                    <a:pt x="409" y="770"/>
                  </a:cubicBezTo>
                  <a:cubicBezTo>
                    <a:pt x="397" y="707"/>
                    <a:pt x="387" y="632"/>
                    <a:pt x="332" y="599"/>
                  </a:cubicBezTo>
                  <a:cubicBezTo>
                    <a:pt x="280" y="569"/>
                    <a:pt x="215" y="589"/>
                    <a:pt x="156" y="600"/>
                  </a:cubicBezTo>
                  <a:cubicBezTo>
                    <a:pt x="97" y="611"/>
                    <a:pt x="20" y="599"/>
                    <a:pt x="3" y="542"/>
                  </a:cubicBezTo>
                  <a:cubicBezTo>
                    <a:pt x="-6" y="512"/>
                    <a:pt x="6" y="479"/>
                    <a:pt x="22" y="452"/>
                  </a:cubicBezTo>
                  <a:cubicBezTo>
                    <a:pt x="95" y="329"/>
                    <a:pt x="260" y="271"/>
                    <a:pt x="393" y="320"/>
                  </a:cubicBezTo>
                  <a:cubicBezTo>
                    <a:pt x="436" y="157"/>
                    <a:pt x="584" y="27"/>
                    <a:pt x="751" y="4"/>
                  </a:cubicBezTo>
                  <a:cubicBezTo>
                    <a:pt x="919" y="-19"/>
                    <a:pt x="1096" y="67"/>
                    <a:pt x="1182" y="212"/>
                  </a:cubicBezTo>
                  <a:cubicBezTo>
                    <a:pt x="1282" y="116"/>
                    <a:pt x="1432" y="71"/>
                    <a:pt x="1569" y="98"/>
                  </a:cubicBezTo>
                  <a:cubicBezTo>
                    <a:pt x="1707" y="124"/>
                    <a:pt x="1828" y="221"/>
                    <a:pt x="1885" y="349"/>
                  </a:cubicBezTo>
                  <a:cubicBezTo>
                    <a:pt x="2003" y="314"/>
                    <a:pt x="2141" y="356"/>
                    <a:pt x="2219" y="451"/>
                  </a:cubicBezTo>
                  <a:cubicBezTo>
                    <a:pt x="2298" y="546"/>
                    <a:pt x="2313" y="689"/>
                    <a:pt x="2257" y="799"/>
                  </a:cubicBezTo>
                  <a:cubicBezTo>
                    <a:pt x="2346" y="846"/>
                    <a:pt x="2425" y="932"/>
                    <a:pt x="2429" y="1033"/>
                  </a:cubicBezTo>
                  <a:cubicBezTo>
                    <a:pt x="2435" y="1134"/>
                    <a:pt x="2339" y="1239"/>
                    <a:pt x="2240" y="1215"/>
                  </a:cubicBezTo>
                  <a:cubicBezTo>
                    <a:pt x="2282" y="1293"/>
                    <a:pt x="2253" y="1401"/>
                    <a:pt x="2178" y="1448"/>
                  </a:cubicBezTo>
                  <a:cubicBezTo>
                    <a:pt x="2103" y="1494"/>
                    <a:pt x="1993" y="1472"/>
                    <a:pt x="1942" y="1399"/>
                  </a:cubicBezTo>
                  <a:lnTo>
                    <a:pt x="1968" y="141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8" name="Google Shape;3547;p67">
              <a:extLst>
                <a:ext uri="{FF2B5EF4-FFF2-40B4-BE49-F238E27FC236}">
                  <a16:creationId xmlns:a16="http://schemas.microsoft.com/office/drawing/2014/main" id="{627D6F57-4C3C-3E46-CC6C-FDEF0E945FE3}"/>
                </a:ext>
              </a:extLst>
            </p:cNvPr>
            <p:cNvSpPr/>
            <p:nvPr/>
          </p:nvSpPr>
          <p:spPr>
            <a:xfrm>
              <a:off x="7705800" y="1216080"/>
              <a:ext cx="730440" cy="358560"/>
            </a:xfrm>
            <a:custGeom>
              <a:avLst/>
              <a:gdLst/>
              <a:ahLst/>
              <a:cxnLst/>
              <a:rect l="l" t="t" r="r" b="b"/>
              <a:pathLst>
                <a:path w="2029" h="996" extrusionOk="0">
                  <a:moveTo>
                    <a:pt x="0" y="0"/>
                  </a:moveTo>
                  <a:cubicBezTo>
                    <a:pt x="0" y="0"/>
                    <a:pt x="0" y="3"/>
                    <a:pt x="1" y="8"/>
                  </a:cubicBezTo>
                  <a:cubicBezTo>
                    <a:pt x="2" y="14"/>
                    <a:pt x="2" y="23"/>
                    <a:pt x="5" y="35"/>
                  </a:cubicBezTo>
                  <a:cubicBezTo>
                    <a:pt x="10" y="57"/>
                    <a:pt x="20" y="90"/>
                    <a:pt x="43" y="128"/>
                  </a:cubicBezTo>
                  <a:cubicBezTo>
                    <a:pt x="67" y="165"/>
                    <a:pt x="102" y="207"/>
                    <a:pt x="156" y="240"/>
                  </a:cubicBezTo>
                  <a:cubicBezTo>
                    <a:pt x="208" y="274"/>
                    <a:pt x="279" y="298"/>
                    <a:pt x="358" y="291"/>
                  </a:cubicBezTo>
                  <a:lnTo>
                    <a:pt x="350" y="281"/>
                  </a:lnTo>
                  <a:cubicBezTo>
                    <a:pt x="336" y="323"/>
                    <a:pt x="342" y="374"/>
                    <a:pt x="364" y="416"/>
                  </a:cubicBezTo>
                  <a:cubicBezTo>
                    <a:pt x="385" y="459"/>
                    <a:pt x="417" y="497"/>
                    <a:pt x="452" y="534"/>
                  </a:cubicBezTo>
                  <a:cubicBezTo>
                    <a:pt x="469" y="552"/>
                    <a:pt x="484" y="573"/>
                    <a:pt x="508" y="588"/>
                  </a:cubicBezTo>
                  <a:cubicBezTo>
                    <a:pt x="531" y="604"/>
                    <a:pt x="559" y="612"/>
                    <a:pt x="587" y="615"/>
                  </a:cubicBezTo>
                  <a:cubicBezTo>
                    <a:pt x="642" y="620"/>
                    <a:pt x="704" y="601"/>
                    <a:pt x="743" y="553"/>
                  </a:cubicBezTo>
                  <a:lnTo>
                    <a:pt x="724" y="549"/>
                  </a:lnTo>
                  <a:cubicBezTo>
                    <a:pt x="740" y="646"/>
                    <a:pt x="798" y="742"/>
                    <a:pt x="888" y="798"/>
                  </a:cubicBezTo>
                  <a:cubicBezTo>
                    <a:pt x="936" y="831"/>
                    <a:pt x="994" y="849"/>
                    <a:pt x="1051" y="846"/>
                  </a:cubicBezTo>
                  <a:cubicBezTo>
                    <a:pt x="1108" y="844"/>
                    <a:pt x="1160" y="825"/>
                    <a:pt x="1209" y="806"/>
                  </a:cubicBezTo>
                  <a:lnTo>
                    <a:pt x="1195" y="801"/>
                  </a:lnTo>
                  <a:cubicBezTo>
                    <a:pt x="1224" y="861"/>
                    <a:pt x="1266" y="912"/>
                    <a:pt x="1316" y="949"/>
                  </a:cubicBezTo>
                  <a:cubicBezTo>
                    <a:pt x="1366" y="985"/>
                    <a:pt x="1431" y="1006"/>
                    <a:pt x="1489" y="990"/>
                  </a:cubicBezTo>
                  <a:cubicBezTo>
                    <a:pt x="1603" y="962"/>
                    <a:pt x="1677" y="863"/>
                    <a:pt x="1690" y="772"/>
                  </a:cubicBezTo>
                  <a:lnTo>
                    <a:pt x="1679" y="777"/>
                  </a:lnTo>
                  <a:cubicBezTo>
                    <a:pt x="1737" y="807"/>
                    <a:pt x="1799" y="808"/>
                    <a:pt x="1848" y="797"/>
                  </a:cubicBezTo>
                  <a:cubicBezTo>
                    <a:pt x="1898" y="786"/>
                    <a:pt x="1937" y="763"/>
                    <a:pt x="1964" y="741"/>
                  </a:cubicBezTo>
                  <a:cubicBezTo>
                    <a:pt x="1992" y="718"/>
                    <a:pt x="2008" y="695"/>
                    <a:pt x="2017" y="679"/>
                  </a:cubicBezTo>
                  <a:cubicBezTo>
                    <a:pt x="2026" y="663"/>
                    <a:pt x="2029" y="654"/>
                    <a:pt x="2029" y="653"/>
                  </a:cubicBezTo>
                  <a:cubicBezTo>
                    <a:pt x="2026" y="651"/>
                    <a:pt x="2014" y="691"/>
                    <a:pt x="1959" y="734"/>
                  </a:cubicBezTo>
                  <a:cubicBezTo>
                    <a:pt x="1932" y="755"/>
                    <a:pt x="1894" y="776"/>
                    <a:pt x="1846" y="785"/>
                  </a:cubicBezTo>
                  <a:cubicBezTo>
                    <a:pt x="1798" y="795"/>
                    <a:pt x="1740" y="792"/>
                    <a:pt x="1686" y="764"/>
                  </a:cubicBezTo>
                  <a:lnTo>
                    <a:pt x="1677" y="759"/>
                  </a:lnTo>
                  <a:lnTo>
                    <a:pt x="1675" y="770"/>
                  </a:lnTo>
                  <a:cubicBezTo>
                    <a:pt x="1662" y="855"/>
                    <a:pt x="1591" y="947"/>
                    <a:pt x="1484" y="972"/>
                  </a:cubicBezTo>
                  <a:cubicBezTo>
                    <a:pt x="1432" y="986"/>
                    <a:pt x="1375" y="967"/>
                    <a:pt x="1328" y="933"/>
                  </a:cubicBezTo>
                  <a:cubicBezTo>
                    <a:pt x="1281" y="898"/>
                    <a:pt x="1241" y="849"/>
                    <a:pt x="1214" y="792"/>
                  </a:cubicBezTo>
                  <a:lnTo>
                    <a:pt x="1210" y="783"/>
                  </a:lnTo>
                  <a:lnTo>
                    <a:pt x="1201" y="787"/>
                  </a:lnTo>
                  <a:cubicBezTo>
                    <a:pt x="1153" y="806"/>
                    <a:pt x="1103" y="823"/>
                    <a:pt x="1050" y="825"/>
                  </a:cubicBezTo>
                  <a:cubicBezTo>
                    <a:pt x="998" y="828"/>
                    <a:pt x="945" y="811"/>
                    <a:pt x="900" y="780"/>
                  </a:cubicBezTo>
                  <a:cubicBezTo>
                    <a:pt x="815" y="727"/>
                    <a:pt x="760" y="637"/>
                    <a:pt x="745" y="545"/>
                  </a:cubicBezTo>
                  <a:lnTo>
                    <a:pt x="741" y="522"/>
                  </a:lnTo>
                  <a:lnTo>
                    <a:pt x="726" y="541"/>
                  </a:lnTo>
                  <a:cubicBezTo>
                    <a:pt x="694" y="581"/>
                    <a:pt x="639" y="600"/>
                    <a:pt x="589" y="595"/>
                  </a:cubicBezTo>
                  <a:cubicBezTo>
                    <a:pt x="564" y="593"/>
                    <a:pt x="539" y="585"/>
                    <a:pt x="519" y="572"/>
                  </a:cubicBezTo>
                  <a:cubicBezTo>
                    <a:pt x="499" y="559"/>
                    <a:pt x="483" y="539"/>
                    <a:pt x="466" y="521"/>
                  </a:cubicBezTo>
                  <a:cubicBezTo>
                    <a:pt x="431" y="485"/>
                    <a:pt x="400" y="448"/>
                    <a:pt x="380" y="408"/>
                  </a:cubicBezTo>
                  <a:cubicBezTo>
                    <a:pt x="359" y="368"/>
                    <a:pt x="354" y="324"/>
                    <a:pt x="365" y="286"/>
                  </a:cubicBezTo>
                  <a:lnTo>
                    <a:pt x="369" y="274"/>
                  </a:lnTo>
                  <a:lnTo>
                    <a:pt x="357" y="275"/>
                  </a:lnTo>
                  <a:cubicBezTo>
                    <a:pt x="282" y="283"/>
                    <a:pt x="214" y="261"/>
                    <a:pt x="163" y="229"/>
                  </a:cubicBezTo>
                  <a:cubicBezTo>
                    <a:pt x="110" y="199"/>
                    <a:pt x="75" y="158"/>
                    <a:pt x="51" y="123"/>
                  </a:cubicBezTo>
                  <a:cubicBezTo>
                    <a:pt x="4" y="50"/>
                    <a:pt x="4" y="-2"/>
                    <a:pt x="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9" name="Google Shape;3548;p67">
              <a:extLst>
                <a:ext uri="{FF2B5EF4-FFF2-40B4-BE49-F238E27FC236}">
                  <a16:creationId xmlns:a16="http://schemas.microsoft.com/office/drawing/2014/main" id="{16485165-7E4F-513C-6EA2-30EAAE04F7CD}"/>
                </a:ext>
              </a:extLst>
            </p:cNvPr>
            <p:cNvSpPr/>
            <p:nvPr/>
          </p:nvSpPr>
          <p:spPr>
            <a:xfrm>
              <a:off x="7749000" y="2060640"/>
              <a:ext cx="146520" cy="127800"/>
            </a:xfrm>
            <a:custGeom>
              <a:avLst/>
              <a:gdLst/>
              <a:ahLst/>
              <a:cxnLst/>
              <a:rect l="l" t="t" r="r" b="b"/>
              <a:pathLst>
                <a:path w="407" h="355" extrusionOk="0">
                  <a:moveTo>
                    <a:pt x="333" y="5"/>
                  </a:moveTo>
                  <a:cubicBezTo>
                    <a:pt x="226" y="61"/>
                    <a:pt x="114" y="109"/>
                    <a:pt x="0" y="147"/>
                  </a:cubicBezTo>
                  <a:cubicBezTo>
                    <a:pt x="-2" y="232"/>
                    <a:pt x="108" y="353"/>
                    <a:pt x="193" y="355"/>
                  </a:cubicBezTo>
                  <a:cubicBezTo>
                    <a:pt x="278" y="358"/>
                    <a:pt x="353" y="325"/>
                    <a:pt x="390" y="248"/>
                  </a:cubicBezTo>
                  <a:cubicBezTo>
                    <a:pt x="420" y="184"/>
                    <a:pt x="404" y="99"/>
                    <a:pt x="383" y="25"/>
                  </a:cubicBezTo>
                  <a:cubicBezTo>
                    <a:pt x="377" y="4"/>
                    <a:pt x="352" y="-6"/>
                    <a:pt x="333" y="5"/>
                  </a:cubicBezTo>
                  <a:close/>
                </a:path>
              </a:pathLst>
            </a:custGeom>
            <a:solidFill>
              <a:srgbClr val="7B423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0" name="Google Shape;3549;p67">
              <a:extLst>
                <a:ext uri="{FF2B5EF4-FFF2-40B4-BE49-F238E27FC236}">
                  <a16:creationId xmlns:a16="http://schemas.microsoft.com/office/drawing/2014/main" id="{9DF70D4B-3513-1A6A-C66B-4810ED1CD5D3}"/>
                </a:ext>
              </a:extLst>
            </p:cNvPr>
            <p:cNvSpPr/>
            <p:nvPr/>
          </p:nvSpPr>
          <p:spPr>
            <a:xfrm>
              <a:off x="7740360" y="2057040"/>
              <a:ext cx="158760" cy="132840"/>
            </a:xfrm>
            <a:custGeom>
              <a:avLst/>
              <a:gdLst/>
              <a:ahLst/>
              <a:cxnLst/>
              <a:rect l="l" t="t" r="r" b="b"/>
              <a:pathLst>
                <a:path w="441" h="369" extrusionOk="0">
                  <a:moveTo>
                    <a:pt x="134" y="339"/>
                  </a:moveTo>
                  <a:cubicBezTo>
                    <a:pt x="135" y="337"/>
                    <a:pt x="147" y="345"/>
                    <a:pt x="171" y="352"/>
                  </a:cubicBezTo>
                  <a:cubicBezTo>
                    <a:pt x="195" y="358"/>
                    <a:pt x="232" y="363"/>
                    <a:pt x="275" y="351"/>
                  </a:cubicBezTo>
                  <a:cubicBezTo>
                    <a:pt x="317" y="340"/>
                    <a:pt x="366" y="313"/>
                    <a:pt x="396" y="263"/>
                  </a:cubicBezTo>
                  <a:cubicBezTo>
                    <a:pt x="412" y="239"/>
                    <a:pt x="422" y="210"/>
                    <a:pt x="423" y="179"/>
                  </a:cubicBezTo>
                  <a:cubicBezTo>
                    <a:pt x="425" y="148"/>
                    <a:pt x="419" y="115"/>
                    <a:pt x="412" y="81"/>
                  </a:cubicBezTo>
                  <a:cubicBezTo>
                    <a:pt x="408" y="65"/>
                    <a:pt x="403" y="48"/>
                    <a:pt x="399" y="32"/>
                  </a:cubicBezTo>
                  <a:cubicBezTo>
                    <a:pt x="397" y="25"/>
                    <a:pt x="392" y="17"/>
                    <a:pt x="392" y="18"/>
                  </a:cubicBezTo>
                  <a:cubicBezTo>
                    <a:pt x="388" y="17"/>
                    <a:pt x="381" y="18"/>
                    <a:pt x="374" y="21"/>
                  </a:cubicBezTo>
                  <a:cubicBezTo>
                    <a:pt x="344" y="34"/>
                    <a:pt x="315" y="45"/>
                    <a:pt x="287" y="57"/>
                  </a:cubicBezTo>
                  <a:cubicBezTo>
                    <a:pt x="232" y="79"/>
                    <a:pt x="182" y="99"/>
                    <a:pt x="139" y="116"/>
                  </a:cubicBezTo>
                  <a:cubicBezTo>
                    <a:pt x="99" y="131"/>
                    <a:pt x="66" y="144"/>
                    <a:pt x="38" y="154"/>
                  </a:cubicBezTo>
                  <a:cubicBezTo>
                    <a:pt x="14" y="163"/>
                    <a:pt x="1" y="167"/>
                    <a:pt x="0" y="166"/>
                  </a:cubicBezTo>
                  <a:cubicBezTo>
                    <a:pt x="0" y="165"/>
                    <a:pt x="12" y="159"/>
                    <a:pt x="35" y="148"/>
                  </a:cubicBezTo>
                  <a:cubicBezTo>
                    <a:pt x="62" y="136"/>
                    <a:pt x="95" y="121"/>
                    <a:pt x="134" y="104"/>
                  </a:cubicBezTo>
                  <a:cubicBezTo>
                    <a:pt x="177" y="86"/>
                    <a:pt x="226" y="64"/>
                    <a:pt x="280" y="41"/>
                  </a:cubicBezTo>
                  <a:cubicBezTo>
                    <a:pt x="308" y="29"/>
                    <a:pt x="337" y="17"/>
                    <a:pt x="367" y="5"/>
                  </a:cubicBezTo>
                  <a:cubicBezTo>
                    <a:pt x="375" y="2"/>
                    <a:pt x="385" y="-2"/>
                    <a:pt x="397" y="1"/>
                  </a:cubicBezTo>
                  <a:cubicBezTo>
                    <a:pt x="405" y="3"/>
                    <a:pt x="409" y="10"/>
                    <a:pt x="411" y="14"/>
                  </a:cubicBezTo>
                  <a:cubicBezTo>
                    <a:pt x="413" y="18"/>
                    <a:pt x="415" y="23"/>
                    <a:pt x="416" y="27"/>
                  </a:cubicBezTo>
                  <a:cubicBezTo>
                    <a:pt x="421" y="44"/>
                    <a:pt x="425" y="60"/>
                    <a:pt x="430" y="77"/>
                  </a:cubicBezTo>
                  <a:cubicBezTo>
                    <a:pt x="437" y="111"/>
                    <a:pt x="443" y="146"/>
                    <a:pt x="441" y="180"/>
                  </a:cubicBezTo>
                  <a:cubicBezTo>
                    <a:pt x="439" y="214"/>
                    <a:pt x="428" y="247"/>
                    <a:pt x="410" y="272"/>
                  </a:cubicBezTo>
                  <a:cubicBezTo>
                    <a:pt x="376" y="326"/>
                    <a:pt x="323" y="354"/>
                    <a:pt x="278" y="364"/>
                  </a:cubicBezTo>
                  <a:cubicBezTo>
                    <a:pt x="232" y="374"/>
                    <a:pt x="193" y="368"/>
                    <a:pt x="169" y="358"/>
                  </a:cubicBezTo>
                  <a:cubicBezTo>
                    <a:pt x="157" y="354"/>
                    <a:pt x="148" y="349"/>
                    <a:pt x="143" y="345"/>
                  </a:cubicBezTo>
                  <a:cubicBezTo>
                    <a:pt x="137" y="342"/>
                    <a:pt x="134" y="339"/>
                    <a:pt x="134" y="3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21" name="Google Shape;3550;p67">
              <a:extLst>
                <a:ext uri="{FF2B5EF4-FFF2-40B4-BE49-F238E27FC236}">
                  <a16:creationId xmlns:a16="http://schemas.microsoft.com/office/drawing/2014/main" id="{6AEA83ED-9232-B531-5A17-4D4ED7E70222}"/>
                </a:ext>
              </a:extLst>
            </p:cNvPr>
            <p:cNvSpPr/>
            <p:nvPr/>
          </p:nvSpPr>
          <p:spPr>
            <a:xfrm>
              <a:off x="5790960" y="2222640"/>
              <a:ext cx="421920" cy="321480"/>
            </a:xfrm>
            <a:custGeom>
              <a:avLst/>
              <a:gdLst/>
              <a:ahLst/>
              <a:cxnLst/>
              <a:rect l="l" t="t" r="r" b="b"/>
              <a:pathLst>
                <a:path w="1172" h="893" extrusionOk="0">
                  <a:moveTo>
                    <a:pt x="327" y="453"/>
                  </a:moveTo>
                  <a:cubicBezTo>
                    <a:pt x="520" y="579"/>
                    <a:pt x="713" y="705"/>
                    <a:pt x="905" y="831"/>
                  </a:cubicBezTo>
                  <a:cubicBezTo>
                    <a:pt x="943" y="855"/>
                    <a:pt x="981" y="880"/>
                    <a:pt x="1025" y="890"/>
                  </a:cubicBezTo>
                  <a:cubicBezTo>
                    <a:pt x="1069" y="899"/>
                    <a:pt x="1119" y="891"/>
                    <a:pt x="1148" y="857"/>
                  </a:cubicBezTo>
                  <a:cubicBezTo>
                    <a:pt x="1181" y="818"/>
                    <a:pt x="1177" y="759"/>
                    <a:pt x="1153" y="715"/>
                  </a:cubicBezTo>
                  <a:cubicBezTo>
                    <a:pt x="1128" y="670"/>
                    <a:pt x="1087" y="638"/>
                    <a:pt x="1047" y="608"/>
                  </a:cubicBezTo>
                  <a:cubicBezTo>
                    <a:pt x="829" y="442"/>
                    <a:pt x="612" y="275"/>
                    <a:pt x="395" y="109"/>
                  </a:cubicBezTo>
                  <a:cubicBezTo>
                    <a:pt x="340" y="67"/>
                    <a:pt x="284" y="25"/>
                    <a:pt x="217" y="7"/>
                  </a:cubicBezTo>
                  <a:cubicBezTo>
                    <a:pt x="151" y="-10"/>
                    <a:pt x="71" y="3"/>
                    <a:pt x="30" y="58"/>
                  </a:cubicBezTo>
                  <a:cubicBezTo>
                    <a:pt x="-14" y="117"/>
                    <a:pt x="-8" y="193"/>
                    <a:pt x="42" y="246"/>
                  </a:cubicBezTo>
                  <a:cubicBezTo>
                    <a:pt x="92" y="299"/>
                    <a:pt x="265" y="414"/>
                    <a:pt x="327" y="45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2" name="Google Shape;3551;p67">
              <a:extLst>
                <a:ext uri="{FF2B5EF4-FFF2-40B4-BE49-F238E27FC236}">
                  <a16:creationId xmlns:a16="http://schemas.microsoft.com/office/drawing/2014/main" id="{95533E5E-BFC8-1E44-7291-7E73E53A9DD3}"/>
                </a:ext>
              </a:extLst>
            </p:cNvPr>
            <p:cNvSpPr/>
            <p:nvPr/>
          </p:nvSpPr>
          <p:spPr>
            <a:xfrm>
              <a:off x="5673600" y="2261520"/>
              <a:ext cx="707760" cy="1416600"/>
            </a:xfrm>
            <a:custGeom>
              <a:avLst/>
              <a:gdLst/>
              <a:ahLst/>
              <a:cxnLst/>
              <a:rect l="l" t="t" r="r" b="b"/>
              <a:pathLst>
                <a:path w="1966" h="3935" extrusionOk="0">
                  <a:moveTo>
                    <a:pt x="1923" y="3094"/>
                  </a:moveTo>
                  <a:lnTo>
                    <a:pt x="1966" y="3087"/>
                  </a:lnTo>
                  <a:lnTo>
                    <a:pt x="1094" y="1563"/>
                  </a:lnTo>
                  <a:lnTo>
                    <a:pt x="1232" y="1124"/>
                  </a:lnTo>
                  <a:cubicBezTo>
                    <a:pt x="1232" y="1124"/>
                    <a:pt x="1391" y="498"/>
                    <a:pt x="1258" y="338"/>
                  </a:cubicBezTo>
                  <a:cubicBezTo>
                    <a:pt x="1258" y="338"/>
                    <a:pt x="967" y="-5"/>
                    <a:pt x="872" y="0"/>
                  </a:cubicBezTo>
                  <a:cubicBezTo>
                    <a:pt x="778" y="5"/>
                    <a:pt x="702" y="24"/>
                    <a:pt x="683" y="95"/>
                  </a:cubicBezTo>
                  <a:cubicBezTo>
                    <a:pt x="683" y="95"/>
                    <a:pt x="523" y="76"/>
                    <a:pt x="480" y="128"/>
                  </a:cubicBezTo>
                  <a:cubicBezTo>
                    <a:pt x="438" y="180"/>
                    <a:pt x="405" y="241"/>
                    <a:pt x="405" y="241"/>
                  </a:cubicBezTo>
                  <a:cubicBezTo>
                    <a:pt x="405" y="241"/>
                    <a:pt x="230" y="227"/>
                    <a:pt x="183" y="378"/>
                  </a:cubicBezTo>
                  <a:cubicBezTo>
                    <a:pt x="183" y="378"/>
                    <a:pt x="17" y="463"/>
                    <a:pt x="3" y="586"/>
                  </a:cubicBezTo>
                  <a:cubicBezTo>
                    <a:pt x="-11" y="709"/>
                    <a:pt x="36" y="1280"/>
                    <a:pt x="88" y="1427"/>
                  </a:cubicBezTo>
                  <a:cubicBezTo>
                    <a:pt x="140" y="1573"/>
                    <a:pt x="334" y="1880"/>
                    <a:pt x="390" y="2333"/>
                  </a:cubicBezTo>
                  <a:cubicBezTo>
                    <a:pt x="447" y="2787"/>
                    <a:pt x="647" y="3081"/>
                    <a:pt x="825" y="3744"/>
                  </a:cubicBezTo>
                  <a:lnTo>
                    <a:pt x="1307" y="3935"/>
                  </a:lnTo>
                  <a:lnTo>
                    <a:pt x="1923" y="3094"/>
                  </a:lnTo>
                  <a:close/>
                </a:path>
              </a:pathLst>
            </a:custGeom>
            <a:solidFill>
              <a:srgbClr val="C0755F"/>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3" name="Google Shape;3552;p67">
              <a:extLst>
                <a:ext uri="{FF2B5EF4-FFF2-40B4-BE49-F238E27FC236}">
                  <a16:creationId xmlns:a16="http://schemas.microsoft.com/office/drawing/2014/main" id="{85050FD7-7571-9B8A-63DA-A10DE5137567}"/>
                </a:ext>
              </a:extLst>
            </p:cNvPr>
            <p:cNvSpPr/>
            <p:nvPr/>
          </p:nvSpPr>
          <p:spPr>
            <a:xfrm>
              <a:off x="5922720" y="2291760"/>
              <a:ext cx="59760" cy="94320"/>
            </a:xfrm>
            <a:custGeom>
              <a:avLst/>
              <a:gdLst/>
              <a:ahLst/>
              <a:cxnLst/>
              <a:rect l="l" t="t" r="r" b="b"/>
              <a:pathLst>
                <a:path w="166" h="262" extrusionOk="0">
                  <a:moveTo>
                    <a:pt x="0" y="1"/>
                  </a:moveTo>
                  <a:cubicBezTo>
                    <a:pt x="-4" y="6"/>
                    <a:pt x="56" y="46"/>
                    <a:pt x="101" y="119"/>
                  </a:cubicBezTo>
                  <a:cubicBezTo>
                    <a:pt x="148" y="191"/>
                    <a:pt x="158" y="263"/>
                    <a:pt x="164" y="262"/>
                  </a:cubicBezTo>
                  <a:cubicBezTo>
                    <a:pt x="169" y="262"/>
                    <a:pt x="167" y="185"/>
                    <a:pt x="118" y="108"/>
                  </a:cubicBezTo>
                  <a:cubicBezTo>
                    <a:pt x="70" y="30"/>
                    <a:pt x="1" y="-4"/>
                    <a:pt x="0"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4" name="Google Shape;3553;p67">
              <a:extLst>
                <a:ext uri="{FF2B5EF4-FFF2-40B4-BE49-F238E27FC236}">
                  <a16:creationId xmlns:a16="http://schemas.microsoft.com/office/drawing/2014/main" id="{BFF17138-FAB8-E70A-FA84-BB602263833A}"/>
                </a:ext>
              </a:extLst>
            </p:cNvPr>
            <p:cNvSpPr/>
            <p:nvPr/>
          </p:nvSpPr>
          <p:spPr>
            <a:xfrm>
              <a:off x="5822640" y="2347920"/>
              <a:ext cx="60120" cy="84960"/>
            </a:xfrm>
            <a:custGeom>
              <a:avLst/>
              <a:gdLst/>
              <a:ahLst/>
              <a:cxnLst/>
              <a:rect l="l" t="t" r="r" b="b"/>
              <a:pathLst>
                <a:path w="167" h="236" extrusionOk="0">
                  <a:moveTo>
                    <a:pt x="0" y="1"/>
                  </a:moveTo>
                  <a:cubicBezTo>
                    <a:pt x="-3" y="6"/>
                    <a:pt x="54" y="40"/>
                    <a:pt x="100" y="106"/>
                  </a:cubicBezTo>
                  <a:cubicBezTo>
                    <a:pt x="146" y="171"/>
                    <a:pt x="159" y="237"/>
                    <a:pt x="165" y="236"/>
                  </a:cubicBezTo>
                  <a:cubicBezTo>
                    <a:pt x="170" y="236"/>
                    <a:pt x="165" y="165"/>
                    <a:pt x="116" y="95"/>
                  </a:cubicBezTo>
                  <a:cubicBezTo>
                    <a:pt x="67" y="25"/>
                    <a:pt x="2" y="-4"/>
                    <a:pt x="0" y="1"/>
                  </a:cubicBez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5" name="Google Shape;3554;p67">
              <a:extLst>
                <a:ext uri="{FF2B5EF4-FFF2-40B4-BE49-F238E27FC236}">
                  <a16:creationId xmlns:a16="http://schemas.microsoft.com/office/drawing/2014/main" id="{3FD17689-4DC6-7278-3057-E2D9BA7C26F2}"/>
                </a:ext>
              </a:extLst>
            </p:cNvPr>
            <p:cNvSpPr/>
            <p:nvPr/>
          </p:nvSpPr>
          <p:spPr>
            <a:xfrm>
              <a:off x="5742720" y="2395440"/>
              <a:ext cx="52920" cy="75960"/>
            </a:xfrm>
            <a:custGeom>
              <a:avLst/>
              <a:gdLst/>
              <a:ahLst/>
              <a:cxnLst/>
              <a:rect l="l" t="t" r="r" b="b"/>
              <a:pathLst>
                <a:path w="147" h="211" extrusionOk="0">
                  <a:moveTo>
                    <a:pt x="0" y="1"/>
                  </a:moveTo>
                  <a:cubicBezTo>
                    <a:pt x="-4" y="6"/>
                    <a:pt x="40" y="44"/>
                    <a:pt x="79" y="101"/>
                  </a:cubicBezTo>
                  <a:cubicBezTo>
                    <a:pt x="120" y="159"/>
                    <a:pt x="140" y="212"/>
                    <a:pt x="146" y="211"/>
                  </a:cubicBezTo>
                  <a:cubicBezTo>
                    <a:pt x="151" y="209"/>
                    <a:pt x="138" y="150"/>
                    <a:pt x="96" y="90"/>
                  </a:cubicBezTo>
                  <a:cubicBezTo>
                    <a:pt x="54" y="30"/>
                    <a:pt x="3" y="-3"/>
                    <a:pt x="0" y="1"/>
                  </a:cubicBezTo>
                  <a:close/>
                </a:path>
              </a:pathLst>
            </a:custGeom>
            <a:solidFill>
              <a:schemeClr val="dk1"/>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6" name="Google Shape;3555;p67">
              <a:extLst>
                <a:ext uri="{FF2B5EF4-FFF2-40B4-BE49-F238E27FC236}">
                  <a16:creationId xmlns:a16="http://schemas.microsoft.com/office/drawing/2014/main" id="{1761C402-13F0-D36C-BC18-F945B8B82176}"/>
                </a:ext>
              </a:extLst>
            </p:cNvPr>
            <p:cNvSpPr/>
            <p:nvPr/>
          </p:nvSpPr>
          <p:spPr>
            <a:xfrm>
              <a:off x="6037560" y="2400480"/>
              <a:ext cx="68400" cy="18000"/>
            </a:xfrm>
            <a:custGeom>
              <a:avLst/>
              <a:gdLst/>
              <a:ahLst/>
              <a:cxnLst/>
              <a:rect l="l" t="t" r="r" b="b"/>
              <a:pathLst>
                <a:path w="190" h="50" extrusionOk="0">
                  <a:moveTo>
                    <a:pt x="0" y="37"/>
                  </a:moveTo>
                  <a:cubicBezTo>
                    <a:pt x="3" y="42"/>
                    <a:pt x="42" y="16"/>
                    <a:pt x="97" y="21"/>
                  </a:cubicBezTo>
                  <a:cubicBezTo>
                    <a:pt x="151" y="24"/>
                    <a:pt x="187" y="55"/>
                    <a:pt x="190" y="50"/>
                  </a:cubicBezTo>
                  <a:cubicBezTo>
                    <a:pt x="192" y="49"/>
                    <a:pt x="186" y="38"/>
                    <a:pt x="170" y="26"/>
                  </a:cubicBezTo>
                  <a:cubicBezTo>
                    <a:pt x="154" y="15"/>
                    <a:pt x="128" y="3"/>
                    <a:pt x="98" y="1"/>
                  </a:cubicBezTo>
                  <a:cubicBezTo>
                    <a:pt x="68" y="-1"/>
                    <a:pt x="40" y="7"/>
                    <a:pt x="23" y="16"/>
                  </a:cubicBezTo>
                  <a:cubicBezTo>
                    <a:pt x="6" y="26"/>
                    <a:pt x="-2" y="35"/>
                    <a:pt x="0"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7" name="Google Shape;3556;p67">
              <a:extLst>
                <a:ext uri="{FF2B5EF4-FFF2-40B4-BE49-F238E27FC236}">
                  <a16:creationId xmlns:a16="http://schemas.microsoft.com/office/drawing/2014/main" id="{2ACBEB04-EE7E-BE33-8EF6-3A7179539688}"/>
                </a:ext>
              </a:extLst>
            </p:cNvPr>
            <p:cNvSpPr/>
            <p:nvPr/>
          </p:nvSpPr>
          <p:spPr>
            <a:xfrm>
              <a:off x="5911920" y="2442960"/>
              <a:ext cx="63000" cy="49320"/>
            </a:xfrm>
            <a:custGeom>
              <a:avLst/>
              <a:gdLst/>
              <a:ahLst/>
              <a:cxnLst/>
              <a:rect l="l" t="t" r="r" b="b"/>
              <a:pathLst>
                <a:path w="175" h="137" extrusionOk="0">
                  <a:moveTo>
                    <a:pt x="1" y="137"/>
                  </a:moveTo>
                  <a:cubicBezTo>
                    <a:pt x="7" y="139"/>
                    <a:pt x="23" y="88"/>
                    <a:pt x="73" y="51"/>
                  </a:cubicBezTo>
                  <a:cubicBezTo>
                    <a:pt x="122" y="12"/>
                    <a:pt x="176" y="10"/>
                    <a:pt x="175" y="4"/>
                  </a:cubicBezTo>
                  <a:cubicBezTo>
                    <a:pt x="175" y="2"/>
                    <a:pt x="162" y="-1"/>
                    <a:pt x="140" y="1"/>
                  </a:cubicBezTo>
                  <a:cubicBezTo>
                    <a:pt x="118" y="4"/>
                    <a:pt x="88" y="14"/>
                    <a:pt x="61" y="35"/>
                  </a:cubicBezTo>
                  <a:cubicBezTo>
                    <a:pt x="34" y="56"/>
                    <a:pt x="16" y="82"/>
                    <a:pt x="8" y="102"/>
                  </a:cubicBezTo>
                  <a:cubicBezTo>
                    <a:pt x="-1" y="122"/>
                    <a:pt x="-1" y="136"/>
                    <a:pt x="1" y="137"/>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8" name="Google Shape;3557;p67">
              <a:extLst>
                <a:ext uri="{FF2B5EF4-FFF2-40B4-BE49-F238E27FC236}">
                  <a16:creationId xmlns:a16="http://schemas.microsoft.com/office/drawing/2014/main" id="{C13E6587-0382-1807-0C1E-A3D48A22E1F9}"/>
                </a:ext>
              </a:extLst>
            </p:cNvPr>
            <p:cNvSpPr/>
            <p:nvPr/>
          </p:nvSpPr>
          <p:spPr>
            <a:xfrm>
              <a:off x="5788080" y="2489400"/>
              <a:ext cx="82080" cy="29520"/>
            </a:xfrm>
            <a:custGeom>
              <a:avLst/>
              <a:gdLst/>
              <a:ahLst/>
              <a:cxnLst/>
              <a:rect l="l" t="t" r="r" b="b"/>
              <a:pathLst>
                <a:path w="228" h="82" extrusionOk="0">
                  <a:moveTo>
                    <a:pt x="0" y="82"/>
                  </a:moveTo>
                  <a:cubicBezTo>
                    <a:pt x="4" y="86"/>
                    <a:pt x="42" y="43"/>
                    <a:pt x="107" y="26"/>
                  </a:cubicBezTo>
                  <a:cubicBezTo>
                    <a:pt x="172" y="8"/>
                    <a:pt x="226" y="26"/>
                    <a:pt x="228" y="20"/>
                  </a:cubicBezTo>
                  <a:cubicBezTo>
                    <a:pt x="229" y="18"/>
                    <a:pt x="216" y="10"/>
                    <a:pt x="193" y="4"/>
                  </a:cubicBezTo>
                  <a:cubicBezTo>
                    <a:pt x="170" y="-1"/>
                    <a:pt x="137" y="-3"/>
                    <a:pt x="102" y="7"/>
                  </a:cubicBezTo>
                  <a:cubicBezTo>
                    <a:pt x="67" y="16"/>
                    <a:pt x="39" y="34"/>
                    <a:pt x="22" y="51"/>
                  </a:cubicBezTo>
                  <a:cubicBezTo>
                    <a:pt x="5" y="67"/>
                    <a:pt x="-2" y="80"/>
                    <a:pt x="0" y="8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9" name="Google Shape;3558;p67">
              <a:extLst>
                <a:ext uri="{FF2B5EF4-FFF2-40B4-BE49-F238E27FC236}">
                  <a16:creationId xmlns:a16="http://schemas.microsoft.com/office/drawing/2014/main" id="{0FB72783-501A-D241-4616-177F3ECE8FE3}"/>
                </a:ext>
              </a:extLst>
            </p:cNvPr>
            <p:cNvSpPr/>
            <p:nvPr/>
          </p:nvSpPr>
          <p:spPr>
            <a:xfrm>
              <a:off x="5764680" y="2521080"/>
              <a:ext cx="3326040" cy="2357280"/>
            </a:xfrm>
            <a:custGeom>
              <a:avLst/>
              <a:gdLst/>
              <a:ahLst/>
              <a:cxnLst/>
              <a:rect l="l" t="t" r="r" b="b"/>
              <a:pathLst>
                <a:path w="9239" h="6548" extrusionOk="0">
                  <a:moveTo>
                    <a:pt x="8741" y="1692"/>
                  </a:moveTo>
                  <a:lnTo>
                    <a:pt x="8741" y="1692"/>
                  </a:lnTo>
                  <a:lnTo>
                    <a:pt x="8741" y="1692"/>
                  </a:lnTo>
                  <a:cubicBezTo>
                    <a:pt x="8742" y="1411"/>
                    <a:pt x="8297" y="960"/>
                    <a:pt x="7976" y="739"/>
                  </a:cubicBezTo>
                  <a:cubicBezTo>
                    <a:pt x="7820" y="631"/>
                    <a:pt x="7166" y="163"/>
                    <a:pt x="7166" y="163"/>
                  </a:cubicBezTo>
                  <a:lnTo>
                    <a:pt x="7106" y="0"/>
                  </a:lnTo>
                  <a:cubicBezTo>
                    <a:pt x="6506" y="148"/>
                    <a:pt x="5887" y="162"/>
                    <a:pt x="5298" y="126"/>
                  </a:cubicBezTo>
                  <a:lnTo>
                    <a:pt x="5244" y="287"/>
                  </a:lnTo>
                  <a:lnTo>
                    <a:pt x="4516" y="500"/>
                  </a:lnTo>
                  <a:cubicBezTo>
                    <a:pt x="4377" y="532"/>
                    <a:pt x="4000" y="785"/>
                    <a:pt x="3566" y="1215"/>
                  </a:cubicBezTo>
                  <a:cubicBezTo>
                    <a:pt x="3152" y="1626"/>
                    <a:pt x="2336" y="2481"/>
                    <a:pt x="2336" y="2481"/>
                  </a:cubicBezTo>
                  <a:cubicBezTo>
                    <a:pt x="2336" y="2481"/>
                    <a:pt x="2190" y="2333"/>
                    <a:pt x="2023" y="2531"/>
                  </a:cubicBezTo>
                  <a:lnTo>
                    <a:pt x="908" y="897"/>
                  </a:lnTo>
                  <a:lnTo>
                    <a:pt x="0" y="1246"/>
                  </a:lnTo>
                  <a:lnTo>
                    <a:pt x="86" y="1608"/>
                  </a:lnTo>
                  <a:cubicBezTo>
                    <a:pt x="-165" y="2052"/>
                    <a:pt x="637" y="3141"/>
                    <a:pt x="800" y="3412"/>
                  </a:cubicBezTo>
                  <a:cubicBezTo>
                    <a:pt x="800" y="3412"/>
                    <a:pt x="1698" y="4902"/>
                    <a:pt x="2407" y="4632"/>
                  </a:cubicBezTo>
                  <a:cubicBezTo>
                    <a:pt x="2942" y="4428"/>
                    <a:pt x="3575" y="3959"/>
                    <a:pt x="3865" y="3728"/>
                  </a:cubicBezTo>
                  <a:lnTo>
                    <a:pt x="3881" y="6548"/>
                  </a:lnTo>
                  <a:lnTo>
                    <a:pt x="8265" y="6537"/>
                  </a:lnTo>
                  <a:lnTo>
                    <a:pt x="8299" y="6222"/>
                  </a:lnTo>
                  <a:cubicBezTo>
                    <a:pt x="8299" y="6222"/>
                    <a:pt x="8318" y="6042"/>
                    <a:pt x="8347" y="5755"/>
                  </a:cubicBezTo>
                  <a:cubicBezTo>
                    <a:pt x="8458" y="5764"/>
                    <a:pt x="8605" y="5763"/>
                    <a:pt x="8759" y="5726"/>
                  </a:cubicBezTo>
                  <a:cubicBezTo>
                    <a:pt x="9074" y="5651"/>
                    <a:pt x="9213" y="5210"/>
                    <a:pt x="9238" y="4933"/>
                  </a:cubicBezTo>
                  <a:cubicBezTo>
                    <a:pt x="9263" y="4656"/>
                    <a:pt x="8741" y="1692"/>
                    <a:pt x="8741" y="1692"/>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0" name="Google Shape;3559;p67">
              <a:extLst>
                <a:ext uri="{FF2B5EF4-FFF2-40B4-BE49-F238E27FC236}">
                  <a16:creationId xmlns:a16="http://schemas.microsoft.com/office/drawing/2014/main" id="{0030117C-5DAB-8D5B-2F47-E40F186E352E}"/>
                </a:ext>
              </a:extLst>
            </p:cNvPr>
            <p:cNvSpPr/>
            <p:nvPr/>
          </p:nvSpPr>
          <p:spPr>
            <a:xfrm>
              <a:off x="8773920" y="3539520"/>
              <a:ext cx="120240" cy="1045800"/>
            </a:xfrm>
            <a:custGeom>
              <a:avLst/>
              <a:gdLst/>
              <a:ahLst/>
              <a:cxnLst/>
              <a:rect l="l" t="t" r="r" b="b"/>
              <a:pathLst>
                <a:path w="334" h="2905" extrusionOk="0">
                  <a:moveTo>
                    <a:pt x="0" y="2905"/>
                  </a:moveTo>
                  <a:cubicBezTo>
                    <a:pt x="386" y="2003"/>
                    <a:pt x="356" y="981"/>
                    <a:pt x="303" y="0"/>
                  </a:cubicBezTo>
                  <a:lnTo>
                    <a:pt x="0" y="2905"/>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1" name="Google Shape;3560;p67">
              <a:extLst>
                <a:ext uri="{FF2B5EF4-FFF2-40B4-BE49-F238E27FC236}">
                  <a16:creationId xmlns:a16="http://schemas.microsoft.com/office/drawing/2014/main" id="{EB95205E-67E8-9BD2-A10F-B46D24E9F071}"/>
                </a:ext>
              </a:extLst>
            </p:cNvPr>
            <p:cNvSpPr/>
            <p:nvPr/>
          </p:nvSpPr>
          <p:spPr>
            <a:xfrm>
              <a:off x="8746920" y="3316320"/>
              <a:ext cx="164520" cy="1496520"/>
            </a:xfrm>
            <a:custGeom>
              <a:avLst/>
              <a:gdLst/>
              <a:ahLst/>
              <a:cxnLst/>
              <a:rect l="l" t="t" r="r" b="b"/>
              <a:pathLst>
                <a:path w="457" h="4157" extrusionOk="0">
                  <a:moveTo>
                    <a:pt x="457" y="0"/>
                  </a:moveTo>
                  <a:cubicBezTo>
                    <a:pt x="462" y="0"/>
                    <a:pt x="364" y="931"/>
                    <a:pt x="238" y="2080"/>
                  </a:cubicBezTo>
                  <a:cubicBezTo>
                    <a:pt x="112" y="3228"/>
                    <a:pt x="5" y="4157"/>
                    <a:pt x="0" y="4157"/>
                  </a:cubicBezTo>
                  <a:cubicBezTo>
                    <a:pt x="-5" y="4156"/>
                    <a:pt x="93" y="3226"/>
                    <a:pt x="220" y="2078"/>
                  </a:cubicBezTo>
                  <a:cubicBezTo>
                    <a:pt x="346" y="929"/>
                    <a:pt x="452" y="-1"/>
                    <a:pt x="4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2" name="Google Shape;3561;p67">
              <a:extLst>
                <a:ext uri="{FF2B5EF4-FFF2-40B4-BE49-F238E27FC236}">
                  <a16:creationId xmlns:a16="http://schemas.microsoft.com/office/drawing/2014/main" id="{FC14D4EE-446B-A44C-286F-17811BE7DD5F}"/>
                </a:ext>
              </a:extLst>
            </p:cNvPr>
            <p:cNvSpPr/>
            <p:nvPr/>
          </p:nvSpPr>
          <p:spPr>
            <a:xfrm>
              <a:off x="7464600" y="3949560"/>
              <a:ext cx="20160" cy="859680"/>
            </a:xfrm>
            <a:custGeom>
              <a:avLst/>
              <a:gdLst/>
              <a:ahLst/>
              <a:cxnLst/>
              <a:rect l="l" t="t" r="r" b="b"/>
              <a:pathLst>
                <a:path w="56" h="2388" extrusionOk="0">
                  <a:moveTo>
                    <a:pt x="1" y="2388"/>
                  </a:moveTo>
                  <a:cubicBezTo>
                    <a:pt x="-4" y="2388"/>
                    <a:pt x="4" y="1853"/>
                    <a:pt x="19" y="1194"/>
                  </a:cubicBezTo>
                  <a:cubicBezTo>
                    <a:pt x="34" y="535"/>
                    <a:pt x="50" y="0"/>
                    <a:pt x="55" y="0"/>
                  </a:cubicBezTo>
                  <a:cubicBezTo>
                    <a:pt x="60" y="0"/>
                    <a:pt x="52" y="535"/>
                    <a:pt x="37" y="1195"/>
                  </a:cubicBezTo>
                  <a:cubicBezTo>
                    <a:pt x="22" y="1854"/>
                    <a:pt x="6" y="2388"/>
                    <a:pt x="1" y="238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3" name="Google Shape;3562;p67">
              <a:extLst>
                <a:ext uri="{FF2B5EF4-FFF2-40B4-BE49-F238E27FC236}">
                  <a16:creationId xmlns:a16="http://schemas.microsoft.com/office/drawing/2014/main" id="{6E884338-825F-125F-34B4-010C78727114}"/>
                </a:ext>
              </a:extLst>
            </p:cNvPr>
            <p:cNvSpPr/>
            <p:nvPr/>
          </p:nvSpPr>
          <p:spPr>
            <a:xfrm>
              <a:off x="7652520" y="2579760"/>
              <a:ext cx="691920" cy="63360"/>
            </a:xfrm>
            <a:custGeom>
              <a:avLst/>
              <a:gdLst/>
              <a:ahLst/>
              <a:cxnLst/>
              <a:rect l="l" t="t" r="r" b="b"/>
              <a:pathLst>
                <a:path w="1922" h="176" extrusionOk="0">
                  <a:moveTo>
                    <a:pt x="1922" y="0"/>
                  </a:moveTo>
                  <a:cubicBezTo>
                    <a:pt x="1923" y="1"/>
                    <a:pt x="1916" y="4"/>
                    <a:pt x="1904" y="8"/>
                  </a:cubicBezTo>
                  <a:cubicBezTo>
                    <a:pt x="1890" y="12"/>
                    <a:pt x="1872" y="18"/>
                    <a:pt x="1850" y="25"/>
                  </a:cubicBezTo>
                  <a:cubicBezTo>
                    <a:pt x="1827" y="33"/>
                    <a:pt x="1798" y="42"/>
                    <a:pt x="1764" y="50"/>
                  </a:cubicBezTo>
                  <a:cubicBezTo>
                    <a:pt x="1730" y="59"/>
                    <a:pt x="1692" y="70"/>
                    <a:pt x="1649" y="79"/>
                  </a:cubicBezTo>
                  <a:cubicBezTo>
                    <a:pt x="1564" y="100"/>
                    <a:pt x="1460" y="118"/>
                    <a:pt x="1345" y="135"/>
                  </a:cubicBezTo>
                  <a:cubicBezTo>
                    <a:pt x="1230" y="150"/>
                    <a:pt x="1103" y="163"/>
                    <a:pt x="969" y="170"/>
                  </a:cubicBezTo>
                  <a:cubicBezTo>
                    <a:pt x="701" y="183"/>
                    <a:pt x="457" y="173"/>
                    <a:pt x="282" y="158"/>
                  </a:cubicBezTo>
                  <a:cubicBezTo>
                    <a:pt x="195" y="150"/>
                    <a:pt x="124" y="143"/>
                    <a:pt x="75" y="136"/>
                  </a:cubicBezTo>
                  <a:cubicBezTo>
                    <a:pt x="53" y="133"/>
                    <a:pt x="34" y="130"/>
                    <a:pt x="20" y="128"/>
                  </a:cubicBezTo>
                  <a:cubicBezTo>
                    <a:pt x="7" y="126"/>
                    <a:pt x="0" y="124"/>
                    <a:pt x="0" y="124"/>
                  </a:cubicBezTo>
                  <a:cubicBezTo>
                    <a:pt x="0" y="123"/>
                    <a:pt x="7" y="123"/>
                    <a:pt x="20" y="124"/>
                  </a:cubicBezTo>
                  <a:cubicBezTo>
                    <a:pt x="35" y="125"/>
                    <a:pt x="53" y="127"/>
                    <a:pt x="76" y="129"/>
                  </a:cubicBezTo>
                  <a:cubicBezTo>
                    <a:pt x="125" y="133"/>
                    <a:pt x="196" y="139"/>
                    <a:pt x="283" y="145"/>
                  </a:cubicBezTo>
                  <a:cubicBezTo>
                    <a:pt x="458" y="156"/>
                    <a:pt x="701" y="165"/>
                    <a:pt x="968" y="152"/>
                  </a:cubicBezTo>
                  <a:cubicBezTo>
                    <a:pt x="1101" y="145"/>
                    <a:pt x="1228" y="133"/>
                    <a:pt x="1343" y="118"/>
                  </a:cubicBezTo>
                  <a:cubicBezTo>
                    <a:pt x="1458" y="102"/>
                    <a:pt x="1561" y="85"/>
                    <a:pt x="1646" y="66"/>
                  </a:cubicBezTo>
                  <a:cubicBezTo>
                    <a:pt x="1689" y="58"/>
                    <a:pt x="1728" y="48"/>
                    <a:pt x="1762" y="40"/>
                  </a:cubicBezTo>
                  <a:cubicBezTo>
                    <a:pt x="1796" y="33"/>
                    <a:pt x="1825" y="25"/>
                    <a:pt x="1848" y="18"/>
                  </a:cubicBezTo>
                  <a:cubicBezTo>
                    <a:pt x="1870" y="13"/>
                    <a:pt x="1888" y="8"/>
                    <a:pt x="1903" y="4"/>
                  </a:cubicBezTo>
                  <a:cubicBezTo>
                    <a:pt x="1915" y="1"/>
                    <a:pt x="1922" y="0"/>
                    <a:pt x="19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4" name="Google Shape;3563;p67">
              <a:extLst>
                <a:ext uri="{FF2B5EF4-FFF2-40B4-BE49-F238E27FC236}">
                  <a16:creationId xmlns:a16="http://schemas.microsoft.com/office/drawing/2014/main" id="{3FE95E9C-1A91-D706-374C-4F89F798B48F}"/>
                </a:ext>
              </a:extLst>
            </p:cNvPr>
            <p:cNvSpPr/>
            <p:nvPr/>
          </p:nvSpPr>
          <p:spPr>
            <a:xfrm>
              <a:off x="6910200" y="3575880"/>
              <a:ext cx="623520" cy="465120"/>
            </a:xfrm>
            <a:custGeom>
              <a:avLst/>
              <a:gdLst/>
              <a:ahLst/>
              <a:cxnLst/>
              <a:rect l="l" t="t" r="r" b="b"/>
              <a:pathLst>
                <a:path w="1732" h="1292" extrusionOk="0">
                  <a:moveTo>
                    <a:pt x="0" y="1292"/>
                  </a:moveTo>
                  <a:cubicBezTo>
                    <a:pt x="0" y="1292"/>
                    <a:pt x="7" y="1288"/>
                    <a:pt x="19" y="1280"/>
                  </a:cubicBezTo>
                  <a:cubicBezTo>
                    <a:pt x="32" y="1271"/>
                    <a:pt x="50" y="1260"/>
                    <a:pt x="71" y="1245"/>
                  </a:cubicBezTo>
                  <a:cubicBezTo>
                    <a:pt x="117" y="1215"/>
                    <a:pt x="182" y="1170"/>
                    <a:pt x="262" y="1114"/>
                  </a:cubicBezTo>
                  <a:cubicBezTo>
                    <a:pt x="422" y="1001"/>
                    <a:pt x="641" y="844"/>
                    <a:pt x="880" y="665"/>
                  </a:cubicBezTo>
                  <a:cubicBezTo>
                    <a:pt x="1119" y="487"/>
                    <a:pt x="1333" y="322"/>
                    <a:pt x="1486" y="200"/>
                  </a:cubicBezTo>
                  <a:cubicBezTo>
                    <a:pt x="1563" y="140"/>
                    <a:pt x="1625" y="90"/>
                    <a:pt x="1667" y="55"/>
                  </a:cubicBezTo>
                  <a:cubicBezTo>
                    <a:pt x="1687" y="39"/>
                    <a:pt x="1703" y="25"/>
                    <a:pt x="1715" y="15"/>
                  </a:cubicBezTo>
                  <a:cubicBezTo>
                    <a:pt x="1726" y="6"/>
                    <a:pt x="1732" y="1"/>
                    <a:pt x="1732" y="0"/>
                  </a:cubicBezTo>
                  <a:cubicBezTo>
                    <a:pt x="1731" y="0"/>
                    <a:pt x="1725" y="4"/>
                    <a:pt x="1713" y="13"/>
                  </a:cubicBezTo>
                  <a:cubicBezTo>
                    <a:pt x="1701" y="22"/>
                    <a:pt x="1684" y="35"/>
                    <a:pt x="1663" y="50"/>
                  </a:cubicBezTo>
                  <a:cubicBezTo>
                    <a:pt x="1618" y="85"/>
                    <a:pt x="1556" y="133"/>
                    <a:pt x="1479" y="191"/>
                  </a:cubicBezTo>
                  <a:cubicBezTo>
                    <a:pt x="1324" y="310"/>
                    <a:pt x="1109" y="474"/>
                    <a:pt x="870" y="652"/>
                  </a:cubicBezTo>
                  <a:cubicBezTo>
                    <a:pt x="631" y="830"/>
                    <a:pt x="413" y="989"/>
                    <a:pt x="255" y="1104"/>
                  </a:cubicBezTo>
                  <a:cubicBezTo>
                    <a:pt x="177" y="1161"/>
                    <a:pt x="113" y="1207"/>
                    <a:pt x="68" y="1240"/>
                  </a:cubicBezTo>
                  <a:cubicBezTo>
                    <a:pt x="47" y="1256"/>
                    <a:pt x="30" y="1268"/>
                    <a:pt x="17" y="1278"/>
                  </a:cubicBezTo>
                  <a:cubicBezTo>
                    <a:pt x="6" y="1286"/>
                    <a:pt x="0" y="1291"/>
                    <a:pt x="0" y="129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5" name="Google Shape;3564;p67">
              <a:extLst>
                <a:ext uri="{FF2B5EF4-FFF2-40B4-BE49-F238E27FC236}">
                  <a16:creationId xmlns:a16="http://schemas.microsoft.com/office/drawing/2014/main" id="{1102787A-D608-EA38-A407-59C2F7C98FE4}"/>
                </a:ext>
              </a:extLst>
            </p:cNvPr>
            <p:cNvSpPr/>
            <p:nvPr/>
          </p:nvSpPr>
          <p:spPr>
            <a:xfrm>
              <a:off x="6522840" y="3400200"/>
              <a:ext cx="91800" cy="288720"/>
            </a:xfrm>
            <a:custGeom>
              <a:avLst/>
              <a:gdLst/>
              <a:ahLst/>
              <a:cxnLst/>
              <a:rect l="l" t="t" r="r" b="b"/>
              <a:pathLst>
                <a:path w="255" h="802" extrusionOk="0">
                  <a:moveTo>
                    <a:pt x="6" y="802"/>
                  </a:moveTo>
                  <a:cubicBezTo>
                    <a:pt x="9" y="802"/>
                    <a:pt x="7" y="754"/>
                    <a:pt x="13" y="677"/>
                  </a:cubicBezTo>
                  <a:cubicBezTo>
                    <a:pt x="18" y="600"/>
                    <a:pt x="34" y="494"/>
                    <a:pt x="68" y="382"/>
                  </a:cubicBezTo>
                  <a:cubicBezTo>
                    <a:pt x="104" y="270"/>
                    <a:pt x="151" y="173"/>
                    <a:pt x="190" y="107"/>
                  </a:cubicBezTo>
                  <a:cubicBezTo>
                    <a:pt x="229" y="40"/>
                    <a:pt x="258" y="2"/>
                    <a:pt x="255" y="0"/>
                  </a:cubicBezTo>
                  <a:cubicBezTo>
                    <a:pt x="254" y="-1"/>
                    <a:pt x="247" y="8"/>
                    <a:pt x="233" y="25"/>
                  </a:cubicBezTo>
                  <a:cubicBezTo>
                    <a:pt x="219" y="42"/>
                    <a:pt x="201" y="68"/>
                    <a:pt x="180" y="101"/>
                  </a:cubicBezTo>
                  <a:cubicBezTo>
                    <a:pt x="138" y="166"/>
                    <a:pt x="88" y="263"/>
                    <a:pt x="53" y="377"/>
                  </a:cubicBezTo>
                  <a:cubicBezTo>
                    <a:pt x="17" y="491"/>
                    <a:pt x="3" y="599"/>
                    <a:pt x="1" y="677"/>
                  </a:cubicBezTo>
                  <a:cubicBezTo>
                    <a:pt x="0" y="716"/>
                    <a:pt x="0" y="747"/>
                    <a:pt x="2" y="769"/>
                  </a:cubicBezTo>
                  <a:cubicBezTo>
                    <a:pt x="3" y="791"/>
                    <a:pt x="5" y="802"/>
                    <a:pt x="6" y="80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6" name="Google Shape;3565;p67">
              <a:extLst>
                <a:ext uri="{FF2B5EF4-FFF2-40B4-BE49-F238E27FC236}">
                  <a16:creationId xmlns:a16="http://schemas.microsoft.com/office/drawing/2014/main" id="{725EC75F-DFA1-E3F0-7D2B-B49323EEDEA6}"/>
                </a:ext>
              </a:extLst>
            </p:cNvPr>
            <p:cNvSpPr/>
            <p:nvPr/>
          </p:nvSpPr>
          <p:spPr>
            <a:xfrm>
              <a:off x="6444360" y="3426120"/>
              <a:ext cx="37080" cy="236880"/>
            </a:xfrm>
            <a:custGeom>
              <a:avLst/>
              <a:gdLst/>
              <a:ahLst/>
              <a:cxnLst/>
              <a:rect l="l" t="t" r="r" b="b"/>
              <a:pathLst>
                <a:path w="103" h="658" extrusionOk="0">
                  <a:moveTo>
                    <a:pt x="27" y="658"/>
                  </a:moveTo>
                  <a:cubicBezTo>
                    <a:pt x="29" y="658"/>
                    <a:pt x="23" y="621"/>
                    <a:pt x="19" y="560"/>
                  </a:cubicBezTo>
                  <a:cubicBezTo>
                    <a:pt x="14" y="500"/>
                    <a:pt x="13" y="416"/>
                    <a:pt x="23" y="325"/>
                  </a:cubicBezTo>
                  <a:cubicBezTo>
                    <a:pt x="34" y="233"/>
                    <a:pt x="54" y="152"/>
                    <a:pt x="72" y="94"/>
                  </a:cubicBezTo>
                  <a:cubicBezTo>
                    <a:pt x="91" y="36"/>
                    <a:pt x="105" y="1"/>
                    <a:pt x="103" y="0"/>
                  </a:cubicBezTo>
                  <a:cubicBezTo>
                    <a:pt x="101" y="0"/>
                    <a:pt x="97" y="8"/>
                    <a:pt x="89" y="23"/>
                  </a:cubicBezTo>
                  <a:cubicBezTo>
                    <a:pt x="82" y="39"/>
                    <a:pt x="72" y="61"/>
                    <a:pt x="61" y="90"/>
                  </a:cubicBezTo>
                  <a:cubicBezTo>
                    <a:pt x="40" y="147"/>
                    <a:pt x="17" y="230"/>
                    <a:pt x="7" y="323"/>
                  </a:cubicBezTo>
                  <a:cubicBezTo>
                    <a:pt x="-4" y="416"/>
                    <a:pt x="-1" y="501"/>
                    <a:pt x="7" y="561"/>
                  </a:cubicBezTo>
                  <a:cubicBezTo>
                    <a:pt x="11" y="592"/>
                    <a:pt x="15" y="616"/>
                    <a:pt x="19" y="633"/>
                  </a:cubicBezTo>
                  <a:cubicBezTo>
                    <a:pt x="23" y="650"/>
                    <a:pt x="26" y="659"/>
                    <a:pt x="27" y="6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7" name="Google Shape;3566;p67">
              <a:extLst>
                <a:ext uri="{FF2B5EF4-FFF2-40B4-BE49-F238E27FC236}">
                  <a16:creationId xmlns:a16="http://schemas.microsoft.com/office/drawing/2014/main" id="{EED71253-51DA-CE1D-1467-54982563397E}"/>
                </a:ext>
              </a:extLst>
            </p:cNvPr>
            <p:cNvSpPr/>
            <p:nvPr/>
          </p:nvSpPr>
          <p:spPr>
            <a:xfrm>
              <a:off x="7397280" y="2816640"/>
              <a:ext cx="305280" cy="627480"/>
            </a:xfrm>
            <a:custGeom>
              <a:avLst/>
              <a:gdLst/>
              <a:ahLst/>
              <a:cxnLst/>
              <a:rect l="l" t="t" r="r" b="b"/>
              <a:pathLst>
                <a:path w="848" h="1743" extrusionOk="0">
                  <a:moveTo>
                    <a:pt x="625" y="1743"/>
                  </a:moveTo>
                  <a:cubicBezTo>
                    <a:pt x="624" y="1742"/>
                    <a:pt x="641" y="1717"/>
                    <a:pt x="669" y="1670"/>
                  </a:cubicBezTo>
                  <a:cubicBezTo>
                    <a:pt x="698" y="1623"/>
                    <a:pt x="734" y="1551"/>
                    <a:pt x="767" y="1459"/>
                  </a:cubicBezTo>
                  <a:cubicBezTo>
                    <a:pt x="799" y="1366"/>
                    <a:pt x="825" y="1251"/>
                    <a:pt x="830" y="1122"/>
                  </a:cubicBezTo>
                  <a:cubicBezTo>
                    <a:pt x="835" y="992"/>
                    <a:pt x="817" y="849"/>
                    <a:pt x="767" y="708"/>
                  </a:cubicBezTo>
                  <a:cubicBezTo>
                    <a:pt x="716" y="568"/>
                    <a:pt x="639" y="445"/>
                    <a:pt x="552" y="349"/>
                  </a:cubicBezTo>
                  <a:cubicBezTo>
                    <a:pt x="466" y="252"/>
                    <a:pt x="374" y="179"/>
                    <a:pt x="290" y="128"/>
                  </a:cubicBezTo>
                  <a:cubicBezTo>
                    <a:pt x="206" y="78"/>
                    <a:pt x="132" y="47"/>
                    <a:pt x="81" y="29"/>
                  </a:cubicBezTo>
                  <a:cubicBezTo>
                    <a:pt x="29" y="10"/>
                    <a:pt x="-1" y="2"/>
                    <a:pt x="0" y="0"/>
                  </a:cubicBezTo>
                  <a:cubicBezTo>
                    <a:pt x="0" y="0"/>
                    <a:pt x="7" y="1"/>
                    <a:pt x="22" y="5"/>
                  </a:cubicBezTo>
                  <a:cubicBezTo>
                    <a:pt x="36" y="9"/>
                    <a:pt x="57" y="12"/>
                    <a:pt x="83" y="22"/>
                  </a:cubicBezTo>
                  <a:cubicBezTo>
                    <a:pt x="136" y="38"/>
                    <a:pt x="211" y="67"/>
                    <a:pt x="296" y="117"/>
                  </a:cubicBezTo>
                  <a:cubicBezTo>
                    <a:pt x="382" y="167"/>
                    <a:pt x="477" y="240"/>
                    <a:pt x="565" y="338"/>
                  </a:cubicBezTo>
                  <a:cubicBezTo>
                    <a:pt x="653" y="435"/>
                    <a:pt x="732" y="559"/>
                    <a:pt x="785" y="702"/>
                  </a:cubicBezTo>
                  <a:cubicBezTo>
                    <a:pt x="835" y="845"/>
                    <a:pt x="853" y="991"/>
                    <a:pt x="847" y="1122"/>
                  </a:cubicBezTo>
                  <a:cubicBezTo>
                    <a:pt x="841" y="1254"/>
                    <a:pt x="814" y="1370"/>
                    <a:pt x="779" y="1463"/>
                  </a:cubicBezTo>
                  <a:cubicBezTo>
                    <a:pt x="745" y="1556"/>
                    <a:pt x="706" y="1627"/>
                    <a:pt x="676" y="1673"/>
                  </a:cubicBezTo>
                  <a:cubicBezTo>
                    <a:pt x="661" y="1697"/>
                    <a:pt x="647" y="1714"/>
                    <a:pt x="639" y="1726"/>
                  </a:cubicBezTo>
                  <a:cubicBezTo>
                    <a:pt x="630" y="1737"/>
                    <a:pt x="626" y="1743"/>
                    <a:pt x="625" y="174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8" name="Google Shape;3567;p67">
              <a:extLst>
                <a:ext uri="{FF2B5EF4-FFF2-40B4-BE49-F238E27FC236}">
                  <a16:creationId xmlns:a16="http://schemas.microsoft.com/office/drawing/2014/main" id="{33267CFE-4CBA-192D-313E-3A6594787FD3}"/>
                </a:ext>
              </a:extLst>
            </p:cNvPr>
            <p:cNvSpPr/>
            <p:nvPr/>
          </p:nvSpPr>
          <p:spPr>
            <a:xfrm>
              <a:off x="7153560" y="3537360"/>
              <a:ext cx="427680" cy="327960"/>
            </a:xfrm>
            <a:custGeom>
              <a:avLst/>
              <a:gdLst/>
              <a:ahLst/>
              <a:cxnLst/>
              <a:rect l="l" t="t" r="r" b="b"/>
              <a:pathLst>
                <a:path w="1188" h="911" extrusionOk="0">
                  <a:moveTo>
                    <a:pt x="1188" y="0"/>
                  </a:moveTo>
                  <a:cubicBezTo>
                    <a:pt x="1188" y="0"/>
                    <a:pt x="388" y="624"/>
                    <a:pt x="0" y="911"/>
                  </a:cubicBezTo>
                  <a:cubicBezTo>
                    <a:pt x="511" y="847"/>
                    <a:pt x="971" y="467"/>
                    <a:pt x="11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9" name="Google Shape;3568;p67">
              <a:extLst>
                <a:ext uri="{FF2B5EF4-FFF2-40B4-BE49-F238E27FC236}">
                  <a16:creationId xmlns:a16="http://schemas.microsoft.com/office/drawing/2014/main" id="{4BB719B6-B53C-D06F-02B2-B0460D225D26}"/>
                </a:ext>
              </a:extLst>
            </p:cNvPr>
            <p:cNvSpPr/>
            <p:nvPr/>
          </p:nvSpPr>
          <p:spPr>
            <a:xfrm>
              <a:off x="1503000" y="3154680"/>
              <a:ext cx="2203560" cy="1674000"/>
            </a:xfrm>
            <a:custGeom>
              <a:avLst/>
              <a:gdLst/>
              <a:ahLst/>
              <a:cxnLst/>
              <a:rect l="l" t="t" r="r" b="b"/>
              <a:pathLst>
                <a:path w="6121" h="4650" extrusionOk="0">
                  <a:moveTo>
                    <a:pt x="6121" y="2034"/>
                  </a:moveTo>
                  <a:cubicBezTo>
                    <a:pt x="6121" y="2034"/>
                    <a:pt x="4974" y="1031"/>
                    <a:pt x="4827" y="894"/>
                  </a:cubicBezTo>
                  <a:cubicBezTo>
                    <a:pt x="4250" y="354"/>
                    <a:pt x="3822" y="331"/>
                    <a:pt x="3822" y="331"/>
                  </a:cubicBezTo>
                  <a:lnTo>
                    <a:pt x="3303" y="219"/>
                  </a:lnTo>
                  <a:lnTo>
                    <a:pt x="1889" y="0"/>
                  </a:lnTo>
                  <a:lnTo>
                    <a:pt x="600" y="202"/>
                  </a:lnTo>
                  <a:lnTo>
                    <a:pt x="178" y="2018"/>
                  </a:lnTo>
                  <a:lnTo>
                    <a:pt x="148" y="2933"/>
                  </a:lnTo>
                  <a:lnTo>
                    <a:pt x="0" y="4650"/>
                  </a:lnTo>
                  <a:lnTo>
                    <a:pt x="4468" y="4650"/>
                  </a:lnTo>
                  <a:lnTo>
                    <a:pt x="4444" y="4269"/>
                  </a:lnTo>
                  <a:lnTo>
                    <a:pt x="4562" y="2602"/>
                  </a:lnTo>
                  <a:lnTo>
                    <a:pt x="4546" y="2925"/>
                  </a:lnTo>
                  <a:lnTo>
                    <a:pt x="5099" y="3400"/>
                  </a:lnTo>
                  <a:lnTo>
                    <a:pt x="6121" y="203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0" name="Google Shape;3569;p67">
              <a:extLst>
                <a:ext uri="{FF2B5EF4-FFF2-40B4-BE49-F238E27FC236}">
                  <a16:creationId xmlns:a16="http://schemas.microsoft.com/office/drawing/2014/main" id="{F7B12824-094F-4A2B-933C-3C662995E445}"/>
                </a:ext>
              </a:extLst>
            </p:cNvPr>
            <p:cNvSpPr/>
            <p:nvPr/>
          </p:nvSpPr>
          <p:spPr>
            <a:xfrm>
              <a:off x="3116880" y="3809160"/>
              <a:ext cx="45360" cy="669600"/>
            </a:xfrm>
            <a:custGeom>
              <a:avLst/>
              <a:gdLst/>
              <a:ahLst/>
              <a:cxnLst/>
              <a:rect l="l" t="t" r="r" b="b"/>
              <a:pathLst>
                <a:path w="126" h="1860" extrusionOk="0">
                  <a:moveTo>
                    <a:pt x="126" y="0"/>
                  </a:moveTo>
                  <a:cubicBezTo>
                    <a:pt x="126" y="0"/>
                    <a:pt x="127" y="6"/>
                    <a:pt x="126" y="19"/>
                  </a:cubicBezTo>
                  <a:cubicBezTo>
                    <a:pt x="126" y="33"/>
                    <a:pt x="125" y="51"/>
                    <a:pt x="124" y="73"/>
                  </a:cubicBezTo>
                  <a:cubicBezTo>
                    <a:pt x="121" y="122"/>
                    <a:pt x="117" y="190"/>
                    <a:pt x="113" y="273"/>
                  </a:cubicBezTo>
                  <a:cubicBezTo>
                    <a:pt x="102" y="443"/>
                    <a:pt x="87" y="674"/>
                    <a:pt x="70" y="931"/>
                  </a:cubicBezTo>
                  <a:cubicBezTo>
                    <a:pt x="52" y="1187"/>
                    <a:pt x="36" y="1418"/>
                    <a:pt x="24" y="1588"/>
                  </a:cubicBezTo>
                  <a:cubicBezTo>
                    <a:pt x="17" y="1671"/>
                    <a:pt x="12" y="1739"/>
                    <a:pt x="8" y="1787"/>
                  </a:cubicBezTo>
                  <a:cubicBezTo>
                    <a:pt x="6" y="1810"/>
                    <a:pt x="4" y="1828"/>
                    <a:pt x="3" y="1842"/>
                  </a:cubicBezTo>
                  <a:cubicBezTo>
                    <a:pt x="2" y="1854"/>
                    <a:pt x="1" y="1860"/>
                    <a:pt x="0" y="1860"/>
                  </a:cubicBezTo>
                  <a:cubicBezTo>
                    <a:pt x="0" y="1860"/>
                    <a:pt x="0" y="1854"/>
                    <a:pt x="0" y="1841"/>
                  </a:cubicBezTo>
                  <a:cubicBezTo>
                    <a:pt x="0" y="1827"/>
                    <a:pt x="1" y="1809"/>
                    <a:pt x="2" y="1787"/>
                  </a:cubicBezTo>
                  <a:cubicBezTo>
                    <a:pt x="5" y="1738"/>
                    <a:pt x="9" y="1670"/>
                    <a:pt x="13" y="1587"/>
                  </a:cubicBezTo>
                  <a:cubicBezTo>
                    <a:pt x="24" y="1418"/>
                    <a:pt x="39" y="1186"/>
                    <a:pt x="56" y="930"/>
                  </a:cubicBezTo>
                  <a:cubicBezTo>
                    <a:pt x="74" y="674"/>
                    <a:pt x="90" y="442"/>
                    <a:pt x="102" y="272"/>
                  </a:cubicBezTo>
                  <a:cubicBezTo>
                    <a:pt x="109" y="189"/>
                    <a:pt x="114" y="122"/>
                    <a:pt x="118" y="73"/>
                  </a:cubicBezTo>
                  <a:cubicBezTo>
                    <a:pt x="120" y="51"/>
                    <a:pt x="122" y="33"/>
                    <a:pt x="123" y="19"/>
                  </a:cubicBezTo>
                  <a:cubicBezTo>
                    <a:pt x="125" y="6"/>
                    <a:pt x="125" y="0"/>
                    <a:pt x="12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1" name="Google Shape;3570;p67">
              <a:extLst>
                <a:ext uri="{FF2B5EF4-FFF2-40B4-BE49-F238E27FC236}">
                  <a16:creationId xmlns:a16="http://schemas.microsoft.com/office/drawing/2014/main" id="{10F3E365-63A3-A4C6-7701-2CB1D45FCE91}"/>
                </a:ext>
              </a:extLst>
            </p:cNvPr>
            <p:cNvSpPr/>
            <p:nvPr/>
          </p:nvSpPr>
          <p:spPr>
            <a:xfrm>
              <a:off x="3139560" y="3749040"/>
              <a:ext cx="63720" cy="413640"/>
            </a:xfrm>
            <a:custGeom>
              <a:avLst/>
              <a:gdLst/>
              <a:ahLst/>
              <a:cxnLst/>
              <a:rect l="l" t="t" r="r" b="b"/>
              <a:pathLst>
                <a:path w="177" h="1149" extrusionOk="0">
                  <a:moveTo>
                    <a:pt x="76" y="0"/>
                  </a:moveTo>
                  <a:cubicBezTo>
                    <a:pt x="74" y="21"/>
                    <a:pt x="1" y="1127"/>
                    <a:pt x="0" y="1149"/>
                  </a:cubicBezTo>
                  <a:cubicBezTo>
                    <a:pt x="187" y="784"/>
                    <a:pt x="248" y="372"/>
                    <a:pt x="7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2" name="Google Shape;3571;p67">
              <a:extLst>
                <a:ext uri="{FF2B5EF4-FFF2-40B4-BE49-F238E27FC236}">
                  <a16:creationId xmlns:a16="http://schemas.microsoft.com/office/drawing/2014/main" id="{450A7887-C000-E7E2-5478-BF61B7A4D735}"/>
                </a:ext>
              </a:extLst>
            </p:cNvPr>
            <p:cNvSpPr/>
            <p:nvPr/>
          </p:nvSpPr>
          <p:spPr>
            <a:xfrm>
              <a:off x="1540080" y="3999240"/>
              <a:ext cx="117720" cy="393120"/>
            </a:xfrm>
            <a:custGeom>
              <a:avLst/>
              <a:gdLst/>
              <a:ahLst/>
              <a:cxnLst/>
              <a:rect l="l" t="t" r="r" b="b"/>
              <a:pathLst>
                <a:path w="327" h="1092" extrusionOk="0">
                  <a:moveTo>
                    <a:pt x="0" y="1092"/>
                  </a:moveTo>
                  <a:cubicBezTo>
                    <a:pt x="316" y="823"/>
                    <a:pt x="351" y="413"/>
                    <a:pt x="317" y="0"/>
                  </a:cubicBezTo>
                  <a:lnTo>
                    <a:pt x="46" y="546"/>
                  </a:lnTo>
                  <a:lnTo>
                    <a:pt x="0" y="109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3" name="Google Shape;3572;p67">
              <a:extLst>
                <a:ext uri="{FF2B5EF4-FFF2-40B4-BE49-F238E27FC236}">
                  <a16:creationId xmlns:a16="http://schemas.microsoft.com/office/drawing/2014/main" id="{7ED4F5C0-1C36-1D6F-CDBC-00B1757AFE09}"/>
                </a:ext>
              </a:extLst>
            </p:cNvPr>
            <p:cNvSpPr/>
            <p:nvPr/>
          </p:nvSpPr>
          <p:spPr>
            <a:xfrm>
              <a:off x="909720" y="3227400"/>
              <a:ext cx="917640" cy="1146600"/>
            </a:xfrm>
            <a:custGeom>
              <a:avLst/>
              <a:gdLst/>
              <a:ahLst/>
              <a:cxnLst/>
              <a:rect l="l" t="t" r="r" b="b"/>
              <a:pathLst>
                <a:path w="2549" h="3185" extrusionOk="0">
                  <a:moveTo>
                    <a:pt x="0" y="2238"/>
                  </a:moveTo>
                  <a:cubicBezTo>
                    <a:pt x="25" y="2238"/>
                    <a:pt x="1514" y="3185"/>
                    <a:pt x="1514" y="3185"/>
                  </a:cubicBezTo>
                  <a:lnTo>
                    <a:pt x="2549" y="1580"/>
                  </a:lnTo>
                  <a:lnTo>
                    <a:pt x="2248" y="0"/>
                  </a:lnTo>
                  <a:cubicBezTo>
                    <a:pt x="2248" y="0"/>
                    <a:pt x="1632" y="93"/>
                    <a:pt x="1363" y="388"/>
                  </a:cubicBezTo>
                  <a:cubicBezTo>
                    <a:pt x="1197" y="569"/>
                    <a:pt x="0" y="2238"/>
                    <a:pt x="0" y="22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4" name="Google Shape;3573;p67">
              <a:extLst>
                <a:ext uri="{FF2B5EF4-FFF2-40B4-BE49-F238E27FC236}">
                  <a16:creationId xmlns:a16="http://schemas.microsoft.com/office/drawing/2014/main" id="{E72B57A6-8E46-5C31-6AEA-FD4712CC05FE}"/>
                </a:ext>
              </a:extLst>
            </p:cNvPr>
            <p:cNvSpPr/>
            <p:nvPr/>
          </p:nvSpPr>
          <p:spPr>
            <a:xfrm>
              <a:off x="1567080" y="3303720"/>
              <a:ext cx="263160" cy="436320"/>
            </a:xfrm>
            <a:custGeom>
              <a:avLst/>
              <a:gdLst/>
              <a:ahLst/>
              <a:cxnLst/>
              <a:rect l="l" t="t" r="r" b="b"/>
              <a:pathLst>
                <a:path w="731" h="1212" extrusionOk="0">
                  <a:moveTo>
                    <a:pt x="659" y="1212"/>
                  </a:moveTo>
                  <a:cubicBezTo>
                    <a:pt x="657" y="1211"/>
                    <a:pt x="664" y="1190"/>
                    <a:pt x="674" y="1151"/>
                  </a:cubicBezTo>
                  <a:cubicBezTo>
                    <a:pt x="684" y="1112"/>
                    <a:pt x="697" y="1055"/>
                    <a:pt x="706" y="984"/>
                  </a:cubicBezTo>
                  <a:cubicBezTo>
                    <a:pt x="714" y="912"/>
                    <a:pt x="719" y="826"/>
                    <a:pt x="710" y="732"/>
                  </a:cubicBezTo>
                  <a:cubicBezTo>
                    <a:pt x="701" y="638"/>
                    <a:pt x="680" y="534"/>
                    <a:pt x="629" y="438"/>
                  </a:cubicBezTo>
                  <a:cubicBezTo>
                    <a:pt x="577" y="343"/>
                    <a:pt x="505" y="264"/>
                    <a:pt x="434" y="203"/>
                  </a:cubicBezTo>
                  <a:cubicBezTo>
                    <a:pt x="361" y="142"/>
                    <a:pt x="287" y="99"/>
                    <a:pt x="221" y="70"/>
                  </a:cubicBezTo>
                  <a:cubicBezTo>
                    <a:pt x="90" y="11"/>
                    <a:pt x="-1" y="5"/>
                    <a:pt x="0" y="0"/>
                  </a:cubicBezTo>
                  <a:cubicBezTo>
                    <a:pt x="0" y="-1"/>
                    <a:pt x="6" y="0"/>
                    <a:pt x="16" y="1"/>
                  </a:cubicBezTo>
                  <a:cubicBezTo>
                    <a:pt x="27" y="2"/>
                    <a:pt x="43" y="3"/>
                    <a:pt x="62" y="8"/>
                  </a:cubicBezTo>
                  <a:cubicBezTo>
                    <a:pt x="102" y="15"/>
                    <a:pt x="159" y="30"/>
                    <a:pt x="227" y="58"/>
                  </a:cubicBezTo>
                  <a:cubicBezTo>
                    <a:pt x="294" y="86"/>
                    <a:pt x="370" y="129"/>
                    <a:pt x="445" y="190"/>
                  </a:cubicBezTo>
                  <a:cubicBezTo>
                    <a:pt x="518" y="252"/>
                    <a:pt x="591" y="331"/>
                    <a:pt x="645" y="430"/>
                  </a:cubicBezTo>
                  <a:cubicBezTo>
                    <a:pt x="698" y="529"/>
                    <a:pt x="719" y="635"/>
                    <a:pt x="727" y="731"/>
                  </a:cubicBezTo>
                  <a:cubicBezTo>
                    <a:pt x="736" y="827"/>
                    <a:pt x="729" y="913"/>
                    <a:pt x="719" y="985"/>
                  </a:cubicBezTo>
                  <a:cubicBezTo>
                    <a:pt x="708" y="1057"/>
                    <a:pt x="693" y="1114"/>
                    <a:pt x="681" y="1153"/>
                  </a:cubicBezTo>
                  <a:cubicBezTo>
                    <a:pt x="675" y="1172"/>
                    <a:pt x="669" y="1187"/>
                    <a:pt x="665" y="1197"/>
                  </a:cubicBezTo>
                  <a:cubicBezTo>
                    <a:pt x="661" y="1207"/>
                    <a:pt x="659" y="1212"/>
                    <a:pt x="659" y="121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5" name="Google Shape;3574;p67">
              <a:extLst>
                <a:ext uri="{FF2B5EF4-FFF2-40B4-BE49-F238E27FC236}">
                  <a16:creationId xmlns:a16="http://schemas.microsoft.com/office/drawing/2014/main" id="{02814372-AD12-A1F5-5657-6FA0CC432440}"/>
                </a:ext>
              </a:extLst>
            </p:cNvPr>
            <p:cNvSpPr/>
            <p:nvPr/>
          </p:nvSpPr>
          <p:spPr>
            <a:xfrm>
              <a:off x="1935895" y="1874880"/>
              <a:ext cx="1016640" cy="1586160"/>
            </a:xfrm>
            <a:custGeom>
              <a:avLst/>
              <a:gdLst/>
              <a:ahLst/>
              <a:cxnLst/>
              <a:rect l="l" t="t" r="r" b="b"/>
              <a:pathLst>
                <a:path w="2824" h="4406" extrusionOk="0">
                  <a:moveTo>
                    <a:pt x="2804" y="1242"/>
                  </a:moveTo>
                  <a:cubicBezTo>
                    <a:pt x="2785" y="577"/>
                    <a:pt x="2258" y="38"/>
                    <a:pt x="1594" y="3"/>
                  </a:cubicBezTo>
                  <a:lnTo>
                    <a:pt x="1528" y="0"/>
                  </a:lnTo>
                  <a:cubicBezTo>
                    <a:pt x="813" y="5"/>
                    <a:pt x="418" y="614"/>
                    <a:pt x="443" y="1328"/>
                  </a:cubicBezTo>
                  <a:lnTo>
                    <a:pt x="455" y="1799"/>
                  </a:lnTo>
                  <a:cubicBezTo>
                    <a:pt x="370" y="1773"/>
                    <a:pt x="8" y="1691"/>
                    <a:pt x="0" y="2110"/>
                  </a:cubicBezTo>
                  <a:cubicBezTo>
                    <a:pt x="-8" y="2516"/>
                    <a:pt x="371" y="2513"/>
                    <a:pt x="473" y="2496"/>
                  </a:cubicBezTo>
                  <a:lnTo>
                    <a:pt x="505" y="3691"/>
                  </a:lnTo>
                  <a:lnTo>
                    <a:pt x="558" y="3772"/>
                  </a:lnTo>
                  <a:cubicBezTo>
                    <a:pt x="730" y="4038"/>
                    <a:pt x="981" y="4244"/>
                    <a:pt x="1275" y="4363"/>
                  </a:cubicBezTo>
                  <a:cubicBezTo>
                    <a:pt x="1659" y="4517"/>
                    <a:pt x="2078" y="4233"/>
                    <a:pt x="2076" y="3818"/>
                  </a:cubicBezTo>
                  <a:cubicBezTo>
                    <a:pt x="2076" y="3818"/>
                    <a:pt x="2077" y="3630"/>
                    <a:pt x="2078" y="3630"/>
                  </a:cubicBezTo>
                  <a:cubicBezTo>
                    <a:pt x="2078" y="3630"/>
                    <a:pt x="2768" y="3559"/>
                    <a:pt x="2812" y="2875"/>
                  </a:cubicBezTo>
                  <a:cubicBezTo>
                    <a:pt x="2834" y="2545"/>
                    <a:pt x="2822" y="1861"/>
                    <a:pt x="2804" y="1242"/>
                  </a:cubicBezTo>
                  <a:close/>
                </a:path>
              </a:pathLst>
            </a:custGeom>
            <a:solidFill>
              <a:srgbClr val="FFC09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6" name="Google Shape;3575;p67">
              <a:extLst>
                <a:ext uri="{FF2B5EF4-FFF2-40B4-BE49-F238E27FC236}">
                  <a16:creationId xmlns:a16="http://schemas.microsoft.com/office/drawing/2014/main" id="{3FC7C100-2CDC-9499-2929-2A6DDF7ED157}"/>
                </a:ext>
              </a:extLst>
            </p:cNvPr>
            <p:cNvSpPr/>
            <p:nvPr/>
          </p:nvSpPr>
          <p:spPr>
            <a:xfrm>
              <a:off x="2367033" y="3069720"/>
              <a:ext cx="316080" cy="180000"/>
            </a:xfrm>
            <a:custGeom>
              <a:avLst/>
              <a:gdLst/>
              <a:ahLst/>
              <a:cxnLst/>
              <a:rect l="l" t="t" r="r" b="b"/>
              <a:pathLst>
                <a:path w="878" h="500" extrusionOk="0">
                  <a:moveTo>
                    <a:pt x="878" y="310"/>
                  </a:moveTo>
                  <a:cubicBezTo>
                    <a:pt x="878" y="310"/>
                    <a:pt x="445" y="312"/>
                    <a:pt x="0" y="0"/>
                  </a:cubicBezTo>
                  <a:cubicBezTo>
                    <a:pt x="0" y="0"/>
                    <a:pt x="188" y="526"/>
                    <a:pt x="874" y="499"/>
                  </a:cubicBezTo>
                  <a:lnTo>
                    <a:pt x="878" y="310"/>
                  </a:lnTo>
                  <a:close/>
                </a:path>
              </a:pathLst>
            </a:custGeom>
            <a:solidFill>
              <a:srgbClr val="FF9B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7" name="Google Shape;3576;p67">
              <a:extLst>
                <a:ext uri="{FF2B5EF4-FFF2-40B4-BE49-F238E27FC236}">
                  <a16:creationId xmlns:a16="http://schemas.microsoft.com/office/drawing/2014/main" id="{D4BC2AA4-8858-FBC3-BCF7-060E7F3CB018}"/>
                </a:ext>
              </a:extLst>
            </p:cNvPr>
            <p:cNvSpPr/>
            <p:nvPr/>
          </p:nvSpPr>
          <p:spPr>
            <a:xfrm>
              <a:off x="2800975" y="2488320"/>
              <a:ext cx="70200" cy="67320"/>
            </a:xfrm>
            <a:custGeom>
              <a:avLst/>
              <a:gdLst/>
              <a:ahLst/>
              <a:cxnLst/>
              <a:rect l="l" t="t" r="r" b="b"/>
              <a:pathLst>
                <a:path w="195" h="187" extrusionOk="0">
                  <a:moveTo>
                    <a:pt x="195" y="93"/>
                  </a:moveTo>
                  <a:cubicBezTo>
                    <a:pt x="194" y="145"/>
                    <a:pt x="150" y="187"/>
                    <a:pt x="96" y="187"/>
                  </a:cubicBezTo>
                  <a:cubicBezTo>
                    <a:pt x="42" y="187"/>
                    <a:pt x="-1" y="145"/>
                    <a:pt x="0" y="93"/>
                  </a:cubicBezTo>
                  <a:cubicBezTo>
                    <a:pt x="1" y="42"/>
                    <a:pt x="45" y="0"/>
                    <a:pt x="99" y="0"/>
                  </a:cubicBezTo>
                  <a:cubicBezTo>
                    <a:pt x="153" y="0"/>
                    <a:pt x="196" y="41"/>
                    <a:pt x="195" y="93"/>
                  </a:cubicBezTo>
                  <a:close/>
                </a:path>
              </a:pathLst>
            </a:custGeom>
            <a:solidFill>
              <a:schemeClr val="dk1"/>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8" name="Google Shape;3577;p67">
              <a:extLst>
                <a:ext uri="{FF2B5EF4-FFF2-40B4-BE49-F238E27FC236}">
                  <a16:creationId xmlns:a16="http://schemas.microsoft.com/office/drawing/2014/main" id="{0B0AF100-70DF-0A58-6135-90EABE4AF1C9}"/>
                </a:ext>
              </a:extLst>
            </p:cNvPr>
            <p:cNvSpPr/>
            <p:nvPr/>
          </p:nvSpPr>
          <p:spPr>
            <a:xfrm>
              <a:off x="2748415" y="2375640"/>
              <a:ext cx="139680" cy="41040"/>
            </a:xfrm>
            <a:custGeom>
              <a:avLst/>
              <a:gdLst/>
              <a:ahLst/>
              <a:cxnLst/>
              <a:rect l="l" t="t" r="r" b="b"/>
              <a:pathLst>
                <a:path w="388" h="114" extrusionOk="0">
                  <a:moveTo>
                    <a:pt x="386" y="113"/>
                  </a:moveTo>
                  <a:cubicBezTo>
                    <a:pt x="374" y="125"/>
                    <a:pt x="302" y="67"/>
                    <a:pt x="197" y="61"/>
                  </a:cubicBezTo>
                  <a:cubicBezTo>
                    <a:pt x="92" y="55"/>
                    <a:pt x="12" y="105"/>
                    <a:pt x="1" y="91"/>
                  </a:cubicBezTo>
                  <a:cubicBezTo>
                    <a:pt x="-4" y="85"/>
                    <a:pt x="10" y="63"/>
                    <a:pt x="45" y="40"/>
                  </a:cubicBezTo>
                  <a:cubicBezTo>
                    <a:pt x="79" y="18"/>
                    <a:pt x="137" y="-3"/>
                    <a:pt x="202" y="1"/>
                  </a:cubicBezTo>
                  <a:cubicBezTo>
                    <a:pt x="268" y="4"/>
                    <a:pt x="321" y="31"/>
                    <a:pt x="352" y="58"/>
                  </a:cubicBezTo>
                  <a:cubicBezTo>
                    <a:pt x="383" y="84"/>
                    <a:pt x="393" y="108"/>
                    <a:pt x="386" y="1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9" name="Google Shape;3578;p67">
              <a:extLst>
                <a:ext uri="{FF2B5EF4-FFF2-40B4-BE49-F238E27FC236}">
                  <a16:creationId xmlns:a16="http://schemas.microsoft.com/office/drawing/2014/main" id="{BE6E5781-8C18-60CD-9F63-32336020D033}"/>
                </a:ext>
              </a:extLst>
            </p:cNvPr>
            <p:cNvSpPr/>
            <p:nvPr/>
          </p:nvSpPr>
          <p:spPr>
            <a:xfrm>
              <a:off x="2452680" y="2478240"/>
              <a:ext cx="70200" cy="67680"/>
            </a:xfrm>
            <a:custGeom>
              <a:avLst/>
              <a:gdLst/>
              <a:ahLst/>
              <a:cxnLst/>
              <a:rect l="l" t="t" r="r" b="b"/>
              <a:pathLst>
                <a:path w="195" h="188" extrusionOk="0">
                  <a:moveTo>
                    <a:pt x="195" y="94"/>
                  </a:moveTo>
                  <a:cubicBezTo>
                    <a:pt x="194" y="146"/>
                    <a:pt x="150" y="188"/>
                    <a:pt x="96" y="188"/>
                  </a:cubicBezTo>
                  <a:cubicBezTo>
                    <a:pt x="42" y="188"/>
                    <a:pt x="-1" y="146"/>
                    <a:pt x="0" y="94"/>
                  </a:cubicBezTo>
                  <a:cubicBezTo>
                    <a:pt x="1" y="43"/>
                    <a:pt x="45" y="1"/>
                    <a:pt x="99" y="0"/>
                  </a:cubicBezTo>
                  <a:cubicBezTo>
                    <a:pt x="153" y="0"/>
                    <a:pt x="196" y="42"/>
                    <a:pt x="195" y="94"/>
                  </a:cubicBezTo>
                  <a:close/>
                </a:path>
              </a:pathLst>
            </a:custGeom>
            <a:solidFill>
              <a:schemeClr val="dk1"/>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50" name="Google Shape;3579;p67">
              <a:extLst>
                <a:ext uri="{FF2B5EF4-FFF2-40B4-BE49-F238E27FC236}">
                  <a16:creationId xmlns:a16="http://schemas.microsoft.com/office/drawing/2014/main" id="{D80033F9-8CB1-8A43-3743-77779341CE96}"/>
                </a:ext>
              </a:extLst>
            </p:cNvPr>
            <p:cNvSpPr/>
            <p:nvPr/>
          </p:nvSpPr>
          <p:spPr>
            <a:xfrm>
              <a:off x="2378520" y="2364840"/>
              <a:ext cx="139680" cy="41400"/>
            </a:xfrm>
            <a:custGeom>
              <a:avLst/>
              <a:gdLst/>
              <a:ahLst/>
              <a:cxnLst/>
              <a:rect l="l" t="t" r="r" b="b"/>
              <a:pathLst>
                <a:path w="388" h="115" extrusionOk="0">
                  <a:moveTo>
                    <a:pt x="386" y="114"/>
                  </a:moveTo>
                  <a:cubicBezTo>
                    <a:pt x="373" y="126"/>
                    <a:pt x="302" y="67"/>
                    <a:pt x="197" y="62"/>
                  </a:cubicBezTo>
                  <a:cubicBezTo>
                    <a:pt x="92" y="56"/>
                    <a:pt x="12" y="106"/>
                    <a:pt x="1" y="92"/>
                  </a:cubicBezTo>
                  <a:cubicBezTo>
                    <a:pt x="-4" y="86"/>
                    <a:pt x="9" y="64"/>
                    <a:pt x="44" y="41"/>
                  </a:cubicBezTo>
                  <a:cubicBezTo>
                    <a:pt x="78" y="18"/>
                    <a:pt x="136" y="-2"/>
                    <a:pt x="202" y="1"/>
                  </a:cubicBezTo>
                  <a:cubicBezTo>
                    <a:pt x="267" y="5"/>
                    <a:pt x="321" y="32"/>
                    <a:pt x="351" y="58"/>
                  </a:cubicBezTo>
                  <a:cubicBezTo>
                    <a:pt x="382" y="85"/>
                    <a:pt x="392" y="109"/>
                    <a:pt x="386" y="1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51" name="Google Shape;3580;p67">
              <a:extLst>
                <a:ext uri="{FF2B5EF4-FFF2-40B4-BE49-F238E27FC236}">
                  <a16:creationId xmlns:a16="http://schemas.microsoft.com/office/drawing/2014/main" id="{C0E54716-1DC0-2794-C765-583ABD189715}"/>
                </a:ext>
              </a:extLst>
            </p:cNvPr>
            <p:cNvSpPr/>
            <p:nvPr/>
          </p:nvSpPr>
          <p:spPr>
            <a:xfrm>
              <a:off x="2637000" y="2387520"/>
              <a:ext cx="99360" cy="319680"/>
            </a:xfrm>
            <a:custGeom>
              <a:avLst/>
              <a:gdLst/>
              <a:ahLst/>
              <a:cxnLst/>
              <a:rect l="l" t="t" r="r" b="b"/>
              <a:pathLst>
                <a:path w="276" h="888" extrusionOk="0">
                  <a:moveTo>
                    <a:pt x="3" y="879"/>
                  </a:moveTo>
                  <a:cubicBezTo>
                    <a:pt x="3" y="873"/>
                    <a:pt x="69" y="865"/>
                    <a:pt x="176" y="857"/>
                  </a:cubicBezTo>
                  <a:cubicBezTo>
                    <a:pt x="203" y="856"/>
                    <a:pt x="229" y="852"/>
                    <a:pt x="234" y="833"/>
                  </a:cubicBezTo>
                  <a:cubicBezTo>
                    <a:pt x="241" y="814"/>
                    <a:pt x="232" y="785"/>
                    <a:pt x="220" y="753"/>
                  </a:cubicBezTo>
                  <a:cubicBezTo>
                    <a:pt x="198" y="687"/>
                    <a:pt x="175" y="617"/>
                    <a:pt x="151" y="544"/>
                  </a:cubicBezTo>
                  <a:cubicBezTo>
                    <a:pt x="56" y="247"/>
                    <a:pt x="-11" y="4"/>
                    <a:pt x="1" y="0"/>
                  </a:cubicBezTo>
                  <a:cubicBezTo>
                    <a:pt x="13" y="-4"/>
                    <a:pt x="100" y="234"/>
                    <a:pt x="195" y="531"/>
                  </a:cubicBezTo>
                  <a:cubicBezTo>
                    <a:pt x="218" y="604"/>
                    <a:pt x="239" y="674"/>
                    <a:pt x="260" y="741"/>
                  </a:cubicBezTo>
                  <a:cubicBezTo>
                    <a:pt x="269" y="772"/>
                    <a:pt x="285" y="807"/>
                    <a:pt x="269" y="847"/>
                  </a:cubicBezTo>
                  <a:cubicBezTo>
                    <a:pt x="260" y="866"/>
                    <a:pt x="240" y="880"/>
                    <a:pt x="223" y="884"/>
                  </a:cubicBezTo>
                  <a:cubicBezTo>
                    <a:pt x="205" y="888"/>
                    <a:pt x="190" y="888"/>
                    <a:pt x="177" y="888"/>
                  </a:cubicBezTo>
                  <a:cubicBezTo>
                    <a:pt x="70" y="888"/>
                    <a:pt x="3" y="885"/>
                    <a:pt x="3" y="87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52" name="Google Shape;3581;p67">
              <a:extLst>
                <a:ext uri="{FF2B5EF4-FFF2-40B4-BE49-F238E27FC236}">
                  <a16:creationId xmlns:a16="http://schemas.microsoft.com/office/drawing/2014/main" id="{D6B33EAF-9E66-3E8D-DFD0-9134FEEC58CF}"/>
                </a:ext>
              </a:extLst>
            </p:cNvPr>
            <p:cNvSpPr/>
            <p:nvPr/>
          </p:nvSpPr>
          <p:spPr>
            <a:xfrm>
              <a:off x="2362680" y="2243160"/>
              <a:ext cx="173520" cy="48240"/>
            </a:xfrm>
            <a:custGeom>
              <a:avLst/>
              <a:gdLst/>
              <a:ahLst/>
              <a:cxnLst/>
              <a:rect l="l" t="t" r="r" b="b"/>
              <a:pathLst>
                <a:path w="482" h="134" extrusionOk="0">
                  <a:moveTo>
                    <a:pt x="481" y="125"/>
                  </a:moveTo>
                  <a:cubicBezTo>
                    <a:pt x="465" y="151"/>
                    <a:pt x="365" y="117"/>
                    <a:pt x="241" y="108"/>
                  </a:cubicBezTo>
                  <a:cubicBezTo>
                    <a:pt x="117" y="97"/>
                    <a:pt x="12" y="113"/>
                    <a:pt x="1" y="85"/>
                  </a:cubicBezTo>
                  <a:cubicBezTo>
                    <a:pt x="-4" y="71"/>
                    <a:pt x="18" y="48"/>
                    <a:pt x="63" y="28"/>
                  </a:cubicBezTo>
                  <a:cubicBezTo>
                    <a:pt x="108" y="9"/>
                    <a:pt x="175" y="-5"/>
                    <a:pt x="250" y="2"/>
                  </a:cubicBezTo>
                  <a:cubicBezTo>
                    <a:pt x="324" y="8"/>
                    <a:pt x="388" y="32"/>
                    <a:pt x="429" y="59"/>
                  </a:cubicBezTo>
                  <a:cubicBezTo>
                    <a:pt x="470" y="86"/>
                    <a:pt x="488" y="112"/>
                    <a:pt x="481" y="125"/>
                  </a:cubicBezTo>
                  <a:close/>
                </a:path>
              </a:pathLst>
            </a:custGeom>
            <a:solidFill>
              <a:schemeClr val="dk1"/>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53" name="Google Shape;3582;p67">
              <a:extLst>
                <a:ext uri="{FF2B5EF4-FFF2-40B4-BE49-F238E27FC236}">
                  <a16:creationId xmlns:a16="http://schemas.microsoft.com/office/drawing/2014/main" id="{CD36C664-42BF-2A98-FC29-D02D2825DEAF}"/>
                </a:ext>
              </a:extLst>
            </p:cNvPr>
            <p:cNvSpPr/>
            <p:nvPr/>
          </p:nvSpPr>
          <p:spPr>
            <a:xfrm>
              <a:off x="2742655" y="2262960"/>
              <a:ext cx="153720" cy="45360"/>
            </a:xfrm>
            <a:custGeom>
              <a:avLst/>
              <a:gdLst/>
              <a:ahLst/>
              <a:cxnLst/>
              <a:rect l="l" t="t" r="r" b="b"/>
              <a:pathLst>
                <a:path w="427" h="126" extrusionOk="0">
                  <a:moveTo>
                    <a:pt x="423" y="117"/>
                  </a:moveTo>
                  <a:cubicBezTo>
                    <a:pt x="401" y="140"/>
                    <a:pt x="316" y="112"/>
                    <a:pt x="213" y="107"/>
                  </a:cubicBezTo>
                  <a:cubicBezTo>
                    <a:pt x="110" y="99"/>
                    <a:pt x="22" y="116"/>
                    <a:pt x="3" y="90"/>
                  </a:cubicBezTo>
                  <a:cubicBezTo>
                    <a:pt x="-6" y="78"/>
                    <a:pt x="9" y="55"/>
                    <a:pt x="48" y="33"/>
                  </a:cubicBezTo>
                  <a:cubicBezTo>
                    <a:pt x="86" y="12"/>
                    <a:pt x="150" y="-4"/>
                    <a:pt x="221" y="1"/>
                  </a:cubicBezTo>
                  <a:cubicBezTo>
                    <a:pt x="291" y="5"/>
                    <a:pt x="352" y="29"/>
                    <a:pt x="387" y="55"/>
                  </a:cubicBezTo>
                  <a:cubicBezTo>
                    <a:pt x="422" y="81"/>
                    <a:pt x="433" y="106"/>
                    <a:pt x="423" y="117"/>
                  </a:cubicBezTo>
                  <a:close/>
                </a:path>
              </a:pathLst>
            </a:custGeom>
            <a:solidFill>
              <a:schemeClr val="dk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54" name="Google Shape;3583;p67">
              <a:extLst>
                <a:ext uri="{FF2B5EF4-FFF2-40B4-BE49-F238E27FC236}">
                  <a16:creationId xmlns:a16="http://schemas.microsoft.com/office/drawing/2014/main" id="{E584DF16-2FB1-3F54-9031-339534EAA5EA}"/>
                </a:ext>
              </a:extLst>
            </p:cNvPr>
            <p:cNvSpPr/>
            <p:nvPr/>
          </p:nvSpPr>
          <p:spPr>
            <a:xfrm>
              <a:off x="1980360" y="2567880"/>
              <a:ext cx="74160" cy="147600"/>
            </a:xfrm>
            <a:custGeom>
              <a:avLst/>
              <a:gdLst/>
              <a:ahLst/>
              <a:cxnLst/>
              <a:rect l="l" t="t" r="r" b="b"/>
              <a:pathLst>
                <a:path w="206" h="410" extrusionOk="0">
                  <a:moveTo>
                    <a:pt x="206" y="373"/>
                  </a:moveTo>
                  <a:cubicBezTo>
                    <a:pt x="204" y="371"/>
                    <a:pt x="197" y="378"/>
                    <a:pt x="183" y="384"/>
                  </a:cubicBezTo>
                  <a:cubicBezTo>
                    <a:pt x="170" y="390"/>
                    <a:pt x="147" y="394"/>
                    <a:pt x="122" y="385"/>
                  </a:cubicBezTo>
                  <a:cubicBezTo>
                    <a:pt x="73" y="365"/>
                    <a:pt x="33" y="286"/>
                    <a:pt x="32" y="201"/>
                  </a:cubicBezTo>
                  <a:cubicBezTo>
                    <a:pt x="32" y="159"/>
                    <a:pt x="42" y="118"/>
                    <a:pt x="58" y="85"/>
                  </a:cubicBezTo>
                  <a:cubicBezTo>
                    <a:pt x="73" y="51"/>
                    <a:pt x="95" y="27"/>
                    <a:pt x="120" y="23"/>
                  </a:cubicBezTo>
                  <a:cubicBezTo>
                    <a:pt x="145" y="18"/>
                    <a:pt x="163" y="33"/>
                    <a:pt x="168" y="47"/>
                  </a:cubicBezTo>
                  <a:cubicBezTo>
                    <a:pt x="174" y="60"/>
                    <a:pt x="171" y="69"/>
                    <a:pt x="173" y="70"/>
                  </a:cubicBezTo>
                  <a:cubicBezTo>
                    <a:pt x="175" y="71"/>
                    <a:pt x="184" y="62"/>
                    <a:pt x="180" y="43"/>
                  </a:cubicBezTo>
                  <a:cubicBezTo>
                    <a:pt x="178" y="34"/>
                    <a:pt x="173" y="23"/>
                    <a:pt x="162" y="13"/>
                  </a:cubicBezTo>
                  <a:cubicBezTo>
                    <a:pt x="151" y="4"/>
                    <a:pt x="135" y="-1"/>
                    <a:pt x="117" y="0"/>
                  </a:cubicBezTo>
                  <a:cubicBezTo>
                    <a:pt x="81" y="2"/>
                    <a:pt x="48" y="35"/>
                    <a:pt x="31" y="71"/>
                  </a:cubicBezTo>
                  <a:cubicBezTo>
                    <a:pt x="11" y="108"/>
                    <a:pt x="-1" y="154"/>
                    <a:pt x="0" y="202"/>
                  </a:cubicBezTo>
                  <a:cubicBezTo>
                    <a:pt x="1" y="296"/>
                    <a:pt x="47" y="385"/>
                    <a:pt x="115" y="406"/>
                  </a:cubicBezTo>
                  <a:cubicBezTo>
                    <a:pt x="148" y="416"/>
                    <a:pt x="175" y="406"/>
                    <a:pt x="190" y="395"/>
                  </a:cubicBezTo>
                  <a:cubicBezTo>
                    <a:pt x="205" y="384"/>
                    <a:pt x="207" y="374"/>
                    <a:pt x="206" y="373"/>
                  </a:cubicBezTo>
                  <a:close/>
                </a:path>
              </a:pathLst>
            </a:custGeom>
            <a:solidFill>
              <a:srgbClr val="FF9B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5" name="Google Shape;3584;p67">
              <a:extLst>
                <a:ext uri="{FF2B5EF4-FFF2-40B4-BE49-F238E27FC236}">
                  <a16:creationId xmlns:a16="http://schemas.microsoft.com/office/drawing/2014/main" id="{5844C053-B8DA-F7B3-489A-27E17066AC3D}"/>
                </a:ext>
              </a:extLst>
            </p:cNvPr>
            <p:cNvSpPr/>
            <p:nvPr/>
          </p:nvSpPr>
          <p:spPr>
            <a:xfrm>
              <a:off x="2513160" y="2726280"/>
              <a:ext cx="119160" cy="102960"/>
            </a:xfrm>
            <a:custGeom>
              <a:avLst/>
              <a:gdLst/>
              <a:ahLst/>
              <a:cxnLst/>
              <a:rect l="l" t="t" r="r" b="b"/>
              <a:pathLst>
                <a:path w="331" h="286" extrusionOk="0">
                  <a:moveTo>
                    <a:pt x="16" y="0"/>
                  </a:moveTo>
                  <a:cubicBezTo>
                    <a:pt x="32" y="-1"/>
                    <a:pt x="32" y="106"/>
                    <a:pt x="123" y="183"/>
                  </a:cubicBezTo>
                  <a:cubicBezTo>
                    <a:pt x="215" y="261"/>
                    <a:pt x="330" y="249"/>
                    <a:pt x="331" y="264"/>
                  </a:cubicBezTo>
                  <a:cubicBezTo>
                    <a:pt x="332" y="271"/>
                    <a:pt x="305" y="285"/>
                    <a:pt x="256" y="286"/>
                  </a:cubicBezTo>
                  <a:cubicBezTo>
                    <a:pt x="209" y="287"/>
                    <a:pt x="140" y="272"/>
                    <a:pt x="84" y="225"/>
                  </a:cubicBezTo>
                  <a:cubicBezTo>
                    <a:pt x="28" y="177"/>
                    <a:pt x="4" y="115"/>
                    <a:pt x="0" y="71"/>
                  </a:cubicBezTo>
                  <a:cubicBezTo>
                    <a:pt x="-3" y="26"/>
                    <a:pt x="9" y="-1"/>
                    <a:pt x="1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56" name="Google Shape;3585;p67">
              <a:extLst>
                <a:ext uri="{FF2B5EF4-FFF2-40B4-BE49-F238E27FC236}">
                  <a16:creationId xmlns:a16="http://schemas.microsoft.com/office/drawing/2014/main" id="{951F0502-3E14-102A-2C92-E1CC5D1A5950}"/>
                </a:ext>
              </a:extLst>
            </p:cNvPr>
            <p:cNvSpPr/>
            <p:nvPr/>
          </p:nvSpPr>
          <p:spPr>
            <a:xfrm>
              <a:off x="1846080" y="1689840"/>
              <a:ext cx="1445040" cy="881640"/>
            </a:xfrm>
            <a:custGeom>
              <a:avLst/>
              <a:gdLst/>
              <a:ahLst/>
              <a:cxnLst/>
              <a:rect l="l" t="t" r="r" b="b"/>
              <a:pathLst>
                <a:path w="4014" h="2449" extrusionOk="0">
                  <a:moveTo>
                    <a:pt x="4011" y="1117"/>
                  </a:moveTo>
                  <a:cubicBezTo>
                    <a:pt x="4005" y="1089"/>
                    <a:pt x="3985" y="1066"/>
                    <a:pt x="3961" y="1051"/>
                  </a:cubicBezTo>
                  <a:cubicBezTo>
                    <a:pt x="3908" y="1018"/>
                    <a:pt x="3846" y="1021"/>
                    <a:pt x="3786" y="1018"/>
                  </a:cubicBezTo>
                  <a:cubicBezTo>
                    <a:pt x="3637" y="1013"/>
                    <a:pt x="3491" y="971"/>
                    <a:pt x="3359" y="901"/>
                  </a:cubicBezTo>
                  <a:cubicBezTo>
                    <a:pt x="3406" y="879"/>
                    <a:pt x="3450" y="851"/>
                    <a:pt x="3487" y="815"/>
                  </a:cubicBezTo>
                  <a:cubicBezTo>
                    <a:pt x="3565" y="741"/>
                    <a:pt x="3611" y="627"/>
                    <a:pt x="3579" y="525"/>
                  </a:cubicBezTo>
                  <a:cubicBezTo>
                    <a:pt x="3572" y="505"/>
                    <a:pt x="3562" y="485"/>
                    <a:pt x="3543" y="479"/>
                  </a:cubicBezTo>
                  <a:cubicBezTo>
                    <a:pt x="3513" y="469"/>
                    <a:pt x="3485" y="498"/>
                    <a:pt x="3463" y="522"/>
                  </a:cubicBezTo>
                  <a:cubicBezTo>
                    <a:pt x="3392" y="598"/>
                    <a:pt x="3327" y="630"/>
                    <a:pt x="3223" y="617"/>
                  </a:cubicBezTo>
                  <a:cubicBezTo>
                    <a:pt x="3158" y="609"/>
                    <a:pt x="3096" y="593"/>
                    <a:pt x="3046" y="561"/>
                  </a:cubicBezTo>
                  <a:cubicBezTo>
                    <a:pt x="3044" y="559"/>
                    <a:pt x="3042" y="556"/>
                    <a:pt x="3040" y="554"/>
                  </a:cubicBezTo>
                  <a:cubicBezTo>
                    <a:pt x="3016" y="528"/>
                    <a:pt x="2993" y="504"/>
                    <a:pt x="2970" y="480"/>
                  </a:cubicBezTo>
                  <a:lnTo>
                    <a:pt x="2970" y="480"/>
                  </a:lnTo>
                  <a:lnTo>
                    <a:pt x="2970" y="480"/>
                  </a:lnTo>
                  <a:cubicBezTo>
                    <a:pt x="2797" y="301"/>
                    <a:pt x="2648" y="177"/>
                    <a:pt x="2494" y="110"/>
                  </a:cubicBezTo>
                  <a:cubicBezTo>
                    <a:pt x="2267" y="13"/>
                    <a:pt x="1885" y="-33"/>
                    <a:pt x="1645" y="25"/>
                  </a:cubicBezTo>
                  <a:cubicBezTo>
                    <a:pt x="1405" y="82"/>
                    <a:pt x="1186" y="271"/>
                    <a:pt x="1148" y="515"/>
                  </a:cubicBezTo>
                  <a:cubicBezTo>
                    <a:pt x="1016" y="399"/>
                    <a:pt x="815" y="395"/>
                    <a:pt x="651" y="457"/>
                  </a:cubicBezTo>
                  <a:lnTo>
                    <a:pt x="647" y="455"/>
                  </a:lnTo>
                  <a:cubicBezTo>
                    <a:pt x="464" y="516"/>
                    <a:pt x="357" y="706"/>
                    <a:pt x="299" y="890"/>
                  </a:cubicBezTo>
                  <a:cubicBezTo>
                    <a:pt x="296" y="900"/>
                    <a:pt x="293" y="910"/>
                    <a:pt x="290" y="920"/>
                  </a:cubicBezTo>
                  <a:cubicBezTo>
                    <a:pt x="227" y="1016"/>
                    <a:pt x="141" y="1097"/>
                    <a:pt x="41" y="1153"/>
                  </a:cubicBezTo>
                  <a:cubicBezTo>
                    <a:pt x="23" y="1163"/>
                    <a:pt x="2" y="1175"/>
                    <a:pt x="0" y="1195"/>
                  </a:cubicBezTo>
                  <a:cubicBezTo>
                    <a:pt x="-3" y="1215"/>
                    <a:pt x="14" y="1232"/>
                    <a:pt x="30" y="1244"/>
                  </a:cubicBezTo>
                  <a:cubicBezTo>
                    <a:pt x="73" y="1276"/>
                    <a:pt x="123" y="1298"/>
                    <a:pt x="176" y="1308"/>
                  </a:cubicBezTo>
                  <a:cubicBezTo>
                    <a:pt x="158" y="1352"/>
                    <a:pt x="138" y="1394"/>
                    <a:pt x="113" y="1435"/>
                  </a:cubicBezTo>
                  <a:cubicBezTo>
                    <a:pt x="91" y="1469"/>
                    <a:pt x="66" y="1510"/>
                    <a:pt x="83" y="1546"/>
                  </a:cubicBezTo>
                  <a:cubicBezTo>
                    <a:pt x="96" y="1575"/>
                    <a:pt x="132" y="1587"/>
                    <a:pt x="163" y="1583"/>
                  </a:cubicBezTo>
                  <a:cubicBezTo>
                    <a:pt x="193" y="1579"/>
                    <a:pt x="221" y="1563"/>
                    <a:pt x="248" y="1547"/>
                  </a:cubicBezTo>
                  <a:cubicBezTo>
                    <a:pt x="227" y="1595"/>
                    <a:pt x="205" y="1643"/>
                    <a:pt x="184" y="1691"/>
                  </a:cubicBezTo>
                  <a:cubicBezTo>
                    <a:pt x="249" y="1704"/>
                    <a:pt x="317" y="1700"/>
                    <a:pt x="382" y="1682"/>
                  </a:cubicBezTo>
                  <a:cubicBezTo>
                    <a:pt x="416" y="1856"/>
                    <a:pt x="438" y="2177"/>
                    <a:pt x="480" y="2295"/>
                  </a:cubicBezTo>
                  <a:cubicBezTo>
                    <a:pt x="605" y="2300"/>
                    <a:pt x="635" y="2287"/>
                    <a:pt x="698" y="2310"/>
                  </a:cubicBezTo>
                  <a:cubicBezTo>
                    <a:pt x="778" y="2338"/>
                    <a:pt x="744" y="2481"/>
                    <a:pt x="851" y="2443"/>
                  </a:cubicBezTo>
                  <a:cubicBezTo>
                    <a:pt x="905" y="2423"/>
                    <a:pt x="992" y="2221"/>
                    <a:pt x="1011" y="2167"/>
                  </a:cubicBezTo>
                  <a:cubicBezTo>
                    <a:pt x="1138" y="1806"/>
                    <a:pt x="1187" y="1418"/>
                    <a:pt x="1152" y="1036"/>
                  </a:cubicBezTo>
                  <a:cubicBezTo>
                    <a:pt x="1229" y="958"/>
                    <a:pt x="1321" y="894"/>
                    <a:pt x="1422" y="851"/>
                  </a:cubicBezTo>
                  <a:lnTo>
                    <a:pt x="1413" y="858"/>
                  </a:lnTo>
                  <a:cubicBezTo>
                    <a:pt x="1607" y="795"/>
                    <a:pt x="1825" y="735"/>
                    <a:pt x="2005" y="829"/>
                  </a:cubicBezTo>
                  <a:cubicBezTo>
                    <a:pt x="2144" y="901"/>
                    <a:pt x="2224" y="1050"/>
                    <a:pt x="2327" y="1169"/>
                  </a:cubicBezTo>
                  <a:cubicBezTo>
                    <a:pt x="2522" y="1395"/>
                    <a:pt x="2746" y="1518"/>
                    <a:pt x="3043" y="1537"/>
                  </a:cubicBezTo>
                  <a:cubicBezTo>
                    <a:pt x="3066" y="1745"/>
                    <a:pt x="3066" y="2083"/>
                    <a:pt x="3072" y="2277"/>
                  </a:cubicBezTo>
                  <a:lnTo>
                    <a:pt x="3245" y="1894"/>
                  </a:lnTo>
                  <a:lnTo>
                    <a:pt x="3246" y="1895"/>
                  </a:lnTo>
                  <a:cubicBezTo>
                    <a:pt x="3259" y="1873"/>
                    <a:pt x="3271" y="1850"/>
                    <a:pt x="3282" y="1828"/>
                  </a:cubicBezTo>
                  <a:lnTo>
                    <a:pt x="3286" y="1821"/>
                  </a:lnTo>
                  <a:lnTo>
                    <a:pt x="3286" y="1820"/>
                  </a:lnTo>
                  <a:cubicBezTo>
                    <a:pt x="3303" y="1784"/>
                    <a:pt x="3320" y="1747"/>
                    <a:pt x="3343" y="1711"/>
                  </a:cubicBezTo>
                  <a:cubicBezTo>
                    <a:pt x="3343" y="1712"/>
                    <a:pt x="3344" y="1712"/>
                    <a:pt x="3344" y="1713"/>
                  </a:cubicBezTo>
                  <a:cubicBezTo>
                    <a:pt x="3447" y="1807"/>
                    <a:pt x="3604" y="1670"/>
                    <a:pt x="3524" y="1555"/>
                  </a:cubicBezTo>
                  <a:cubicBezTo>
                    <a:pt x="3508" y="1533"/>
                    <a:pt x="3489" y="1512"/>
                    <a:pt x="3467" y="1495"/>
                  </a:cubicBezTo>
                  <a:cubicBezTo>
                    <a:pt x="3514" y="1541"/>
                    <a:pt x="3585" y="1565"/>
                    <a:pt x="3648" y="1547"/>
                  </a:cubicBezTo>
                  <a:cubicBezTo>
                    <a:pt x="3711" y="1529"/>
                    <a:pt x="3761" y="1466"/>
                    <a:pt x="3757" y="1401"/>
                  </a:cubicBezTo>
                  <a:cubicBezTo>
                    <a:pt x="3754" y="1356"/>
                    <a:pt x="3723" y="1316"/>
                    <a:pt x="3683" y="1297"/>
                  </a:cubicBezTo>
                  <a:cubicBezTo>
                    <a:pt x="3768" y="1305"/>
                    <a:pt x="3855" y="1289"/>
                    <a:pt x="3929" y="1248"/>
                  </a:cubicBezTo>
                  <a:cubicBezTo>
                    <a:pt x="3978" y="1222"/>
                    <a:pt x="4027" y="1178"/>
                    <a:pt x="4011" y="111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57" name="Google Shape;3586;p67">
              <a:extLst>
                <a:ext uri="{FF2B5EF4-FFF2-40B4-BE49-F238E27FC236}">
                  <a16:creationId xmlns:a16="http://schemas.microsoft.com/office/drawing/2014/main" id="{CE0BF424-78A6-5FE6-3D1A-61F933967A05}"/>
                </a:ext>
              </a:extLst>
            </p:cNvPr>
            <p:cNvSpPr/>
            <p:nvPr/>
          </p:nvSpPr>
          <p:spPr>
            <a:xfrm>
              <a:off x="1842840" y="1686960"/>
              <a:ext cx="1448640" cy="887760"/>
            </a:xfrm>
            <a:custGeom>
              <a:avLst/>
              <a:gdLst/>
              <a:ahLst/>
              <a:cxnLst/>
              <a:rect l="l" t="t" r="r" b="b"/>
              <a:pathLst>
                <a:path w="4024" h="2466" extrusionOk="0">
                  <a:moveTo>
                    <a:pt x="4020" y="1125"/>
                  </a:moveTo>
                  <a:cubicBezTo>
                    <a:pt x="4020" y="1125"/>
                    <a:pt x="4024" y="1133"/>
                    <a:pt x="4024" y="1152"/>
                  </a:cubicBezTo>
                  <a:cubicBezTo>
                    <a:pt x="4024" y="1170"/>
                    <a:pt x="4015" y="1198"/>
                    <a:pt x="3988" y="1223"/>
                  </a:cubicBezTo>
                  <a:cubicBezTo>
                    <a:pt x="3963" y="1248"/>
                    <a:pt x="3923" y="1270"/>
                    <a:pt x="3873" y="1287"/>
                  </a:cubicBezTo>
                  <a:cubicBezTo>
                    <a:pt x="3823" y="1304"/>
                    <a:pt x="3761" y="1315"/>
                    <a:pt x="3692" y="1308"/>
                  </a:cubicBezTo>
                  <a:lnTo>
                    <a:pt x="3694" y="1302"/>
                  </a:lnTo>
                  <a:cubicBezTo>
                    <a:pt x="3726" y="1317"/>
                    <a:pt x="3755" y="1347"/>
                    <a:pt x="3766" y="1387"/>
                  </a:cubicBezTo>
                  <a:cubicBezTo>
                    <a:pt x="3777" y="1427"/>
                    <a:pt x="3765" y="1473"/>
                    <a:pt x="3736" y="1507"/>
                  </a:cubicBezTo>
                  <a:cubicBezTo>
                    <a:pt x="3707" y="1542"/>
                    <a:pt x="3661" y="1566"/>
                    <a:pt x="3611" y="1565"/>
                  </a:cubicBezTo>
                  <a:cubicBezTo>
                    <a:pt x="3562" y="1565"/>
                    <a:pt x="3511" y="1544"/>
                    <a:pt x="3473" y="1507"/>
                  </a:cubicBezTo>
                  <a:lnTo>
                    <a:pt x="3479" y="1500"/>
                  </a:lnTo>
                  <a:cubicBezTo>
                    <a:pt x="3505" y="1520"/>
                    <a:pt x="3529" y="1544"/>
                    <a:pt x="3546" y="1576"/>
                  </a:cubicBezTo>
                  <a:cubicBezTo>
                    <a:pt x="3555" y="1591"/>
                    <a:pt x="3559" y="1610"/>
                    <a:pt x="3560" y="1628"/>
                  </a:cubicBezTo>
                  <a:cubicBezTo>
                    <a:pt x="3559" y="1646"/>
                    <a:pt x="3556" y="1665"/>
                    <a:pt x="3547" y="1682"/>
                  </a:cubicBezTo>
                  <a:cubicBezTo>
                    <a:pt x="3531" y="1716"/>
                    <a:pt x="3499" y="1743"/>
                    <a:pt x="3460" y="1754"/>
                  </a:cubicBezTo>
                  <a:cubicBezTo>
                    <a:pt x="3422" y="1764"/>
                    <a:pt x="3377" y="1752"/>
                    <a:pt x="3348" y="1723"/>
                  </a:cubicBezTo>
                  <a:lnTo>
                    <a:pt x="3356" y="1722"/>
                  </a:lnTo>
                  <a:cubicBezTo>
                    <a:pt x="3339" y="1755"/>
                    <a:pt x="3320" y="1792"/>
                    <a:pt x="3300" y="1830"/>
                  </a:cubicBezTo>
                  <a:lnTo>
                    <a:pt x="3300" y="1828"/>
                  </a:lnTo>
                  <a:lnTo>
                    <a:pt x="3300" y="1829"/>
                  </a:lnTo>
                  <a:lnTo>
                    <a:pt x="3300" y="1830"/>
                  </a:lnTo>
                  <a:lnTo>
                    <a:pt x="3300" y="1831"/>
                  </a:lnTo>
                  <a:cubicBezTo>
                    <a:pt x="3288" y="1854"/>
                    <a:pt x="3274" y="1880"/>
                    <a:pt x="3259" y="1906"/>
                  </a:cubicBezTo>
                  <a:lnTo>
                    <a:pt x="3250" y="1924"/>
                  </a:lnTo>
                  <a:lnTo>
                    <a:pt x="3249" y="1903"/>
                  </a:lnTo>
                  <a:lnTo>
                    <a:pt x="3249" y="1902"/>
                  </a:lnTo>
                  <a:lnTo>
                    <a:pt x="3260" y="1904"/>
                  </a:lnTo>
                  <a:cubicBezTo>
                    <a:pt x="3205" y="2024"/>
                    <a:pt x="3148" y="2153"/>
                    <a:pt x="3087" y="2287"/>
                  </a:cubicBezTo>
                  <a:lnTo>
                    <a:pt x="3076" y="2312"/>
                  </a:lnTo>
                  <a:lnTo>
                    <a:pt x="3075" y="2285"/>
                  </a:lnTo>
                  <a:cubicBezTo>
                    <a:pt x="3067" y="2058"/>
                    <a:pt x="3070" y="1809"/>
                    <a:pt x="3045" y="1546"/>
                  </a:cubicBezTo>
                  <a:lnTo>
                    <a:pt x="3052" y="1552"/>
                  </a:lnTo>
                  <a:cubicBezTo>
                    <a:pt x="2909" y="1544"/>
                    <a:pt x="2761" y="1507"/>
                    <a:pt x="2628" y="1431"/>
                  </a:cubicBezTo>
                  <a:cubicBezTo>
                    <a:pt x="2494" y="1357"/>
                    <a:pt x="2378" y="1247"/>
                    <a:pt x="2280" y="1120"/>
                  </a:cubicBezTo>
                  <a:cubicBezTo>
                    <a:pt x="2231" y="1057"/>
                    <a:pt x="2184" y="991"/>
                    <a:pt x="2128" y="933"/>
                  </a:cubicBezTo>
                  <a:cubicBezTo>
                    <a:pt x="2072" y="876"/>
                    <a:pt x="2001" y="829"/>
                    <a:pt x="1921" y="811"/>
                  </a:cubicBezTo>
                  <a:cubicBezTo>
                    <a:pt x="1842" y="791"/>
                    <a:pt x="1756" y="794"/>
                    <a:pt x="1673" y="808"/>
                  </a:cubicBezTo>
                  <a:cubicBezTo>
                    <a:pt x="1590" y="822"/>
                    <a:pt x="1508" y="847"/>
                    <a:pt x="1425" y="874"/>
                  </a:cubicBezTo>
                  <a:lnTo>
                    <a:pt x="1385" y="887"/>
                  </a:lnTo>
                  <a:lnTo>
                    <a:pt x="1417" y="859"/>
                  </a:lnTo>
                  <a:cubicBezTo>
                    <a:pt x="1419" y="857"/>
                    <a:pt x="1422" y="854"/>
                    <a:pt x="1425" y="852"/>
                  </a:cubicBezTo>
                  <a:lnTo>
                    <a:pt x="1434" y="866"/>
                  </a:lnTo>
                  <a:cubicBezTo>
                    <a:pt x="1341" y="907"/>
                    <a:pt x="1246" y="970"/>
                    <a:pt x="1167" y="1051"/>
                  </a:cubicBezTo>
                  <a:lnTo>
                    <a:pt x="1170" y="1044"/>
                  </a:lnTo>
                  <a:cubicBezTo>
                    <a:pt x="1197" y="1343"/>
                    <a:pt x="1174" y="1659"/>
                    <a:pt x="1092" y="1971"/>
                  </a:cubicBezTo>
                  <a:cubicBezTo>
                    <a:pt x="1072" y="2049"/>
                    <a:pt x="1048" y="2126"/>
                    <a:pt x="1019" y="2203"/>
                  </a:cubicBezTo>
                  <a:cubicBezTo>
                    <a:pt x="988" y="2278"/>
                    <a:pt x="955" y="2353"/>
                    <a:pt x="905" y="2422"/>
                  </a:cubicBezTo>
                  <a:cubicBezTo>
                    <a:pt x="884" y="2456"/>
                    <a:pt x="826" y="2487"/>
                    <a:pt x="786" y="2449"/>
                  </a:cubicBezTo>
                  <a:cubicBezTo>
                    <a:pt x="771" y="2431"/>
                    <a:pt x="764" y="2410"/>
                    <a:pt x="756" y="2391"/>
                  </a:cubicBezTo>
                  <a:cubicBezTo>
                    <a:pt x="748" y="2373"/>
                    <a:pt x="740" y="2354"/>
                    <a:pt x="727" y="2341"/>
                  </a:cubicBezTo>
                  <a:cubicBezTo>
                    <a:pt x="724" y="2338"/>
                    <a:pt x="720" y="2336"/>
                    <a:pt x="716" y="2333"/>
                  </a:cubicBezTo>
                  <a:lnTo>
                    <a:pt x="704" y="2327"/>
                  </a:lnTo>
                  <a:cubicBezTo>
                    <a:pt x="695" y="2323"/>
                    <a:pt x="685" y="2320"/>
                    <a:pt x="675" y="2318"/>
                  </a:cubicBezTo>
                  <a:cubicBezTo>
                    <a:pt x="656" y="2314"/>
                    <a:pt x="636" y="2313"/>
                    <a:pt x="615" y="2313"/>
                  </a:cubicBezTo>
                  <a:cubicBezTo>
                    <a:pt x="574" y="2314"/>
                    <a:pt x="531" y="2314"/>
                    <a:pt x="489" y="2313"/>
                  </a:cubicBezTo>
                  <a:lnTo>
                    <a:pt x="483" y="2312"/>
                  </a:lnTo>
                  <a:lnTo>
                    <a:pt x="481" y="2307"/>
                  </a:lnTo>
                  <a:cubicBezTo>
                    <a:pt x="461" y="2246"/>
                    <a:pt x="451" y="2180"/>
                    <a:pt x="441" y="2113"/>
                  </a:cubicBezTo>
                  <a:cubicBezTo>
                    <a:pt x="420" y="1971"/>
                    <a:pt x="408" y="1829"/>
                    <a:pt x="382" y="1692"/>
                  </a:cubicBezTo>
                  <a:lnTo>
                    <a:pt x="393" y="1699"/>
                  </a:lnTo>
                  <a:cubicBezTo>
                    <a:pt x="327" y="1717"/>
                    <a:pt x="258" y="1721"/>
                    <a:pt x="191" y="1708"/>
                  </a:cubicBezTo>
                  <a:lnTo>
                    <a:pt x="180" y="1706"/>
                  </a:lnTo>
                  <a:lnTo>
                    <a:pt x="185" y="1695"/>
                  </a:lnTo>
                  <a:cubicBezTo>
                    <a:pt x="206" y="1647"/>
                    <a:pt x="227" y="1599"/>
                    <a:pt x="249" y="1551"/>
                  </a:cubicBezTo>
                  <a:lnTo>
                    <a:pt x="262" y="1563"/>
                  </a:lnTo>
                  <a:cubicBezTo>
                    <a:pt x="230" y="1582"/>
                    <a:pt x="194" y="1604"/>
                    <a:pt x="151" y="1600"/>
                  </a:cubicBezTo>
                  <a:cubicBezTo>
                    <a:pt x="131" y="1599"/>
                    <a:pt x="110" y="1591"/>
                    <a:pt x="95" y="1575"/>
                  </a:cubicBezTo>
                  <a:cubicBezTo>
                    <a:pt x="80" y="1559"/>
                    <a:pt x="75" y="1535"/>
                    <a:pt x="79" y="1515"/>
                  </a:cubicBezTo>
                  <a:cubicBezTo>
                    <a:pt x="86" y="1474"/>
                    <a:pt x="112" y="1444"/>
                    <a:pt x="129" y="1412"/>
                  </a:cubicBezTo>
                  <a:cubicBezTo>
                    <a:pt x="147" y="1380"/>
                    <a:pt x="162" y="1347"/>
                    <a:pt x="176" y="1313"/>
                  </a:cubicBezTo>
                  <a:lnTo>
                    <a:pt x="183" y="1325"/>
                  </a:lnTo>
                  <a:cubicBezTo>
                    <a:pt x="130" y="1315"/>
                    <a:pt x="79" y="1293"/>
                    <a:pt x="35" y="1260"/>
                  </a:cubicBezTo>
                  <a:cubicBezTo>
                    <a:pt x="24" y="1252"/>
                    <a:pt x="13" y="1243"/>
                    <a:pt x="5" y="1229"/>
                  </a:cubicBezTo>
                  <a:cubicBezTo>
                    <a:pt x="-3" y="1216"/>
                    <a:pt x="-2" y="1195"/>
                    <a:pt x="8" y="1183"/>
                  </a:cubicBezTo>
                  <a:cubicBezTo>
                    <a:pt x="17" y="1170"/>
                    <a:pt x="30" y="1162"/>
                    <a:pt x="41" y="1156"/>
                  </a:cubicBezTo>
                  <a:cubicBezTo>
                    <a:pt x="53" y="1149"/>
                    <a:pt x="64" y="1143"/>
                    <a:pt x="75" y="1136"/>
                  </a:cubicBezTo>
                  <a:cubicBezTo>
                    <a:pt x="162" y="1082"/>
                    <a:pt x="236" y="1007"/>
                    <a:pt x="292" y="923"/>
                  </a:cubicBezTo>
                  <a:lnTo>
                    <a:pt x="291" y="925"/>
                  </a:lnTo>
                  <a:cubicBezTo>
                    <a:pt x="319" y="825"/>
                    <a:pt x="360" y="728"/>
                    <a:pt x="418" y="644"/>
                  </a:cubicBezTo>
                  <a:cubicBezTo>
                    <a:pt x="476" y="559"/>
                    <a:pt x="556" y="487"/>
                    <a:pt x="653" y="455"/>
                  </a:cubicBezTo>
                  <a:lnTo>
                    <a:pt x="657" y="454"/>
                  </a:lnTo>
                  <a:lnTo>
                    <a:pt x="660" y="456"/>
                  </a:lnTo>
                  <a:lnTo>
                    <a:pt x="664" y="457"/>
                  </a:lnTo>
                  <a:lnTo>
                    <a:pt x="657" y="457"/>
                  </a:lnTo>
                  <a:cubicBezTo>
                    <a:pt x="742" y="425"/>
                    <a:pt x="833" y="411"/>
                    <a:pt x="921" y="419"/>
                  </a:cubicBezTo>
                  <a:cubicBezTo>
                    <a:pt x="1010" y="426"/>
                    <a:pt x="1097" y="458"/>
                    <a:pt x="1162" y="517"/>
                  </a:cubicBezTo>
                  <a:lnTo>
                    <a:pt x="1148" y="522"/>
                  </a:lnTo>
                  <a:cubicBezTo>
                    <a:pt x="1166" y="416"/>
                    <a:pt x="1217" y="318"/>
                    <a:pt x="1286" y="242"/>
                  </a:cubicBezTo>
                  <a:cubicBezTo>
                    <a:pt x="1355" y="164"/>
                    <a:pt x="1441" y="105"/>
                    <a:pt x="1533" y="65"/>
                  </a:cubicBezTo>
                  <a:cubicBezTo>
                    <a:pt x="1625" y="24"/>
                    <a:pt x="1724" y="7"/>
                    <a:pt x="1820" y="2"/>
                  </a:cubicBezTo>
                  <a:cubicBezTo>
                    <a:pt x="1916" y="-3"/>
                    <a:pt x="2011" y="2"/>
                    <a:pt x="2103" y="13"/>
                  </a:cubicBezTo>
                  <a:cubicBezTo>
                    <a:pt x="2195" y="24"/>
                    <a:pt x="2285" y="40"/>
                    <a:pt x="2371" y="65"/>
                  </a:cubicBezTo>
                  <a:cubicBezTo>
                    <a:pt x="2457" y="90"/>
                    <a:pt x="2539" y="122"/>
                    <a:pt x="2612" y="167"/>
                  </a:cubicBezTo>
                  <a:cubicBezTo>
                    <a:pt x="2759" y="257"/>
                    <a:pt x="2876" y="373"/>
                    <a:pt x="2983" y="484"/>
                  </a:cubicBezTo>
                  <a:lnTo>
                    <a:pt x="2973" y="491"/>
                  </a:lnTo>
                  <a:lnTo>
                    <a:pt x="2973" y="491"/>
                  </a:lnTo>
                  <a:lnTo>
                    <a:pt x="2984" y="485"/>
                  </a:lnTo>
                  <a:lnTo>
                    <a:pt x="2985" y="485"/>
                  </a:lnTo>
                  <a:lnTo>
                    <a:pt x="2983" y="484"/>
                  </a:lnTo>
                  <a:cubicBezTo>
                    <a:pt x="3011" y="513"/>
                    <a:pt x="3036" y="539"/>
                    <a:pt x="3059" y="565"/>
                  </a:cubicBezTo>
                  <a:lnTo>
                    <a:pt x="3058" y="564"/>
                  </a:lnTo>
                  <a:cubicBezTo>
                    <a:pt x="3103" y="593"/>
                    <a:pt x="3155" y="607"/>
                    <a:pt x="3206" y="616"/>
                  </a:cubicBezTo>
                  <a:cubicBezTo>
                    <a:pt x="3258" y="624"/>
                    <a:pt x="3309" y="626"/>
                    <a:pt x="3355" y="608"/>
                  </a:cubicBezTo>
                  <a:cubicBezTo>
                    <a:pt x="3402" y="591"/>
                    <a:pt x="3439" y="558"/>
                    <a:pt x="3471" y="523"/>
                  </a:cubicBezTo>
                  <a:cubicBezTo>
                    <a:pt x="3488" y="506"/>
                    <a:pt x="3504" y="487"/>
                    <a:pt x="3530" y="481"/>
                  </a:cubicBezTo>
                  <a:cubicBezTo>
                    <a:pt x="3543" y="478"/>
                    <a:pt x="3557" y="482"/>
                    <a:pt x="3567" y="490"/>
                  </a:cubicBezTo>
                  <a:cubicBezTo>
                    <a:pt x="3577" y="498"/>
                    <a:pt x="3584" y="509"/>
                    <a:pt x="3588" y="520"/>
                  </a:cubicBezTo>
                  <a:cubicBezTo>
                    <a:pt x="3605" y="564"/>
                    <a:pt x="3606" y="611"/>
                    <a:pt x="3598" y="653"/>
                  </a:cubicBezTo>
                  <a:cubicBezTo>
                    <a:pt x="3589" y="696"/>
                    <a:pt x="3571" y="736"/>
                    <a:pt x="3547" y="770"/>
                  </a:cubicBezTo>
                  <a:cubicBezTo>
                    <a:pt x="3501" y="838"/>
                    <a:pt x="3434" y="882"/>
                    <a:pt x="3370" y="913"/>
                  </a:cubicBezTo>
                  <a:lnTo>
                    <a:pt x="3370" y="906"/>
                  </a:lnTo>
                  <a:cubicBezTo>
                    <a:pt x="3472" y="960"/>
                    <a:pt x="3571" y="991"/>
                    <a:pt x="3657" y="1008"/>
                  </a:cubicBezTo>
                  <a:cubicBezTo>
                    <a:pt x="3700" y="1016"/>
                    <a:pt x="3741" y="1021"/>
                    <a:pt x="3778" y="1023"/>
                  </a:cubicBezTo>
                  <a:cubicBezTo>
                    <a:pt x="3815" y="1025"/>
                    <a:pt x="3849" y="1025"/>
                    <a:pt x="3879" y="1028"/>
                  </a:cubicBezTo>
                  <a:cubicBezTo>
                    <a:pt x="3939" y="1034"/>
                    <a:pt x="3981" y="1059"/>
                    <a:pt x="4000" y="1083"/>
                  </a:cubicBezTo>
                  <a:cubicBezTo>
                    <a:pt x="4010" y="1095"/>
                    <a:pt x="4015" y="1106"/>
                    <a:pt x="4017" y="1113"/>
                  </a:cubicBezTo>
                  <a:cubicBezTo>
                    <a:pt x="4020" y="1121"/>
                    <a:pt x="4020" y="1125"/>
                    <a:pt x="4020" y="1125"/>
                  </a:cubicBezTo>
                  <a:cubicBezTo>
                    <a:pt x="4020" y="1125"/>
                    <a:pt x="4018" y="1108"/>
                    <a:pt x="3999" y="1085"/>
                  </a:cubicBezTo>
                  <a:cubicBezTo>
                    <a:pt x="3980" y="1061"/>
                    <a:pt x="3938" y="1037"/>
                    <a:pt x="3878" y="1032"/>
                  </a:cubicBezTo>
                  <a:cubicBezTo>
                    <a:pt x="3848" y="1029"/>
                    <a:pt x="3815" y="1030"/>
                    <a:pt x="3778" y="1028"/>
                  </a:cubicBezTo>
                  <a:cubicBezTo>
                    <a:pt x="3740" y="1026"/>
                    <a:pt x="3700" y="1022"/>
                    <a:pt x="3656" y="1014"/>
                  </a:cubicBezTo>
                  <a:cubicBezTo>
                    <a:pt x="3569" y="998"/>
                    <a:pt x="3469" y="967"/>
                    <a:pt x="3367" y="913"/>
                  </a:cubicBezTo>
                  <a:lnTo>
                    <a:pt x="3360" y="909"/>
                  </a:lnTo>
                  <a:lnTo>
                    <a:pt x="3367" y="906"/>
                  </a:lnTo>
                  <a:cubicBezTo>
                    <a:pt x="3430" y="875"/>
                    <a:pt x="3495" y="832"/>
                    <a:pt x="3540" y="765"/>
                  </a:cubicBezTo>
                  <a:cubicBezTo>
                    <a:pt x="3562" y="732"/>
                    <a:pt x="3580" y="693"/>
                    <a:pt x="3588" y="652"/>
                  </a:cubicBezTo>
                  <a:cubicBezTo>
                    <a:pt x="3596" y="610"/>
                    <a:pt x="3595" y="565"/>
                    <a:pt x="3579" y="524"/>
                  </a:cubicBezTo>
                  <a:cubicBezTo>
                    <a:pt x="3571" y="503"/>
                    <a:pt x="3554" y="486"/>
                    <a:pt x="3532" y="491"/>
                  </a:cubicBezTo>
                  <a:cubicBezTo>
                    <a:pt x="3512" y="496"/>
                    <a:pt x="3495" y="514"/>
                    <a:pt x="3479" y="531"/>
                  </a:cubicBezTo>
                  <a:cubicBezTo>
                    <a:pt x="3446" y="566"/>
                    <a:pt x="3408" y="600"/>
                    <a:pt x="3359" y="619"/>
                  </a:cubicBezTo>
                  <a:cubicBezTo>
                    <a:pt x="3311" y="638"/>
                    <a:pt x="3256" y="636"/>
                    <a:pt x="3205" y="627"/>
                  </a:cubicBezTo>
                  <a:cubicBezTo>
                    <a:pt x="3152" y="619"/>
                    <a:pt x="3099" y="604"/>
                    <a:pt x="3051" y="574"/>
                  </a:cubicBezTo>
                  <a:lnTo>
                    <a:pt x="3051" y="573"/>
                  </a:lnTo>
                  <a:lnTo>
                    <a:pt x="3050" y="573"/>
                  </a:lnTo>
                  <a:cubicBezTo>
                    <a:pt x="3027" y="547"/>
                    <a:pt x="3002" y="522"/>
                    <a:pt x="2975" y="492"/>
                  </a:cubicBezTo>
                  <a:lnTo>
                    <a:pt x="2973" y="491"/>
                  </a:lnTo>
                  <a:lnTo>
                    <a:pt x="2973" y="491"/>
                  </a:lnTo>
                  <a:lnTo>
                    <a:pt x="2984" y="485"/>
                  </a:lnTo>
                  <a:lnTo>
                    <a:pt x="2984" y="485"/>
                  </a:lnTo>
                  <a:lnTo>
                    <a:pt x="3003" y="522"/>
                  </a:lnTo>
                  <a:lnTo>
                    <a:pt x="2974" y="492"/>
                  </a:lnTo>
                  <a:cubicBezTo>
                    <a:pt x="2867" y="383"/>
                    <a:pt x="2750" y="268"/>
                    <a:pt x="2605" y="179"/>
                  </a:cubicBezTo>
                  <a:cubicBezTo>
                    <a:pt x="2533" y="135"/>
                    <a:pt x="2452" y="103"/>
                    <a:pt x="2367" y="79"/>
                  </a:cubicBezTo>
                  <a:cubicBezTo>
                    <a:pt x="2282" y="55"/>
                    <a:pt x="2193" y="38"/>
                    <a:pt x="2102" y="27"/>
                  </a:cubicBezTo>
                  <a:cubicBezTo>
                    <a:pt x="2010" y="17"/>
                    <a:pt x="1916" y="12"/>
                    <a:pt x="1821" y="18"/>
                  </a:cubicBezTo>
                  <a:cubicBezTo>
                    <a:pt x="1726" y="23"/>
                    <a:pt x="1629" y="40"/>
                    <a:pt x="1539" y="80"/>
                  </a:cubicBezTo>
                  <a:cubicBezTo>
                    <a:pt x="1449" y="119"/>
                    <a:pt x="1366" y="177"/>
                    <a:pt x="1298" y="252"/>
                  </a:cubicBezTo>
                  <a:cubicBezTo>
                    <a:pt x="1231" y="327"/>
                    <a:pt x="1182" y="422"/>
                    <a:pt x="1165" y="524"/>
                  </a:cubicBezTo>
                  <a:lnTo>
                    <a:pt x="1162" y="539"/>
                  </a:lnTo>
                  <a:lnTo>
                    <a:pt x="1151" y="529"/>
                  </a:lnTo>
                  <a:cubicBezTo>
                    <a:pt x="1089" y="473"/>
                    <a:pt x="1005" y="443"/>
                    <a:pt x="920" y="436"/>
                  </a:cubicBezTo>
                  <a:cubicBezTo>
                    <a:pt x="834" y="428"/>
                    <a:pt x="746" y="442"/>
                    <a:pt x="663" y="473"/>
                  </a:cubicBezTo>
                  <a:lnTo>
                    <a:pt x="660" y="475"/>
                  </a:lnTo>
                  <a:lnTo>
                    <a:pt x="656" y="473"/>
                  </a:lnTo>
                  <a:lnTo>
                    <a:pt x="652" y="471"/>
                  </a:lnTo>
                  <a:lnTo>
                    <a:pt x="659" y="472"/>
                  </a:lnTo>
                  <a:cubicBezTo>
                    <a:pt x="566" y="502"/>
                    <a:pt x="489" y="571"/>
                    <a:pt x="432" y="654"/>
                  </a:cubicBezTo>
                  <a:cubicBezTo>
                    <a:pt x="376" y="736"/>
                    <a:pt x="336" y="831"/>
                    <a:pt x="308" y="930"/>
                  </a:cubicBezTo>
                  <a:lnTo>
                    <a:pt x="307" y="932"/>
                  </a:lnTo>
                  <a:lnTo>
                    <a:pt x="307" y="933"/>
                  </a:lnTo>
                  <a:cubicBezTo>
                    <a:pt x="249" y="1019"/>
                    <a:pt x="174" y="1095"/>
                    <a:pt x="84" y="1151"/>
                  </a:cubicBezTo>
                  <a:cubicBezTo>
                    <a:pt x="63" y="1166"/>
                    <a:pt x="35" y="1176"/>
                    <a:pt x="22" y="1193"/>
                  </a:cubicBezTo>
                  <a:cubicBezTo>
                    <a:pt x="9" y="1210"/>
                    <a:pt x="25" y="1232"/>
                    <a:pt x="46" y="1246"/>
                  </a:cubicBezTo>
                  <a:cubicBezTo>
                    <a:pt x="87" y="1277"/>
                    <a:pt x="136" y="1297"/>
                    <a:pt x="186" y="1308"/>
                  </a:cubicBezTo>
                  <a:lnTo>
                    <a:pt x="197" y="1310"/>
                  </a:lnTo>
                  <a:lnTo>
                    <a:pt x="193" y="1320"/>
                  </a:lnTo>
                  <a:cubicBezTo>
                    <a:pt x="179" y="1354"/>
                    <a:pt x="163" y="1388"/>
                    <a:pt x="145" y="1421"/>
                  </a:cubicBezTo>
                  <a:cubicBezTo>
                    <a:pt x="127" y="1454"/>
                    <a:pt x="102" y="1484"/>
                    <a:pt x="97" y="1518"/>
                  </a:cubicBezTo>
                  <a:cubicBezTo>
                    <a:pt x="94" y="1534"/>
                    <a:pt x="98" y="1551"/>
                    <a:pt x="109" y="1563"/>
                  </a:cubicBezTo>
                  <a:cubicBezTo>
                    <a:pt x="119" y="1574"/>
                    <a:pt x="136" y="1581"/>
                    <a:pt x="153" y="1582"/>
                  </a:cubicBezTo>
                  <a:cubicBezTo>
                    <a:pt x="187" y="1585"/>
                    <a:pt x="221" y="1566"/>
                    <a:pt x="252" y="1547"/>
                  </a:cubicBezTo>
                  <a:lnTo>
                    <a:pt x="277" y="1532"/>
                  </a:lnTo>
                  <a:lnTo>
                    <a:pt x="265" y="1558"/>
                  </a:lnTo>
                  <a:cubicBezTo>
                    <a:pt x="244" y="1606"/>
                    <a:pt x="223" y="1654"/>
                    <a:pt x="201" y="1703"/>
                  </a:cubicBezTo>
                  <a:lnTo>
                    <a:pt x="195" y="1690"/>
                  </a:lnTo>
                  <a:cubicBezTo>
                    <a:pt x="258" y="1702"/>
                    <a:pt x="325" y="1699"/>
                    <a:pt x="388" y="1681"/>
                  </a:cubicBezTo>
                  <a:lnTo>
                    <a:pt x="398" y="1678"/>
                  </a:lnTo>
                  <a:lnTo>
                    <a:pt x="400" y="1688"/>
                  </a:lnTo>
                  <a:cubicBezTo>
                    <a:pt x="426" y="1828"/>
                    <a:pt x="438" y="1969"/>
                    <a:pt x="459" y="2111"/>
                  </a:cubicBezTo>
                  <a:cubicBezTo>
                    <a:pt x="469" y="2177"/>
                    <a:pt x="479" y="2243"/>
                    <a:pt x="498" y="2300"/>
                  </a:cubicBezTo>
                  <a:lnTo>
                    <a:pt x="490" y="2294"/>
                  </a:lnTo>
                  <a:cubicBezTo>
                    <a:pt x="532" y="2296"/>
                    <a:pt x="573" y="2295"/>
                    <a:pt x="615" y="2295"/>
                  </a:cubicBezTo>
                  <a:cubicBezTo>
                    <a:pt x="636" y="2295"/>
                    <a:pt x="658" y="2296"/>
                    <a:pt x="679" y="2300"/>
                  </a:cubicBezTo>
                  <a:cubicBezTo>
                    <a:pt x="690" y="2302"/>
                    <a:pt x="700" y="2306"/>
                    <a:pt x="710" y="2309"/>
                  </a:cubicBezTo>
                  <a:cubicBezTo>
                    <a:pt x="716" y="2312"/>
                    <a:pt x="721" y="2314"/>
                    <a:pt x="726" y="2317"/>
                  </a:cubicBezTo>
                  <a:cubicBezTo>
                    <a:pt x="731" y="2321"/>
                    <a:pt x="736" y="2324"/>
                    <a:pt x="740" y="2328"/>
                  </a:cubicBezTo>
                  <a:cubicBezTo>
                    <a:pt x="772" y="2362"/>
                    <a:pt x="776" y="2409"/>
                    <a:pt x="800" y="2436"/>
                  </a:cubicBezTo>
                  <a:cubicBezTo>
                    <a:pt x="812" y="2449"/>
                    <a:pt x="830" y="2450"/>
                    <a:pt x="848" y="2445"/>
                  </a:cubicBezTo>
                  <a:cubicBezTo>
                    <a:pt x="866" y="2441"/>
                    <a:pt x="878" y="2426"/>
                    <a:pt x="891" y="2411"/>
                  </a:cubicBezTo>
                  <a:cubicBezTo>
                    <a:pt x="938" y="2346"/>
                    <a:pt x="971" y="2270"/>
                    <a:pt x="1002" y="2196"/>
                  </a:cubicBezTo>
                  <a:cubicBezTo>
                    <a:pt x="1030" y="2121"/>
                    <a:pt x="1054" y="2043"/>
                    <a:pt x="1075" y="1966"/>
                  </a:cubicBezTo>
                  <a:cubicBezTo>
                    <a:pt x="1156" y="1657"/>
                    <a:pt x="1179" y="1342"/>
                    <a:pt x="1152" y="1045"/>
                  </a:cubicBezTo>
                  <a:lnTo>
                    <a:pt x="1152" y="1041"/>
                  </a:lnTo>
                  <a:lnTo>
                    <a:pt x="1155" y="1038"/>
                  </a:lnTo>
                  <a:cubicBezTo>
                    <a:pt x="1235" y="956"/>
                    <a:pt x="1332" y="892"/>
                    <a:pt x="1427" y="851"/>
                  </a:cubicBezTo>
                  <a:lnTo>
                    <a:pt x="1479" y="828"/>
                  </a:lnTo>
                  <a:lnTo>
                    <a:pt x="1436" y="865"/>
                  </a:lnTo>
                  <a:cubicBezTo>
                    <a:pt x="1434" y="868"/>
                    <a:pt x="1431" y="870"/>
                    <a:pt x="1428" y="872"/>
                  </a:cubicBezTo>
                  <a:lnTo>
                    <a:pt x="1420" y="857"/>
                  </a:lnTo>
                  <a:cubicBezTo>
                    <a:pt x="1503" y="831"/>
                    <a:pt x="1586" y="806"/>
                    <a:pt x="1671" y="792"/>
                  </a:cubicBezTo>
                  <a:cubicBezTo>
                    <a:pt x="1755" y="777"/>
                    <a:pt x="1842" y="773"/>
                    <a:pt x="1925" y="795"/>
                  </a:cubicBezTo>
                  <a:cubicBezTo>
                    <a:pt x="2009" y="814"/>
                    <a:pt x="2082" y="863"/>
                    <a:pt x="2139" y="922"/>
                  </a:cubicBezTo>
                  <a:cubicBezTo>
                    <a:pt x="2197" y="981"/>
                    <a:pt x="2244" y="1048"/>
                    <a:pt x="2293" y="1111"/>
                  </a:cubicBezTo>
                  <a:cubicBezTo>
                    <a:pt x="2389" y="1236"/>
                    <a:pt x="2504" y="1345"/>
                    <a:pt x="2635" y="1418"/>
                  </a:cubicBezTo>
                  <a:cubicBezTo>
                    <a:pt x="2766" y="1492"/>
                    <a:pt x="2911" y="1529"/>
                    <a:pt x="3053" y="1538"/>
                  </a:cubicBezTo>
                  <a:lnTo>
                    <a:pt x="3059" y="1538"/>
                  </a:lnTo>
                  <a:lnTo>
                    <a:pt x="3059" y="1544"/>
                  </a:lnTo>
                  <a:cubicBezTo>
                    <a:pt x="3084" y="1808"/>
                    <a:pt x="3081" y="2058"/>
                    <a:pt x="3087" y="2284"/>
                  </a:cubicBezTo>
                  <a:lnTo>
                    <a:pt x="3075" y="2282"/>
                  </a:lnTo>
                  <a:cubicBezTo>
                    <a:pt x="3136" y="2148"/>
                    <a:pt x="3194" y="2020"/>
                    <a:pt x="3249" y="1899"/>
                  </a:cubicBezTo>
                  <a:lnTo>
                    <a:pt x="3259" y="1878"/>
                  </a:lnTo>
                  <a:lnTo>
                    <a:pt x="3260" y="1901"/>
                  </a:lnTo>
                  <a:lnTo>
                    <a:pt x="3260" y="1903"/>
                  </a:lnTo>
                  <a:lnTo>
                    <a:pt x="3250" y="1900"/>
                  </a:lnTo>
                  <a:cubicBezTo>
                    <a:pt x="3264" y="1874"/>
                    <a:pt x="3278" y="1848"/>
                    <a:pt x="3290" y="1826"/>
                  </a:cubicBezTo>
                  <a:lnTo>
                    <a:pt x="3289" y="1829"/>
                  </a:lnTo>
                  <a:lnTo>
                    <a:pt x="3289" y="1828"/>
                  </a:lnTo>
                  <a:lnTo>
                    <a:pt x="3289" y="1826"/>
                  </a:lnTo>
                  <a:lnTo>
                    <a:pt x="3290" y="1825"/>
                  </a:lnTo>
                  <a:cubicBezTo>
                    <a:pt x="3310" y="1787"/>
                    <a:pt x="3330" y="1749"/>
                    <a:pt x="3347" y="1716"/>
                  </a:cubicBezTo>
                  <a:lnTo>
                    <a:pt x="3350" y="1710"/>
                  </a:lnTo>
                  <a:lnTo>
                    <a:pt x="3355" y="1715"/>
                  </a:lnTo>
                  <a:cubicBezTo>
                    <a:pt x="3383" y="1742"/>
                    <a:pt x="3422" y="1753"/>
                    <a:pt x="3458" y="1743"/>
                  </a:cubicBezTo>
                  <a:cubicBezTo>
                    <a:pt x="3493" y="1734"/>
                    <a:pt x="3523" y="1709"/>
                    <a:pt x="3538" y="1678"/>
                  </a:cubicBezTo>
                  <a:cubicBezTo>
                    <a:pt x="3547" y="1662"/>
                    <a:pt x="3549" y="1645"/>
                    <a:pt x="3550" y="1628"/>
                  </a:cubicBezTo>
                  <a:cubicBezTo>
                    <a:pt x="3549" y="1611"/>
                    <a:pt x="3545" y="1595"/>
                    <a:pt x="3537" y="1580"/>
                  </a:cubicBezTo>
                  <a:cubicBezTo>
                    <a:pt x="3522" y="1551"/>
                    <a:pt x="3498" y="1527"/>
                    <a:pt x="3473" y="1507"/>
                  </a:cubicBezTo>
                  <a:lnTo>
                    <a:pt x="3479" y="1500"/>
                  </a:lnTo>
                  <a:cubicBezTo>
                    <a:pt x="3516" y="1536"/>
                    <a:pt x="3564" y="1556"/>
                    <a:pt x="3611" y="1556"/>
                  </a:cubicBezTo>
                  <a:cubicBezTo>
                    <a:pt x="3659" y="1558"/>
                    <a:pt x="3703" y="1535"/>
                    <a:pt x="3730" y="1502"/>
                  </a:cubicBezTo>
                  <a:cubicBezTo>
                    <a:pt x="3757" y="1469"/>
                    <a:pt x="3769" y="1426"/>
                    <a:pt x="3759" y="1389"/>
                  </a:cubicBezTo>
                  <a:cubicBezTo>
                    <a:pt x="3749" y="1351"/>
                    <a:pt x="3722" y="1322"/>
                    <a:pt x="3691" y="1308"/>
                  </a:cubicBezTo>
                  <a:lnTo>
                    <a:pt x="3675" y="1300"/>
                  </a:lnTo>
                  <a:lnTo>
                    <a:pt x="3693" y="1302"/>
                  </a:lnTo>
                  <a:cubicBezTo>
                    <a:pt x="3761" y="1309"/>
                    <a:pt x="3822" y="1299"/>
                    <a:pt x="3871" y="1283"/>
                  </a:cubicBezTo>
                  <a:cubicBezTo>
                    <a:pt x="3921" y="1266"/>
                    <a:pt x="3961" y="1245"/>
                    <a:pt x="3986" y="1220"/>
                  </a:cubicBezTo>
                  <a:cubicBezTo>
                    <a:pt x="4012" y="1196"/>
                    <a:pt x="4022" y="1169"/>
                    <a:pt x="4022" y="1152"/>
                  </a:cubicBezTo>
                  <a:cubicBezTo>
                    <a:pt x="4023" y="1134"/>
                    <a:pt x="4020" y="1125"/>
                    <a:pt x="4020" y="11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8" name="Google Shape;3587;p67">
              <a:extLst>
                <a:ext uri="{FF2B5EF4-FFF2-40B4-BE49-F238E27FC236}">
                  <a16:creationId xmlns:a16="http://schemas.microsoft.com/office/drawing/2014/main" id="{BC68725D-487C-8479-D3F0-308967EFFFD4}"/>
                </a:ext>
              </a:extLst>
            </p:cNvPr>
            <p:cNvSpPr/>
            <p:nvPr/>
          </p:nvSpPr>
          <p:spPr>
            <a:xfrm>
              <a:off x="1965240" y="1905120"/>
              <a:ext cx="371160" cy="415080"/>
            </a:xfrm>
            <a:custGeom>
              <a:avLst/>
              <a:gdLst/>
              <a:ahLst/>
              <a:cxnLst/>
              <a:rect l="l" t="t" r="r" b="b"/>
              <a:pathLst>
                <a:path w="1031" h="1153" extrusionOk="0">
                  <a:moveTo>
                    <a:pt x="1031" y="0"/>
                  </a:moveTo>
                  <a:cubicBezTo>
                    <a:pt x="1032" y="2"/>
                    <a:pt x="1002" y="18"/>
                    <a:pt x="961" y="62"/>
                  </a:cubicBezTo>
                  <a:cubicBezTo>
                    <a:pt x="920" y="105"/>
                    <a:pt x="874" y="182"/>
                    <a:pt x="850" y="287"/>
                  </a:cubicBezTo>
                  <a:cubicBezTo>
                    <a:pt x="838" y="339"/>
                    <a:pt x="830" y="398"/>
                    <a:pt x="829" y="461"/>
                  </a:cubicBezTo>
                  <a:cubicBezTo>
                    <a:pt x="827" y="524"/>
                    <a:pt x="831" y="592"/>
                    <a:pt x="834" y="664"/>
                  </a:cubicBezTo>
                  <a:cubicBezTo>
                    <a:pt x="837" y="735"/>
                    <a:pt x="841" y="810"/>
                    <a:pt x="834" y="889"/>
                  </a:cubicBezTo>
                  <a:cubicBezTo>
                    <a:pt x="831" y="928"/>
                    <a:pt x="826" y="967"/>
                    <a:pt x="816" y="1007"/>
                  </a:cubicBezTo>
                  <a:cubicBezTo>
                    <a:pt x="807" y="1046"/>
                    <a:pt x="796" y="1088"/>
                    <a:pt x="765" y="1121"/>
                  </a:cubicBezTo>
                  <a:cubicBezTo>
                    <a:pt x="741" y="1148"/>
                    <a:pt x="702" y="1159"/>
                    <a:pt x="668" y="1151"/>
                  </a:cubicBezTo>
                  <a:cubicBezTo>
                    <a:pt x="634" y="1145"/>
                    <a:pt x="604" y="1126"/>
                    <a:pt x="582" y="1100"/>
                  </a:cubicBezTo>
                  <a:cubicBezTo>
                    <a:pt x="539" y="1048"/>
                    <a:pt x="529" y="982"/>
                    <a:pt x="520" y="924"/>
                  </a:cubicBezTo>
                  <a:lnTo>
                    <a:pt x="534" y="927"/>
                  </a:lnTo>
                  <a:cubicBezTo>
                    <a:pt x="509" y="978"/>
                    <a:pt x="484" y="1028"/>
                    <a:pt x="447" y="1068"/>
                  </a:cubicBezTo>
                  <a:cubicBezTo>
                    <a:pt x="411" y="1109"/>
                    <a:pt x="362" y="1135"/>
                    <a:pt x="312" y="1138"/>
                  </a:cubicBezTo>
                  <a:cubicBezTo>
                    <a:pt x="288" y="1140"/>
                    <a:pt x="263" y="1135"/>
                    <a:pt x="242" y="1124"/>
                  </a:cubicBezTo>
                  <a:cubicBezTo>
                    <a:pt x="220" y="1113"/>
                    <a:pt x="205" y="1095"/>
                    <a:pt x="195" y="1076"/>
                  </a:cubicBezTo>
                  <a:cubicBezTo>
                    <a:pt x="185" y="1056"/>
                    <a:pt x="180" y="1035"/>
                    <a:pt x="182" y="1015"/>
                  </a:cubicBezTo>
                  <a:cubicBezTo>
                    <a:pt x="183" y="994"/>
                    <a:pt x="192" y="975"/>
                    <a:pt x="205" y="962"/>
                  </a:cubicBezTo>
                  <a:lnTo>
                    <a:pt x="212" y="968"/>
                  </a:lnTo>
                  <a:cubicBezTo>
                    <a:pt x="158" y="1028"/>
                    <a:pt x="101" y="1059"/>
                    <a:pt x="62" y="1076"/>
                  </a:cubicBezTo>
                  <a:cubicBezTo>
                    <a:pt x="42" y="1084"/>
                    <a:pt x="27" y="1089"/>
                    <a:pt x="16" y="1093"/>
                  </a:cubicBezTo>
                  <a:cubicBezTo>
                    <a:pt x="5" y="1095"/>
                    <a:pt x="0" y="1097"/>
                    <a:pt x="0" y="1096"/>
                  </a:cubicBezTo>
                  <a:cubicBezTo>
                    <a:pt x="-1" y="1096"/>
                    <a:pt x="5" y="1094"/>
                    <a:pt x="15" y="1090"/>
                  </a:cubicBezTo>
                  <a:cubicBezTo>
                    <a:pt x="25" y="1086"/>
                    <a:pt x="41" y="1080"/>
                    <a:pt x="60" y="1071"/>
                  </a:cubicBezTo>
                  <a:cubicBezTo>
                    <a:pt x="98" y="1053"/>
                    <a:pt x="153" y="1021"/>
                    <a:pt x="205" y="962"/>
                  </a:cubicBezTo>
                  <a:lnTo>
                    <a:pt x="212" y="969"/>
                  </a:lnTo>
                  <a:cubicBezTo>
                    <a:pt x="188" y="993"/>
                    <a:pt x="186" y="1035"/>
                    <a:pt x="205" y="1070"/>
                  </a:cubicBezTo>
                  <a:cubicBezTo>
                    <a:pt x="215" y="1088"/>
                    <a:pt x="229" y="1104"/>
                    <a:pt x="247" y="1113"/>
                  </a:cubicBezTo>
                  <a:cubicBezTo>
                    <a:pt x="266" y="1123"/>
                    <a:pt x="289" y="1127"/>
                    <a:pt x="311" y="1125"/>
                  </a:cubicBezTo>
                  <a:cubicBezTo>
                    <a:pt x="357" y="1122"/>
                    <a:pt x="403" y="1097"/>
                    <a:pt x="437" y="1059"/>
                  </a:cubicBezTo>
                  <a:cubicBezTo>
                    <a:pt x="471" y="1021"/>
                    <a:pt x="496" y="971"/>
                    <a:pt x="520" y="920"/>
                  </a:cubicBezTo>
                  <a:lnTo>
                    <a:pt x="531" y="898"/>
                  </a:lnTo>
                  <a:lnTo>
                    <a:pt x="535" y="922"/>
                  </a:lnTo>
                  <a:cubicBezTo>
                    <a:pt x="544" y="980"/>
                    <a:pt x="555" y="1043"/>
                    <a:pt x="594" y="1090"/>
                  </a:cubicBezTo>
                  <a:cubicBezTo>
                    <a:pt x="613" y="1113"/>
                    <a:pt x="641" y="1130"/>
                    <a:pt x="671" y="1136"/>
                  </a:cubicBezTo>
                  <a:cubicBezTo>
                    <a:pt x="701" y="1142"/>
                    <a:pt x="733" y="1133"/>
                    <a:pt x="754" y="1110"/>
                  </a:cubicBezTo>
                  <a:cubicBezTo>
                    <a:pt x="780" y="1081"/>
                    <a:pt x="792" y="1042"/>
                    <a:pt x="801" y="1003"/>
                  </a:cubicBezTo>
                  <a:cubicBezTo>
                    <a:pt x="810" y="965"/>
                    <a:pt x="816" y="926"/>
                    <a:pt x="819" y="887"/>
                  </a:cubicBezTo>
                  <a:cubicBezTo>
                    <a:pt x="825" y="810"/>
                    <a:pt x="822" y="735"/>
                    <a:pt x="819" y="664"/>
                  </a:cubicBezTo>
                  <a:cubicBezTo>
                    <a:pt x="817" y="593"/>
                    <a:pt x="813" y="525"/>
                    <a:pt x="816" y="461"/>
                  </a:cubicBezTo>
                  <a:cubicBezTo>
                    <a:pt x="818" y="397"/>
                    <a:pt x="827" y="337"/>
                    <a:pt x="839" y="285"/>
                  </a:cubicBezTo>
                  <a:cubicBezTo>
                    <a:pt x="865" y="178"/>
                    <a:pt x="913" y="101"/>
                    <a:pt x="956" y="57"/>
                  </a:cubicBezTo>
                  <a:cubicBezTo>
                    <a:pt x="999" y="14"/>
                    <a:pt x="1031" y="0"/>
                    <a:pt x="1031"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9" name="Google Shape;3588;p67">
              <a:extLst>
                <a:ext uri="{FF2B5EF4-FFF2-40B4-BE49-F238E27FC236}">
                  <a16:creationId xmlns:a16="http://schemas.microsoft.com/office/drawing/2014/main" id="{25F1D2A9-B21D-446C-188C-0916FD1834AB}"/>
                </a:ext>
              </a:extLst>
            </p:cNvPr>
            <p:cNvSpPr/>
            <p:nvPr/>
          </p:nvSpPr>
          <p:spPr>
            <a:xfrm>
              <a:off x="2345400" y="1769760"/>
              <a:ext cx="749880" cy="430200"/>
            </a:xfrm>
            <a:custGeom>
              <a:avLst/>
              <a:gdLst/>
              <a:ahLst/>
              <a:cxnLst/>
              <a:rect l="l" t="t" r="r" b="b"/>
              <a:pathLst>
                <a:path w="2083" h="1195" extrusionOk="0">
                  <a:moveTo>
                    <a:pt x="2083" y="1090"/>
                  </a:moveTo>
                  <a:cubicBezTo>
                    <a:pt x="2083" y="1091"/>
                    <a:pt x="2081" y="1092"/>
                    <a:pt x="2077" y="1095"/>
                  </a:cubicBezTo>
                  <a:cubicBezTo>
                    <a:pt x="2072" y="1098"/>
                    <a:pt x="2067" y="1102"/>
                    <a:pt x="2060" y="1107"/>
                  </a:cubicBezTo>
                  <a:cubicBezTo>
                    <a:pt x="2052" y="1113"/>
                    <a:pt x="2042" y="1119"/>
                    <a:pt x="2030" y="1125"/>
                  </a:cubicBezTo>
                  <a:cubicBezTo>
                    <a:pt x="2018" y="1132"/>
                    <a:pt x="2004" y="1140"/>
                    <a:pt x="1988" y="1146"/>
                  </a:cubicBezTo>
                  <a:cubicBezTo>
                    <a:pt x="1924" y="1175"/>
                    <a:pt x="1821" y="1203"/>
                    <a:pt x="1693" y="1193"/>
                  </a:cubicBezTo>
                  <a:cubicBezTo>
                    <a:pt x="1567" y="1183"/>
                    <a:pt x="1416" y="1135"/>
                    <a:pt x="1282" y="1031"/>
                  </a:cubicBezTo>
                  <a:cubicBezTo>
                    <a:pt x="1147" y="929"/>
                    <a:pt x="1030" y="781"/>
                    <a:pt x="936" y="613"/>
                  </a:cubicBezTo>
                  <a:cubicBezTo>
                    <a:pt x="888" y="529"/>
                    <a:pt x="849" y="443"/>
                    <a:pt x="806" y="363"/>
                  </a:cubicBezTo>
                  <a:cubicBezTo>
                    <a:pt x="763" y="283"/>
                    <a:pt x="715" y="209"/>
                    <a:pt x="657" y="151"/>
                  </a:cubicBezTo>
                  <a:cubicBezTo>
                    <a:pt x="599" y="92"/>
                    <a:pt x="532" y="48"/>
                    <a:pt x="462" y="26"/>
                  </a:cubicBezTo>
                  <a:cubicBezTo>
                    <a:pt x="427" y="15"/>
                    <a:pt x="392" y="12"/>
                    <a:pt x="358" y="12"/>
                  </a:cubicBezTo>
                  <a:cubicBezTo>
                    <a:pt x="324" y="13"/>
                    <a:pt x="292" y="19"/>
                    <a:pt x="262" y="28"/>
                  </a:cubicBezTo>
                  <a:cubicBezTo>
                    <a:pt x="203" y="47"/>
                    <a:pt x="154" y="78"/>
                    <a:pt x="117" y="111"/>
                  </a:cubicBezTo>
                  <a:cubicBezTo>
                    <a:pt x="80" y="144"/>
                    <a:pt x="55" y="180"/>
                    <a:pt x="38" y="210"/>
                  </a:cubicBezTo>
                  <a:cubicBezTo>
                    <a:pt x="5" y="272"/>
                    <a:pt x="2" y="313"/>
                    <a:pt x="0" y="312"/>
                  </a:cubicBezTo>
                  <a:cubicBezTo>
                    <a:pt x="0" y="312"/>
                    <a:pt x="0" y="310"/>
                    <a:pt x="1" y="305"/>
                  </a:cubicBezTo>
                  <a:cubicBezTo>
                    <a:pt x="2" y="299"/>
                    <a:pt x="3" y="292"/>
                    <a:pt x="4" y="284"/>
                  </a:cubicBezTo>
                  <a:cubicBezTo>
                    <a:pt x="8" y="266"/>
                    <a:pt x="17" y="239"/>
                    <a:pt x="32" y="207"/>
                  </a:cubicBezTo>
                  <a:cubicBezTo>
                    <a:pt x="49" y="176"/>
                    <a:pt x="74" y="139"/>
                    <a:pt x="111" y="105"/>
                  </a:cubicBezTo>
                  <a:cubicBezTo>
                    <a:pt x="148" y="70"/>
                    <a:pt x="197" y="37"/>
                    <a:pt x="259" y="18"/>
                  </a:cubicBezTo>
                  <a:cubicBezTo>
                    <a:pt x="289" y="8"/>
                    <a:pt x="322" y="1"/>
                    <a:pt x="358" y="0"/>
                  </a:cubicBezTo>
                  <a:cubicBezTo>
                    <a:pt x="393" y="-1"/>
                    <a:pt x="430" y="2"/>
                    <a:pt x="466" y="14"/>
                  </a:cubicBezTo>
                  <a:cubicBezTo>
                    <a:pt x="538" y="35"/>
                    <a:pt x="608" y="80"/>
                    <a:pt x="667" y="140"/>
                  </a:cubicBezTo>
                  <a:cubicBezTo>
                    <a:pt x="728" y="200"/>
                    <a:pt x="776" y="275"/>
                    <a:pt x="820" y="355"/>
                  </a:cubicBezTo>
                  <a:cubicBezTo>
                    <a:pt x="863" y="436"/>
                    <a:pt x="902" y="521"/>
                    <a:pt x="950" y="605"/>
                  </a:cubicBezTo>
                  <a:cubicBezTo>
                    <a:pt x="1044" y="772"/>
                    <a:pt x="1159" y="918"/>
                    <a:pt x="1291" y="1019"/>
                  </a:cubicBezTo>
                  <a:cubicBezTo>
                    <a:pt x="1422" y="1122"/>
                    <a:pt x="1570" y="1170"/>
                    <a:pt x="1694" y="1181"/>
                  </a:cubicBezTo>
                  <a:cubicBezTo>
                    <a:pt x="1819" y="1193"/>
                    <a:pt x="1921" y="1167"/>
                    <a:pt x="1985" y="1140"/>
                  </a:cubicBezTo>
                  <a:cubicBezTo>
                    <a:pt x="2050" y="1113"/>
                    <a:pt x="2081" y="1088"/>
                    <a:pt x="2083" y="109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0" name="Google Shape;3589;p67">
              <a:extLst>
                <a:ext uri="{FF2B5EF4-FFF2-40B4-BE49-F238E27FC236}">
                  <a16:creationId xmlns:a16="http://schemas.microsoft.com/office/drawing/2014/main" id="{BA41A2FB-FB2B-626F-C6B1-31C20D4A6CBA}"/>
                </a:ext>
              </a:extLst>
            </p:cNvPr>
            <p:cNvSpPr/>
            <p:nvPr/>
          </p:nvSpPr>
          <p:spPr>
            <a:xfrm>
              <a:off x="2858040" y="2054160"/>
              <a:ext cx="262080" cy="37440"/>
            </a:xfrm>
            <a:custGeom>
              <a:avLst/>
              <a:gdLst/>
              <a:ahLst/>
              <a:cxnLst/>
              <a:rect l="l" t="t" r="r" b="b"/>
              <a:pathLst>
                <a:path w="728" h="104" extrusionOk="0">
                  <a:moveTo>
                    <a:pt x="728" y="0"/>
                  </a:moveTo>
                  <a:cubicBezTo>
                    <a:pt x="728" y="1"/>
                    <a:pt x="719" y="7"/>
                    <a:pt x="703" y="17"/>
                  </a:cubicBezTo>
                  <a:cubicBezTo>
                    <a:pt x="686" y="27"/>
                    <a:pt x="661" y="39"/>
                    <a:pt x="629" y="52"/>
                  </a:cubicBezTo>
                  <a:cubicBezTo>
                    <a:pt x="597" y="66"/>
                    <a:pt x="558" y="78"/>
                    <a:pt x="513" y="88"/>
                  </a:cubicBezTo>
                  <a:cubicBezTo>
                    <a:pt x="468" y="97"/>
                    <a:pt x="418" y="103"/>
                    <a:pt x="365" y="104"/>
                  </a:cubicBezTo>
                  <a:cubicBezTo>
                    <a:pt x="312" y="104"/>
                    <a:pt x="262" y="99"/>
                    <a:pt x="217" y="91"/>
                  </a:cubicBezTo>
                  <a:cubicBezTo>
                    <a:pt x="172" y="82"/>
                    <a:pt x="132" y="70"/>
                    <a:pt x="100" y="58"/>
                  </a:cubicBezTo>
                  <a:cubicBezTo>
                    <a:pt x="68" y="45"/>
                    <a:pt x="42" y="34"/>
                    <a:pt x="25" y="24"/>
                  </a:cubicBezTo>
                  <a:cubicBezTo>
                    <a:pt x="9" y="14"/>
                    <a:pt x="0" y="9"/>
                    <a:pt x="0" y="8"/>
                  </a:cubicBezTo>
                  <a:cubicBezTo>
                    <a:pt x="1" y="5"/>
                    <a:pt x="39" y="25"/>
                    <a:pt x="104" y="47"/>
                  </a:cubicBezTo>
                  <a:cubicBezTo>
                    <a:pt x="136" y="58"/>
                    <a:pt x="175" y="68"/>
                    <a:pt x="219" y="76"/>
                  </a:cubicBezTo>
                  <a:cubicBezTo>
                    <a:pt x="264" y="83"/>
                    <a:pt x="313" y="88"/>
                    <a:pt x="365" y="88"/>
                  </a:cubicBezTo>
                  <a:cubicBezTo>
                    <a:pt x="417" y="87"/>
                    <a:pt x="466" y="81"/>
                    <a:pt x="510" y="73"/>
                  </a:cubicBezTo>
                  <a:cubicBezTo>
                    <a:pt x="554" y="64"/>
                    <a:pt x="593" y="53"/>
                    <a:pt x="625" y="42"/>
                  </a:cubicBezTo>
                  <a:cubicBezTo>
                    <a:pt x="689" y="19"/>
                    <a:pt x="726" y="-2"/>
                    <a:pt x="728" y="0"/>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1" name="Google Shape;3590;p67">
              <a:extLst>
                <a:ext uri="{FF2B5EF4-FFF2-40B4-BE49-F238E27FC236}">
                  <a16:creationId xmlns:a16="http://schemas.microsoft.com/office/drawing/2014/main" id="{B213B7F3-DD5C-8520-5645-F6842F74949E}"/>
                </a:ext>
              </a:extLst>
            </p:cNvPr>
            <p:cNvSpPr/>
            <p:nvPr/>
          </p:nvSpPr>
          <p:spPr>
            <a:xfrm>
              <a:off x="2332080" y="3941280"/>
              <a:ext cx="1781640" cy="942480"/>
            </a:xfrm>
            <a:custGeom>
              <a:avLst/>
              <a:gdLst/>
              <a:ahLst/>
              <a:cxnLst/>
              <a:rect l="l" t="t" r="r" b="b"/>
              <a:pathLst>
                <a:path w="4949" h="2618" extrusionOk="0">
                  <a:moveTo>
                    <a:pt x="4795" y="1197"/>
                  </a:moveTo>
                  <a:cubicBezTo>
                    <a:pt x="4744" y="1108"/>
                    <a:pt x="4435" y="745"/>
                    <a:pt x="3704" y="0"/>
                  </a:cubicBezTo>
                  <a:lnTo>
                    <a:pt x="2832" y="1168"/>
                  </a:lnTo>
                  <a:lnTo>
                    <a:pt x="3076" y="1329"/>
                  </a:lnTo>
                  <a:lnTo>
                    <a:pt x="1628" y="1738"/>
                  </a:lnTo>
                  <a:lnTo>
                    <a:pt x="690" y="1782"/>
                  </a:lnTo>
                  <a:lnTo>
                    <a:pt x="282" y="1958"/>
                  </a:lnTo>
                  <a:lnTo>
                    <a:pt x="0" y="2125"/>
                  </a:lnTo>
                  <a:lnTo>
                    <a:pt x="374" y="2594"/>
                  </a:lnTo>
                  <a:lnTo>
                    <a:pt x="1405" y="2618"/>
                  </a:lnTo>
                  <a:lnTo>
                    <a:pt x="1604" y="2551"/>
                  </a:lnTo>
                  <a:lnTo>
                    <a:pt x="1606" y="2564"/>
                  </a:lnTo>
                  <a:lnTo>
                    <a:pt x="4265" y="2561"/>
                  </a:lnTo>
                  <a:cubicBezTo>
                    <a:pt x="4610" y="2551"/>
                    <a:pt x="5241" y="1971"/>
                    <a:pt x="4795" y="1197"/>
                  </a:cubicBezTo>
                  <a:close/>
                </a:path>
              </a:pathLst>
            </a:custGeom>
            <a:solidFill>
              <a:srgbClr val="FFC09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2" name="Google Shape;3591;p67">
              <a:extLst>
                <a:ext uri="{FF2B5EF4-FFF2-40B4-BE49-F238E27FC236}">
                  <a16:creationId xmlns:a16="http://schemas.microsoft.com/office/drawing/2014/main" id="{870A6E15-C941-E216-4177-447AEB3642CB}"/>
                </a:ext>
              </a:extLst>
            </p:cNvPr>
            <p:cNvSpPr/>
            <p:nvPr/>
          </p:nvSpPr>
          <p:spPr>
            <a:xfrm>
              <a:off x="3380040" y="4348800"/>
              <a:ext cx="553320" cy="93240"/>
            </a:xfrm>
            <a:custGeom>
              <a:avLst/>
              <a:gdLst/>
              <a:ahLst/>
              <a:cxnLst/>
              <a:rect l="l" t="t" r="r" b="b"/>
              <a:pathLst>
                <a:path w="1537" h="259" extrusionOk="0">
                  <a:moveTo>
                    <a:pt x="1537" y="10"/>
                  </a:moveTo>
                  <a:cubicBezTo>
                    <a:pt x="1537" y="11"/>
                    <a:pt x="1515" y="12"/>
                    <a:pt x="1476" y="12"/>
                  </a:cubicBezTo>
                  <a:cubicBezTo>
                    <a:pt x="1436" y="11"/>
                    <a:pt x="1379" y="11"/>
                    <a:pt x="1308" y="13"/>
                  </a:cubicBezTo>
                  <a:cubicBezTo>
                    <a:pt x="1166" y="16"/>
                    <a:pt x="971" y="29"/>
                    <a:pt x="757" y="63"/>
                  </a:cubicBezTo>
                  <a:cubicBezTo>
                    <a:pt x="544" y="98"/>
                    <a:pt x="354" y="148"/>
                    <a:pt x="219" y="189"/>
                  </a:cubicBezTo>
                  <a:cubicBezTo>
                    <a:pt x="151" y="210"/>
                    <a:pt x="97" y="228"/>
                    <a:pt x="59" y="241"/>
                  </a:cubicBezTo>
                  <a:cubicBezTo>
                    <a:pt x="22" y="254"/>
                    <a:pt x="1" y="261"/>
                    <a:pt x="0" y="259"/>
                  </a:cubicBezTo>
                  <a:cubicBezTo>
                    <a:pt x="0" y="258"/>
                    <a:pt x="20" y="249"/>
                    <a:pt x="57" y="234"/>
                  </a:cubicBezTo>
                  <a:cubicBezTo>
                    <a:pt x="94" y="219"/>
                    <a:pt x="148" y="199"/>
                    <a:pt x="215" y="177"/>
                  </a:cubicBezTo>
                  <a:cubicBezTo>
                    <a:pt x="350" y="132"/>
                    <a:pt x="540" y="80"/>
                    <a:pt x="754" y="45"/>
                  </a:cubicBezTo>
                  <a:cubicBezTo>
                    <a:pt x="969" y="11"/>
                    <a:pt x="1166" y="0"/>
                    <a:pt x="1308" y="0"/>
                  </a:cubicBezTo>
                  <a:cubicBezTo>
                    <a:pt x="1379" y="0"/>
                    <a:pt x="1436" y="2"/>
                    <a:pt x="1476" y="4"/>
                  </a:cubicBezTo>
                  <a:cubicBezTo>
                    <a:pt x="1516" y="7"/>
                    <a:pt x="1537" y="9"/>
                    <a:pt x="1537"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3" name="Google Shape;3592;p67">
              <a:extLst>
                <a:ext uri="{FF2B5EF4-FFF2-40B4-BE49-F238E27FC236}">
                  <a16:creationId xmlns:a16="http://schemas.microsoft.com/office/drawing/2014/main" id="{C86D7728-D0C7-4B38-4566-57D6DE74256F}"/>
                </a:ext>
              </a:extLst>
            </p:cNvPr>
            <p:cNvSpPr/>
            <p:nvPr/>
          </p:nvSpPr>
          <p:spPr>
            <a:xfrm>
              <a:off x="2527920" y="4633200"/>
              <a:ext cx="105840" cy="118440"/>
            </a:xfrm>
            <a:custGeom>
              <a:avLst/>
              <a:gdLst/>
              <a:ahLst/>
              <a:cxnLst/>
              <a:rect l="l" t="t" r="r" b="b"/>
              <a:pathLst>
                <a:path w="294" h="329" extrusionOk="0">
                  <a:moveTo>
                    <a:pt x="291" y="182"/>
                  </a:moveTo>
                  <a:cubicBezTo>
                    <a:pt x="286" y="169"/>
                    <a:pt x="275" y="158"/>
                    <a:pt x="264" y="149"/>
                  </a:cubicBezTo>
                  <a:cubicBezTo>
                    <a:pt x="208" y="99"/>
                    <a:pt x="152" y="49"/>
                    <a:pt x="96" y="0"/>
                  </a:cubicBezTo>
                  <a:lnTo>
                    <a:pt x="0" y="288"/>
                  </a:lnTo>
                  <a:cubicBezTo>
                    <a:pt x="40" y="319"/>
                    <a:pt x="93" y="333"/>
                    <a:pt x="144" y="327"/>
                  </a:cubicBezTo>
                  <a:cubicBezTo>
                    <a:pt x="195" y="320"/>
                    <a:pt x="243" y="292"/>
                    <a:pt x="273" y="251"/>
                  </a:cubicBezTo>
                  <a:cubicBezTo>
                    <a:pt x="288" y="231"/>
                    <a:pt x="300" y="206"/>
                    <a:pt x="291" y="18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4" name="Google Shape;3593;p67">
              <a:extLst>
                <a:ext uri="{FF2B5EF4-FFF2-40B4-BE49-F238E27FC236}">
                  <a16:creationId xmlns:a16="http://schemas.microsoft.com/office/drawing/2014/main" id="{E8DE9835-A3F3-12B9-1D03-89719BEB287B}"/>
                </a:ext>
              </a:extLst>
            </p:cNvPr>
            <p:cNvSpPr/>
            <p:nvPr/>
          </p:nvSpPr>
          <p:spPr>
            <a:xfrm>
              <a:off x="1870200" y="4102920"/>
              <a:ext cx="832320" cy="772560"/>
            </a:xfrm>
            <a:custGeom>
              <a:avLst/>
              <a:gdLst/>
              <a:ahLst/>
              <a:cxnLst/>
              <a:rect l="l" t="t" r="r" b="b"/>
              <a:pathLst>
                <a:path w="2312" h="2146" extrusionOk="0">
                  <a:moveTo>
                    <a:pt x="28" y="154"/>
                  </a:moveTo>
                  <a:lnTo>
                    <a:pt x="2020" y="2004"/>
                  </a:lnTo>
                  <a:lnTo>
                    <a:pt x="2208" y="2093"/>
                  </a:lnTo>
                  <a:lnTo>
                    <a:pt x="2312" y="2146"/>
                  </a:lnTo>
                  <a:lnTo>
                    <a:pt x="2263" y="2056"/>
                  </a:lnTo>
                  <a:lnTo>
                    <a:pt x="2165" y="1875"/>
                  </a:lnTo>
                  <a:lnTo>
                    <a:pt x="148" y="24"/>
                  </a:lnTo>
                  <a:cubicBezTo>
                    <a:pt x="114" y="-8"/>
                    <a:pt x="62" y="-7"/>
                    <a:pt x="28" y="24"/>
                  </a:cubicBezTo>
                  <a:cubicBezTo>
                    <a:pt x="-10" y="59"/>
                    <a:pt x="-10" y="119"/>
                    <a:pt x="28" y="154"/>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5" name="Google Shape;3594;p67">
              <a:extLst>
                <a:ext uri="{FF2B5EF4-FFF2-40B4-BE49-F238E27FC236}">
                  <a16:creationId xmlns:a16="http://schemas.microsoft.com/office/drawing/2014/main" id="{8BDF056D-DB49-8F71-62C9-C249D36F67D4}"/>
                </a:ext>
              </a:extLst>
            </p:cNvPr>
            <p:cNvSpPr/>
            <p:nvPr/>
          </p:nvSpPr>
          <p:spPr>
            <a:xfrm>
              <a:off x="2380320" y="4574520"/>
              <a:ext cx="159480" cy="15840"/>
            </a:xfrm>
            <a:custGeom>
              <a:avLst/>
              <a:gdLst/>
              <a:ahLst/>
              <a:cxnLst/>
              <a:rect l="l" t="t" r="r" b="b"/>
              <a:pathLst>
                <a:path w="443" h="44" extrusionOk="0">
                  <a:moveTo>
                    <a:pt x="443" y="42"/>
                  </a:moveTo>
                  <a:cubicBezTo>
                    <a:pt x="442" y="46"/>
                    <a:pt x="343" y="40"/>
                    <a:pt x="221" y="29"/>
                  </a:cubicBezTo>
                  <a:cubicBezTo>
                    <a:pt x="98" y="18"/>
                    <a:pt x="0" y="5"/>
                    <a:pt x="0" y="2"/>
                  </a:cubicBezTo>
                  <a:cubicBezTo>
                    <a:pt x="0" y="-2"/>
                    <a:pt x="100" y="4"/>
                    <a:pt x="222" y="14"/>
                  </a:cubicBezTo>
                  <a:cubicBezTo>
                    <a:pt x="344" y="26"/>
                    <a:pt x="443" y="38"/>
                    <a:pt x="443" y="42"/>
                  </a:cubicBezTo>
                  <a:close/>
                </a:path>
              </a:pathLst>
            </a:custGeom>
            <a:solidFill>
              <a:srgbClr val="FF9B6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6" name="Google Shape;3595;p67">
              <a:extLst>
                <a:ext uri="{FF2B5EF4-FFF2-40B4-BE49-F238E27FC236}">
                  <a16:creationId xmlns:a16="http://schemas.microsoft.com/office/drawing/2014/main" id="{912AEA62-97CB-399B-A8CD-BF5DDC02C679}"/>
                </a:ext>
              </a:extLst>
            </p:cNvPr>
            <p:cNvSpPr/>
            <p:nvPr/>
          </p:nvSpPr>
          <p:spPr>
            <a:xfrm>
              <a:off x="714960" y="4055040"/>
              <a:ext cx="1867680" cy="856800"/>
            </a:xfrm>
            <a:custGeom>
              <a:avLst/>
              <a:gdLst/>
              <a:ahLst/>
              <a:cxnLst/>
              <a:rect l="l" t="t" r="r" b="b"/>
              <a:pathLst>
                <a:path w="5188" h="2380" extrusionOk="0">
                  <a:moveTo>
                    <a:pt x="5082" y="1485"/>
                  </a:moveTo>
                  <a:cubicBezTo>
                    <a:pt x="5140" y="1461"/>
                    <a:pt x="5183" y="1408"/>
                    <a:pt x="5186" y="1345"/>
                  </a:cubicBezTo>
                  <a:cubicBezTo>
                    <a:pt x="5186" y="1344"/>
                    <a:pt x="5186" y="1342"/>
                    <a:pt x="5187" y="1341"/>
                  </a:cubicBezTo>
                  <a:cubicBezTo>
                    <a:pt x="5190" y="1263"/>
                    <a:pt x="5134" y="1195"/>
                    <a:pt x="5058" y="1176"/>
                  </a:cubicBezTo>
                  <a:cubicBezTo>
                    <a:pt x="4870" y="1130"/>
                    <a:pt x="4444" y="1030"/>
                    <a:pt x="4355" y="1042"/>
                  </a:cubicBezTo>
                  <a:cubicBezTo>
                    <a:pt x="4252" y="1055"/>
                    <a:pt x="3604" y="1292"/>
                    <a:pt x="3459" y="1345"/>
                  </a:cubicBezTo>
                  <a:lnTo>
                    <a:pt x="1707" y="1108"/>
                  </a:lnTo>
                  <a:lnTo>
                    <a:pt x="1924" y="776"/>
                  </a:lnTo>
                  <a:lnTo>
                    <a:pt x="1215" y="329"/>
                  </a:lnTo>
                  <a:lnTo>
                    <a:pt x="693" y="0"/>
                  </a:lnTo>
                  <a:cubicBezTo>
                    <a:pt x="693" y="0"/>
                    <a:pt x="301" y="578"/>
                    <a:pt x="79" y="1121"/>
                  </a:cubicBezTo>
                  <a:cubicBezTo>
                    <a:pt x="-143" y="1663"/>
                    <a:pt x="145" y="2070"/>
                    <a:pt x="394" y="2209"/>
                  </a:cubicBezTo>
                  <a:cubicBezTo>
                    <a:pt x="617" y="2334"/>
                    <a:pt x="2919" y="2291"/>
                    <a:pt x="3386" y="2281"/>
                  </a:cubicBezTo>
                  <a:lnTo>
                    <a:pt x="3577" y="2295"/>
                  </a:lnTo>
                  <a:cubicBezTo>
                    <a:pt x="3707" y="2311"/>
                    <a:pt x="3753" y="2337"/>
                    <a:pt x="3753" y="2337"/>
                  </a:cubicBezTo>
                  <a:cubicBezTo>
                    <a:pt x="3753" y="2337"/>
                    <a:pt x="4616" y="2402"/>
                    <a:pt x="4747" y="2372"/>
                  </a:cubicBezTo>
                  <a:cubicBezTo>
                    <a:pt x="4877" y="2342"/>
                    <a:pt x="4829" y="2168"/>
                    <a:pt x="4829" y="2168"/>
                  </a:cubicBezTo>
                  <a:cubicBezTo>
                    <a:pt x="4829" y="2168"/>
                    <a:pt x="4900" y="2179"/>
                    <a:pt x="4999" y="2138"/>
                  </a:cubicBezTo>
                  <a:cubicBezTo>
                    <a:pt x="5163" y="2070"/>
                    <a:pt x="4994" y="1907"/>
                    <a:pt x="4994" y="1907"/>
                  </a:cubicBezTo>
                  <a:cubicBezTo>
                    <a:pt x="4994" y="1907"/>
                    <a:pt x="4963" y="1886"/>
                    <a:pt x="4847" y="1859"/>
                  </a:cubicBezTo>
                  <a:cubicBezTo>
                    <a:pt x="4740" y="1834"/>
                    <a:pt x="4668" y="1813"/>
                    <a:pt x="4668" y="1813"/>
                  </a:cubicBezTo>
                  <a:lnTo>
                    <a:pt x="4948" y="1807"/>
                  </a:lnTo>
                  <a:cubicBezTo>
                    <a:pt x="4948" y="1807"/>
                    <a:pt x="5116" y="1827"/>
                    <a:pt x="5169" y="1702"/>
                  </a:cubicBezTo>
                  <a:cubicBezTo>
                    <a:pt x="5241" y="1534"/>
                    <a:pt x="5082" y="1485"/>
                    <a:pt x="5082" y="1485"/>
                  </a:cubicBezTo>
                  <a:close/>
                </a:path>
              </a:pathLst>
            </a:custGeom>
            <a:solidFill>
              <a:srgbClr val="FFC09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7" name="Google Shape;3596;p67">
              <a:extLst>
                <a:ext uri="{FF2B5EF4-FFF2-40B4-BE49-F238E27FC236}">
                  <a16:creationId xmlns:a16="http://schemas.microsoft.com/office/drawing/2014/main" id="{BDCB4DA7-C01C-ADDF-7F8A-19EA65589E44}"/>
                </a:ext>
              </a:extLst>
            </p:cNvPr>
            <p:cNvSpPr/>
            <p:nvPr/>
          </p:nvSpPr>
          <p:spPr>
            <a:xfrm>
              <a:off x="2205000" y="4811040"/>
              <a:ext cx="20160" cy="64800"/>
            </a:xfrm>
            <a:custGeom>
              <a:avLst/>
              <a:gdLst/>
              <a:ahLst/>
              <a:cxnLst/>
              <a:rect l="l" t="t" r="r" b="b"/>
              <a:pathLst>
                <a:path w="56" h="180" extrusionOk="0">
                  <a:moveTo>
                    <a:pt x="56" y="179"/>
                  </a:moveTo>
                  <a:cubicBezTo>
                    <a:pt x="55" y="181"/>
                    <a:pt x="44" y="176"/>
                    <a:pt x="30" y="162"/>
                  </a:cubicBezTo>
                  <a:cubicBezTo>
                    <a:pt x="16" y="148"/>
                    <a:pt x="1" y="122"/>
                    <a:pt x="0" y="91"/>
                  </a:cubicBezTo>
                  <a:cubicBezTo>
                    <a:pt x="-1" y="60"/>
                    <a:pt x="12" y="34"/>
                    <a:pt x="25" y="19"/>
                  </a:cubicBezTo>
                  <a:cubicBezTo>
                    <a:pt x="37" y="4"/>
                    <a:pt x="49" y="-2"/>
                    <a:pt x="50" y="0"/>
                  </a:cubicBezTo>
                  <a:cubicBezTo>
                    <a:pt x="51" y="2"/>
                    <a:pt x="43" y="10"/>
                    <a:pt x="33" y="25"/>
                  </a:cubicBezTo>
                  <a:cubicBezTo>
                    <a:pt x="24" y="40"/>
                    <a:pt x="14" y="64"/>
                    <a:pt x="15" y="91"/>
                  </a:cubicBezTo>
                  <a:cubicBezTo>
                    <a:pt x="16" y="118"/>
                    <a:pt x="27" y="141"/>
                    <a:pt x="38" y="155"/>
                  </a:cubicBezTo>
                  <a:cubicBezTo>
                    <a:pt x="48" y="170"/>
                    <a:pt x="58" y="177"/>
                    <a:pt x="56" y="179"/>
                  </a:cubicBezTo>
                  <a:close/>
                </a:path>
              </a:pathLst>
            </a:custGeom>
            <a:solidFill>
              <a:schemeClr val="dk1"/>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8" name="Google Shape;3597;p67">
              <a:extLst>
                <a:ext uri="{FF2B5EF4-FFF2-40B4-BE49-F238E27FC236}">
                  <a16:creationId xmlns:a16="http://schemas.microsoft.com/office/drawing/2014/main" id="{FF65214E-75CE-A768-5A9F-4A027308A9C1}"/>
                </a:ext>
              </a:extLst>
            </p:cNvPr>
            <p:cNvSpPr/>
            <p:nvPr/>
          </p:nvSpPr>
          <p:spPr>
            <a:xfrm>
              <a:off x="2191320" y="4700880"/>
              <a:ext cx="29160" cy="69480"/>
            </a:xfrm>
            <a:custGeom>
              <a:avLst/>
              <a:gdLst/>
              <a:ahLst/>
              <a:cxnLst/>
              <a:rect l="l" t="t" r="r" b="b"/>
              <a:pathLst>
                <a:path w="81" h="193" extrusionOk="0">
                  <a:moveTo>
                    <a:pt x="81" y="192"/>
                  </a:moveTo>
                  <a:cubicBezTo>
                    <a:pt x="81" y="194"/>
                    <a:pt x="66" y="193"/>
                    <a:pt x="47" y="180"/>
                  </a:cubicBezTo>
                  <a:cubicBezTo>
                    <a:pt x="28" y="167"/>
                    <a:pt x="5" y="140"/>
                    <a:pt x="1" y="104"/>
                  </a:cubicBezTo>
                  <a:cubicBezTo>
                    <a:pt x="-3" y="67"/>
                    <a:pt x="14" y="36"/>
                    <a:pt x="29" y="20"/>
                  </a:cubicBezTo>
                  <a:cubicBezTo>
                    <a:pt x="46" y="3"/>
                    <a:pt x="60" y="-1"/>
                    <a:pt x="60" y="0"/>
                  </a:cubicBezTo>
                  <a:cubicBezTo>
                    <a:pt x="62" y="3"/>
                    <a:pt x="50" y="10"/>
                    <a:pt x="37" y="27"/>
                  </a:cubicBezTo>
                  <a:cubicBezTo>
                    <a:pt x="25" y="43"/>
                    <a:pt x="13" y="71"/>
                    <a:pt x="16" y="102"/>
                  </a:cubicBezTo>
                  <a:cubicBezTo>
                    <a:pt x="19" y="133"/>
                    <a:pt x="38" y="158"/>
                    <a:pt x="53" y="172"/>
                  </a:cubicBezTo>
                  <a:cubicBezTo>
                    <a:pt x="69" y="185"/>
                    <a:pt x="82" y="190"/>
                    <a:pt x="81" y="192"/>
                  </a:cubicBezTo>
                  <a:close/>
                </a:path>
              </a:pathLst>
            </a:custGeom>
            <a:solidFill>
              <a:schemeClr val="dk1"/>
            </a:solidFill>
            <a:ln>
              <a:noFill/>
            </a:ln>
          </p:spPr>
          <p:txBody>
            <a:bodyPr spcFirstLastPara="1" wrap="square" lIns="90000" tIns="24475" rIns="90000" bIns="24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9" name="Google Shape;3598;p67">
              <a:extLst>
                <a:ext uri="{FF2B5EF4-FFF2-40B4-BE49-F238E27FC236}">
                  <a16:creationId xmlns:a16="http://schemas.microsoft.com/office/drawing/2014/main" id="{3626FD36-2A37-6893-E36A-D5A7B58CA429}"/>
                </a:ext>
              </a:extLst>
            </p:cNvPr>
            <p:cNvSpPr/>
            <p:nvPr/>
          </p:nvSpPr>
          <p:spPr>
            <a:xfrm>
              <a:off x="2200320" y="4566600"/>
              <a:ext cx="32400" cy="81000"/>
            </a:xfrm>
            <a:custGeom>
              <a:avLst/>
              <a:gdLst/>
              <a:ahLst/>
              <a:cxnLst/>
              <a:rect l="l" t="t" r="r" b="b"/>
              <a:pathLst>
                <a:path w="90" h="225" extrusionOk="0">
                  <a:moveTo>
                    <a:pt x="51" y="224"/>
                  </a:moveTo>
                  <a:cubicBezTo>
                    <a:pt x="50" y="226"/>
                    <a:pt x="36" y="217"/>
                    <a:pt x="22" y="196"/>
                  </a:cubicBezTo>
                  <a:cubicBezTo>
                    <a:pt x="8" y="175"/>
                    <a:pt x="-4" y="140"/>
                    <a:pt x="2" y="100"/>
                  </a:cubicBezTo>
                  <a:cubicBezTo>
                    <a:pt x="9" y="61"/>
                    <a:pt x="33" y="32"/>
                    <a:pt x="53" y="18"/>
                  </a:cubicBezTo>
                  <a:cubicBezTo>
                    <a:pt x="74" y="3"/>
                    <a:pt x="90" y="0"/>
                    <a:pt x="90" y="1"/>
                  </a:cubicBezTo>
                  <a:cubicBezTo>
                    <a:pt x="91" y="3"/>
                    <a:pt x="77" y="10"/>
                    <a:pt x="60" y="26"/>
                  </a:cubicBezTo>
                  <a:cubicBezTo>
                    <a:pt x="43" y="41"/>
                    <a:pt x="23" y="68"/>
                    <a:pt x="17" y="103"/>
                  </a:cubicBezTo>
                  <a:cubicBezTo>
                    <a:pt x="11" y="138"/>
                    <a:pt x="20" y="170"/>
                    <a:pt x="31" y="191"/>
                  </a:cubicBezTo>
                  <a:cubicBezTo>
                    <a:pt x="42" y="212"/>
                    <a:pt x="53" y="223"/>
                    <a:pt x="51" y="224"/>
                  </a:cubicBezTo>
                  <a:close/>
                </a:path>
              </a:pathLst>
            </a:custGeom>
            <a:solidFill>
              <a:schemeClr val="dk1"/>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0" name="Google Shape;3599;p67">
              <a:extLst>
                <a:ext uri="{FF2B5EF4-FFF2-40B4-BE49-F238E27FC236}">
                  <a16:creationId xmlns:a16="http://schemas.microsoft.com/office/drawing/2014/main" id="{733CB824-E385-7523-5B4D-AA26AF6DE27A}"/>
                </a:ext>
              </a:extLst>
            </p:cNvPr>
            <p:cNvSpPr/>
            <p:nvPr/>
          </p:nvSpPr>
          <p:spPr>
            <a:xfrm>
              <a:off x="2248920" y="4451040"/>
              <a:ext cx="17640" cy="39240"/>
            </a:xfrm>
            <a:custGeom>
              <a:avLst/>
              <a:gdLst/>
              <a:ahLst/>
              <a:cxnLst/>
              <a:rect l="l" t="t" r="r" b="b"/>
              <a:pathLst>
                <a:path w="49" h="109" extrusionOk="0">
                  <a:moveTo>
                    <a:pt x="19" y="109"/>
                  </a:moveTo>
                  <a:cubicBezTo>
                    <a:pt x="18" y="110"/>
                    <a:pt x="11" y="105"/>
                    <a:pt x="6" y="94"/>
                  </a:cubicBezTo>
                  <a:cubicBezTo>
                    <a:pt x="0" y="83"/>
                    <a:pt x="-2" y="65"/>
                    <a:pt x="3" y="46"/>
                  </a:cubicBezTo>
                  <a:cubicBezTo>
                    <a:pt x="8" y="28"/>
                    <a:pt x="20" y="14"/>
                    <a:pt x="30" y="7"/>
                  </a:cubicBezTo>
                  <a:cubicBezTo>
                    <a:pt x="41" y="0"/>
                    <a:pt x="49" y="0"/>
                    <a:pt x="49" y="1"/>
                  </a:cubicBezTo>
                  <a:cubicBezTo>
                    <a:pt x="51" y="5"/>
                    <a:pt x="26" y="18"/>
                    <a:pt x="17" y="50"/>
                  </a:cubicBezTo>
                  <a:cubicBezTo>
                    <a:pt x="8" y="82"/>
                    <a:pt x="22" y="107"/>
                    <a:pt x="19" y="10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1" name="Google Shape;3600;p67">
              <a:extLst>
                <a:ext uri="{FF2B5EF4-FFF2-40B4-BE49-F238E27FC236}">
                  <a16:creationId xmlns:a16="http://schemas.microsoft.com/office/drawing/2014/main" id="{F3574F76-C082-9B82-0CD7-33E960A77B93}"/>
                </a:ext>
              </a:extLst>
            </p:cNvPr>
            <p:cNvSpPr/>
            <p:nvPr/>
          </p:nvSpPr>
          <p:spPr>
            <a:xfrm>
              <a:off x="2316600" y="4702320"/>
              <a:ext cx="86760" cy="5760"/>
            </a:xfrm>
            <a:custGeom>
              <a:avLst/>
              <a:gdLst/>
              <a:ahLst/>
              <a:cxnLst/>
              <a:rect l="l" t="t" r="r" b="b"/>
              <a:pathLst>
                <a:path w="241" h="16" extrusionOk="0">
                  <a:moveTo>
                    <a:pt x="241" y="9"/>
                  </a:moveTo>
                  <a:cubicBezTo>
                    <a:pt x="241" y="14"/>
                    <a:pt x="187" y="16"/>
                    <a:pt x="121" y="15"/>
                  </a:cubicBezTo>
                  <a:cubicBezTo>
                    <a:pt x="54" y="13"/>
                    <a:pt x="0" y="9"/>
                    <a:pt x="0" y="5"/>
                  </a:cubicBezTo>
                  <a:cubicBezTo>
                    <a:pt x="0" y="1"/>
                    <a:pt x="54" y="-1"/>
                    <a:pt x="121" y="0"/>
                  </a:cubicBezTo>
                  <a:cubicBezTo>
                    <a:pt x="187" y="1"/>
                    <a:pt x="241" y="5"/>
                    <a:pt x="241"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2" name="Google Shape;3601;p67">
              <a:extLst>
                <a:ext uri="{FF2B5EF4-FFF2-40B4-BE49-F238E27FC236}">
                  <a16:creationId xmlns:a16="http://schemas.microsoft.com/office/drawing/2014/main" id="{1CEF8A25-9E0A-5E1D-C218-80A3FDEF45B5}"/>
                </a:ext>
              </a:extLst>
            </p:cNvPr>
            <p:cNvSpPr/>
            <p:nvPr/>
          </p:nvSpPr>
          <p:spPr>
            <a:xfrm>
              <a:off x="2294640" y="4802040"/>
              <a:ext cx="155880" cy="33840"/>
            </a:xfrm>
            <a:custGeom>
              <a:avLst/>
              <a:gdLst/>
              <a:ahLst/>
              <a:cxnLst/>
              <a:rect l="l" t="t" r="r" b="b"/>
              <a:pathLst>
                <a:path w="433" h="94" extrusionOk="0">
                  <a:moveTo>
                    <a:pt x="433" y="93"/>
                  </a:moveTo>
                  <a:cubicBezTo>
                    <a:pt x="432" y="97"/>
                    <a:pt x="335" y="79"/>
                    <a:pt x="215" y="54"/>
                  </a:cubicBezTo>
                  <a:cubicBezTo>
                    <a:pt x="95" y="28"/>
                    <a:pt x="-1" y="4"/>
                    <a:pt x="0" y="0"/>
                  </a:cubicBezTo>
                  <a:cubicBezTo>
                    <a:pt x="1" y="-4"/>
                    <a:pt x="98" y="14"/>
                    <a:pt x="218" y="39"/>
                  </a:cubicBezTo>
                  <a:cubicBezTo>
                    <a:pt x="338" y="65"/>
                    <a:pt x="434" y="89"/>
                    <a:pt x="433" y="9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3" name="Google Shape;3602;p67">
              <a:extLst>
                <a:ext uri="{FF2B5EF4-FFF2-40B4-BE49-F238E27FC236}">
                  <a16:creationId xmlns:a16="http://schemas.microsoft.com/office/drawing/2014/main" id="{7B9E4F14-7358-B82C-FB7F-D32D29E3D6E1}"/>
                </a:ext>
              </a:extLst>
            </p:cNvPr>
            <p:cNvSpPr/>
            <p:nvPr/>
          </p:nvSpPr>
          <p:spPr>
            <a:xfrm>
              <a:off x="1893600" y="4426920"/>
              <a:ext cx="692280" cy="487800"/>
            </a:xfrm>
            <a:custGeom>
              <a:avLst/>
              <a:gdLst/>
              <a:ahLst/>
              <a:cxnLst/>
              <a:rect l="l" t="t" r="r" b="b"/>
              <a:pathLst>
                <a:path w="1923" h="1355" extrusionOk="0">
                  <a:moveTo>
                    <a:pt x="303" y="1262"/>
                  </a:moveTo>
                  <a:cubicBezTo>
                    <a:pt x="303" y="1261"/>
                    <a:pt x="307" y="1262"/>
                    <a:pt x="315" y="1262"/>
                  </a:cubicBezTo>
                  <a:cubicBezTo>
                    <a:pt x="323" y="1263"/>
                    <a:pt x="334" y="1264"/>
                    <a:pt x="349" y="1267"/>
                  </a:cubicBezTo>
                  <a:cubicBezTo>
                    <a:pt x="379" y="1272"/>
                    <a:pt x="425" y="1277"/>
                    <a:pt x="481" y="1301"/>
                  </a:cubicBezTo>
                  <a:lnTo>
                    <a:pt x="479" y="1300"/>
                  </a:lnTo>
                  <a:cubicBezTo>
                    <a:pt x="592" y="1308"/>
                    <a:pt x="760" y="1319"/>
                    <a:pt x="971" y="1329"/>
                  </a:cubicBezTo>
                  <a:cubicBezTo>
                    <a:pt x="1077" y="1334"/>
                    <a:pt x="1193" y="1339"/>
                    <a:pt x="1318" y="1340"/>
                  </a:cubicBezTo>
                  <a:cubicBezTo>
                    <a:pt x="1349" y="1340"/>
                    <a:pt x="1382" y="1340"/>
                    <a:pt x="1414" y="1338"/>
                  </a:cubicBezTo>
                  <a:cubicBezTo>
                    <a:pt x="1446" y="1337"/>
                    <a:pt x="1479" y="1334"/>
                    <a:pt x="1506" y="1318"/>
                  </a:cubicBezTo>
                  <a:cubicBezTo>
                    <a:pt x="1533" y="1302"/>
                    <a:pt x="1548" y="1271"/>
                    <a:pt x="1553" y="1238"/>
                  </a:cubicBezTo>
                  <a:cubicBezTo>
                    <a:pt x="1558" y="1205"/>
                    <a:pt x="1555" y="1170"/>
                    <a:pt x="1547" y="1137"/>
                  </a:cubicBezTo>
                  <a:lnTo>
                    <a:pt x="1544" y="1125"/>
                  </a:lnTo>
                  <a:lnTo>
                    <a:pt x="1556" y="1127"/>
                  </a:lnTo>
                  <a:cubicBezTo>
                    <a:pt x="1590" y="1130"/>
                    <a:pt x="1627" y="1126"/>
                    <a:pt x="1662" y="1117"/>
                  </a:cubicBezTo>
                  <a:cubicBezTo>
                    <a:pt x="1697" y="1108"/>
                    <a:pt x="1734" y="1095"/>
                    <a:pt x="1761" y="1073"/>
                  </a:cubicBezTo>
                  <a:cubicBezTo>
                    <a:pt x="1790" y="1051"/>
                    <a:pt x="1794" y="1010"/>
                    <a:pt x="1779" y="976"/>
                  </a:cubicBezTo>
                  <a:cubicBezTo>
                    <a:pt x="1765" y="941"/>
                    <a:pt x="1740" y="909"/>
                    <a:pt x="1714" y="881"/>
                  </a:cubicBezTo>
                  <a:lnTo>
                    <a:pt x="1715" y="882"/>
                  </a:lnTo>
                  <a:cubicBezTo>
                    <a:pt x="1670" y="859"/>
                    <a:pt x="1614" y="846"/>
                    <a:pt x="1560" y="832"/>
                  </a:cubicBezTo>
                  <a:cubicBezTo>
                    <a:pt x="1505" y="818"/>
                    <a:pt x="1448" y="803"/>
                    <a:pt x="1392" y="788"/>
                  </a:cubicBezTo>
                  <a:lnTo>
                    <a:pt x="1328" y="772"/>
                  </a:lnTo>
                  <a:lnTo>
                    <a:pt x="1394" y="771"/>
                  </a:lnTo>
                  <a:cubicBezTo>
                    <a:pt x="1483" y="769"/>
                    <a:pt x="1578" y="767"/>
                    <a:pt x="1674" y="765"/>
                  </a:cubicBezTo>
                  <a:lnTo>
                    <a:pt x="1674" y="765"/>
                  </a:lnTo>
                  <a:lnTo>
                    <a:pt x="1675" y="765"/>
                  </a:lnTo>
                  <a:cubicBezTo>
                    <a:pt x="1719" y="769"/>
                    <a:pt x="1770" y="763"/>
                    <a:pt x="1813" y="742"/>
                  </a:cubicBezTo>
                  <a:cubicBezTo>
                    <a:pt x="1870" y="717"/>
                    <a:pt x="1901" y="653"/>
                    <a:pt x="1904" y="593"/>
                  </a:cubicBezTo>
                  <a:cubicBezTo>
                    <a:pt x="1909" y="531"/>
                    <a:pt x="1860" y="480"/>
                    <a:pt x="1805" y="461"/>
                  </a:cubicBezTo>
                  <a:lnTo>
                    <a:pt x="1782" y="453"/>
                  </a:lnTo>
                  <a:lnTo>
                    <a:pt x="1805" y="444"/>
                  </a:lnTo>
                  <a:cubicBezTo>
                    <a:pt x="1859" y="422"/>
                    <a:pt x="1900" y="370"/>
                    <a:pt x="1903" y="313"/>
                  </a:cubicBezTo>
                  <a:cubicBezTo>
                    <a:pt x="1908" y="256"/>
                    <a:pt x="1877" y="200"/>
                    <a:pt x="1829" y="171"/>
                  </a:cubicBezTo>
                  <a:cubicBezTo>
                    <a:pt x="1805" y="156"/>
                    <a:pt x="1778" y="150"/>
                    <a:pt x="1749" y="144"/>
                  </a:cubicBezTo>
                  <a:cubicBezTo>
                    <a:pt x="1721" y="137"/>
                    <a:pt x="1693" y="130"/>
                    <a:pt x="1666" y="123"/>
                  </a:cubicBezTo>
                  <a:cubicBezTo>
                    <a:pt x="1610" y="111"/>
                    <a:pt x="1556" y="98"/>
                    <a:pt x="1503" y="86"/>
                  </a:cubicBezTo>
                  <a:cubicBezTo>
                    <a:pt x="1395" y="62"/>
                    <a:pt x="1292" y="40"/>
                    <a:pt x="1192" y="25"/>
                  </a:cubicBezTo>
                  <a:cubicBezTo>
                    <a:pt x="1167" y="21"/>
                    <a:pt x="1143" y="18"/>
                    <a:pt x="1119" y="16"/>
                  </a:cubicBezTo>
                  <a:cubicBezTo>
                    <a:pt x="1106" y="15"/>
                    <a:pt x="1095" y="15"/>
                    <a:pt x="1083" y="16"/>
                  </a:cubicBezTo>
                  <a:cubicBezTo>
                    <a:pt x="1071" y="18"/>
                    <a:pt x="1060" y="20"/>
                    <a:pt x="1048" y="23"/>
                  </a:cubicBezTo>
                  <a:cubicBezTo>
                    <a:pt x="1002" y="35"/>
                    <a:pt x="957" y="49"/>
                    <a:pt x="914" y="63"/>
                  </a:cubicBezTo>
                  <a:cubicBezTo>
                    <a:pt x="567" y="176"/>
                    <a:pt x="304" y="274"/>
                    <a:pt x="157" y="325"/>
                  </a:cubicBezTo>
                  <a:lnTo>
                    <a:pt x="156" y="325"/>
                  </a:lnTo>
                  <a:lnTo>
                    <a:pt x="156" y="325"/>
                  </a:lnTo>
                  <a:cubicBezTo>
                    <a:pt x="104" y="315"/>
                    <a:pt x="65" y="308"/>
                    <a:pt x="39" y="303"/>
                  </a:cubicBezTo>
                  <a:cubicBezTo>
                    <a:pt x="26" y="300"/>
                    <a:pt x="17" y="299"/>
                    <a:pt x="10" y="297"/>
                  </a:cubicBezTo>
                  <a:cubicBezTo>
                    <a:pt x="3" y="296"/>
                    <a:pt x="0" y="295"/>
                    <a:pt x="0" y="295"/>
                  </a:cubicBezTo>
                  <a:cubicBezTo>
                    <a:pt x="0" y="294"/>
                    <a:pt x="3" y="295"/>
                    <a:pt x="10" y="295"/>
                  </a:cubicBezTo>
                  <a:cubicBezTo>
                    <a:pt x="17" y="297"/>
                    <a:pt x="27" y="298"/>
                    <a:pt x="39" y="300"/>
                  </a:cubicBezTo>
                  <a:cubicBezTo>
                    <a:pt x="66" y="304"/>
                    <a:pt x="105" y="311"/>
                    <a:pt x="157" y="319"/>
                  </a:cubicBezTo>
                  <a:lnTo>
                    <a:pt x="155" y="319"/>
                  </a:lnTo>
                  <a:cubicBezTo>
                    <a:pt x="301" y="265"/>
                    <a:pt x="563" y="165"/>
                    <a:pt x="910" y="49"/>
                  </a:cubicBezTo>
                  <a:cubicBezTo>
                    <a:pt x="953" y="35"/>
                    <a:pt x="998" y="21"/>
                    <a:pt x="1045" y="9"/>
                  </a:cubicBezTo>
                  <a:cubicBezTo>
                    <a:pt x="1057" y="6"/>
                    <a:pt x="1069" y="3"/>
                    <a:pt x="1081" y="1"/>
                  </a:cubicBezTo>
                  <a:cubicBezTo>
                    <a:pt x="1094" y="0"/>
                    <a:pt x="1107" y="0"/>
                    <a:pt x="1119" y="1"/>
                  </a:cubicBezTo>
                  <a:cubicBezTo>
                    <a:pt x="1145" y="2"/>
                    <a:pt x="1169" y="6"/>
                    <a:pt x="1195" y="9"/>
                  </a:cubicBezTo>
                  <a:cubicBezTo>
                    <a:pt x="1295" y="24"/>
                    <a:pt x="1399" y="46"/>
                    <a:pt x="1506" y="69"/>
                  </a:cubicBezTo>
                  <a:cubicBezTo>
                    <a:pt x="1560" y="82"/>
                    <a:pt x="1614" y="94"/>
                    <a:pt x="1670" y="107"/>
                  </a:cubicBezTo>
                  <a:cubicBezTo>
                    <a:pt x="1697" y="113"/>
                    <a:pt x="1725" y="120"/>
                    <a:pt x="1754" y="127"/>
                  </a:cubicBezTo>
                  <a:cubicBezTo>
                    <a:pt x="1781" y="133"/>
                    <a:pt x="1812" y="139"/>
                    <a:pt x="1838" y="156"/>
                  </a:cubicBezTo>
                  <a:cubicBezTo>
                    <a:pt x="1891" y="187"/>
                    <a:pt x="1927" y="250"/>
                    <a:pt x="1921" y="314"/>
                  </a:cubicBezTo>
                  <a:cubicBezTo>
                    <a:pt x="1917" y="379"/>
                    <a:pt x="1872" y="436"/>
                    <a:pt x="1812" y="460"/>
                  </a:cubicBezTo>
                  <a:lnTo>
                    <a:pt x="1811" y="443"/>
                  </a:lnTo>
                  <a:cubicBezTo>
                    <a:pt x="1842" y="455"/>
                    <a:pt x="1870" y="473"/>
                    <a:pt x="1892" y="499"/>
                  </a:cubicBezTo>
                  <a:cubicBezTo>
                    <a:pt x="1914" y="525"/>
                    <a:pt x="1924" y="560"/>
                    <a:pt x="1923" y="594"/>
                  </a:cubicBezTo>
                  <a:cubicBezTo>
                    <a:pt x="1921" y="628"/>
                    <a:pt x="1911" y="660"/>
                    <a:pt x="1895" y="690"/>
                  </a:cubicBezTo>
                  <a:cubicBezTo>
                    <a:pt x="1878" y="720"/>
                    <a:pt x="1852" y="744"/>
                    <a:pt x="1821" y="759"/>
                  </a:cubicBezTo>
                  <a:cubicBezTo>
                    <a:pt x="1773" y="782"/>
                    <a:pt x="1721" y="787"/>
                    <a:pt x="1673" y="784"/>
                  </a:cubicBezTo>
                  <a:lnTo>
                    <a:pt x="1674" y="784"/>
                  </a:lnTo>
                  <a:cubicBezTo>
                    <a:pt x="1578" y="785"/>
                    <a:pt x="1484" y="787"/>
                    <a:pt x="1395" y="789"/>
                  </a:cubicBezTo>
                  <a:lnTo>
                    <a:pt x="1397" y="771"/>
                  </a:lnTo>
                  <a:cubicBezTo>
                    <a:pt x="1453" y="786"/>
                    <a:pt x="1509" y="800"/>
                    <a:pt x="1564" y="815"/>
                  </a:cubicBezTo>
                  <a:cubicBezTo>
                    <a:pt x="1619" y="829"/>
                    <a:pt x="1673" y="840"/>
                    <a:pt x="1725" y="867"/>
                  </a:cubicBezTo>
                  <a:lnTo>
                    <a:pt x="1725" y="867"/>
                  </a:lnTo>
                  <a:lnTo>
                    <a:pt x="1726" y="868"/>
                  </a:lnTo>
                  <a:cubicBezTo>
                    <a:pt x="1755" y="898"/>
                    <a:pt x="1780" y="931"/>
                    <a:pt x="1795" y="969"/>
                  </a:cubicBezTo>
                  <a:cubicBezTo>
                    <a:pt x="1803" y="989"/>
                    <a:pt x="1807" y="1010"/>
                    <a:pt x="1803" y="1031"/>
                  </a:cubicBezTo>
                  <a:cubicBezTo>
                    <a:pt x="1803" y="1042"/>
                    <a:pt x="1797" y="1052"/>
                    <a:pt x="1793" y="1062"/>
                  </a:cubicBezTo>
                  <a:cubicBezTo>
                    <a:pt x="1786" y="1070"/>
                    <a:pt x="1781" y="1080"/>
                    <a:pt x="1772" y="1086"/>
                  </a:cubicBezTo>
                  <a:cubicBezTo>
                    <a:pt x="1740" y="1112"/>
                    <a:pt x="1702" y="1123"/>
                    <a:pt x="1666" y="1133"/>
                  </a:cubicBezTo>
                  <a:cubicBezTo>
                    <a:pt x="1629" y="1142"/>
                    <a:pt x="1592" y="1147"/>
                    <a:pt x="1553" y="1143"/>
                  </a:cubicBezTo>
                  <a:lnTo>
                    <a:pt x="1563" y="1132"/>
                  </a:lnTo>
                  <a:cubicBezTo>
                    <a:pt x="1571" y="1168"/>
                    <a:pt x="1574" y="1205"/>
                    <a:pt x="1569" y="1241"/>
                  </a:cubicBezTo>
                  <a:cubicBezTo>
                    <a:pt x="1563" y="1276"/>
                    <a:pt x="1546" y="1312"/>
                    <a:pt x="1514" y="1331"/>
                  </a:cubicBezTo>
                  <a:cubicBezTo>
                    <a:pt x="1483" y="1349"/>
                    <a:pt x="1447" y="1352"/>
                    <a:pt x="1414" y="1353"/>
                  </a:cubicBezTo>
                  <a:cubicBezTo>
                    <a:pt x="1382" y="1355"/>
                    <a:pt x="1350" y="1354"/>
                    <a:pt x="1318" y="1354"/>
                  </a:cubicBezTo>
                  <a:cubicBezTo>
                    <a:pt x="1192" y="1353"/>
                    <a:pt x="1076" y="1347"/>
                    <a:pt x="971" y="1341"/>
                  </a:cubicBezTo>
                  <a:cubicBezTo>
                    <a:pt x="760" y="1329"/>
                    <a:pt x="592" y="1316"/>
                    <a:pt x="479" y="1307"/>
                  </a:cubicBezTo>
                  <a:lnTo>
                    <a:pt x="478" y="1307"/>
                  </a:lnTo>
                  <a:lnTo>
                    <a:pt x="477" y="1307"/>
                  </a:lnTo>
                  <a:cubicBezTo>
                    <a:pt x="424" y="1283"/>
                    <a:pt x="378" y="1276"/>
                    <a:pt x="349" y="1270"/>
                  </a:cubicBezTo>
                  <a:cubicBezTo>
                    <a:pt x="334" y="1267"/>
                    <a:pt x="323" y="1265"/>
                    <a:pt x="315" y="1264"/>
                  </a:cubicBezTo>
                  <a:cubicBezTo>
                    <a:pt x="307" y="1263"/>
                    <a:pt x="303" y="1262"/>
                    <a:pt x="303" y="126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4" name="Google Shape;3603;p67">
              <a:extLst>
                <a:ext uri="{FF2B5EF4-FFF2-40B4-BE49-F238E27FC236}">
                  <a16:creationId xmlns:a16="http://schemas.microsoft.com/office/drawing/2014/main" id="{447AA703-1147-F4C6-077A-583C8EDD15DB}"/>
                </a:ext>
              </a:extLst>
            </p:cNvPr>
            <p:cNvSpPr/>
            <p:nvPr/>
          </p:nvSpPr>
          <p:spPr>
            <a:xfrm>
              <a:off x="988200" y="4386240"/>
              <a:ext cx="341280" cy="67680"/>
            </a:xfrm>
            <a:custGeom>
              <a:avLst/>
              <a:gdLst/>
              <a:ahLst/>
              <a:cxnLst/>
              <a:rect l="l" t="t" r="r" b="b"/>
              <a:pathLst>
                <a:path w="948" h="188" extrusionOk="0">
                  <a:moveTo>
                    <a:pt x="948" y="188"/>
                  </a:moveTo>
                  <a:cubicBezTo>
                    <a:pt x="947" y="191"/>
                    <a:pt x="896" y="169"/>
                    <a:pt x="813" y="142"/>
                  </a:cubicBezTo>
                  <a:cubicBezTo>
                    <a:pt x="730" y="114"/>
                    <a:pt x="613" y="83"/>
                    <a:pt x="481" y="58"/>
                  </a:cubicBezTo>
                  <a:cubicBezTo>
                    <a:pt x="350" y="34"/>
                    <a:pt x="229" y="20"/>
                    <a:pt x="142" y="14"/>
                  </a:cubicBezTo>
                  <a:cubicBezTo>
                    <a:pt x="54" y="8"/>
                    <a:pt x="0" y="8"/>
                    <a:pt x="0" y="5"/>
                  </a:cubicBezTo>
                  <a:cubicBezTo>
                    <a:pt x="0" y="4"/>
                    <a:pt x="13" y="2"/>
                    <a:pt x="38" y="1"/>
                  </a:cubicBezTo>
                  <a:cubicBezTo>
                    <a:pt x="63" y="0"/>
                    <a:pt x="98" y="0"/>
                    <a:pt x="142" y="1"/>
                  </a:cubicBezTo>
                  <a:cubicBezTo>
                    <a:pt x="231" y="4"/>
                    <a:pt x="352" y="15"/>
                    <a:pt x="485" y="40"/>
                  </a:cubicBezTo>
                  <a:cubicBezTo>
                    <a:pt x="617" y="65"/>
                    <a:pt x="735" y="99"/>
                    <a:pt x="817" y="130"/>
                  </a:cubicBezTo>
                  <a:cubicBezTo>
                    <a:pt x="859" y="145"/>
                    <a:pt x="892" y="159"/>
                    <a:pt x="914" y="170"/>
                  </a:cubicBezTo>
                  <a:cubicBezTo>
                    <a:pt x="936" y="180"/>
                    <a:pt x="948" y="187"/>
                    <a:pt x="948" y="188"/>
                  </a:cubicBezTo>
                  <a:close/>
                </a:path>
              </a:pathLst>
            </a:custGeom>
            <a:solidFill>
              <a:schemeClr val="dk1"/>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C5826D7-54A0-125B-6CAD-2A4DADE63B05}"/>
              </a:ext>
            </a:extLst>
          </p:cNvPr>
          <p:cNvSpPr txBox="1"/>
          <p:nvPr/>
        </p:nvSpPr>
        <p:spPr>
          <a:xfrm>
            <a:off x="658639" y="624541"/>
            <a:ext cx="8007791" cy="3708708"/>
          </a:xfrm>
          <a:prstGeom prst="rect">
            <a:avLst/>
          </a:prstGeom>
          <a:noFill/>
        </p:spPr>
        <p:txBody>
          <a:bodyPr wrap="square">
            <a:spAutoFit/>
          </a:bodyPr>
          <a:lstStyle/>
          <a:p>
            <a:pPr defTabSz="649224">
              <a:spcAft>
                <a:spcPts val="600"/>
              </a:spcAft>
            </a:pPr>
            <a:r>
              <a:rPr lang="en-US" sz="1500" b="1" kern="1200">
                <a:solidFill>
                  <a:schemeClr val="bg1">
                    <a:lumMod val="10000"/>
                  </a:schemeClr>
                </a:solidFill>
                <a:latin typeface="Times New Roman" panose="02020603050405020304" pitchFamily="18" charset="0"/>
                <a:ea typeface="+mn-lt"/>
                <a:cs typeface="Times New Roman" panose="02020603050405020304" pitchFamily="18" charset="0"/>
              </a:rPr>
              <a:t>1. Null Hypothesis (H0)</a:t>
            </a:r>
            <a:r>
              <a:rPr lang="en-US" sz="1500" kern="1200">
                <a:solidFill>
                  <a:schemeClr val="bg1">
                    <a:lumMod val="10000"/>
                  </a:schemeClr>
                </a:solidFill>
                <a:latin typeface="Times New Roman" panose="02020603050405020304" pitchFamily="18" charset="0"/>
                <a:ea typeface="+mn-lt"/>
                <a:cs typeface="Times New Roman" panose="02020603050405020304" pitchFamily="18" charset="0"/>
              </a:rPr>
              <a:t>: The null hypothesis typically assumes that there is no significant difference between the mean happiness score for India and the global average happiness score. </a:t>
            </a:r>
            <a:br>
              <a:rPr lang="en-US" sz="1500" kern="1200">
                <a:solidFill>
                  <a:schemeClr val="bg1">
                    <a:lumMod val="10000"/>
                  </a:schemeClr>
                </a:solidFill>
                <a:latin typeface="Times New Roman" panose="02020603050405020304" pitchFamily="18" charset="0"/>
                <a:ea typeface="+mn-lt"/>
                <a:cs typeface="Times New Roman" panose="02020603050405020304" pitchFamily="18" charset="0"/>
              </a:rPr>
            </a:br>
            <a:r>
              <a:rPr lang="en-US" sz="1500" b="1" kern="1200">
                <a:solidFill>
                  <a:schemeClr val="bg1">
                    <a:lumMod val="10000"/>
                  </a:schemeClr>
                </a:solidFill>
                <a:latin typeface="Times New Roman" panose="02020603050405020304" pitchFamily="18" charset="0"/>
                <a:ea typeface="+mn-lt"/>
                <a:cs typeface="Times New Roman" panose="02020603050405020304" pitchFamily="18" charset="0"/>
              </a:rPr>
              <a:t>2. Alternative Hypothesis (Ha):</a:t>
            </a:r>
            <a:r>
              <a:rPr lang="en-US" sz="1500" kern="1200">
                <a:solidFill>
                  <a:schemeClr val="bg1">
                    <a:lumMod val="10000"/>
                  </a:schemeClr>
                </a:solidFill>
                <a:latin typeface="Times New Roman" panose="02020603050405020304" pitchFamily="18" charset="0"/>
                <a:ea typeface="+mn-lt"/>
                <a:cs typeface="Times New Roman" panose="02020603050405020304" pitchFamily="18" charset="0"/>
              </a:rPr>
              <a:t> The alternative hypothesis suggests that there is a significant difference between the mean happiness score for India and the global average happiness score.</a:t>
            </a:r>
            <a:br>
              <a:rPr lang="en-US" sz="1500" kern="1200">
                <a:solidFill>
                  <a:schemeClr val="bg1">
                    <a:lumMod val="10000"/>
                  </a:schemeClr>
                </a:solidFill>
                <a:latin typeface="Times New Roman" panose="02020603050405020304" pitchFamily="18" charset="0"/>
                <a:ea typeface="+mn-lt"/>
                <a:cs typeface="Times New Roman" panose="02020603050405020304" pitchFamily="18" charset="0"/>
              </a:rPr>
            </a:br>
            <a:r>
              <a:rPr lang="en-US" sz="1500" b="1" kern="1200">
                <a:solidFill>
                  <a:schemeClr val="bg1">
                    <a:lumMod val="10000"/>
                  </a:schemeClr>
                </a:solidFill>
                <a:latin typeface="Times New Roman" panose="02020603050405020304" pitchFamily="18" charset="0"/>
                <a:ea typeface="+mn-lt"/>
                <a:cs typeface="Times New Roman" panose="02020603050405020304" pitchFamily="18" charset="0"/>
              </a:rPr>
              <a:t>3. </a:t>
            </a:r>
            <a:r>
              <a:rPr lang="en-GB" sz="1500" b="1">
                <a:latin typeface="Times New Roman" panose="02020603050405020304" pitchFamily="18" charset="0"/>
                <a:cs typeface="Times New Roman" panose="02020603050405020304" pitchFamily="18" charset="0"/>
              </a:rPr>
              <a:t>Calculate Mean Scores: </a:t>
            </a:r>
            <a:r>
              <a:rPr lang="en-GB" sz="1500">
                <a:latin typeface="Times New Roman" panose="02020603050405020304" pitchFamily="18" charset="0"/>
                <a:cs typeface="Times New Roman" panose="02020603050405020304" pitchFamily="18" charset="0"/>
              </a:rPr>
              <a:t>Sum up depression scores for each </a:t>
            </a:r>
            <a:r>
              <a:rPr lang="en-GB" sz="1500" err="1">
                <a:latin typeface="Times New Roman" panose="02020603050405020304" pitchFamily="18" charset="0"/>
                <a:cs typeface="Times New Roman" panose="02020603050405020304" pitchFamily="18" charset="0"/>
              </a:rPr>
              <a:t>group,Divide</a:t>
            </a:r>
            <a:r>
              <a:rPr lang="en-GB" sz="1500">
                <a:latin typeface="Times New Roman" panose="02020603050405020304" pitchFamily="18" charset="0"/>
                <a:cs typeface="Times New Roman" panose="02020603050405020304" pitchFamily="18" charset="0"/>
              </a:rPr>
              <a:t> by the number of participants to find the mean.</a:t>
            </a:r>
            <a:br>
              <a:rPr lang="en-GB" sz="1500">
                <a:latin typeface="Times New Roman" panose="02020603050405020304" pitchFamily="18" charset="0"/>
                <a:cs typeface="Times New Roman" panose="02020603050405020304" pitchFamily="18" charset="0"/>
              </a:rPr>
            </a:br>
            <a:r>
              <a:rPr lang="en-GB" sz="1500" b="1">
                <a:latin typeface="Times New Roman" panose="02020603050405020304" pitchFamily="18" charset="0"/>
                <a:cs typeface="Times New Roman" panose="02020603050405020304" pitchFamily="18" charset="0"/>
              </a:rPr>
              <a:t>4. Difference Between Means: </a:t>
            </a:r>
            <a:r>
              <a:rPr lang="en-GB" sz="1500">
                <a:latin typeface="Times New Roman" panose="02020603050405020304" pitchFamily="18" charset="0"/>
                <a:cs typeface="Times New Roman" panose="02020603050405020304" pitchFamily="18" charset="0"/>
              </a:rPr>
              <a:t>Subtract control group's mean from CBT group's mean.</a:t>
            </a:r>
            <a:br>
              <a:rPr lang="en-GB" sz="1500">
                <a:latin typeface="Times New Roman" panose="02020603050405020304" pitchFamily="18" charset="0"/>
                <a:cs typeface="Times New Roman" panose="02020603050405020304" pitchFamily="18" charset="0"/>
              </a:rPr>
            </a:br>
            <a:r>
              <a:rPr lang="en-GB" sz="1500" b="1">
                <a:latin typeface="Times New Roman" panose="02020603050405020304" pitchFamily="18" charset="0"/>
                <a:cs typeface="Times New Roman" panose="02020603050405020304" pitchFamily="18" charset="0"/>
              </a:rPr>
              <a:t>5. Pooled Standard Deviation: </a:t>
            </a:r>
            <a:r>
              <a:rPr lang="en-GB" sz="1500">
                <a:latin typeface="Times New Roman" panose="02020603050405020304" pitchFamily="18" charset="0"/>
                <a:cs typeface="Times New Roman" panose="02020603050405020304" pitchFamily="18" charset="0"/>
              </a:rPr>
              <a:t>Calculate using formula/statistical software.</a:t>
            </a:r>
            <a:br>
              <a:rPr lang="en-GB" sz="1500">
                <a:latin typeface="Times New Roman" panose="02020603050405020304" pitchFamily="18" charset="0"/>
                <a:cs typeface="Times New Roman" panose="02020603050405020304" pitchFamily="18" charset="0"/>
              </a:rPr>
            </a:br>
            <a:r>
              <a:rPr lang="en-GB" sz="1500" b="1">
                <a:latin typeface="Times New Roman" panose="02020603050405020304" pitchFamily="18" charset="0"/>
                <a:cs typeface="Times New Roman" panose="02020603050405020304" pitchFamily="18" charset="0"/>
              </a:rPr>
              <a:t>6. Compute t-value: </a:t>
            </a:r>
            <a:r>
              <a:rPr lang="en-GB" sz="1500">
                <a:latin typeface="Times New Roman" panose="02020603050405020304" pitchFamily="18" charset="0"/>
                <a:cs typeface="Times New Roman" panose="02020603050405020304" pitchFamily="18" charset="0"/>
              </a:rPr>
              <a:t>Use the t-value formula.</a:t>
            </a:r>
            <a:br>
              <a:rPr lang="en-GB" sz="1500">
                <a:latin typeface="Times New Roman" panose="02020603050405020304" pitchFamily="18" charset="0"/>
                <a:cs typeface="Times New Roman" panose="02020603050405020304" pitchFamily="18" charset="0"/>
              </a:rPr>
            </a:br>
            <a:r>
              <a:rPr lang="en-GB" sz="1500" b="1">
                <a:latin typeface="Times New Roman" panose="02020603050405020304" pitchFamily="18" charset="0"/>
                <a:cs typeface="Times New Roman" panose="02020603050405020304" pitchFamily="18" charset="0"/>
              </a:rPr>
              <a:t>7. Degrees of Freedom: </a:t>
            </a:r>
            <a:r>
              <a:rPr lang="en-GB" sz="1500">
                <a:latin typeface="Times New Roman" panose="02020603050405020304" pitchFamily="18" charset="0"/>
                <a:cs typeface="Times New Roman" panose="02020603050405020304" pitchFamily="18" charset="0"/>
              </a:rPr>
              <a:t>Calculate for an independent-samples t-test.</a:t>
            </a:r>
            <a:br>
              <a:rPr lang="en-GB" sz="1500">
                <a:latin typeface="Times New Roman" panose="02020603050405020304" pitchFamily="18" charset="0"/>
                <a:cs typeface="Times New Roman" panose="02020603050405020304" pitchFamily="18" charset="0"/>
              </a:rPr>
            </a:br>
            <a:r>
              <a:rPr lang="en-GB" sz="1500" b="1">
                <a:latin typeface="Times New Roman" panose="02020603050405020304" pitchFamily="18" charset="0"/>
                <a:cs typeface="Times New Roman" panose="02020603050405020304" pitchFamily="18" charset="0"/>
              </a:rPr>
              <a:t>8. Find P-value: </a:t>
            </a:r>
            <a:r>
              <a:rPr lang="en-GB" sz="1500">
                <a:latin typeface="Times New Roman" panose="02020603050405020304" pitchFamily="18" charset="0"/>
                <a:cs typeface="Times New Roman" panose="02020603050405020304" pitchFamily="18" charset="0"/>
              </a:rPr>
              <a:t>Use a t-distribution table/statistical table.</a:t>
            </a:r>
            <a:br>
              <a:rPr lang="en-GB" sz="1500">
                <a:latin typeface="Times New Roman" panose="02020603050405020304" pitchFamily="18" charset="0"/>
                <a:cs typeface="Times New Roman" panose="02020603050405020304" pitchFamily="18" charset="0"/>
              </a:rPr>
            </a:br>
            <a:r>
              <a:rPr lang="en-GB" sz="1500" b="1">
                <a:latin typeface="Times New Roman" panose="02020603050405020304" pitchFamily="18" charset="0"/>
                <a:cs typeface="Times New Roman" panose="02020603050405020304" pitchFamily="18" charset="0"/>
              </a:rPr>
              <a:t>9. Interpret Results: </a:t>
            </a:r>
            <a:r>
              <a:rPr lang="en-GB" sz="1500">
                <a:latin typeface="Times New Roman" panose="02020603050405020304" pitchFamily="18" charset="0"/>
                <a:cs typeface="Times New Roman" panose="02020603050405020304" pitchFamily="18" charset="0"/>
              </a:rPr>
              <a:t>P-value &lt; 0.05: Reject H0. P-value ≥ 0.05: Fail to reject H0.</a:t>
            </a:r>
            <a:r>
              <a:rPr lang="en-GB" sz="1500" b="1">
                <a:latin typeface="Times New Roman" panose="02020603050405020304" pitchFamily="18" charset="0"/>
                <a:cs typeface="Times New Roman" panose="02020603050405020304" pitchFamily="18" charset="0"/>
              </a:rPr>
              <a:t> </a:t>
            </a:r>
          </a:p>
          <a:p>
            <a:pPr algn="just"/>
            <a:r>
              <a:rPr lang="en-GB" sz="1500">
                <a:latin typeface="Times New Roman" panose="02020603050405020304" pitchFamily="18" charset="0"/>
                <a:cs typeface="Times New Roman" panose="02020603050405020304" pitchFamily="18" charset="0"/>
              </a:rPr>
              <a:t>Communicate t-value, degrees of freedom, p-value, and effect size clearly.</a:t>
            </a:r>
          </a:p>
          <a:p>
            <a:pPr algn="just"/>
            <a:endParaRPr lang="en-GB" sz="1500">
              <a:latin typeface="Times New Roman" panose="02020603050405020304" pitchFamily="18" charset="0"/>
              <a:cs typeface="Times New Roman" panose="02020603050405020304" pitchFamily="18" charset="0"/>
            </a:endParaRPr>
          </a:p>
          <a:p>
            <a:pPr algn="just" defTabSz="649224">
              <a:spcAft>
                <a:spcPts val="600"/>
              </a:spcAft>
            </a:pPr>
            <a:endParaRPr lang="en-IN" sz="1500">
              <a:solidFill>
                <a:schemeClr val="bg1">
                  <a:lumMod val="1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62E903A-A5CA-2B9B-4370-4D2274BAB011}"/>
              </a:ext>
            </a:extLst>
          </p:cNvPr>
          <p:cNvPicPr>
            <a:picLocks noChangeAspect="1"/>
          </p:cNvPicPr>
          <p:nvPr/>
        </p:nvPicPr>
        <p:blipFill>
          <a:blip r:embed="rId2"/>
          <a:stretch>
            <a:fillRect/>
          </a:stretch>
        </p:blipFill>
        <p:spPr>
          <a:xfrm>
            <a:off x="1976714" y="3735844"/>
            <a:ext cx="2268538" cy="869151"/>
          </a:xfrm>
          <a:prstGeom prst="rect">
            <a:avLst/>
          </a:prstGeom>
        </p:spPr>
      </p:pic>
      <p:pic>
        <p:nvPicPr>
          <p:cNvPr id="8" name="Picture 7">
            <a:extLst>
              <a:ext uri="{FF2B5EF4-FFF2-40B4-BE49-F238E27FC236}">
                <a16:creationId xmlns:a16="http://schemas.microsoft.com/office/drawing/2014/main" id="{CC830D50-0E67-375A-28FF-2D26AB2B67C0}"/>
              </a:ext>
            </a:extLst>
          </p:cNvPr>
          <p:cNvPicPr>
            <a:picLocks noChangeAspect="1"/>
          </p:cNvPicPr>
          <p:nvPr/>
        </p:nvPicPr>
        <p:blipFill>
          <a:blip r:embed="rId3"/>
          <a:stretch>
            <a:fillRect/>
          </a:stretch>
        </p:blipFill>
        <p:spPr>
          <a:xfrm>
            <a:off x="5018198" y="4000435"/>
            <a:ext cx="2268538" cy="339971"/>
          </a:xfrm>
          <a:prstGeom prst="rect">
            <a:avLst/>
          </a:prstGeom>
        </p:spPr>
      </p:pic>
      <p:grpSp>
        <p:nvGrpSpPr>
          <p:cNvPr id="9" name="Google Shape;3101;p67">
            <a:extLst>
              <a:ext uri="{FF2B5EF4-FFF2-40B4-BE49-F238E27FC236}">
                <a16:creationId xmlns:a16="http://schemas.microsoft.com/office/drawing/2014/main" id="{3BBD4F89-F72B-5AC6-492F-AE76205A9D47}"/>
              </a:ext>
            </a:extLst>
          </p:cNvPr>
          <p:cNvGrpSpPr/>
          <p:nvPr/>
        </p:nvGrpSpPr>
        <p:grpSpPr>
          <a:xfrm>
            <a:off x="7107240" y="2202141"/>
            <a:ext cx="1559190" cy="1642345"/>
            <a:chOff x="2619720" y="328320"/>
            <a:chExt cx="4890240" cy="4981320"/>
          </a:xfrm>
        </p:grpSpPr>
        <p:sp>
          <p:nvSpPr>
            <p:cNvPr id="10" name="Google Shape;3102;p67">
              <a:extLst>
                <a:ext uri="{FF2B5EF4-FFF2-40B4-BE49-F238E27FC236}">
                  <a16:creationId xmlns:a16="http://schemas.microsoft.com/office/drawing/2014/main" id="{7991EAB4-1D72-8258-AA4B-D6E48AD47A66}"/>
                </a:ext>
              </a:extLst>
            </p:cNvPr>
            <p:cNvSpPr/>
            <p:nvPr/>
          </p:nvSpPr>
          <p:spPr>
            <a:xfrm>
              <a:off x="2619720" y="328320"/>
              <a:ext cx="4648680" cy="4981320"/>
            </a:xfrm>
            <a:custGeom>
              <a:avLst/>
              <a:gdLst/>
              <a:ahLst/>
              <a:cxnLst/>
              <a:rect l="l" t="t" r="r" b="b"/>
              <a:pathLst>
                <a:path w="12913" h="13837" extrusionOk="0">
                  <a:moveTo>
                    <a:pt x="99" y="5402"/>
                  </a:moveTo>
                  <a:cubicBezTo>
                    <a:pt x="99" y="5402"/>
                    <a:pt x="-466" y="7821"/>
                    <a:pt x="1110" y="9929"/>
                  </a:cubicBezTo>
                  <a:cubicBezTo>
                    <a:pt x="2687" y="12037"/>
                    <a:pt x="5435" y="12856"/>
                    <a:pt x="7645" y="13578"/>
                  </a:cubicBezTo>
                  <a:cubicBezTo>
                    <a:pt x="9855" y="14301"/>
                    <a:pt x="11924" y="13467"/>
                    <a:pt x="12700" y="11610"/>
                  </a:cubicBezTo>
                  <a:cubicBezTo>
                    <a:pt x="13476" y="9753"/>
                    <a:pt x="11908" y="8752"/>
                    <a:pt x="11562" y="6328"/>
                  </a:cubicBezTo>
                  <a:cubicBezTo>
                    <a:pt x="11217" y="3902"/>
                    <a:pt x="11493" y="3204"/>
                    <a:pt x="9881" y="1357"/>
                  </a:cubicBezTo>
                  <a:cubicBezTo>
                    <a:pt x="8268" y="-489"/>
                    <a:pt x="4958" y="-445"/>
                    <a:pt x="2721" y="1450"/>
                  </a:cubicBezTo>
                  <a:cubicBezTo>
                    <a:pt x="483" y="3346"/>
                    <a:pt x="99" y="5402"/>
                    <a:pt x="99" y="540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3103;p67">
              <a:extLst>
                <a:ext uri="{FF2B5EF4-FFF2-40B4-BE49-F238E27FC236}">
                  <a16:creationId xmlns:a16="http://schemas.microsoft.com/office/drawing/2014/main" id="{0DEA792E-E237-CE14-5505-F9347D12581C}"/>
                </a:ext>
              </a:extLst>
            </p:cNvPr>
            <p:cNvSpPr/>
            <p:nvPr/>
          </p:nvSpPr>
          <p:spPr>
            <a:xfrm>
              <a:off x="6691680" y="2804040"/>
              <a:ext cx="138960" cy="134280"/>
            </a:xfrm>
            <a:custGeom>
              <a:avLst/>
              <a:gdLst/>
              <a:ahLst/>
              <a:cxnLst/>
              <a:rect l="l" t="t" r="r" b="b"/>
              <a:pathLst>
                <a:path w="386" h="373" extrusionOk="0">
                  <a:moveTo>
                    <a:pt x="0" y="373"/>
                  </a:moveTo>
                  <a:cubicBezTo>
                    <a:pt x="-2" y="373"/>
                    <a:pt x="23" y="249"/>
                    <a:pt x="26" y="241"/>
                  </a:cubicBezTo>
                  <a:cubicBezTo>
                    <a:pt x="54" y="153"/>
                    <a:pt x="162" y="0"/>
                    <a:pt x="266" y="0"/>
                  </a:cubicBezTo>
                  <a:cubicBezTo>
                    <a:pt x="341" y="0"/>
                    <a:pt x="392" y="68"/>
                    <a:pt x="385" y="139"/>
                  </a:cubicBezTo>
                  <a:cubicBezTo>
                    <a:pt x="377" y="212"/>
                    <a:pt x="311" y="274"/>
                    <a:pt x="252" y="311"/>
                  </a:cubicBezTo>
                  <a:cubicBezTo>
                    <a:pt x="182" y="353"/>
                    <a:pt x="0" y="373"/>
                    <a:pt x="0" y="373"/>
                  </a:cubicBezTo>
                  <a:close/>
                </a:path>
              </a:pathLst>
            </a:custGeom>
            <a:solidFill>
              <a:srgbClr val="A9FF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3104;p67">
              <a:extLst>
                <a:ext uri="{FF2B5EF4-FFF2-40B4-BE49-F238E27FC236}">
                  <a16:creationId xmlns:a16="http://schemas.microsoft.com/office/drawing/2014/main" id="{9E406DAF-B2B1-38FA-271A-2088BF61CF0F}"/>
                </a:ext>
              </a:extLst>
            </p:cNvPr>
            <p:cNvSpPr/>
            <p:nvPr/>
          </p:nvSpPr>
          <p:spPr>
            <a:xfrm>
              <a:off x="6410160" y="2635560"/>
              <a:ext cx="914040" cy="1240560"/>
            </a:xfrm>
            <a:custGeom>
              <a:avLst/>
              <a:gdLst/>
              <a:ahLst/>
              <a:cxnLst/>
              <a:rect l="l" t="t" r="r" b="b"/>
              <a:pathLst>
                <a:path w="2539" h="3446" extrusionOk="0">
                  <a:moveTo>
                    <a:pt x="580" y="7"/>
                  </a:moveTo>
                  <a:cubicBezTo>
                    <a:pt x="678" y="42"/>
                    <a:pt x="727" y="224"/>
                    <a:pt x="724" y="317"/>
                  </a:cubicBezTo>
                  <a:cubicBezTo>
                    <a:pt x="724" y="325"/>
                    <a:pt x="705" y="450"/>
                    <a:pt x="704" y="449"/>
                  </a:cubicBezTo>
                  <a:lnTo>
                    <a:pt x="702" y="448"/>
                  </a:lnTo>
                  <a:cubicBezTo>
                    <a:pt x="709" y="477"/>
                    <a:pt x="718" y="508"/>
                    <a:pt x="726" y="541"/>
                  </a:cubicBezTo>
                  <a:cubicBezTo>
                    <a:pt x="741" y="603"/>
                    <a:pt x="757" y="674"/>
                    <a:pt x="769" y="752"/>
                  </a:cubicBezTo>
                  <a:cubicBezTo>
                    <a:pt x="781" y="830"/>
                    <a:pt x="793" y="915"/>
                    <a:pt x="797" y="1006"/>
                  </a:cubicBezTo>
                  <a:cubicBezTo>
                    <a:pt x="801" y="1097"/>
                    <a:pt x="800" y="1193"/>
                    <a:pt x="787" y="1292"/>
                  </a:cubicBezTo>
                  <a:cubicBezTo>
                    <a:pt x="787" y="1293"/>
                    <a:pt x="787" y="1294"/>
                    <a:pt x="786" y="1295"/>
                  </a:cubicBezTo>
                  <a:cubicBezTo>
                    <a:pt x="799" y="1268"/>
                    <a:pt x="838" y="1191"/>
                    <a:pt x="841" y="1186"/>
                  </a:cubicBezTo>
                  <a:cubicBezTo>
                    <a:pt x="893" y="1108"/>
                    <a:pt x="1037" y="988"/>
                    <a:pt x="1137" y="1015"/>
                  </a:cubicBezTo>
                  <a:cubicBezTo>
                    <a:pt x="1210" y="1035"/>
                    <a:pt x="1241" y="1115"/>
                    <a:pt x="1215" y="1182"/>
                  </a:cubicBezTo>
                  <a:cubicBezTo>
                    <a:pt x="1188" y="1250"/>
                    <a:pt x="1108" y="1293"/>
                    <a:pt x="1041" y="1312"/>
                  </a:cubicBezTo>
                  <a:cubicBezTo>
                    <a:pt x="966" y="1334"/>
                    <a:pt x="798" y="1308"/>
                    <a:pt x="784" y="1306"/>
                  </a:cubicBezTo>
                  <a:cubicBezTo>
                    <a:pt x="771" y="1400"/>
                    <a:pt x="750" y="1496"/>
                    <a:pt x="723" y="1591"/>
                  </a:cubicBezTo>
                  <a:cubicBezTo>
                    <a:pt x="707" y="1646"/>
                    <a:pt x="690" y="1700"/>
                    <a:pt x="672" y="1754"/>
                  </a:cubicBezTo>
                  <a:cubicBezTo>
                    <a:pt x="684" y="1731"/>
                    <a:pt x="695" y="1710"/>
                    <a:pt x="697" y="1707"/>
                  </a:cubicBezTo>
                  <a:cubicBezTo>
                    <a:pt x="748" y="1629"/>
                    <a:pt x="892" y="1509"/>
                    <a:pt x="993" y="1536"/>
                  </a:cubicBezTo>
                  <a:cubicBezTo>
                    <a:pt x="1065" y="1556"/>
                    <a:pt x="1096" y="1636"/>
                    <a:pt x="1070" y="1703"/>
                  </a:cubicBezTo>
                  <a:cubicBezTo>
                    <a:pt x="1043" y="1772"/>
                    <a:pt x="963" y="1814"/>
                    <a:pt x="896" y="1833"/>
                  </a:cubicBezTo>
                  <a:cubicBezTo>
                    <a:pt x="829" y="1853"/>
                    <a:pt x="685" y="1834"/>
                    <a:pt x="647" y="1828"/>
                  </a:cubicBezTo>
                  <a:cubicBezTo>
                    <a:pt x="640" y="1849"/>
                    <a:pt x="633" y="1870"/>
                    <a:pt x="626" y="1891"/>
                  </a:cubicBezTo>
                  <a:cubicBezTo>
                    <a:pt x="591" y="1990"/>
                    <a:pt x="556" y="2090"/>
                    <a:pt x="525" y="2188"/>
                  </a:cubicBezTo>
                  <a:cubicBezTo>
                    <a:pt x="514" y="2223"/>
                    <a:pt x="505" y="2257"/>
                    <a:pt x="495" y="2292"/>
                  </a:cubicBezTo>
                  <a:cubicBezTo>
                    <a:pt x="506" y="2271"/>
                    <a:pt x="515" y="2253"/>
                    <a:pt x="516" y="2251"/>
                  </a:cubicBezTo>
                  <a:cubicBezTo>
                    <a:pt x="568" y="2173"/>
                    <a:pt x="712" y="2053"/>
                    <a:pt x="812" y="2080"/>
                  </a:cubicBezTo>
                  <a:cubicBezTo>
                    <a:pt x="885" y="2100"/>
                    <a:pt x="916" y="2180"/>
                    <a:pt x="890" y="2247"/>
                  </a:cubicBezTo>
                  <a:cubicBezTo>
                    <a:pt x="863" y="2315"/>
                    <a:pt x="783" y="2358"/>
                    <a:pt x="716" y="2377"/>
                  </a:cubicBezTo>
                  <a:cubicBezTo>
                    <a:pt x="652" y="2396"/>
                    <a:pt x="519" y="2380"/>
                    <a:pt x="474" y="2373"/>
                  </a:cubicBezTo>
                  <a:cubicBezTo>
                    <a:pt x="465" y="2409"/>
                    <a:pt x="456" y="2445"/>
                    <a:pt x="449" y="2480"/>
                  </a:cubicBezTo>
                  <a:cubicBezTo>
                    <a:pt x="445" y="2504"/>
                    <a:pt x="439" y="2526"/>
                    <a:pt x="436" y="2551"/>
                  </a:cubicBezTo>
                  <a:cubicBezTo>
                    <a:pt x="433" y="2575"/>
                    <a:pt x="429" y="2598"/>
                    <a:pt x="426" y="2622"/>
                  </a:cubicBezTo>
                  <a:cubicBezTo>
                    <a:pt x="421" y="2668"/>
                    <a:pt x="416" y="2714"/>
                    <a:pt x="413" y="2759"/>
                  </a:cubicBezTo>
                  <a:cubicBezTo>
                    <a:pt x="410" y="2790"/>
                    <a:pt x="408" y="2820"/>
                    <a:pt x="406" y="2849"/>
                  </a:cubicBezTo>
                  <a:cubicBezTo>
                    <a:pt x="417" y="2815"/>
                    <a:pt x="439" y="2747"/>
                    <a:pt x="441" y="2742"/>
                  </a:cubicBezTo>
                  <a:cubicBezTo>
                    <a:pt x="467" y="2686"/>
                    <a:pt x="530" y="2605"/>
                    <a:pt x="601" y="2560"/>
                  </a:cubicBezTo>
                  <a:cubicBezTo>
                    <a:pt x="604" y="2552"/>
                    <a:pt x="609" y="2544"/>
                    <a:pt x="614" y="2537"/>
                  </a:cubicBezTo>
                  <a:cubicBezTo>
                    <a:pt x="655" y="2478"/>
                    <a:pt x="739" y="2459"/>
                    <a:pt x="796" y="2508"/>
                  </a:cubicBezTo>
                  <a:cubicBezTo>
                    <a:pt x="874" y="2576"/>
                    <a:pt x="855" y="2763"/>
                    <a:pt x="818" y="2849"/>
                  </a:cubicBezTo>
                  <a:cubicBezTo>
                    <a:pt x="816" y="2854"/>
                    <a:pt x="787" y="2906"/>
                    <a:pt x="768" y="2939"/>
                  </a:cubicBezTo>
                  <a:cubicBezTo>
                    <a:pt x="782" y="2922"/>
                    <a:pt x="795" y="2904"/>
                    <a:pt x="810" y="2887"/>
                  </a:cubicBezTo>
                  <a:cubicBezTo>
                    <a:pt x="839" y="2851"/>
                    <a:pt x="869" y="2817"/>
                    <a:pt x="901" y="2779"/>
                  </a:cubicBezTo>
                  <a:cubicBezTo>
                    <a:pt x="917" y="2762"/>
                    <a:pt x="934" y="2744"/>
                    <a:pt x="950" y="2726"/>
                  </a:cubicBezTo>
                  <a:cubicBezTo>
                    <a:pt x="966" y="2708"/>
                    <a:pt x="985" y="2691"/>
                    <a:pt x="1003" y="2674"/>
                  </a:cubicBezTo>
                  <a:cubicBezTo>
                    <a:pt x="1044" y="2633"/>
                    <a:pt x="1089" y="2594"/>
                    <a:pt x="1134" y="2556"/>
                  </a:cubicBezTo>
                  <a:cubicBezTo>
                    <a:pt x="1103" y="2531"/>
                    <a:pt x="994" y="2439"/>
                    <a:pt x="963" y="2377"/>
                  </a:cubicBezTo>
                  <a:cubicBezTo>
                    <a:pt x="932" y="2314"/>
                    <a:pt x="910" y="2227"/>
                    <a:pt x="942" y="2161"/>
                  </a:cubicBezTo>
                  <a:cubicBezTo>
                    <a:pt x="974" y="2096"/>
                    <a:pt x="1053" y="2065"/>
                    <a:pt x="1117" y="2105"/>
                  </a:cubicBezTo>
                  <a:cubicBezTo>
                    <a:pt x="1205" y="2160"/>
                    <a:pt x="1214" y="2348"/>
                    <a:pt x="1191" y="2439"/>
                  </a:cubicBezTo>
                  <a:cubicBezTo>
                    <a:pt x="1190" y="2444"/>
                    <a:pt x="1166" y="2507"/>
                    <a:pt x="1153" y="2541"/>
                  </a:cubicBezTo>
                  <a:cubicBezTo>
                    <a:pt x="1180" y="2519"/>
                    <a:pt x="1207" y="2496"/>
                    <a:pt x="1236" y="2474"/>
                  </a:cubicBezTo>
                  <a:cubicBezTo>
                    <a:pt x="1318" y="2410"/>
                    <a:pt x="1404" y="2348"/>
                    <a:pt x="1489" y="2286"/>
                  </a:cubicBezTo>
                  <a:cubicBezTo>
                    <a:pt x="1515" y="2267"/>
                    <a:pt x="1540" y="2248"/>
                    <a:pt x="1566" y="2229"/>
                  </a:cubicBezTo>
                  <a:cubicBezTo>
                    <a:pt x="1555" y="2220"/>
                    <a:pt x="1423" y="2113"/>
                    <a:pt x="1388" y="2043"/>
                  </a:cubicBezTo>
                  <a:cubicBezTo>
                    <a:pt x="1357" y="1981"/>
                    <a:pt x="1335" y="1893"/>
                    <a:pt x="1367" y="1827"/>
                  </a:cubicBezTo>
                  <a:cubicBezTo>
                    <a:pt x="1399" y="1763"/>
                    <a:pt x="1479" y="1732"/>
                    <a:pt x="1542" y="1772"/>
                  </a:cubicBezTo>
                  <a:cubicBezTo>
                    <a:pt x="1631" y="1827"/>
                    <a:pt x="1640" y="2015"/>
                    <a:pt x="1617" y="2105"/>
                  </a:cubicBezTo>
                  <a:cubicBezTo>
                    <a:pt x="1615" y="2112"/>
                    <a:pt x="1581" y="2202"/>
                    <a:pt x="1571" y="2225"/>
                  </a:cubicBezTo>
                  <a:cubicBezTo>
                    <a:pt x="1628" y="2183"/>
                    <a:pt x="1684" y="2140"/>
                    <a:pt x="1738" y="2096"/>
                  </a:cubicBezTo>
                  <a:cubicBezTo>
                    <a:pt x="1812" y="2035"/>
                    <a:pt x="1881" y="1971"/>
                    <a:pt x="1944" y="1904"/>
                  </a:cubicBezTo>
                  <a:cubicBezTo>
                    <a:pt x="1939" y="1900"/>
                    <a:pt x="1801" y="1789"/>
                    <a:pt x="1765" y="1718"/>
                  </a:cubicBezTo>
                  <a:cubicBezTo>
                    <a:pt x="1734" y="1655"/>
                    <a:pt x="1711" y="1568"/>
                    <a:pt x="1744" y="1502"/>
                  </a:cubicBezTo>
                  <a:cubicBezTo>
                    <a:pt x="1776" y="1437"/>
                    <a:pt x="1855" y="1406"/>
                    <a:pt x="1919" y="1446"/>
                  </a:cubicBezTo>
                  <a:cubicBezTo>
                    <a:pt x="2007" y="1502"/>
                    <a:pt x="2016" y="1689"/>
                    <a:pt x="1993" y="1780"/>
                  </a:cubicBezTo>
                  <a:cubicBezTo>
                    <a:pt x="1992" y="1785"/>
                    <a:pt x="1966" y="1854"/>
                    <a:pt x="1953" y="1887"/>
                  </a:cubicBezTo>
                  <a:cubicBezTo>
                    <a:pt x="1955" y="1889"/>
                    <a:pt x="1955" y="1888"/>
                    <a:pt x="1958" y="1890"/>
                  </a:cubicBezTo>
                  <a:cubicBezTo>
                    <a:pt x="2024" y="1818"/>
                    <a:pt x="2079" y="1739"/>
                    <a:pt x="2127" y="1663"/>
                  </a:cubicBezTo>
                  <a:cubicBezTo>
                    <a:pt x="2155" y="1619"/>
                    <a:pt x="2179" y="1575"/>
                    <a:pt x="2201" y="1532"/>
                  </a:cubicBezTo>
                  <a:cubicBezTo>
                    <a:pt x="2174" y="1514"/>
                    <a:pt x="2047" y="1431"/>
                    <a:pt x="2008" y="1370"/>
                  </a:cubicBezTo>
                  <a:cubicBezTo>
                    <a:pt x="1970" y="1312"/>
                    <a:pt x="1938" y="1227"/>
                    <a:pt x="1963" y="1158"/>
                  </a:cubicBezTo>
                  <a:cubicBezTo>
                    <a:pt x="1988" y="1090"/>
                    <a:pt x="2064" y="1050"/>
                    <a:pt x="2131" y="1083"/>
                  </a:cubicBezTo>
                  <a:cubicBezTo>
                    <a:pt x="2225" y="1128"/>
                    <a:pt x="2255" y="1314"/>
                    <a:pt x="2242" y="1406"/>
                  </a:cubicBezTo>
                  <a:cubicBezTo>
                    <a:pt x="2241" y="1411"/>
                    <a:pt x="2228" y="1462"/>
                    <a:pt x="2219" y="1498"/>
                  </a:cubicBezTo>
                  <a:cubicBezTo>
                    <a:pt x="2228" y="1478"/>
                    <a:pt x="2239" y="1458"/>
                    <a:pt x="2248" y="1440"/>
                  </a:cubicBezTo>
                  <a:cubicBezTo>
                    <a:pt x="2282" y="1369"/>
                    <a:pt x="2309" y="1301"/>
                    <a:pt x="2333" y="1242"/>
                  </a:cubicBezTo>
                  <a:cubicBezTo>
                    <a:pt x="2346" y="1208"/>
                    <a:pt x="2357" y="1177"/>
                    <a:pt x="2367" y="1148"/>
                  </a:cubicBezTo>
                  <a:cubicBezTo>
                    <a:pt x="2349" y="1116"/>
                    <a:pt x="2278" y="987"/>
                    <a:pt x="2271" y="916"/>
                  </a:cubicBezTo>
                  <a:cubicBezTo>
                    <a:pt x="2264" y="846"/>
                    <a:pt x="2275" y="756"/>
                    <a:pt x="2329" y="707"/>
                  </a:cubicBezTo>
                  <a:cubicBezTo>
                    <a:pt x="2382" y="658"/>
                    <a:pt x="2468" y="658"/>
                    <a:pt x="2513" y="718"/>
                  </a:cubicBezTo>
                  <a:cubicBezTo>
                    <a:pt x="2575" y="802"/>
                    <a:pt x="2515" y="980"/>
                    <a:pt x="2462" y="1056"/>
                  </a:cubicBezTo>
                  <a:cubicBezTo>
                    <a:pt x="2457" y="1062"/>
                    <a:pt x="2372" y="1157"/>
                    <a:pt x="2371" y="1155"/>
                  </a:cubicBezTo>
                  <a:lnTo>
                    <a:pt x="2370" y="1153"/>
                  </a:lnTo>
                  <a:cubicBezTo>
                    <a:pt x="2361" y="1181"/>
                    <a:pt x="2351" y="1211"/>
                    <a:pt x="2339" y="1244"/>
                  </a:cubicBezTo>
                  <a:cubicBezTo>
                    <a:pt x="2317" y="1304"/>
                    <a:pt x="2291" y="1372"/>
                    <a:pt x="2258" y="1444"/>
                  </a:cubicBezTo>
                  <a:cubicBezTo>
                    <a:pt x="2226" y="1516"/>
                    <a:pt x="2188" y="1594"/>
                    <a:pt x="2141" y="1672"/>
                  </a:cubicBezTo>
                  <a:cubicBezTo>
                    <a:pt x="2094" y="1750"/>
                    <a:pt x="2041" y="1830"/>
                    <a:pt x="1976" y="1905"/>
                  </a:cubicBezTo>
                  <a:cubicBezTo>
                    <a:pt x="1975" y="1906"/>
                    <a:pt x="1974" y="1906"/>
                    <a:pt x="1973" y="1907"/>
                  </a:cubicBezTo>
                  <a:cubicBezTo>
                    <a:pt x="1999" y="1891"/>
                    <a:pt x="2073" y="1849"/>
                    <a:pt x="2080" y="1846"/>
                  </a:cubicBezTo>
                  <a:cubicBezTo>
                    <a:pt x="2165" y="1809"/>
                    <a:pt x="2352" y="1789"/>
                    <a:pt x="2420" y="1867"/>
                  </a:cubicBezTo>
                  <a:cubicBezTo>
                    <a:pt x="2470" y="1924"/>
                    <a:pt x="2452" y="2007"/>
                    <a:pt x="2393" y="2049"/>
                  </a:cubicBezTo>
                  <a:cubicBezTo>
                    <a:pt x="2333" y="2091"/>
                    <a:pt x="2243" y="2083"/>
                    <a:pt x="2177" y="2062"/>
                  </a:cubicBezTo>
                  <a:cubicBezTo>
                    <a:pt x="2102" y="2038"/>
                    <a:pt x="1976" y="1924"/>
                    <a:pt x="1966" y="1915"/>
                  </a:cubicBezTo>
                  <a:cubicBezTo>
                    <a:pt x="1902" y="1986"/>
                    <a:pt x="1832" y="2054"/>
                    <a:pt x="1757" y="2119"/>
                  </a:cubicBezTo>
                  <a:cubicBezTo>
                    <a:pt x="1714" y="2156"/>
                    <a:pt x="1669" y="2192"/>
                    <a:pt x="1625" y="2227"/>
                  </a:cubicBezTo>
                  <a:cubicBezTo>
                    <a:pt x="1647" y="2214"/>
                    <a:pt x="1668" y="2202"/>
                    <a:pt x="1671" y="2201"/>
                  </a:cubicBezTo>
                  <a:cubicBezTo>
                    <a:pt x="1757" y="2164"/>
                    <a:pt x="1944" y="2143"/>
                    <a:pt x="2012" y="2222"/>
                  </a:cubicBezTo>
                  <a:cubicBezTo>
                    <a:pt x="2061" y="2279"/>
                    <a:pt x="2044" y="2362"/>
                    <a:pt x="1985" y="2404"/>
                  </a:cubicBezTo>
                  <a:cubicBezTo>
                    <a:pt x="1925" y="2446"/>
                    <a:pt x="1834" y="2438"/>
                    <a:pt x="1768" y="2417"/>
                  </a:cubicBezTo>
                  <a:cubicBezTo>
                    <a:pt x="1701" y="2395"/>
                    <a:pt x="1591" y="2301"/>
                    <a:pt x="1563" y="2275"/>
                  </a:cubicBezTo>
                  <a:cubicBezTo>
                    <a:pt x="1545" y="2288"/>
                    <a:pt x="1528" y="2302"/>
                    <a:pt x="1511" y="2315"/>
                  </a:cubicBezTo>
                  <a:cubicBezTo>
                    <a:pt x="1427" y="2379"/>
                    <a:pt x="1343" y="2443"/>
                    <a:pt x="1263" y="2508"/>
                  </a:cubicBezTo>
                  <a:cubicBezTo>
                    <a:pt x="1235" y="2531"/>
                    <a:pt x="1208" y="2554"/>
                    <a:pt x="1181" y="2578"/>
                  </a:cubicBezTo>
                  <a:cubicBezTo>
                    <a:pt x="1201" y="2566"/>
                    <a:pt x="1218" y="2556"/>
                    <a:pt x="1221" y="2555"/>
                  </a:cubicBezTo>
                  <a:cubicBezTo>
                    <a:pt x="1306" y="2518"/>
                    <a:pt x="1493" y="2498"/>
                    <a:pt x="1562" y="2576"/>
                  </a:cubicBezTo>
                  <a:cubicBezTo>
                    <a:pt x="1611" y="2633"/>
                    <a:pt x="1593" y="2716"/>
                    <a:pt x="1535" y="2758"/>
                  </a:cubicBezTo>
                  <a:cubicBezTo>
                    <a:pt x="1474" y="2800"/>
                    <a:pt x="1384" y="2792"/>
                    <a:pt x="1318" y="2771"/>
                  </a:cubicBezTo>
                  <a:cubicBezTo>
                    <a:pt x="1254" y="2751"/>
                    <a:pt x="1152" y="2664"/>
                    <a:pt x="1118" y="2634"/>
                  </a:cubicBezTo>
                  <a:cubicBezTo>
                    <a:pt x="1091" y="2659"/>
                    <a:pt x="1063" y="2683"/>
                    <a:pt x="1038" y="2709"/>
                  </a:cubicBezTo>
                  <a:cubicBezTo>
                    <a:pt x="1022" y="2726"/>
                    <a:pt x="1004" y="2742"/>
                    <a:pt x="988" y="2761"/>
                  </a:cubicBezTo>
                  <a:cubicBezTo>
                    <a:pt x="972" y="2779"/>
                    <a:pt x="957" y="2797"/>
                    <a:pt x="941" y="2815"/>
                  </a:cubicBezTo>
                  <a:cubicBezTo>
                    <a:pt x="912" y="2850"/>
                    <a:pt x="881" y="2887"/>
                    <a:pt x="854" y="2922"/>
                  </a:cubicBezTo>
                  <a:cubicBezTo>
                    <a:pt x="835" y="2946"/>
                    <a:pt x="817" y="2970"/>
                    <a:pt x="799" y="2994"/>
                  </a:cubicBezTo>
                  <a:cubicBezTo>
                    <a:pt x="827" y="2971"/>
                    <a:pt x="882" y="2927"/>
                    <a:pt x="887" y="2923"/>
                  </a:cubicBezTo>
                  <a:cubicBezTo>
                    <a:pt x="966" y="2874"/>
                    <a:pt x="1148" y="2825"/>
                    <a:pt x="1227" y="2893"/>
                  </a:cubicBezTo>
                  <a:cubicBezTo>
                    <a:pt x="1285" y="2941"/>
                    <a:pt x="1280" y="3026"/>
                    <a:pt x="1228" y="3076"/>
                  </a:cubicBezTo>
                  <a:cubicBezTo>
                    <a:pt x="1175" y="3127"/>
                    <a:pt x="1084" y="3133"/>
                    <a:pt x="1016" y="3122"/>
                  </a:cubicBezTo>
                  <a:cubicBezTo>
                    <a:pt x="940" y="3110"/>
                    <a:pt x="803" y="3021"/>
                    <a:pt x="786" y="3010"/>
                  </a:cubicBezTo>
                  <a:cubicBezTo>
                    <a:pt x="756" y="3049"/>
                    <a:pt x="728" y="3088"/>
                    <a:pt x="701" y="3124"/>
                  </a:cubicBezTo>
                  <a:cubicBezTo>
                    <a:pt x="609" y="3252"/>
                    <a:pt x="537" y="3361"/>
                    <a:pt x="488" y="3439"/>
                  </a:cubicBezTo>
                  <a:cubicBezTo>
                    <a:pt x="486" y="3441"/>
                    <a:pt x="485" y="3444"/>
                    <a:pt x="483" y="3446"/>
                  </a:cubicBezTo>
                  <a:lnTo>
                    <a:pt x="419" y="3416"/>
                  </a:lnTo>
                  <a:cubicBezTo>
                    <a:pt x="422" y="3411"/>
                    <a:pt x="426" y="3406"/>
                    <a:pt x="429" y="3400"/>
                  </a:cubicBezTo>
                  <a:cubicBezTo>
                    <a:pt x="481" y="3323"/>
                    <a:pt x="556" y="3214"/>
                    <a:pt x="651" y="3088"/>
                  </a:cubicBezTo>
                  <a:cubicBezTo>
                    <a:pt x="682" y="3048"/>
                    <a:pt x="715" y="3005"/>
                    <a:pt x="749" y="2962"/>
                  </a:cubicBezTo>
                  <a:cubicBezTo>
                    <a:pt x="740" y="2953"/>
                    <a:pt x="690" y="2897"/>
                    <a:pt x="650" y="2840"/>
                  </a:cubicBezTo>
                  <a:cubicBezTo>
                    <a:pt x="577" y="2869"/>
                    <a:pt x="424" y="2870"/>
                    <a:pt x="405" y="2870"/>
                  </a:cubicBezTo>
                  <a:cubicBezTo>
                    <a:pt x="401" y="2919"/>
                    <a:pt x="399" y="2967"/>
                    <a:pt x="397" y="3012"/>
                  </a:cubicBezTo>
                  <a:cubicBezTo>
                    <a:pt x="390" y="3169"/>
                    <a:pt x="391" y="3300"/>
                    <a:pt x="392" y="3392"/>
                  </a:cubicBezTo>
                  <a:cubicBezTo>
                    <a:pt x="392" y="3396"/>
                    <a:pt x="392" y="3399"/>
                    <a:pt x="393" y="3403"/>
                  </a:cubicBezTo>
                  <a:lnTo>
                    <a:pt x="322" y="3369"/>
                  </a:lnTo>
                  <a:cubicBezTo>
                    <a:pt x="323" y="3278"/>
                    <a:pt x="326" y="3155"/>
                    <a:pt x="335" y="3009"/>
                  </a:cubicBezTo>
                  <a:cubicBezTo>
                    <a:pt x="338" y="2959"/>
                    <a:pt x="343" y="2906"/>
                    <a:pt x="347" y="2851"/>
                  </a:cubicBezTo>
                  <a:cubicBezTo>
                    <a:pt x="328" y="2846"/>
                    <a:pt x="169" y="2805"/>
                    <a:pt x="110" y="2757"/>
                  </a:cubicBezTo>
                  <a:cubicBezTo>
                    <a:pt x="55" y="2714"/>
                    <a:pt x="-2" y="2644"/>
                    <a:pt x="0" y="2570"/>
                  </a:cubicBezTo>
                  <a:cubicBezTo>
                    <a:pt x="2" y="2498"/>
                    <a:pt x="61" y="2437"/>
                    <a:pt x="136" y="2446"/>
                  </a:cubicBezTo>
                  <a:cubicBezTo>
                    <a:pt x="239" y="2460"/>
                    <a:pt x="326" y="2626"/>
                    <a:pt x="343" y="2718"/>
                  </a:cubicBezTo>
                  <a:cubicBezTo>
                    <a:pt x="344" y="2723"/>
                    <a:pt x="348" y="2783"/>
                    <a:pt x="350" y="2821"/>
                  </a:cubicBezTo>
                  <a:cubicBezTo>
                    <a:pt x="352" y="2798"/>
                    <a:pt x="354" y="2777"/>
                    <a:pt x="357" y="2754"/>
                  </a:cubicBezTo>
                  <a:cubicBezTo>
                    <a:pt x="361" y="2708"/>
                    <a:pt x="367" y="2663"/>
                    <a:pt x="373" y="2614"/>
                  </a:cubicBezTo>
                  <a:cubicBezTo>
                    <a:pt x="377" y="2591"/>
                    <a:pt x="381" y="2567"/>
                    <a:pt x="385" y="2543"/>
                  </a:cubicBezTo>
                  <a:cubicBezTo>
                    <a:pt x="388" y="2519"/>
                    <a:pt x="395" y="2494"/>
                    <a:pt x="400" y="2470"/>
                  </a:cubicBezTo>
                  <a:cubicBezTo>
                    <a:pt x="412" y="2413"/>
                    <a:pt x="428" y="2356"/>
                    <a:pt x="445" y="2300"/>
                  </a:cubicBezTo>
                  <a:cubicBezTo>
                    <a:pt x="405" y="2295"/>
                    <a:pt x="263" y="2279"/>
                    <a:pt x="203" y="2244"/>
                  </a:cubicBezTo>
                  <a:cubicBezTo>
                    <a:pt x="143" y="2209"/>
                    <a:pt x="75" y="2148"/>
                    <a:pt x="66" y="2075"/>
                  </a:cubicBezTo>
                  <a:cubicBezTo>
                    <a:pt x="57" y="2004"/>
                    <a:pt x="106" y="1934"/>
                    <a:pt x="182" y="1933"/>
                  </a:cubicBezTo>
                  <a:cubicBezTo>
                    <a:pt x="286" y="1930"/>
                    <a:pt x="397" y="2082"/>
                    <a:pt x="427" y="2170"/>
                  </a:cubicBezTo>
                  <a:cubicBezTo>
                    <a:pt x="429" y="2175"/>
                    <a:pt x="444" y="2241"/>
                    <a:pt x="452" y="2277"/>
                  </a:cubicBezTo>
                  <a:cubicBezTo>
                    <a:pt x="462" y="2243"/>
                    <a:pt x="472" y="2209"/>
                    <a:pt x="484" y="2175"/>
                  </a:cubicBezTo>
                  <a:cubicBezTo>
                    <a:pt x="518" y="2076"/>
                    <a:pt x="555" y="1977"/>
                    <a:pt x="591" y="1879"/>
                  </a:cubicBezTo>
                  <a:cubicBezTo>
                    <a:pt x="602" y="1848"/>
                    <a:pt x="613" y="1818"/>
                    <a:pt x="624" y="1788"/>
                  </a:cubicBezTo>
                  <a:cubicBezTo>
                    <a:pt x="610" y="1787"/>
                    <a:pt x="441" y="1770"/>
                    <a:pt x="374" y="1731"/>
                  </a:cubicBezTo>
                  <a:cubicBezTo>
                    <a:pt x="313" y="1697"/>
                    <a:pt x="246" y="1636"/>
                    <a:pt x="237" y="1563"/>
                  </a:cubicBezTo>
                  <a:cubicBezTo>
                    <a:pt x="228" y="1491"/>
                    <a:pt x="277" y="1422"/>
                    <a:pt x="352" y="1420"/>
                  </a:cubicBezTo>
                  <a:cubicBezTo>
                    <a:pt x="457" y="1417"/>
                    <a:pt x="568" y="1569"/>
                    <a:pt x="598" y="1657"/>
                  </a:cubicBezTo>
                  <a:cubicBezTo>
                    <a:pt x="601" y="1664"/>
                    <a:pt x="622" y="1758"/>
                    <a:pt x="626" y="1782"/>
                  </a:cubicBezTo>
                  <a:cubicBezTo>
                    <a:pt x="650" y="1716"/>
                    <a:pt x="674" y="1649"/>
                    <a:pt x="694" y="1583"/>
                  </a:cubicBezTo>
                  <a:cubicBezTo>
                    <a:pt x="722" y="1491"/>
                    <a:pt x="745" y="1399"/>
                    <a:pt x="760" y="1309"/>
                  </a:cubicBezTo>
                  <a:cubicBezTo>
                    <a:pt x="753" y="1308"/>
                    <a:pt x="578" y="1292"/>
                    <a:pt x="508" y="1252"/>
                  </a:cubicBezTo>
                  <a:cubicBezTo>
                    <a:pt x="448" y="1217"/>
                    <a:pt x="381" y="1156"/>
                    <a:pt x="371" y="1083"/>
                  </a:cubicBezTo>
                  <a:cubicBezTo>
                    <a:pt x="362" y="1012"/>
                    <a:pt x="412" y="942"/>
                    <a:pt x="487" y="941"/>
                  </a:cubicBezTo>
                  <a:cubicBezTo>
                    <a:pt x="591" y="938"/>
                    <a:pt x="702" y="1090"/>
                    <a:pt x="733" y="1178"/>
                  </a:cubicBezTo>
                  <a:cubicBezTo>
                    <a:pt x="735" y="1184"/>
                    <a:pt x="751" y="1255"/>
                    <a:pt x="758" y="1290"/>
                  </a:cubicBezTo>
                  <a:cubicBezTo>
                    <a:pt x="761" y="1290"/>
                    <a:pt x="761" y="1290"/>
                    <a:pt x="764" y="1290"/>
                  </a:cubicBezTo>
                  <a:cubicBezTo>
                    <a:pt x="779" y="1193"/>
                    <a:pt x="782" y="1097"/>
                    <a:pt x="780" y="1007"/>
                  </a:cubicBezTo>
                  <a:cubicBezTo>
                    <a:pt x="779" y="955"/>
                    <a:pt x="775" y="905"/>
                    <a:pt x="770" y="857"/>
                  </a:cubicBezTo>
                  <a:cubicBezTo>
                    <a:pt x="737" y="857"/>
                    <a:pt x="586" y="857"/>
                    <a:pt x="519" y="828"/>
                  </a:cubicBezTo>
                  <a:cubicBezTo>
                    <a:pt x="455" y="800"/>
                    <a:pt x="382" y="747"/>
                    <a:pt x="365" y="675"/>
                  </a:cubicBezTo>
                  <a:cubicBezTo>
                    <a:pt x="348" y="605"/>
                    <a:pt x="389" y="532"/>
                    <a:pt x="464" y="522"/>
                  </a:cubicBezTo>
                  <a:cubicBezTo>
                    <a:pt x="567" y="508"/>
                    <a:pt x="694" y="645"/>
                    <a:pt x="734" y="729"/>
                  </a:cubicBezTo>
                  <a:cubicBezTo>
                    <a:pt x="736" y="734"/>
                    <a:pt x="753" y="783"/>
                    <a:pt x="765" y="819"/>
                  </a:cubicBezTo>
                  <a:cubicBezTo>
                    <a:pt x="763" y="797"/>
                    <a:pt x="761" y="774"/>
                    <a:pt x="758" y="754"/>
                  </a:cubicBezTo>
                  <a:cubicBezTo>
                    <a:pt x="747" y="675"/>
                    <a:pt x="733" y="605"/>
                    <a:pt x="719" y="543"/>
                  </a:cubicBezTo>
                  <a:cubicBezTo>
                    <a:pt x="711" y="507"/>
                    <a:pt x="704" y="475"/>
                    <a:pt x="696" y="445"/>
                  </a:cubicBezTo>
                  <a:cubicBezTo>
                    <a:pt x="663" y="429"/>
                    <a:pt x="533" y="360"/>
                    <a:pt x="488" y="305"/>
                  </a:cubicBezTo>
                  <a:cubicBezTo>
                    <a:pt x="444" y="251"/>
                    <a:pt x="403" y="170"/>
                    <a:pt x="421" y="98"/>
                  </a:cubicBezTo>
                  <a:cubicBezTo>
                    <a:pt x="438" y="29"/>
                    <a:pt x="510" y="-18"/>
                    <a:pt x="580" y="7"/>
                  </a:cubicBezTo>
                  <a:close/>
                </a:path>
              </a:pathLst>
            </a:custGeom>
            <a:solidFill>
              <a:srgbClr val="A9FF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3105;p67">
              <a:extLst>
                <a:ext uri="{FF2B5EF4-FFF2-40B4-BE49-F238E27FC236}">
                  <a16:creationId xmlns:a16="http://schemas.microsoft.com/office/drawing/2014/main" id="{DE1C4AD7-863C-39BD-E666-F3FCCCD95F01}"/>
                </a:ext>
              </a:extLst>
            </p:cNvPr>
            <p:cNvSpPr/>
            <p:nvPr/>
          </p:nvSpPr>
          <p:spPr>
            <a:xfrm>
              <a:off x="7209360" y="3117960"/>
              <a:ext cx="173160" cy="98640"/>
            </a:xfrm>
            <a:custGeom>
              <a:avLst/>
              <a:gdLst/>
              <a:ahLst/>
              <a:cxnLst/>
              <a:rect l="l" t="t" r="r" b="b"/>
              <a:pathLst>
                <a:path w="481" h="274" extrusionOk="0">
                  <a:moveTo>
                    <a:pt x="245" y="273"/>
                  </a:moveTo>
                  <a:cubicBezTo>
                    <a:pt x="163" y="270"/>
                    <a:pt x="0" y="186"/>
                    <a:pt x="0" y="186"/>
                  </a:cubicBezTo>
                  <a:cubicBezTo>
                    <a:pt x="-1" y="185"/>
                    <a:pt x="88" y="95"/>
                    <a:pt x="94" y="90"/>
                  </a:cubicBezTo>
                  <a:cubicBezTo>
                    <a:pt x="167" y="32"/>
                    <a:pt x="342" y="-37"/>
                    <a:pt x="429" y="21"/>
                  </a:cubicBezTo>
                  <a:cubicBezTo>
                    <a:pt x="491" y="62"/>
                    <a:pt x="496" y="147"/>
                    <a:pt x="450" y="203"/>
                  </a:cubicBezTo>
                  <a:cubicBezTo>
                    <a:pt x="404" y="260"/>
                    <a:pt x="314" y="276"/>
                    <a:pt x="245" y="273"/>
                  </a:cubicBezTo>
                  <a:close/>
                </a:path>
              </a:pathLst>
            </a:custGeom>
            <a:solidFill>
              <a:srgbClr val="A9FF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3106;p67">
              <a:extLst>
                <a:ext uri="{FF2B5EF4-FFF2-40B4-BE49-F238E27FC236}">
                  <a16:creationId xmlns:a16="http://schemas.microsoft.com/office/drawing/2014/main" id="{8B1AB352-963F-DB5F-52ED-36EDA2FCDD09}"/>
                </a:ext>
              </a:extLst>
            </p:cNvPr>
            <p:cNvSpPr/>
            <p:nvPr/>
          </p:nvSpPr>
          <p:spPr>
            <a:xfrm>
              <a:off x="6691680" y="2804040"/>
              <a:ext cx="138960" cy="134280"/>
            </a:xfrm>
            <a:custGeom>
              <a:avLst/>
              <a:gdLst/>
              <a:ahLst/>
              <a:cxnLst/>
              <a:rect l="l" t="t" r="r" b="b"/>
              <a:pathLst>
                <a:path w="386" h="373" extrusionOk="0">
                  <a:moveTo>
                    <a:pt x="0" y="373"/>
                  </a:moveTo>
                  <a:cubicBezTo>
                    <a:pt x="-2" y="373"/>
                    <a:pt x="23" y="249"/>
                    <a:pt x="26" y="241"/>
                  </a:cubicBezTo>
                  <a:cubicBezTo>
                    <a:pt x="54" y="153"/>
                    <a:pt x="162" y="0"/>
                    <a:pt x="266" y="0"/>
                  </a:cubicBezTo>
                  <a:cubicBezTo>
                    <a:pt x="341" y="0"/>
                    <a:pt x="392" y="68"/>
                    <a:pt x="385" y="139"/>
                  </a:cubicBezTo>
                  <a:cubicBezTo>
                    <a:pt x="377" y="212"/>
                    <a:pt x="311" y="274"/>
                    <a:pt x="252" y="311"/>
                  </a:cubicBezTo>
                  <a:cubicBezTo>
                    <a:pt x="182" y="353"/>
                    <a:pt x="0" y="373"/>
                    <a:pt x="0" y="373"/>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3107;p67">
              <a:extLst>
                <a:ext uri="{FF2B5EF4-FFF2-40B4-BE49-F238E27FC236}">
                  <a16:creationId xmlns:a16="http://schemas.microsoft.com/office/drawing/2014/main" id="{DB06FF9C-C545-6F85-02C9-4B1466326AAB}"/>
                </a:ext>
              </a:extLst>
            </p:cNvPr>
            <p:cNvSpPr/>
            <p:nvPr/>
          </p:nvSpPr>
          <p:spPr>
            <a:xfrm>
              <a:off x="6410160" y="2635560"/>
              <a:ext cx="914040" cy="1240560"/>
            </a:xfrm>
            <a:custGeom>
              <a:avLst/>
              <a:gdLst/>
              <a:ahLst/>
              <a:cxnLst/>
              <a:rect l="l" t="t" r="r" b="b"/>
              <a:pathLst>
                <a:path w="2539" h="3446" extrusionOk="0">
                  <a:moveTo>
                    <a:pt x="580" y="7"/>
                  </a:moveTo>
                  <a:cubicBezTo>
                    <a:pt x="678" y="42"/>
                    <a:pt x="727" y="224"/>
                    <a:pt x="724" y="317"/>
                  </a:cubicBezTo>
                  <a:cubicBezTo>
                    <a:pt x="724" y="325"/>
                    <a:pt x="705" y="450"/>
                    <a:pt x="704" y="449"/>
                  </a:cubicBezTo>
                  <a:lnTo>
                    <a:pt x="702" y="448"/>
                  </a:lnTo>
                  <a:cubicBezTo>
                    <a:pt x="709" y="477"/>
                    <a:pt x="718" y="508"/>
                    <a:pt x="726" y="541"/>
                  </a:cubicBezTo>
                  <a:cubicBezTo>
                    <a:pt x="741" y="603"/>
                    <a:pt x="757" y="674"/>
                    <a:pt x="769" y="752"/>
                  </a:cubicBezTo>
                  <a:cubicBezTo>
                    <a:pt x="781" y="830"/>
                    <a:pt x="793" y="915"/>
                    <a:pt x="797" y="1006"/>
                  </a:cubicBezTo>
                  <a:cubicBezTo>
                    <a:pt x="801" y="1097"/>
                    <a:pt x="800" y="1193"/>
                    <a:pt x="787" y="1292"/>
                  </a:cubicBezTo>
                  <a:cubicBezTo>
                    <a:pt x="787" y="1293"/>
                    <a:pt x="787" y="1294"/>
                    <a:pt x="786" y="1295"/>
                  </a:cubicBezTo>
                  <a:cubicBezTo>
                    <a:pt x="799" y="1268"/>
                    <a:pt x="838" y="1191"/>
                    <a:pt x="841" y="1186"/>
                  </a:cubicBezTo>
                  <a:cubicBezTo>
                    <a:pt x="893" y="1108"/>
                    <a:pt x="1037" y="988"/>
                    <a:pt x="1137" y="1015"/>
                  </a:cubicBezTo>
                  <a:cubicBezTo>
                    <a:pt x="1210" y="1035"/>
                    <a:pt x="1241" y="1115"/>
                    <a:pt x="1215" y="1182"/>
                  </a:cubicBezTo>
                  <a:cubicBezTo>
                    <a:pt x="1188" y="1250"/>
                    <a:pt x="1108" y="1293"/>
                    <a:pt x="1041" y="1312"/>
                  </a:cubicBezTo>
                  <a:cubicBezTo>
                    <a:pt x="966" y="1334"/>
                    <a:pt x="798" y="1308"/>
                    <a:pt x="784" y="1306"/>
                  </a:cubicBezTo>
                  <a:cubicBezTo>
                    <a:pt x="771" y="1400"/>
                    <a:pt x="750" y="1496"/>
                    <a:pt x="723" y="1591"/>
                  </a:cubicBezTo>
                  <a:cubicBezTo>
                    <a:pt x="707" y="1646"/>
                    <a:pt x="690" y="1700"/>
                    <a:pt x="672" y="1754"/>
                  </a:cubicBezTo>
                  <a:cubicBezTo>
                    <a:pt x="684" y="1731"/>
                    <a:pt x="695" y="1710"/>
                    <a:pt x="697" y="1707"/>
                  </a:cubicBezTo>
                  <a:cubicBezTo>
                    <a:pt x="748" y="1629"/>
                    <a:pt x="892" y="1509"/>
                    <a:pt x="993" y="1536"/>
                  </a:cubicBezTo>
                  <a:cubicBezTo>
                    <a:pt x="1065" y="1556"/>
                    <a:pt x="1096" y="1636"/>
                    <a:pt x="1070" y="1703"/>
                  </a:cubicBezTo>
                  <a:cubicBezTo>
                    <a:pt x="1043" y="1772"/>
                    <a:pt x="963" y="1814"/>
                    <a:pt x="896" y="1833"/>
                  </a:cubicBezTo>
                  <a:cubicBezTo>
                    <a:pt x="829" y="1853"/>
                    <a:pt x="685" y="1834"/>
                    <a:pt x="647" y="1828"/>
                  </a:cubicBezTo>
                  <a:cubicBezTo>
                    <a:pt x="640" y="1849"/>
                    <a:pt x="633" y="1870"/>
                    <a:pt x="626" y="1891"/>
                  </a:cubicBezTo>
                  <a:cubicBezTo>
                    <a:pt x="591" y="1990"/>
                    <a:pt x="556" y="2090"/>
                    <a:pt x="525" y="2188"/>
                  </a:cubicBezTo>
                  <a:cubicBezTo>
                    <a:pt x="514" y="2223"/>
                    <a:pt x="505" y="2257"/>
                    <a:pt x="495" y="2292"/>
                  </a:cubicBezTo>
                  <a:cubicBezTo>
                    <a:pt x="506" y="2271"/>
                    <a:pt x="515" y="2253"/>
                    <a:pt x="516" y="2251"/>
                  </a:cubicBezTo>
                  <a:cubicBezTo>
                    <a:pt x="568" y="2173"/>
                    <a:pt x="712" y="2053"/>
                    <a:pt x="812" y="2080"/>
                  </a:cubicBezTo>
                  <a:cubicBezTo>
                    <a:pt x="885" y="2100"/>
                    <a:pt x="916" y="2180"/>
                    <a:pt x="890" y="2247"/>
                  </a:cubicBezTo>
                  <a:cubicBezTo>
                    <a:pt x="863" y="2315"/>
                    <a:pt x="783" y="2358"/>
                    <a:pt x="716" y="2377"/>
                  </a:cubicBezTo>
                  <a:cubicBezTo>
                    <a:pt x="652" y="2396"/>
                    <a:pt x="519" y="2380"/>
                    <a:pt x="474" y="2373"/>
                  </a:cubicBezTo>
                  <a:cubicBezTo>
                    <a:pt x="465" y="2409"/>
                    <a:pt x="456" y="2445"/>
                    <a:pt x="449" y="2480"/>
                  </a:cubicBezTo>
                  <a:cubicBezTo>
                    <a:pt x="445" y="2504"/>
                    <a:pt x="439" y="2526"/>
                    <a:pt x="436" y="2551"/>
                  </a:cubicBezTo>
                  <a:cubicBezTo>
                    <a:pt x="433" y="2575"/>
                    <a:pt x="429" y="2598"/>
                    <a:pt x="426" y="2622"/>
                  </a:cubicBezTo>
                  <a:cubicBezTo>
                    <a:pt x="421" y="2668"/>
                    <a:pt x="416" y="2714"/>
                    <a:pt x="413" y="2759"/>
                  </a:cubicBezTo>
                  <a:cubicBezTo>
                    <a:pt x="410" y="2790"/>
                    <a:pt x="408" y="2820"/>
                    <a:pt x="406" y="2849"/>
                  </a:cubicBezTo>
                  <a:cubicBezTo>
                    <a:pt x="417" y="2815"/>
                    <a:pt x="439" y="2747"/>
                    <a:pt x="441" y="2742"/>
                  </a:cubicBezTo>
                  <a:cubicBezTo>
                    <a:pt x="467" y="2686"/>
                    <a:pt x="530" y="2605"/>
                    <a:pt x="601" y="2560"/>
                  </a:cubicBezTo>
                  <a:cubicBezTo>
                    <a:pt x="604" y="2552"/>
                    <a:pt x="609" y="2544"/>
                    <a:pt x="614" y="2537"/>
                  </a:cubicBezTo>
                  <a:cubicBezTo>
                    <a:pt x="655" y="2478"/>
                    <a:pt x="739" y="2459"/>
                    <a:pt x="796" y="2508"/>
                  </a:cubicBezTo>
                  <a:cubicBezTo>
                    <a:pt x="874" y="2576"/>
                    <a:pt x="855" y="2763"/>
                    <a:pt x="818" y="2849"/>
                  </a:cubicBezTo>
                  <a:cubicBezTo>
                    <a:pt x="816" y="2854"/>
                    <a:pt x="787" y="2906"/>
                    <a:pt x="768" y="2939"/>
                  </a:cubicBezTo>
                  <a:cubicBezTo>
                    <a:pt x="782" y="2922"/>
                    <a:pt x="795" y="2904"/>
                    <a:pt x="810" y="2887"/>
                  </a:cubicBezTo>
                  <a:cubicBezTo>
                    <a:pt x="839" y="2851"/>
                    <a:pt x="869" y="2817"/>
                    <a:pt x="901" y="2779"/>
                  </a:cubicBezTo>
                  <a:cubicBezTo>
                    <a:pt x="917" y="2762"/>
                    <a:pt x="934" y="2744"/>
                    <a:pt x="950" y="2726"/>
                  </a:cubicBezTo>
                  <a:cubicBezTo>
                    <a:pt x="966" y="2708"/>
                    <a:pt x="985" y="2691"/>
                    <a:pt x="1003" y="2674"/>
                  </a:cubicBezTo>
                  <a:cubicBezTo>
                    <a:pt x="1044" y="2633"/>
                    <a:pt x="1089" y="2594"/>
                    <a:pt x="1134" y="2556"/>
                  </a:cubicBezTo>
                  <a:cubicBezTo>
                    <a:pt x="1103" y="2531"/>
                    <a:pt x="994" y="2439"/>
                    <a:pt x="963" y="2377"/>
                  </a:cubicBezTo>
                  <a:cubicBezTo>
                    <a:pt x="932" y="2314"/>
                    <a:pt x="910" y="2227"/>
                    <a:pt x="942" y="2161"/>
                  </a:cubicBezTo>
                  <a:cubicBezTo>
                    <a:pt x="974" y="2096"/>
                    <a:pt x="1053" y="2065"/>
                    <a:pt x="1117" y="2105"/>
                  </a:cubicBezTo>
                  <a:cubicBezTo>
                    <a:pt x="1205" y="2160"/>
                    <a:pt x="1214" y="2348"/>
                    <a:pt x="1191" y="2439"/>
                  </a:cubicBezTo>
                  <a:cubicBezTo>
                    <a:pt x="1190" y="2444"/>
                    <a:pt x="1166" y="2507"/>
                    <a:pt x="1153" y="2541"/>
                  </a:cubicBezTo>
                  <a:cubicBezTo>
                    <a:pt x="1180" y="2519"/>
                    <a:pt x="1207" y="2496"/>
                    <a:pt x="1236" y="2474"/>
                  </a:cubicBezTo>
                  <a:cubicBezTo>
                    <a:pt x="1318" y="2410"/>
                    <a:pt x="1404" y="2348"/>
                    <a:pt x="1489" y="2286"/>
                  </a:cubicBezTo>
                  <a:cubicBezTo>
                    <a:pt x="1515" y="2267"/>
                    <a:pt x="1540" y="2248"/>
                    <a:pt x="1566" y="2229"/>
                  </a:cubicBezTo>
                  <a:cubicBezTo>
                    <a:pt x="1555" y="2220"/>
                    <a:pt x="1423" y="2113"/>
                    <a:pt x="1388" y="2043"/>
                  </a:cubicBezTo>
                  <a:cubicBezTo>
                    <a:pt x="1357" y="1981"/>
                    <a:pt x="1335" y="1893"/>
                    <a:pt x="1367" y="1827"/>
                  </a:cubicBezTo>
                  <a:cubicBezTo>
                    <a:pt x="1399" y="1763"/>
                    <a:pt x="1479" y="1732"/>
                    <a:pt x="1542" y="1772"/>
                  </a:cubicBezTo>
                  <a:cubicBezTo>
                    <a:pt x="1631" y="1827"/>
                    <a:pt x="1640" y="2015"/>
                    <a:pt x="1617" y="2105"/>
                  </a:cubicBezTo>
                  <a:cubicBezTo>
                    <a:pt x="1615" y="2112"/>
                    <a:pt x="1581" y="2202"/>
                    <a:pt x="1571" y="2225"/>
                  </a:cubicBezTo>
                  <a:cubicBezTo>
                    <a:pt x="1628" y="2183"/>
                    <a:pt x="1684" y="2140"/>
                    <a:pt x="1738" y="2096"/>
                  </a:cubicBezTo>
                  <a:cubicBezTo>
                    <a:pt x="1812" y="2035"/>
                    <a:pt x="1881" y="1971"/>
                    <a:pt x="1944" y="1904"/>
                  </a:cubicBezTo>
                  <a:cubicBezTo>
                    <a:pt x="1939" y="1900"/>
                    <a:pt x="1801" y="1789"/>
                    <a:pt x="1765" y="1718"/>
                  </a:cubicBezTo>
                  <a:cubicBezTo>
                    <a:pt x="1734" y="1655"/>
                    <a:pt x="1711" y="1568"/>
                    <a:pt x="1744" y="1502"/>
                  </a:cubicBezTo>
                  <a:cubicBezTo>
                    <a:pt x="1776" y="1437"/>
                    <a:pt x="1855" y="1406"/>
                    <a:pt x="1919" y="1446"/>
                  </a:cubicBezTo>
                  <a:cubicBezTo>
                    <a:pt x="2007" y="1502"/>
                    <a:pt x="2016" y="1689"/>
                    <a:pt x="1993" y="1780"/>
                  </a:cubicBezTo>
                  <a:cubicBezTo>
                    <a:pt x="1992" y="1785"/>
                    <a:pt x="1966" y="1854"/>
                    <a:pt x="1953" y="1887"/>
                  </a:cubicBezTo>
                  <a:cubicBezTo>
                    <a:pt x="1955" y="1889"/>
                    <a:pt x="1955" y="1888"/>
                    <a:pt x="1958" y="1890"/>
                  </a:cubicBezTo>
                  <a:cubicBezTo>
                    <a:pt x="2024" y="1818"/>
                    <a:pt x="2079" y="1739"/>
                    <a:pt x="2127" y="1663"/>
                  </a:cubicBezTo>
                  <a:cubicBezTo>
                    <a:pt x="2155" y="1619"/>
                    <a:pt x="2179" y="1575"/>
                    <a:pt x="2201" y="1532"/>
                  </a:cubicBezTo>
                  <a:cubicBezTo>
                    <a:pt x="2174" y="1514"/>
                    <a:pt x="2047" y="1431"/>
                    <a:pt x="2008" y="1370"/>
                  </a:cubicBezTo>
                  <a:cubicBezTo>
                    <a:pt x="1970" y="1312"/>
                    <a:pt x="1938" y="1227"/>
                    <a:pt x="1963" y="1158"/>
                  </a:cubicBezTo>
                  <a:cubicBezTo>
                    <a:pt x="1988" y="1090"/>
                    <a:pt x="2064" y="1050"/>
                    <a:pt x="2131" y="1083"/>
                  </a:cubicBezTo>
                  <a:cubicBezTo>
                    <a:pt x="2225" y="1128"/>
                    <a:pt x="2255" y="1314"/>
                    <a:pt x="2242" y="1406"/>
                  </a:cubicBezTo>
                  <a:cubicBezTo>
                    <a:pt x="2241" y="1411"/>
                    <a:pt x="2228" y="1462"/>
                    <a:pt x="2219" y="1498"/>
                  </a:cubicBezTo>
                  <a:cubicBezTo>
                    <a:pt x="2228" y="1478"/>
                    <a:pt x="2239" y="1458"/>
                    <a:pt x="2248" y="1440"/>
                  </a:cubicBezTo>
                  <a:cubicBezTo>
                    <a:pt x="2282" y="1369"/>
                    <a:pt x="2309" y="1301"/>
                    <a:pt x="2333" y="1242"/>
                  </a:cubicBezTo>
                  <a:cubicBezTo>
                    <a:pt x="2346" y="1208"/>
                    <a:pt x="2357" y="1177"/>
                    <a:pt x="2367" y="1148"/>
                  </a:cubicBezTo>
                  <a:cubicBezTo>
                    <a:pt x="2349" y="1116"/>
                    <a:pt x="2278" y="987"/>
                    <a:pt x="2271" y="916"/>
                  </a:cubicBezTo>
                  <a:cubicBezTo>
                    <a:pt x="2264" y="846"/>
                    <a:pt x="2275" y="756"/>
                    <a:pt x="2329" y="707"/>
                  </a:cubicBezTo>
                  <a:cubicBezTo>
                    <a:pt x="2382" y="658"/>
                    <a:pt x="2468" y="658"/>
                    <a:pt x="2513" y="718"/>
                  </a:cubicBezTo>
                  <a:cubicBezTo>
                    <a:pt x="2575" y="802"/>
                    <a:pt x="2515" y="980"/>
                    <a:pt x="2462" y="1056"/>
                  </a:cubicBezTo>
                  <a:cubicBezTo>
                    <a:pt x="2457" y="1062"/>
                    <a:pt x="2372" y="1157"/>
                    <a:pt x="2371" y="1155"/>
                  </a:cubicBezTo>
                  <a:lnTo>
                    <a:pt x="2370" y="1153"/>
                  </a:lnTo>
                  <a:cubicBezTo>
                    <a:pt x="2361" y="1181"/>
                    <a:pt x="2351" y="1211"/>
                    <a:pt x="2339" y="1244"/>
                  </a:cubicBezTo>
                  <a:cubicBezTo>
                    <a:pt x="2317" y="1304"/>
                    <a:pt x="2291" y="1372"/>
                    <a:pt x="2258" y="1444"/>
                  </a:cubicBezTo>
                  <a:cubicBezTo>
                    <a:pt x="2226" y="1516"/>
                    <a:pt x="2188" y="1594"/>
                    <a:pt x="2141" y="1672"/>
                  </a:cubicBezTo>
                  <a:cubicBezTo>
                    <a:pt x="2094" y="1750"/>
                    <a:pt x="2041" y="1830"/>
                    <a:pt x="1976" y="1905"/>
                  </a:cubicBezTo>
                  <a:cubicBezTo>
                    <a:pt x="1975" y="1906"/>
                    <a:pt x="1974" y="1906"/>
                    <a:pt x="1973" y="1907"/>
                  </a:cubicBezTo>
                  <a:cubicBezTo>
                    <a:pt x="1999" y="1891"/>
                    <a:pt x="2073" y="1849"/>
                    <a:pt x="2080" y="1846"/>
                  </a:cubicBezTo>
                  <a:cubicBezTo>
                    <a:pt x="2165" y="1809"/>
                    <a:pt x="2352" y="1789"/>
                    <a:pt x="2420" y="1867"/>
                  </a:cubicBezTo>
                  <a:cubicBezTo>
                    <a:pt x="2470" y="1924"/>
                    <a:pt x="2452" y="2007"/>
                    <a:pt x="2393" y="2049"/>
                  </a:cubicBezTo>
                  <a:cubicBezTo>
                    <a:pt x="2333" y="2091"/>
                    <a:pt x="2243" y="2083"/>
                    <a:pt x="2177" y="2062"/>
                  </a:cubicBezTo>
                  <a:cubicBezTo>
                    <a:pt x="2102" y="2038"/>
                    <a:pt x="1976" y="1924"/>
                    <a:pt x="1966" y="1915"/>
                  </a:cubicBezTo>
                  <a:cubicBezTo>
                    <a:pt x="1902" y="1986"/>
                    <a:pt x="1832" y="2054"/>
                    <a:pt x="1757" y="2119"/>
                  </a:cubicBezTo>
                  <a:cubicBezTo>
                    <a:pt x="1714" y="2156"/>
                    <a:pt x="1669" y="2192"/>
                    <a:pt x="1625" y="2227"/>
                  </a:cubicBezTo>
                  <a:cubicBezTo>
                    <a:pt x="1647" y="2214"/>
                    <a:pt x="1668" y="2202"/>
                    <a:pt x="1671" y="2201"/>
                  </a:cubicBezTo>
                  <a:cubicBezTo>
                    <a:pt x="1757" y="2164"/>
                    <a:pt x="1944" y="2143"/>
                    <a:pt x="2012" y="2222"/>
                  </a:cubicBezTo>
                  <a:cubicBezTo>
                    <a:pt x="2061" y="2279"/>
                    <a:pt x="2044" y="2362"/>
                    <a:pt x="1985" y="2404"/>
                  </a:cubicBezTo>
                  <a:cubicBezTo>
                    <a:pt x="1925" y="2446"/>
                    <a:pt x="1834" y="2438"/>
                    <a:pt x="1768" y="2417"/>
                  </a:cubicBezTo>
                  <a:cubicBezTo>
                    <a:pt x="1701" y="2395"/>
                    <a:pt x="1591" y="2301"/>
                    <a:pt x="1563" y="2275"/>
                  </a:cubicBezTo>
                  <a:cubicBezTo>
                    <a:pt x="1545" y="2288"/>
                    <a:pt x="1528" y="2302"/>
                    <a:pt x="1511" y="2315"/>
                  </a:cubicBezTo>
                  <a:cubicBezTo>
                    <a:pt x="1427" y="2379"/>
                    <a:pt x="1343" y="2443"/>
                    <a:pt x="1263" y="2508"/>
                  </a:cubicBezTo>
                  <a:cubicBezTo>
                    <a:pt x="1235" y="2531"/>
                    <a:pt x="1208" y="2554"/>
                    <a:pt x="1181" y="2578"/>
                  </a:cubicBezTo>
                  <a:cubicBezTo>
                    <a:pt x="1201" y="2566"/>
                    <a:pt x="1218" y="2556"/>
                    <a:pt x="1221" y="2555"/>
                  </a:cubicBezTo>
                  <a:cubicBezTo>
                    <a:pt x="1306" y="2518"/>
                    <a:pt x="1493" y="2498"/>
                    <a:pt x="1562" y="2576"/>
                  </a:cubicBezTo>
                  <a:cubicBezTo>
                    <a:pt x="1611" y="2633"/>
                    <a:pt x="1593" y="2716"/>
                    <a:pt x="1535" y="2758"/>
                  </a:cubicBezTo>
                  <a:cubicBezTo>
                    <a:pt x="1474" y="2800"/>
                    <a:pt x="1384" y="2792"/>
                    <a:pt x="1318" y="2771"/>
                  </a:cubicBezTo>
                  <a:cubicBezTo>
                    <a:pt x="1254" y="2751"/>
                    <a:pt x="1152" y="2664"/>
                    <a:pt x="1118" y="2634"/>
                  </a:cubicBezTo>
                  <a:cubicBezTo>
                    <a:pt x="1091" y="2659"/>
                    <a:pt x="1063" y="2683"/>
                    <a:pt x="1038" y="2709"/>
                  </a:cubicBezTo>
                  <a:cubicBezTo>
                    <a:pt x="1022" y="2726"/>
                    <a:pt x="1004" y="2742"/>
                    <a:pt x="988" y="2761"/>
                  </a:cubicBezTo>
                  <a:cubicBezTo>
                    <a:pt x="972" y="2779"/>
                    <a:pt x="957" y="2797"/>
                    <a:pt x="941" y="2815"/>
                  </a:cubicBezTo>
                  <a:cubicBezTo>
                    <a:pt x="912" y="2850"/>
                    <a:pt x="881" y="2887"/>
                    <a:pt x="854" y="2922"/>
                  </a:cubicBezTo>
                  <a:cubicBezTo>
                    <a:pt x="835" y="2946"/>
                    <a:pt x="817" y="2970"/>
                    <a:pt x="799" y="2994"/>
                  </a:cubicBezTo>
                  <a:cubicBezTo>
                    <a:pt x="827" y="2971"/>
                    <a:pt x="882" y="2927"/>
                    <a:pt x="887" y="2923"/>
                  </a:cubicBezTo>
                  <a:cubicBezTo>
                    <a:pt x="966" y="2874"/>
                    <a:pt x="1148" y="2825"/>
                    <a:pt x="1227" y="2893"/>
                  </a:cubicBezTo>
                  <a:cubicBezTo>
                    <a:pt x="1285" y="2941"/>
                    <a:pt x="1280" y="3026"/>
                    <a:pt x="1228" y="3076"/>
                  </a:cubicBezTo>
                  <a:cubicBezTo>
                    <a:pt x="1175" y="3127"/>
                    <a:pt x="1084" y="3133"/>
                    <a:pt x="1016" y="3122"/>
                  </a:cubicBezTo>
                  <a:cubicBezTo>
                    <a:pt x="940" y="3110"/>
                    <a:pt x="803" y="3021"/>
                    <a:pt x="786" y="3010"/>
                  </a:cubicBezTo>
                  <a:cubicBezTo>
                    <a:pt x="756" y="3049"/>
                    <a:pt x="728" y="3088"/>
                    <a:pt x="701" y="3124"/>
                  </a:cubicBezTo>
                  <a:cubicBezTo>
                    <a:pt x="609" y="3252"/>
                    <a:pt x="537" y="3361"/>
                    <a:pt x="488" y="3439"/>
                  </a:cubicBezTo>
                  <a:cubicBezTo>
                    <a:pt x="486" y="3441"/>
                    <a:pt x="485" y="3444"/>
                    <a:pt x="483" y="3446"/>
                  </a:cubicBezTo>
                  <a:lnTo>
                    <a:pt x="419" y="3416"/>
                  </a:lnTo>
                  <a:cubicBezTo>
                    <a:pt x="422" y="3411"/>
                    <a:pt x="426" y="3406"/>
                    <a:pt x="429" y="3400"/>
                  </a:cubicBezTo>
                  <a:cubicBezTo>
                    <a:pt x="481" y="3323"/>
                    <a:pt x="556" y="3214"/>
                    <a:pt x="651" y="3088"/>
                  </a:cubicBezTo>
                  <a:cubicBezTo>
                    <a:pt x="682" y="3048"/>
                    <a:pt x="715" y="3005"/>
                    <a:pt x="749" y="2962"/>
                  </a:cubicBezTo>
                  <a:cubicBezTo>
                    <a:pt x="740" y="2953"/>
                    <a:pt x="690" y="2897"/>
                    <a:pt x="650" y="2840"/>
                  </a:cubicBezTo>
                  <a:cubicBezTo>
                    <a:pt x="577" y="2869"/>
                    <a:pt x="424" y="2870"/>
                    <a:pt x="405" y="2870"/>
                  </a:cubicBezTo>
                  <a:cubicBezTo>
                    <a:pt x="401" y="2919"/>
                    <a:pt x="399" y="2967"/>
                    <a:pt x="397" y="3012"/>
                  </a:cubicBezTo>
                  <a:cubicBezTo>
                    <a:pt x="390" y="3169"/>
                    <a:pt x="391" y="3300"/>
                    <a:pt x="392" y="3392"/>
                  </a:cubicBezTo>
                  <a:cubicBezTo>
                    <a:pt x="392" y="3396"/>
                    <a:pt x="392" y="3399"/>
                    <a:pt x="393" y="3403"/>
                  </a:cubicBezTo>
                  <a:lnTo>
                    <a:pt x="322" y="3369"/>
                  </a:lnTo>
                  <a:cubicBezTo>
                    <a:pt x="323" y="3278"/>
                    <a:pt x="326" y="3155"/>
                    <a:pt x="335" y="3009"/>
                  </a:cubicBezTo>
                  <a:cubicBezTo>
                    <a:pt x="338" y="2959"/>
                    <a:pt x="343" y="2906"/>
                    <a:pt x="347" y="2851"/>
                  </a:cubicBezTo>
                  <a:cubicBezTo>
                    <a:pt x="328" y="2846"/>
                    <a:pt x="169" y="2805"/>
                    <a:pt x="110" y="2757"/>
                  </a:cubicBezTo>
                  <a:cubicBezTo>
                    <a:pt x="55" y="2714"/>
                    <a:pt x="-2" y="2644"/>
                    <a:pt x="0" y="2570"/>
                  </a:cubicBezTo>
                  <a:cubicBezTo>
                    <a:pt x="2" y="2498"/>
                    <a:pt x="61" y="2437"/>
                    <a:pt x="136" y="2446"/>
                  </a:cubicBezTo>
                  <a:cubicBezTo>
                    <a:pt x="239" y="2460"/>
                    <a:pt x="326" y="2626"/>
                    <a:pt x="343" y="2718"/>
                  </a:cubicBezTo>
                  <a:cubicBezTo>
                    <a:pt x="344" y="2723"/>
                    <a:pt x="348" y="2783"/>
                    <a:pt x="350" y="2821"/>
                  </a:cubicBezTo>
                  <a:cubicBezTo>
                    <a:pt x="352" y="2798"/>
                    <a:pt x="354" y="2777"/>
                    <a:pt x="357" y="2754"/>
                  </a:cubicBezTo>
                  <a:cubicBezTo>
                    <a:pt x="361" y="2708"/>
                    <a:pt x="367" y="2663"/>
                    <a:pt x="373" y="2614"/>
                  </a:cubicBezTo>
                  <a:cubicBezTo>
                    <a:pt x="377" y="2591"/>
                    <a:pt x="381" y="2567"/>
                    <a:pt x="385" y="2543"/>
                  </a:cubicBezTo>
                  <a:cubicBezTo>
                    <a:pt x="388" y="2519"/>
                    <a:pt x="395" y="2494"/>
                    <a:pt x="400" y="2470"/>
                  </a:cubicBezTo>
                  <a:cubicBezTo>
                    <a:pt x="412" y="2413"/>
                    <a:pt x="428" y="2356"/>
                    <a:pt x="445" y="2300"/>
                  </a:cubicBezTo>
                  <a:cubicBezTo>
                    <a:pt x="405" y="2295"/>
                    <a:pt x="263" y="2279"/>
                    <a:pt x="203" y="2244"/>
                  </a:cubicBezTo>
                  <a:cubicBezTo>
                    <a:pt x="143" y="2209"/>
                    <a:pt x="75" y="2148"/>
                    <a:pt x="66" y="2075"/>
                  </a:cubicBezTo>
                  <a:cubicBezTo>
                    <a:pt x="57" y="2004"/>
                    <a:pt x="106" y="1934"/>
                    <a:pt x="182" y="1933"/>
                  </a:cubicBezTo>
                  <a:cubicBezTo>
                    <a:pt x="286" y="1930"/>
                    <a:pt x="397" y="2082"/>
                    <a:pt x="427" y="2170"/>
                  </a:cubicBezTo>
                  <a:cubicBezTo>
                    <a:pt x="429" y="2175"/>
                    <a:pt x="444" y="2241"/>
                    <a:pt x="452" y="2277"/>
                  </a:cubicBezTo>
                  <a:cubicBezTo>
                    <a:pt x="462" y="2243"/>
                    <a:pt x="472" y="2209"/>
                    <a:pt x="484" y="2175"/>
                  </a:cubicBezTo>
                  <a:cubicBezTo>
                    <a:pt x="518" y="2076"/>
                    <a:pt x="555" y="1977"/>
                    <a:pt x="591" y="1879"/>
                  </a:cubicBezTo>
                  <a:cubicBezTo>
                    <a:pt x="602" y="1848"/>
                    <a:pt x="613" y="1818"/>
                    <a:pt x="624" y="1788"/>
                  </a:cubicBezTo>
                  <a:cubicBezTo>
                    <a:pt x="610" y="1787"/>
                    <a:pt x="441" y="1770"/>
                    <a:pt x="374" y="1731"/>
                  </a:cubicBezTo>
                  <a:cubicBezTo>
                    <a:pt x="313" y="1697"/>
                    <a:pt x="246" y="1636"/>
                    <a:pt x="237" y="1563"/>
                  </a:cubicBezTo>
                  <a:cubicBezTo>
                    <a:pt x="228" y="1491"/>
                    <a:pt x="277" y="1422"/>
                    <a:pt x="352" y="1420"/>
                  </a:cubicBezTo>
                  <a:cubicBezTo>
                    <a:pt x="457" y="1417"/>
                    <a:pt x="568" y="1569"/>
                    <a:pt x="598" y="1657"/>
                  </a:cubicBezTo>
                  <a:cubicBezTo>
                    <a:pt x="601" y="1664"/>
                    <a:pt x="622" y="1758"/>
                    <a:pt x="626" y="1782"/>
                  </a:cubicBezTo>
                  <a:cubicBezTo>
                    <a:pt x="650" y="1716"/>
                    <a:pt x="674" y="1649"/>
                    <a:pt x="694" y="1583"/>
                  </a:cubicBezTo>
                  <a:cubicBezTo>
                    <a:pt x="722" y="1491"/>
                    <a:pt x="745" y="1399"/>
                    <a:pt x="760" y="1309"/>
                  </a:cubicBezTo>
                  <a:cubicBezTo>
                    <a:pt x="753" y="1308"/>
                    <a:pt x="578" y="1292"/>
                    <a:pt x="508" y="1252"/>
                  </a:cubicBezTo>
                  <a:cubicBezTo>
                    <a:pt x="448" y="1217"/>
                    <a:pt x="381" y="1156"/>
                    <a:pt x="371" y="1083"/>
                  </a:cubicBezTo>
                  <a:cubicBezTo>
                    <a:pt x="362" y="1012"/>
                    <a:pt x="412" y="942"/>
                    <a:pt x="487" y="941"/>
                  </a:cubicBezTo>
                  <a:cubicBezTo>
                    <a:pt x="591" y="938"/>
                    <a:pt x="702" y="1090"/>
                    <a:pt x="733" y="1178"/>
                  </a:cubicBezTo>
                  <a:cubicBezTo>
                    <a:pt x="735" y="1184"/>
                    <a:pt x="751" y="1255"/>
                    <a:pt x="758" y="1290"/>
                  </a:cubicBezTo>
                  <a:cubicBezTo>
                    <a:pt x="761" y="1290"/>
                    <a:pt x="761" y="1290"/>
                    <a:pt x="764" y="1290"/>
                  </a:cubicBezTo>
                  <a:cubicBezTo>
                    <a:pt x="779" y="1193"/>
                    <a:pt x="782" y="1097"/>
                    <a:pt x="780" y="1007"/>
                  </a:cubicBezTo>
                  <a:cubicBezTo>
                    <a:pt x="779" y="955"/>
                    <a:pt x="775" y="905"/>
                    <a:pt x="770" y="857"/>
                  </a:cubicBezTo>
                  <a:cubicBezTo>
                    <a:pt x="737" y="857"/>
                    <a:pt x="586" y="857"/>
                    <a:pt x="519" y="828"/>
                  </a:cubicBezTo>
                  <a:cubicBezTo>
                    <a:pt x="455" y="800"/>
                    <a:pt x="382" y="747"/>
                    <a:pt x="365" y="675"/>
                  </a:cubicBezTo>
                  <a:cubicBezTo>
                    <a:pt x="348" y="605"/>
                    <a:pt x="389" y="532"/>
                    <a:pt x="464" y="522"/>
                  </a:cubicBezTo>
                  <a:cubicBezTo>
                    <a:pt x="567" y="508"/>
                    <a:pt x="694" y="645"/>
                    <a:pt x="734" y="729"/>
                  </a:cubicBezTo>
                  <a:cubicBezTo>
                    <a:pt x="736" y="734"/>
                    <a:pt x="753" y="783"/>
                    <a:pt x="765" y="819"/>
                  </a:cubicBezTo>
                  <a:cubicBezTo>
                    <a:pt x="763" y="797"/>
                    <a:pt x="761" y="774"/>
                    <a:pt x="758" y="754"/>
                  </a:cubicBezTo>
                  <a:cubicBezTo>
                    <a:pt x="747" y="675"/>
                    <a:pt x="733" y="605"/>
                    <a:pt x="719" y="543"/>
                  </a:cubicBezTo>
                  <a:cubicBezTo>
                    <a:pt x="711" y="507"/>
                    <a:pt x="704" y="475"/>
                    <a:pt x="696" y="445"/>
                  </a:cubicBezTo>
                  <a:cubicBezTo>
                    <a:pt x="663" y="429"/>
                    <a:pt x="533" y="360"/>
                    <a:pt x="488" y="305"/>
                  </a:cubicBezTo>
                  <a:cubicBezTo>
                    <a:pt x="444" y="251"/>
                    <a:pt x="403" y="170"/>
                    <a:pt x="421" y="98"/>
                  </a:cubicBezTo>
                  <a:cubicBezTo>
                    <a:pt x="438" y="29"/>
                    <a:pt x="510" y="-18"/>
                    <a:pt x="580" y="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3108;p67">
              <a:extLst>
                <a:ext uri="{FF2B5EF4-FFF2-40B4-BE49-F238E27FC236}">
                  <a16:creationId xmlns:a16="http://schemas.microsoft.com/office/drawing/2014/main" id="{C887FF1E-982E-D0C4-EC0B-1396127CE7A0}"/>
                </a:ext>
              </a:extLst>
            </p:cNvPr>
            <p:cNvSpPr/>
            <p:nvPr/>
          </p:nvSpPr>
          <p:spPr>
            <a:xfrm>
              <a:off x="7209360" y="3117960"/>
              <a:ext cx="173160" cy="98640"/>
            </a:xfrm>
            <a:custGeom>
              <a:avLst/>
              <a:gdLst/>
              <a:ahLst/>
              <a:cxnLst/>
              <a:rect l="l" t="t" r="r" b="b"/>
              <a:pathLst>
                <a:path w="481" h="274" extrusionOk="0">
                  <a:moveTo>
                    <a:pt x="245" y="273"/>
                  </a:moveTo>
                  <a:cubicBezTo>
                    <a:pt x="163" y="270"/>
                    <a:pt x="0" y="186"/>
                    <a:pt x="0" y="186"/>
                  </a:cubicBezTo>
                  <a:cubicBezTo>
                    <a:pt x="-1" y="185"/>
                    <a:pt x="88" y="95"/>
                    <a:pt x="94" y="90"/>
                  </a:cubicBezTo>
                  <a:cubicBezTo>
                    <a:pt x="167" y="32"/>
                    <a:pt x="342" y="-37"/>
                    <a:pt x="429" y="21"/>
                  </a:cubicBezTo>
                  <a:cubicBezTo>
                    <a:pt x="491" y="62"/>
                    <a:pt x="496" y="147"/>
                    <a:pt x="450" y="203"/>
                  </a:cubicBezTo>
                  <a:cubicBezTo>
                    <a:pt x="404" y="260"/>
                    <a:pt x="314" y="276"/>
                    <a:pt x="245" y="273"/>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3109;p67">
              <a:extLst>
                <a:ext uri="{FF2B5EF4-FFF2-40B4-BE49-F238E27FC236}">
                  <a16:creationId xmlns:a16="http://schemas.microsoft.com/office/drawing/2014/main" id="{82354A54-D317-27A5-8223-36D947811C03}"/>
                </a:ext>
              </a:extLst>
            </p:cNvPr>
            <p:cNvSpPr/>
            <p:nvPr/>
          </p:nvSpPr>
          <p:spPr>
            <a:xfrm>
              <a:off x="5802480" y="3539880"/>
              <a:ext cx="1707480" cy="1287360"/>
            </a:xfrm>
            <a:custGeom>
              <a:avLst/>
              <a:gdLst/>
              <a:ahLst/>
              <a:cxnLst/>
              <a:rect l="l" t="t" r="r" b="b"/>
              <a:pathLst>
                <a:path w="4743" h="3576" extrusionOk="0">
                  <a:moveTo>
                    <a:pt x="3202" y="1141"/>
                  </a:moveTo>
                  <a:cubicBezTo>
                    <a:pt x="3202" y="1141"/>
                    <a:pt x="2707" y="-51"/>
                    <a:pt x="2431" y="1"/>
                  </a:cubicBezTo>
                  <a:cubicBezTo>
                    <a:pt x="2154" y="53"/>
                    <a:pt x="2905" y="1901"/>
                    <a:pt x="2905" y="1901"/>
                  </a:cubicBezTo>
                  <a:cubicBezTo>
                    <a:pt x="2905" y="1901"/>
                    <a:pt x="2035" y="260"/>
                    <a:pt x="1442" y="260"/>
                  </a:cubicBezTo>
                  <a:cubicBezTo>
                    <a:pt x="850" y="260"/>
                    <a:pt x="1660" y="2073"/>
                    <a:pt x="2411" y="2678"/>
                  </a:cubicBezTo>
                  <a:cubicBezTo>
                    <a:pt x="2411" y="2678"/>
                    <a:pt x="1226" y="1400"/>
                    <a:pt x="534" y="1676"/>
                  </a:cubicBezTo>
                  <a:cubicBezTo>
                    <a:pt x="-158" y="1952"/>
                    <a:pt x="1917" y="3248"/>
                    <a:pt x="1917" y="3248"/>
                  </a:cubicBezTo>
                  <a:cubicBezTo>
                    <a:pt x="1917" y="3248"/>
                    <a:pt x="712" y="2868"/>
                    <a:pt x="850" y="3161"/>
                  </a:cubicBezTo>
                  <a:cubicBezTo>
                    <a:pt x="988" y="3455"/>
                    <a:pt x="1363" y="3507"/>
                    <a:pt x="1363" y="3507"/>
                  </a:cubicBezTo>
                  <a:lnTo>
                    <a:pt x="0" y="3576"/>
                  </a:lnTo>
                  <a:lnTo>
                    <a:pt x="4743" y="3576"/>
                  </a:lnTo>
                  <a:lnTo>
                    <a:pt x="3676" y="3472"/>
                  </a:lnTo>
                  <a:cubicBezTo>
                    <a:pt x="3676" y="3472"/>
                    <a:pt x="4783" y="2919"/>
                    <a:pt x="4486" y="2695"/>
                  </a:cubicBezTo>
                  <a:cubicBezTo>
                    <a:pt x="4190" y="2470"/>
                    <a:pt x="3538" y="2954"/>
                    <a:pt x="3538" y="2954"/>
                  </a:cubicBezTo>
                  <a:cubicBezTo>
                    <a:pt x="3538" y="2954"/>
                    <a:pt x="4664" y="1711"/>
                    <a:pt x="4447" y="1244"/>
                  </a:cubicBezTo>
                  <a:cubicBezTo>
                    <a:pt x="4230" y="778"/>
                    <a:pt x="3261" y="2090"/>
                    <a:pt x="3261" y="2090"/>
                  </a:cubicBezTo>
                  <a:cubicBezTo>
                    <a:pt x="3261" y="2090"/>
                    <a:pt x="4052" y="415"/>
                    <a:pt x="3893" y="122"/>
                  </a:cubicBezTo>
                  <a:cubicBezTo>
                    <a:pt x="3735" y="-172"/>
                    <a:pt x="3202" y="1141"/>
                    <a:pt x="3202" y="1141"/>
                  </a:cubicBezTo>
                  <a:close/>
                </a:path>
              </a:pathLst>
            </a:custGeom>
            <a:solidFill>
              <a:srgbClr val="A9FF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3110;p67">
              <a:extLst>
                <a:ext uri="{FF2B5EF4-FFF2-40B4-BE49-F238E27FC236}">
                  <a16:creationId xmlns:a16="http://schemas.microsoft.com/office/drawing/2014/main" id="{8F88823F-2CB7-ECDC-D5F8-06769E681E40}"/>
                </a:ext>
              </a:extLst>
            </p:cNvPr>
            <p:cNvSpPr/>
            <p:nvPr/>
          </p:nvSpPr>
          <p:spPr>
            <a:xfrm>
              <a:off x="5802480" y="3539880"/>
              <a:ext cx="1707480" cy="1287360"/>
            </a:xfrm>
            <a:custGeom>
              <a:avLst/>
              <a:gdLst/>
              <a:ahLst/>
              <a:cxnLst/>
              <a:rect l="l" t="t" r="r" b="b"/>
              <a:pathLst>
                <a:path w="4743" h="3576" extrusionOk="0">
                  <a:moveTo>
                    <a:pt x="3202" y="1141"/>
                  </a:moveTo>
                  <a:cubicBezTo>
                    <a:pt x="3202" y="1141"/>
                    <a:pt x="2707" y="-51"/>
                    <a:pt x="2431" y="1"/>
                  </a:cubicBezTo>
                  <a:cubicBezTo>
                    <a:pt x="2154" y="53"/>
                    <a:pt x="2905" y="1901"/>
                    <a:pt x="2905" y="1901"/>
                  </a:cubicBezTo>
                  <a:cubicBezTo>
                    <a:pt x="2905" y="1901"/>
                    <a:pt x="2035" y="260"/>
                    <a:pt x="1442" y="260"/>
                  </a:cubicBezTo>
                  <a:cubicBezTo>
                    <a:pt x="850" y="260"/>
                    <a:pt x="1660" y="2073"/>
                    <a:pt x="2411" y="2678"/>
                  </a:cubicBezTo>
                  <a:cubicBezTo>
                    <a:pt x="2411" y="2678"/>
                    <a:pt x="1226" y="1400"/>
                    <a:pt x="534" y="1676"/>
                  </a:cubicBezTo>
                  <a:cubicBezTo>
                    <a:pt x="-158" y="1952"/>
                    <a:pt x="1917" y="3248"/>
                    <a:pt x="1917" y="3248"/>
                  </a:cubicBezTo>
                  <a:cubicBezTo>
                    <a:pt x="1917" y="3248"/>
                    <a:pt x="712" y="2868"/>
                    <a:pt x="850" y="3161"/>
                  </a:cubicBezTo>
                  <a:cubicBezTo>
                    <a:pt x="988" y="3455"/>
                    <a:pt x="1363" y="3507"/>
                    <a:pt x="1363" y="3507"/>
                  </a:cubicBezTo>
                  <a:lnTo>
                    <a:pt x="0" y="3576"/>
                  </a:lnTo>
                  <a:lnTo>
                    <a:pt x="4743" y="3576"/>
                  </a:lnTo>
                  <a:lnTo>
                    <a:pt x="3676" y="3472"/>
                  </a:lnTo>
                  <a:cubicBezTo>
                    <a:pt x="3676" y="3472"/>
                    <a:pt x="4783" y="2919"/>
                    <a:pt x="4486" y="2695"/>
                  </a:cubicBezTo>
                  <a:cubicBezTo>
                    <a:pt x="4190" y="2470"/>
                    <a:pt x="3538" y="2954"/>
                    <a:pt x="3538" y="2954"/>
                  </a:cubicBezTo>
                  <a:cubicBezTo>
                    <a:pt x="3538" y="2954"/>
                    <a:pt x="4664" y="1711"/>
                    <a:pt x="4447" y="1244"/>
                  </a:cubicBezTo>
                  <a:cubicBezTo>
                    <a:pt x="4230" y="778"/>
                    <a:pt x="3261" y="2090"/>
                    <a:pt x="3261" y="2090"/>
                  </a:cubicBezTo>
                  <a:cubicBezTo>
                    <a:pt x="3261" y="2090"/>
                    <a:pt x="4052" y="415"/>
                    <a:pt x="3893" y="122"/>
                  </a:cubicBezTo>
                  <a:cubicBezTo>
                    <a:pt x="3735" y="-172"/>
                    <a:pt x="3202" y="1141"/>
                    <a:pt x="3202" y="114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3111;p67">
              <a:extLst>
                <a:ext uri="{FF2B5EF4-FFF2-40B4-BE49-F238E27FC236}">
                  <a16:creationId xmlns:a16="http://schemas.microsoft.com/office/drawing/2014/main" id="{3CE494DF-CF6B-8686-F1F9-6015DC11BE20}"/>
                </a:ext>
              </a:extLst>
            </p:cNvPr>
            <p:cNvSpPr/>
            <p:nvPr/>
          </p:nvSpPr>
          <p:spPr>
            <a:xfrm>
              <a:off x="6849000" y="3966840"/>
              <a:ext cx="390240" cy="802800"/>
            </a:xfrm>
            <a:custGeom>
              <a:avLst/>
              <a:gdLst/>
              <a:ahLst/>
              <a:cxnLst/>
              <a:rect l="l" t="t" r="r" b="b"/>
              <a:pathLst>
                <a:path w="1084" h="2230" extrusionOk="0">
                  <a:moveTo>
                    <a:pt x="27" y="2230"/>
                  </a:moveTo>
                  <a:cubicBezTo>
                    <a:pt x="21" y="2230"/>
                    <a:pt x="18" y="2229"/>
                    <a:pt x="17" y="2229"/>
                  </a:cubicBezTo>
                  <a:cubicBezTo>
                    <a:pt x="8" y="2229"/>
                    <a:pt x="0" y="2221"/>
                    <a:pt x="0" y="2212"/>
                  </a:cubicBezTo>
                  <a:cubicBezTo>
                    <a:pt x="0" y="2203"/>
                    <a:pt x="5" y="1285"/>
                    <a:pt x="436" y="12"/>
                  </a:cubicBezTo>
                  <a:cubicBezTo>
                    <a:pt x="439" y="3"/>
                    <a:pt x="449" y="-2"/>
                    <a:pt x="458" y="1"/>
                  </a:cubicBezTo>
                  <a:cubicBezTo>
                    <a:pt x="468" y="4"/>
                    <a:pt x="473" y="14"/>
                    <a:pt x="469" y="23"/>
                  </a:cubicBezTo>
                  <a:cubicBezTo>
                    <a:pt x="73" y="1194"/>
                    <a:pt x="39" y="2062"/>
                    <a:pt x="36" y="2194"/>
                  </a:cubicBezTo>
                  <a:cubicBezTo>
                    <a:pt x="129" y="2193"/>
                    <a:pt x="587" y="2169"/>
                    <a:pt x="1055" y="1822"/>
                  </a:cubicBezTo>
                  <a:cubicBezTo>
                    <a:pt x="1063" y="1816"/>
                    <a:pt x="1074" y="1818"/>
                    <a:pt x="1080" y="1826"/>
                  </a:cubicBezTo>
                  <a:cubicBezTo>
                    <a:pt x="1086" y="1833"/>
                    <a:pt x="1084" y="1845"/>
                    <a:pt x="1076" y="1850"/>
                  </a:cubicBezTo>
                  <a:cubicBezTo>
                    <a:pt x="584" y="2214"/>
                    <a:pt x="103" y="2230"/>
                    <a:pt x="27" y="22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3112;p67">
              <a:extLst>
                <a:ext uri="{FF2B5EF4-FFF2-40B4-BE49-F238E27FC236}">
                  <a16:creationId xmlns:a16="http://schemas.microsoft.com/office/drawing/2014/main" id="{26F3A2B2-4C8C-564A-E48B-11BAFABD618F}"/>
                </a:ext>
              </a:extLst>
            </p:cNvPr>
            <p:cNvSpPr/>
            <p:nvPr/>
          </p:nvSpPr>
          <p:spPr>
            <a:xfrm>
              <a:off x="6799320" y="3810240"/>
              <a:ext cx="140760" cy="418320"/>
            </a:xfrm>
            <a:custGeom>
              <a:avLst/>
              <a:gdLst/>
              <a:ahLst/>
              <a:cxnLst/>
              <a:rect l="l" t="t" r="r" b="b"/>
              <a:pathLst>
                <a:path w="391" h="1162" extrusionOk="0">
                  <a:moveTo>
                    <a:pt x="373" y="1162"/>
                  </a:moveTo>
                  <a:cubicBezTo>
                    <a:pt x="365" y="1162"/>
                    <a:pt x="358" y="1156"/>
                    <a:pt x="356" y="1148"/>
                  </a:cubicBezTo>
                  <a:cubicBezTo>
                    <a:pt x="355" y="1143"/>
                    <a:pt x="254" y="667"/>
                    <a:pt x="1" y="24"/>
                  </a:cubicBezTo>
                  <a:cubicBezTo>
                    <a:pt x="-3" y="15"/>
                    <a:pt x="2" y="5"/>
                    <a:pt x="11" y="1"/>
                  </a:cubicBezTo>
                  <a:cubicBezTo>
                    <a:pt x="20" y="-3"/>
                    <a:pt x="30" y="2"/>
                    <a:pt x="34" y="11"/>
                  </a:cubicBezTo>
                  <a:cubicBezTo>
                    <a:pt x="288" y="657"/>
                    <a:pt x="389" y="1136"/>
                    <a:pt x="390" y="1141"/>
                  </a:cubicBezTo>
                  <a:cubicBezTo>
                    <a:pt x="392" y="1150"/>
                    <a:pt x="386" y="1160"/>
                    <a:pt x="377" y="1162"/>
                  </a:cubicBezTo>
                  <a:cubicBezTo>
                    <a:pt x="376" y="1162"/>
                    <a:pt x="374" y="1162"/>
                    <a:pt x="373" y="116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 name="Google Shape;3113;p67">
              <a:extLst>
                <a:ext uri="{FF2B5EF4-FFF2-40B4-BE49-F238E27FC236}">
                  <a16:creationId xmlns:a16="http://schemas.microsoft.com/office/drawing/2014/main" id="{BA8DEA6A-072E-F8F0-823F-E06997B76B8B}"/>
                </a:ext>
              </a:extLst>
            </p:cNvPr>
            <p:cNvSpPr/>
            <p:nvPr/>
          </p:nvSpPr>
          <p:spPr>
            <a:xfrm>
              <a:off x="6464880" y="3945600"/>
              <a:ext cx="774360" cy="603360"/>
            </a:xfrm>
            <a:custGeom>
              <a:avLst/>
              <a:gdLst/>
              <a:ahLst/>
              <a:cxnLst/>
              <a:rect l="l" t="t" r="r" b="b"/>
              <a:pathLst>
                <a:path w="2151" h="1676" extrusionOk="0">
                  <a:moveTo>
                    <a:pt x="1124" y="1676"/>
                  </a:moveTo>
                  <a:cubicBezTo>
                    <a:pt x="1124" y="1676"/>
                    <a:pt x="1123" y="1676"/>
                    <a:pt x="1122" y="1675"/>
                  </a:cubicBezTo>
                  <a:cubicBezTo>
                    <a:pt x="1117" y="1675"/>
                    <a:pt x="1113" y="1672"/>
                    <a:pt x="1110" y="1668"/>
                  </a:cubicBezTo>
                  <a:lnTo>
                    <a:pt x="3" y="27"/>
                  </a:lnTo>
                  <a:cubicBezTo>
                    <a:pt x="-3" y="19"/>
                    <a:pt x="-1" y="8"/>
                    <a:pt x="7" y="3"/>
                  </a:cubicBezTo>
                  <a:cubicBezTo>
                    <a:pt x="15" y="-3"/>
                    <a:pt x="26" y="-1"/>
                    <a:pt x="32" y="7"/>
                  </a:cubicBezTo>
                  <a:lnTo>
                    <a:pt x="1128" y="1632"/>
                  </a:lnTo>
                  <a:cubicBezTo>
                    <a:pt x="1235" y="1541"/>
                    <a:pt x="1885" y="981"/>
                    <a:pt x="2118" y="659"/>
                  </a:cubicBezTo>
                  <a:cubicBezTo>
                    <a:pt x="2124" y="651"/>
                    <a:pt x="2135" y="649"/>
                    <a:pt x="2143" y="655"/>
                  </a:cubicBezTo>
                  <a:cubicBezTo>
                    <a:pt x="2151" y="661"/>
                    <a:pt x="2153" y="672"/>
                    <a:pt x="2147" y="680"/>
                  </a:cubicBezTo>
                  <a:cubicBezTo>
                    <a:pt x="1892" y="1033"/>
                    <a:pt x="1143" y="1665"/>
                    <a:pt x="1136" y="1671"/>
                  </a:cubicBezTo>
                  <a:cubicBezTo>
                    <a:pt x="1132" y="1674"/>
                    <a:pt x="1128" y="1676"/>
                    <a:pt x="1124" y="16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 name="Google Shape;3114;p67">
              <a:extLst>
                <a:ext uri="{FF2B5EF4-FFF2-40B4-BE49-F238E27FC236}">
                  <a16:creationId xmlns:a16="http://schemas.microsoft.com/office/drawing/2014/main" id="{324632DC-E073-E6C0-3030-CBCE24DE4F16}"/>
                </a:ext>
              </a:extLst>
            </p:cNvPr>
            <p:cNvSpPr/>
            <p:nvPr/>
          </p:nvSpPr>
          <p:spPr>
            <a:xfrm>
              <a:off x="6265800" y="4365360"/>
              <a:ext cx="603000" cy="325800"/>
            </a:xfrm>
            <a:custGeom>
              <a:avLst/>
              <a:gdLst/>
              <a:ahLst/>
              <a:cxnLst/>
              <a:rect l="l" t="t" r="r" b="b"/>
              <a:pathLst>
                <a:path w="1675" h="905" extrusionOk="0">
                  <a:moveTo>
                    <a:pt x="1658" y="905"/>
                  </a:moveTo>
                  <a:cubicBezTo>
                    <a:pt x="1655" y="905"/>
                    <a:pt x="1652" y="904"/>
                    <a:pt x="1650" y="903"/>
                  </a:cubicBezTo>
                  <a:cubicBezTo>
                    <a:pt x="1638" y="898"/>
                    <a:pt x="477" y="346"/>
                    <a:pt x="8" y="32"/>
                  </a:cubicBezTo>
                  <a:cubicBezTo>
                    <a:pt x="0" y="27"/>
                    <a:pt x="-2" y="16"/>
                    <a:pt x="3" y="8"/>
                  </a:cubicBezTo>
                  <a:cubicBezTo>
                    <a:pt x="8" y="0"/>
                    <a:pt x="20" y="-3"/>
                    <a:pt x="27" y="3"/>
                  </a:cubicBezTo>
                  <a:cubicBezTo>
                    <a:pt x="494" y="315"/>
                    <a:pt x="1653" y="866"/>
                    <a:pt x="1665" y="871"/>
                  </a:cubicBezTo>
                  <a:cubicBezTo>
                    <a:pt x="1674" y="876"/>
                    <a:pt x="1678" y="886"/>
                    <a:pt x="1673" y="895"/>
                  </a:cubicBezTo>
                  <a:cubicBezTo>
                    <a:pt x="1670" y="901"/>
                    <a:pt x="1664" y="905"/>
                    <a:pt x="1658" y="9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 name="Google Shape;3115;p67">
              <a:extLst>
                <a:ext uri="{FF2B5EF4-FFF2-40B4-BE49-F238E27FC236}">
                  <a16:creationId xmlns:a16="http://schemas.microsoft.com/office/drawing/2014/main" id="{EA089721-F078-00EF-6582-D85765418C82}"/>
                </a:ext>
              </a:extLst>
            </p:cNvPr>
            <p:cNvSpPr/>
            <p:nvPr/>
          </p:nvSpPr>
          <p:spPr>
            <a:xfrm>
              <a:off x="6550920" y="2598480"/>
              <a:ext cx="356400" cy="469800"/>
            </a:xfrm>
            <a:custGeom>
              <a:avLst/>
              <a:gdLst/>
              <a:ahLst/>
              <a:cxnLst/>
              <a:rect l="l" t="t" r="r" b="b"/>
              <a:pathLst>
                <a:path w="990" h="1305" extrusionOk="0">
                  <a:moveTo>
                    <a:pt x="430" y="97"/>
                  </a:moveTo>
                  <a:lnTo>
                    <a:pt x="173" y="803"/>
                  </a:lnTo>
                  <a:lnTo>
                    <a:pt x="0" y="829"/>
                  </a:lnTo>
                  <a:lnTo>
                    <a:pt x="122" y="1305"/>
                  </a:lnTo>
                  <a:cubicBezTo>
                    <a:pt x="122" y="1305"/>
                    <a:pt x="308" y="1073"/>
                    <a:pt x="366" y="990"/>
                  </a:cubicBezTo>
                  <a:cubicBezTo>
                    <a:pt x="424" y="906"/>
                    <a:pt x="990" y="0"/>
                    <a:pt x="990" y="0"/>
                  </a:cubicBezTo>
                  <a:lnTo>
                    <a:pt x="430" y="97"/>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3116;p67">
              <a:extLst>
                <a:ext uri="{FF2B5EF4-FFF2-40B4-BE49-F238E27FC236}">
                  <a16:creationId xmlns:a16="http://schemas.microsoft.com/office/drawing/2014/main" id="{883A6981-A391-F766-9D18-D50A25697B9F}"/>
                </a:ext>
              </a:extLst>
            </p:cNvPr>
            <p:cNvSpPr/>
            <p:nvPr/>
          </p:nvSpPr>
          <p:spPr>
            <a:xfrm>
              <a:off x="6544440" y="2592000"/>
              <a:ext cx="369000" cy="482400"/>
            </a:xfrm>
            <a:custGeom>
              <a:avLst/>
              <a:gdLst/>
              <a:ahLst/>
              <a:cxnLst/>
              <a:rect l="l" t="t" r="r" b="b"/>
              <a:pathLst>
                <a:path w="1025" h="1340" extrusionOk="0">
                  <a:moveTo>
                    <a:pt x="191" y="821"/>
                  </a:moveTo>
                  <a:lnTo>
                    <a:pt x="192" y="821"/>
                  </a:lnTo>
                  <a:lnTo>
                    <a:pt x="191" y="821"/>
                  </a:lnTo>
                  <a:moveTo>
                    <a:pt x="39" y="861"/>
                  </a:moveTo>
                  <a:lnTo>
                    <a:pt x="148" y="1284"/>
                  </a:lnTo>
                  <a:cubicBezTo>
                    <a:pt x="199" y="1220"/>
                    <a:pt x="325" y="1063"/>
                    <a:pt x="370" y="998"/>
                  </a:cubicBezTo>
                  <a:cubicBezTo>
                    <a:pt x="420" y="924"/>
                    <a:pt x="869" y="207"/>
                    <a:pt x="972" y="42"/>
                  </a:cubicBezTo>
                  <a:lnTo>
                    <a:pt x="461" y="130"/>
                  </a:lnTo>
                  <a:lnTo>
                    <a:pt x="208" y="827"/>
                  </a:lnTo>
                  <a:cubicBezTo>
                    <a:pt x="206" y="833"/>
                    <a:pt x="200" y="838"/>
                    <a:pt x="194" y="839"/>
                  </a:cubicBezTo>
                  <a:lnTo>
                    <a:pt x="39" y="861"/>
                  </a:lnTo>
                  <a:moveTo>
                    <a:pt x="140" y="1340"/>
                  </a:moveTo>
                  <a:cubicBezTo>
                    <a:pt x="138" y="1340"/>
                    <a:pt x="137" y="1340"/>
                    <a:pt x="136" y="1340"/>
                  </a:cubicBezTo>
                  <a:cubicBezTo>
                    <a:pt x="129" y="1339"/>
                    <a:pt x="124" y="1334"/>
                    <a:pt x="123" y="1327"/>
                  </a:cubicBezTo>
                  <a:lnTo>
                    <a:pt x="0" y="851"/>
                  </a:lnTo>
                  <a:cubicBezTo>
                    <a:pt x="-1" y="846"/>
                    <a:pt x="0" y="841"/>
                    <a:pt x="3" y="837"/>
                  </a:cubicBezTo>
                  <a:cubicBezTo>
                    <a:pt x="6" y="833"/>
                    <a:pt x="10" y="830"/>
                    <a:pt x="15" y="829"/>
                  </a:cubicBezTo>
                  <a:lnTo>
                    <a:pt x="178" y="805"/>
                  </a:lnTo>
                  <a:lnTo>
                    <a:pt x="432" y="109"/>
                  </a:lnTo>
                  <a:cubicBezTo>
                    <a:pt x="434" y="103"/>
                    <a:pt x="439" y="99"/>
                    <a:pt x="445" y="97"/>
                  </a:cubicBezTo>
                  <a:lnTo>
                    <a:pt x="1005" y="1"/>
                  </a:lnTo>
                  <a:cubicBezTo>
                    <a:pt x="1012" y="0"/>
                    <a:pt x="1019" y="3"/>
                    <a:pt x="1022" y="9"/>
                  </a:cubicBezTo>
                  <a:cubicBezTo>
                    <a:pt x="1026" y="14"/>
                    <a:pt x="1026" y="22"/>
                    <a:pt x="1023" y="28"/>
                  </a:cubicBezTo>
                  <a:cubicBezTo>
                    <a:pt x="1000" y="65"/>
                    <a:pt x="456" y="935"/>
                    <a:pt x="399" y="1018"/>
                  </a:cubicBezTo>
                  <a:cubicBezTo>
                    <a:pt x="341" y="1101"/>
                    <a:pt x="161" y="1324"/>
                    <a:pt x="153" y="1334"/>
                  </a:cubicBezTo>
                  <a:cubicBezTo>
                    <a:pt x="150" y="1338"/>
                    <a:pt x="145" y="1340"/>
                    <a:pt x="140" y="13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 name="Google Shape;3117;p67">
              <a:extLst>
                <a:ext uri="{FF2B5EF4-FFF2-40B4-BE49-F238E27FC236}">
                  <a16:creationId xmlns:a16="http://schemas.microsoft.com/office/drawing/2014/main" id="{E4802ADC-9954-FBCE-4644-2CC9A817A2D9}"/>
                </a:ext>
              </a:extLst>
            </p:cNvPr>
            <p:cNvSpPr/>
            <p:nvPr/>
          </p:nvSpPr>
          <p:spPr>
            <a:xfrm>
              <a:off x="5809320" y="4866840"/>
              <a:ext cx="321840" cy="212400"/>
            </a:xfrm>
            <a:custGeom>
              <a:avLst/>
              <a:gdLst/>
              <a:ahLst/>
              <a:cxnLst/>
              <a:rect l="l" t="t" r="r" b="b"/>
              <a:pathLst>
                <a:path w="894" h="590" extrusionOk="0">
                  <a:moveTo>
                    <a:pt x="472" y="0"/>
                  </a:moveTo>
                  <a:cubicBezTo>
                    <a:pt x="472" y="0"/>
                    <a:pt x="41" y="386"/>
                    <a:pt x="3" y="521"/>
                  </a:cubicBezTo>
                  <a:cubicBezTo>
                    <a:pt x="-36" y="656"/>
                    <a:pt x="318" y="572"/>
                    <a:pt x="492" y="456"/>
                  </a:cubicBezTo>
                  <a:cubicBezTo>
                    <a:pt x="665" y="341"/>
                    <a:pt x="749" y="264"/>
                    <a:pt x="749" y="264"/>
                  </a:cubicBezTo>
                  <a:lnTo>
                    <a:pt x="768" y="315"/>
                  </a:lnTo>
                  <a:cubicBezTo>
                    <a:pt x="768" y="315"/>
                    <a:pt x="871" y="302"/>
                    <a:pt x="890" y="238"/>
                  </a:cubicBezTo>
                  <a:cubicBezTo>
                    <a:pt x="910" y="174"/>
                    <a:pt x="852" y="19"/>
                    <a:pt x="852" y="19"/>
                  </a:cubicBezTo>
                  <a:lnTo>
                    <a:pt x="47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3118;p67">
              <a:extLst>
                <a:ext uri="{FF2B5EF4-FFF2-40B4-BE49-F238E27FC236}">
                  <a16:creationId xmlns:a16="http://schemas.microsoft.com/office/drawing/2014/main" id="{5D3E19CC-73E2-4CEA-C264-3DBBC53514EC}"/>
                </a:ext>
              </a:extLst>
            </p:cNvPr>
            <p:cNvSpPr/>
            <p:nvPr/>
          </p:nvSpPr>
          <p:spPr>
            <a:xfrm>
              <a:off x="5802840" y="4860360"/>
              <a:ext cx="334440" cy="225000"/>
            </a:xfrm>
            <a:custGeom>
              <a:avLst/>
              <a:gdLst/>
              <a:ahLst/>
              <a:cxnLst/>
              <a:rect l="l" t="t" r="r" b="b"/>
              <a:pathLst>
                <a:path w="929" h="625" extrusionOk="0">
                  <a:moveTo>
                    <a:pt x="497" y="36"/>
                  </a:moveTo>
                  <a:cubicBezTo>
                    <a:pt x="447" y="81"/>
                    <a:pt x="72" y="423"/>
                    <a:pt x="38" y="544"/>
                  </a:cubicBezTo>
                  <a:cubicBezTo>
                    <a:pt x="32" y="564"/>
                    <a:pt x="39" y="573"/>
                    <a:pt x="46" y="578"/>
                  </a:cubicBezTo>
                  <a:cubicBezTo>
                    <a:pt x="104" y="620"/>
                    <a:pt x="358" y="554"/>
                    <a:pt x="500" y="460"/>
                  </a:cubicBezTo>
                  <a:cubicBezTo>
                    <a:pt x="670" y="346"/>
                    <a:pt x="754" y="269"/>
                    <a:pt x="755" y="269"/>
                  </a:cubicBezTo>
                  <a:cubicBezTo>
                    <a:pt x="759" y="265"/>
                    <a:pt x="765" y="263"/>
                    <a:pt x="771" y="264"/>
                  </a:cubicBezTo>
                  <a:cubicBezTo>
                    <a:pt x="777" y="266"/>
                    <a:pt x="781" y="270"/>
                    <a:pt x="783" y="275"/>
                  </a:cubicBezTo>
                  <a:lnTo>
                    <a:pt x="797" y="313"/>
                  </a:lnTo>
                  <a:cubicBezTo>
                    <a:pt x="828" y="307"/>
                    <a:pt x="880" y="288"/>
                    <a:pt x="891" y="251"/>
                  </a:cubicBezTo>
                  <a:cubicBezTo>
                    <a:pt x="905" y="206"/>
                    <a:pt x="874" y="103"/>
                    <a:pt x="857" y="54"/>
                  </a:cubicBezTo>
                  <a:lnTo>
                    <a:pt x="497" y="36"/>
                  </a:lnTo>
                  <a:moveTo>
                    <a:pt x="108" y="625"/>
                  </a:moveTo>
                  <a:cubicBezTo>
                    <a:pt x="72" y="625"/>
                    <a:pt x="43" y="619"/>
                    <a:pt x="25" y="606"/>
                  </a:cubicBezTo>
                  <a:cubicBezTo>
                    <a:pt x="12" y="597"/>
                    <a:pt x="-8" y="575"/>
                    <a:pt x="4" y="534"/>
                  </a:cubicBezTo>
                  <a:cubicBezTo>
                    <a:pt x="43" y="396"/>
                    <a:pt x="461" y="21"/>
                    <a:pt x="478" y="5"/>
                  </a:cubicBezTo>
                  <a:cubicBezTo>
                    <a:pt x="482" y="2"/>
                    <a:pt x="486" y="0"/>
                    <a:pt x="491" y="0"/>
                  </a:cubicBezTo>
                  <a:lnTo>
                    <a:pt x="871" y="20"/>
                  </a:lnTo>
                  <a:cubicBezTo>
                    <a:pt x="878" y="20"/>
                    <a:pt x="884" y="24"/>
                    <a:pt x="886" y="31"/>
                  </a:cubicBezTo>
                  <a:cubicBezTo>
                    <a:pt x="892" y="47"/>
                    <a:pt x="946" y="193"/>
                    <a:pt x="925" y="261"/>
                  </a:cubicBezTo>
                  <a:cubicBezTo>
                    <a:pt x="903" y="335"/>
                    <a:pt x="793" y="350"/>
                    <a:pt x="788" y="351"/>
                  </a:cubicBezTo>
                  <a:cubicBezTo>
                    <a:pt x="780" y="352"/>
                    <a:pt x="772" y="347"/>
                    <a:pt x="770" y="339"/>
                  </a:cubicBezTo>
                  <a:lnTo>
                    <a:pt x="759" y="312"/>
                  </a:lnTo>
                  <a:cubicBezTo>
                    <a:pt x="725" y="341"/>
                    <a:pt x="647" y="404"/>
                    <a:pt x="519" y="489"/>
                  </a:cubicBezTo>
                  <a:cubicBezTo>
                    <a:pt x="408" y="564"/>
                    <a:pt x="223" y="625"/>
                    <a:pt x="108" y="6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3119;p67">
              <a:extLst>
                <a:ext uri="{FF2B5EF4-FFF2-40B4-BE49-F238E27FC236}">
                  <a16:creationId xmlns:a16="http://schemas.microsoft.com/office/drawing/2014/main" id="{52B8EFAF-89E0-539F-A696-0B7339C05A51}"/>
                </a:ext>
              </a:extLst>
            </p:cNvPr>
            <p:cNvSpPr/>
            <p:nvPr/>
          </p:nvSpPr>
          <p:spPr>
            <a:xfrm>
              <a:off x="6251400" y="4827600"/>
              <a:ext cx="321480" cy="242640"/>
            </a:xfrm>
            <a:custGeom>
              <a:avLst/>
              <a:gdLst/>
              <a:ahLst/>
              <a:cxnLst/>
              <a:rect l="l" t="t" r="r" b="b"/>
              <a:pathLst>
                <a:path w="893" h="674" extrusionOk="0">
                  <a:moveTo>
                    <a:pt x="414" y="0"/>
                  </a:moveTo>
                  <a:cubicBezTo>
                    <a:pt x="414" y="0"/>
                    <a:pt x="852" y="469"/>
                    <a:pt x="890" y="604"/>
                  </a:cubicBezTo>
                  <a:cubicBezTo>
                    <a:pt x="929" y="739"/>
                    <a:pt x="575" y="656"/>
                    <a:pt x="402" y="540"/>
                  </a:cubicBezTo>
                  <a:cubicBezTo>
                    <a:pt x="228" y="424"/>
                    <a:pt x="145" y="347"/>
                    <a:pt x="145" y="347"/>
                  </a:cubicBezTo>
                  <a:lnTo>
                    <a:pt x="125" y="398"/>
                  </a:lnTo>
                  <a:cubicBezTo>
                    <a:pt x="125" y="398"/>
                    <a:pt x="23" y="385"/>
                    <a:pt x="4" y="321"/>
                  </a:cubicBezTo>
                  <a:cubicBezTo>
                    <a:pt x="-15" y="257"/>
                    <a:pt x="43" y="103"/>
                    <a:pt x="43" y="103"/>
                  </a:cubicBezTo>
                  <a:lnTo>
                    <a:pt x="41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3120;p67">
              <a:extLst>
                <a:ext uri="{FF2B5EF4-FFF2-40B4-BE49-F238E27FC236}">
                  <a16:creationId xmlns:a16="http://schemas.microsoft.com/office/drawing/2014/main" id="{20D23695-72B4-2BE4-47AF-7C46F8AE3B8E}"/>
                </a:ext>
              </a:extLst>
            </p:cNvPr>
            <p:cNvSpPr/>
            <p:nvPr/>
          </p:nvSpPr>
          <p:spPr>
            <a:xfrm>
              <a:off x="6244920" y="4821120"/>
              <a:ext cx="334440" cy="255240"/>
            </a:xfrm>
            <a:custGeom>
              <a:avLst/>
              <a:gdLst/>
              <a:ahLst/>
              <a:cxnLst/>
              <a:rect l="l" t="t" r="r" b="b"/>
              <a:pathLst>
                <a:path w="929" h="709" extrusionOk="0">
                  <a:moveTo>
                    <a:pt x="163" y="347"/>
                  </a:moveTo>
                  <a:cubicBezTo>
                    <a:pt x="167" y="347"/>
                    <a:pt x="171" y="349"/>
                    <a:pt x="174" y="352"/>
                  </a:cubicBezTo>
                  <a:cubicBezTo>
                    <a:pt x="175" y="353"/>
                    <a:pt x="259" y="430"/>
                    <a:pt x="430" y="543"/>
                  </a:cubicBezTo>
                  <a:cubicBezTo>
                    <a:pt x="571" y="637"/>
                    <a:pt x="826" y="703"/>
                    <a:pt x="884" y="661"/>
                  </a:cubicBezTo>
                  <a:cubicBezTo>
                    <a:pt x="890" y="656"/>
                    <a:pt x="897" y="648"/>
                    <a:pt x="891" y="627"/>
                  </a:cubicBezTo>
                  <a:cubicBezTo>
                    <a:pt x="857" y="507"/>
                    <a:pt x="483" y="99"/>
                    <a:pt x="426" y="37"/>
                  </a:cubicBezTo>
                  <a:lnTo>
                    <a:pt x="74" y="135"/>
                  </a:lnTo>
                  <a:cubicBezTo>
                    <a:pt x="57" y="182"/>
                    <a:pt x="25" y="289"/>
                    <a:pt x="39" y="334"/>
                  </a:cubicBezTo>
                  <a:cubicBezTo>
                    <a:pt x="50" y="371"/>
                    <a:pt x="101" y="390"/>
                    <a:pt x="132" y="396"/>
                  </a:cubicBezTo>
                  <a:lnTo>
                    <a:pt x="146" y="359"/>
                  </a:lnTo>
                  <a:cubicBezTo>
                    <a:pt x="148" y="353"/>
                    <a:pt x="153" y="349"/>
                    <a:pt x="158" y="348"/>
                  </a:cubicBezTo>
                  <a:cubicBezTo>
                    <a:pt x="160" y="347"/>
                    <a:pt x="161" y="347"/>
                    <a:pt x="163" y="347"/>
                  </a:cubicBezTo>
                  <a:moveTo>
                    <a:pt x="821" y="709"/>
                  </a:moveTo>
                  <a:cubicBezTo>
                    <a:pt x="706" y="709"/>
                    <a:pt x="522" y="647"/>
                    <a:pt x="410" y="572"/>
                  </a:cubicBezTo>
                  <a:cubicBezTo>
                    <a:pt x="283" y="488"/>
                    <a:pt x="204" y="424"/>
                    <a:pt x="170" y="395"/>
                  </a:cubicBezTo>
                  <a:lnTo>
                    <a:pt x="160" y="423"/>
                  </a:lnTo>
                  <a:cubicBezTo>
                    <a:pt x="157" y="430"/>
                    <a:pt x="149" y="435"/>
                    <a:pt x="141" y="434"/>
                  </a:cubicBezTo>
                  <a:cubicBezTo>
                    <a:pt x="136" y="433"/>
                    <a:pt x="28" y="419"/>
                    <a:pt x="5" y="344"/>
                  </a:cubicBezTo>
                  <a:cubicBezTo>
                    <a:pt x="-15" y="276"/>
                    <a:pt x="38" y="131"/>
                    <a:pt x="44" y="114"/>
                  </a:cubicBezTo>
                  <a:cubicBezTo>
                    <a:pt x="46" y="109"/>
                    <a:pt x="51" y="105"/>
                    <a:pt x="56" y="104"/>
                  </a:cubicBezTo>
                  <a:lnTo>
                    <a:pt x="427" y="1"/>
                  </a:lnTo>
                  <a:cubicBezTo>
                    <a:pt x="433" y="-1"/>
                    <a:pt x="440" y="1"/>
                    <a:pt x="444" y="6"/>
                  </a:cubicBezTo>
                  <a:cubicBezTo>
                    <a:pt x="462" y="25"/>
                    <a:pt x="886" y="480"/>
                    <a:pt x="925" y="617"/>
                  </a:cubicBezTo>
                  <a:cubicBezTo>
                    <a:pt x="937" y="658"/>
                    <a:pt x="917" y="680"/>
                    <a:pt x="905" y="689"/>
                  </a:cubicBezTo>
                  <a:cubicBezTo>
                    <a:pt x="886" y="703"/>
                    <a:pt x="857" y="709"/>
                    <a:pt x="821" y="7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3121;p67">
              <a:extLst>
                <a:ext uri="{FF2B5EF4-FFF2-40B4-BE49-F238E27FC236}">
                  <a16:creationId xmlns:a16="http://schemas.microsoft.com/office/drawing/2014/main" id="{4CB41C6A-BAAA-BD08-F8B0-02B1F2A428D4}"/>
                </a:ext>
              </a:extLst>
            </p:cNvPr>
            <p:cNvSpPr/>
            <p:nvPr/>
          </p:nvSpPr>
          <p:spPr>
            <a:xfrm>
              <a:off x="5842080" y="2765160"/>
              <a:ext cx="812880" cy="2159640"/>
            </a:xfrm>
            <a:custGeom>
              <a:avLst/>
              <a:gdLst/>
              <a:ahLst/>
              <a:cxnLst/>
              <a:rect l="l" t="t" r="r" b="b"/>
              <a:pathLst>
                <a:path w="2258" h="5999" extrusionOk="0">
                  <a:moveTo>
                    <a:pt x="143" y="0"/>
                  </a:moveTo>
                  <a:cubicBezTo>
                    <a:pt x="143" y="0"/>
                    <a:pt x="21" y="810"/>
                    <a:pt x="2" y="1221"/>
                  </a:cubicBezTo>
                  <a:cubicBezTo>
                    <a:pt x="-17" y="1633"/>
                    <a:pt x="105" y="3279"/>
                    <a:pt x="105" y="3748"/>
                  </a:cubicBezTo>
                  <a:cubicBezTo>
                    <a:pt x="105" y="4218"/>
                    <a:pt x="458" y="5690"/>
                    <a:pt x="458" y="5690"/>
                  </a:cubicBezTo>
                  <a:lnTo>
                    <a:pt x="362" y="5767"/>
                  </a:lnTo>
                  <a:lnTo>
                    <a:pt x="356" y="5870"/>
                  </a:lnTo>
                  <a:cubicBezTo>
                    <a:pt x="356" y="5870"/>
                    <a:pt x="497" y="5915"/>
                    <a:pt x="639" y="5960"/>
                  </a:cubicBezTo>
                  <a:cubicBezTo>
                    <a:pt x="780" y="6005"/>
                    <a:pt x="806" y="5999"/>
                    <a:pt x="806" y="5999"/>
                  </a:cubicBezTo>
                  <a:cubicBezTo>
                    <a:pt x="806" y="5999"/>
                    <a:pt x="774" y="5696"/>
                    <a:pt x="774" y="5021"/>
                  </a:cubicBezTo>
                  <a:cubicBezTo>
                    <a:pt x="774" y="4346"/>
                    <a:pt x="883" y="3112"/>
                    <a:pt x="889" y="2565"/>
                  </a:cubicBezTo>
                  <a:cubicBezTo>
                    <a:pt x="896" y="2018"/>
                    <a:pt x="1095" y="1498"/>
                    <a:pt x="1095" y="1498"/>
                  </a:cubicBezTo>
                  <a:lnTo>
                    <a:pt x="1179" y="1427"/>
                  </a:lnTo>
                  <a:cubicBezTo>
                    <a:pt x="1179" y="1427"/>
                    <a:pt x="1512" y="3176"/>
                    <a:pt x="1512" y="3311"/>
                  </a:cubicBezTo>
                  <a:cubicBezTo>
                    <a:pt x="1512" y="3446"/>
                    <a:pt x="1198" y="5568"/>
                    <a:pt x="1179" y="5619"/>
                  </a:cubicBezTo>
                  <a:cubicBezTo>
                    <a:pt x="1159" y="5671"/>
                    <a:pt x="1134" y="5696"/>
                    <a:pt x="1134" y="5767"/>
                  </a:cubicBezTo>
                  <a:lnTo>
                    <a:pt x="1134" y="5967"/>
                  </a:lnTo>
                  <a:lnTo>
                    <a:pt x="1608" y="5780"/>
                  </a:lnTo>
                  <a:cubicBezTo>
                    <a:pt x="1608" y="5780"/>
                    <a:pt x="1608" y="5664"/>
                    <a:pt x="1589" y="5619"/>
                  </a:cubicBezTo>
                  <a:cubicBezTo>
                    <a:pt x="1570" y="5574"/>
                    <a:pt x="1570" y="5516"/>
                    <a:pt x="1570" y="5497"/>
                  </a:cubicBezTo>
                  <a:cubicBezTo>
                    <a:pt x="1570" y="5478"/>
                    <a:pt x="2258" y="3671"/>
                    <a:pt x="2258" y="3465"/>
                  </a:cubicBezTo>
                  <a:cubicBezTo>
                    <a:pt x="2258" y="3259"/>
                    <a:pt x="2219" y="3028"/>
                    <a:pt x="2219" y="3028"/>
                  </a:cubicBezTo>
                  <a:lnTo>
                    <a:pt x="2142" y="1189"/>
                  </a:lnTo>
                  <a:cubicBezTo>
                    <a:pt x="2142" y="1189"/>
                    <a:pt x="2232" y="996"/>
                    <a:pt x="2194" y="829"/>
                  </a:cubicBezTo>
                  <a:cubicBezTo>
                    <a:pt x="2155" y="662"/>
                    <a:pt x="1943" y="168"/>
                    <a:pt x="1904" y="135"/>
                  </a:cubicBezTo>
                  <a:cubicBezTo>
                    <a:pt x="1866" y="103"/>
                    <a:pt x="536" y="347"/>
                    <a:pt x="14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3122;p67">
              <a:extLst>
                <a:ext uri="{FF2B5EF4-FFF2-40B4-BE49-F238E27FC236}">
                  <a16:creationId xmlns:a16="http://schemas.microsoft.com/office/drawing/2014/main" id="{E38BD5CB-F7FC-58E7-029E-D4FEB41CCC9F}"/>
                </a:ext>
              </a:extLst>
            </p:cNvPr>
            <p:cNvSpPr/>
            <p:nvPr/>
          </p:nvSpPr>
          <p:spPr>
            <a:xfrm>
              <a:off x="5835600" y="2759040"/>
              <a:ext cx="825840" cy="2172240"/>
            </a:xfrm>
            <a:custGeom>
              <a:avLst/>
              <a:gdLst/>
              <a:ahLst/>
              <a:cxnLst/>
              <a:rect l="l" t="t" r="r" b="b"/>
              <a:pathLst>
                <a:path w="2294" h="6034" extrusionOk="0">
                  <a:moveTo>
                    <a:pt x="392" y="5874"/>
                  </a:moveTo>
                  <a:lnTo>
                    <a:pt x="662" y="5960"/>
                  </a:lnTo>
                  <a:cubicBezTo>
                    <a:pt x="743" y="5986"/>
                    <a:pt x="784" y="5994"/>
                    <a:pt x="804" y="5997"/>
                  </a:cubicBezTo>
                  <a:cubicBezTo>
                    <a:pt x="797" y="5919"/>
                    <a:pt x="774" y="5611"/>
                    <a:pt x="774" y="5038"/>
                  </a:cubicBezTo>
                  <a:cubicBezTo>
                    <a:pt x="774" y="4665"/>
                    <a:pt x="807" y="4131"/>
                    <a:pt x="838" y="3616"/>
                  </a:cubicBezTo>
                  <a:cubicBezTo>
                    <a:pt x="863" y="3209"/>
                    <a:pt x="887" y="2826"/>
                    <a:pt x="890" y="2582"/>
                  </a:cubicBezTo>
                  <a:cubicBezTo>
                    <a:pt x="896" y="2038"/>
                    <a:pt x="1095" y="1514"/>
                    <a:pt x="1097" y="1508"/>
                  </a:cubicBezTo>
                  <a:cubicBezTo>
                    <a:pt x="1098" y="1506"/>
                    <a:pt x="1099" y="1503"/>
                    <a:pt x="1102" y="1501"/>
                  </a:cubicBezTo>
                  <a:lnTo>
                    <a:pt x="1185" y="1430"/>
                  </a:lnTo>
                  <a:cubicBezTo>
                    <a:pt x="1190" y="1426"/>
                    <a:pt x="1197" y="1425"/>
                    <a:pt x="1203" y="1427"/>
                  </a:cubicBezTo>
                  <a:cubicBezTo>
                    <a:pt x="1208" y="1429"/>
                    <a:pt x="1213" y="1434"/>
                    <a:pt x="1214" y="1441"/>
                  </a:cubicBezTo>
                  <a:cubicBezTo>
                    <a:pt x="1227" y="1512"/>
                    <a:pt x="1548" y="3193"/>
                    <a:pt x="1548" y="3328"/>
                  </a:cubicBezTo>
                  <a:cubicBezTo>
                    <a:pt x="1548" y="3434"/>
                    <a:pt x="1237" y="5576"/>
                    <a:pt x="1213" y="5643"/>
                  </a:cubicBezTo>
                  <a:cubicBezTo>
                    <a:pt x="1207" y="5658"/>
                    <a:pt x="1201" y="5671"/>
                    <a:pt x="1195" y="5683"/>
                  </a:cubicBezTo>
                  <a:cubicBezTo>
                    <a:pt x="1181" y="5712"/>
                    <a:pt x="1169" y="5738"/>
                    <a:pt x="1169" y="5784"/>
                  </a:cubicBezTo>
                  <a:lnTo>
                    <a:pt x="1169" y="5958"/>
                  </a:lnTo>
                  <a:lnTo>
                    <a:pt x="1609" y="5785"/>
                  </a:lnTo>
                  <a:cubicBezTo>
                    <a:pt x="1608" y="5747"/>
                    <a:pt x="1604" y="5674"/>
                    <a:pt x="1591" y="5643"/>
                  </a:cubicBezTo>
                  <a:cubicBezTo>
                    <a:pt x="1570" y="5595"/>
                    <a:pt x="1570" y="5534"/>
                    <a:pt x="1570" y="5514"/>
                  </a:cubicBezTo>
                  <a:cubicBezTo>
                    <a:pt x="1570" y="5507"/>
                    <a:pt x="1574" y="5497"/>
                    <a:pt x="1667" y="5243"/>
                  </a:cubicBezTo>
                  <a:cubicBezTo>
                    <a:pt x="1844" y="4763"/>
                    <a:pt x="2258" y="3637"/>
                    <a:pt x="2258" y="3482"/>
                  </a:cubicBezTo>
                  <a:cubicBezTo>
                    <a:pt x="2258" y="3280"/>
                    <a:pt x="2220" y="3050"/>
                    <a:pt x="2220" y="3048"/>
                  </a:cubicBezTo>
                  <a:lnTo>
                    <a:pt x="2142" y="1207"/>
                  </a:lnTo>
                  <a:cubicBezTo>
                    <a:pt x="2142" y="1204"/>
                    <a:pt x="2143" y="1201"/>
                    <a:pt x="2144" y="1199"/>
                  </a:cubicBezTo>
                  <a:cubicBezTo>
                    <a:pt x="2145" y="1197"/>
                    <a:pt x="2231" y="1009"/>
                    <a:pt x="2194" y="850"/>
                  </a:cubicBezTo>
                  <a:cubicBezTo>
                    <a:pt x="2156" y="683"/>
                    <a:pt x="1950" y="209"/>
                    <a:pt x="1913" y="168"/>
                  </a:cubicBezTo>
                  <a:cubicBezTo>
                    <a:pt x="1894" y="164"/>
                    <a:pt x="1806" y="173"/>
                    <a:pt x="1713" y="182"/>
                  </a:cubicBezTo>
                  <a:cubicBezTo>
                    <a:pt x="1315" y="219"/>
                    <a:pt x="499" y="297"/>
                    <a:pt x="174" y="51"/>
                  </a:cubicBezTo>
                  <a:cubicBezTo>
                    <a:pt x="152" y="203"/>
                    <a:pt x="54" y="878"/>
                    <a:pt x="38" y="1239"/>
                  </a:cubicBezTo>
                  <a:cubicBezTo>
                    <a:pt x="27" y="1469"/>
                    <a:pt x="60" y="2079"/>
                    <a:pt x="92" y="2669"/>
                  </a:cubicBezTo>
                  <a:cubicBezTo>
                    <a:pt x="117" y="3127"/>
                    <a:pt x="140" y="3559"/>
                    <a:pt x="140" y="3765"/>
                  </a:cubicBezTo>
                  <a:cubicBezTo>
                    <a:pt x="140" y="4227"/>
                    <a:pt x="490" y="5688"/>
                    <a:pt x="494" y="5703"/>
                  </a:cubicBezTo>
                  <a:cubicBezTo>
                    <a:pt x="495" y="5710"/>
                    <a:pt x="493" y="5717"/>
                    <a:pt x="487" y="5721"/>
                  </a:cubicBezTo>
                  <a:lnTo>
                    <a:pt x="397" y="5793"/>
                  </a:lnTo>
                  <a:lnTo>
                    <a:pt x="392" y="5874"/>
                  </a:lnTo>
                  <a:moveTo>
                    <a:pt x="819" y="6034"/>
                  </a:moveTo>
                  <a:cubicBezTo>
                    <a:pt x="802" y="6034"/>
                    <a:pt x="758" y="6028"/>
                    <a:pt x="651" y="5994"/>
                  </a:cubicBezTo>
                  <a:lnTo>
                    <a:pt x="368" y="5904"/>
                  </a:lnTo>
                  <a:cubicBezTo>
                    <a:pt x="361" y="5901"/>
                    <a:pt x="355" y="5894"/>
                    <a:pt x="356" y="5886"/>
                  </a:cubicBezTo>
                  <a:lnTo>
                    <a:pt x="362" y="5783"/>
                  </a:lnTo>
                  <a:cubicBezTo>
                    <a:pt x="363" y="5778"/>
                    <a:pt x="365" y="5774"/>
                    <a:pt x="369" y="5770"/>
                  </a:cubicBezTo>
                  <a:lnTo>
                    <a:pt x="457" y="5700"/>
                  </a:lnTo>
                  <a:cubicBezTo>
                    <a:pt x="424" y="5564"/>
                    <a:pt x="105" y="4210"/>
                    <a:pt x="105" y="3765"/>
                  </a:cubicBezTo>
                  <a:cubicBezTo>
                    <a:pt x="105" y="3560"/>
                    <a:pt x="82" y="3128"/>
                    <a:pt x="57" y="2671"/>
                  </a:cubicBezTo>
                  <a:cubicBezTo>
                    <a:pt x="25" y="2080"/>
                    <a:pt x="-9" y="1469"/>
                    <a:pt x="2" y="1237"/>
                  </a:cubicBezTo>
                  <a:cubicBezTo>
                    <a:pt x="21" y="830"/>
                    <a:pt x="143" y="23"/>
                    <a:pt x="144" y="15"/>
                  </a:cubicBezTo>
                  <a:cubicBezTo>
                    <a:pt x="145" y="8"/>
                    <a:pt x="149" y="3"/>
                    <a:pt x="155" y="1"/>
                  </a:cubicBezTo>
                  <a:cubicBezTo>
                    <a:pt x="161" y="-1"/>
                    <a:pt x="168" y="0"/>
                    <a:pt x="173" y="4"/>
                  </a:cubicBezTo>
                  <a:cubicBezTo>
                    <a:pt x="468" y="264"/>
                    <a:pt x="1306" y="185"/>
                    <a:pt x="1710" y="147"/>
                  </a:cubicBezTo>
                  <a:cubicBezTo>
                    <a:pt x="1887" y="130"/>
                    <a:pt x="1920" y="127"/>
                    <a:pt x="1934" y="139"/>
                  </a:cubicBezTo>
                  <a:cubicBezTo>
                    <a:pt x="1980" y="177"/>
                    <a:pt x="2192" y="683"/>
                    <a:pt x="2229" y="842"/>
                  </a:cubicBezTo>
                  <a:cubicBezTo>
                    <a:pt x="2266" y="1002"/>
                    <a:pt x="2191" y="1180"/>
                    <a:pt x="2178" y="1209"/>
                  </a:cubicBezTo>
                  <a:lnTo>
                    <a:pt x="2255" y="3044"/>
                  </a:lnTo>
                  <a:cubicBezTo>
                    <a:pt x="2255" y="3044"/>
                    <a:pt x="2294" y="3277"/>
                    <a:pt x="2294" y="3482"/>
                  </a:cubicBezTo>
                  <a:cubicBezTo>
                    <a:pt x="2294" y="3643"/>
                    <a:pt x="1893" y="4732"/>
                    <a:pt x="1700" y="5256"/>
                  </a:cubicBezTo>
                  <a:cubicBezTo>
                    <a:pt x="1649" y="5396"/>
                    <a:pt x="1608" y="5507"/>
                    <a:pt x="1605" y="5517"/>
                  </a:cubicBezTo>
                  <a:cubicBezTo>
                    <a:pt x="1606" y="5532"/>
                    <a:pt x="1606" y="5588"/>
                    <a:pt x="1623" y="5629"/>
                  </a:cubicBezTo>
                  <a:cubicBezTo>
                    <a:pt x="1644" y="5677"/>
                    <a:pt x="1644" y="5792"/>
                    <a:pt x="1644" y="5797"/>
                  </a:cubicBezTo>
                  <a:cubicBezTo>
                    <a:pt x="1644" y="5804"/>
                    <a:pt x="1640" y="5811"/>
                    <a:pt x="1633" y="5814"/>
                  </a:cubicBezTo>
                  <a:lnTo>
                    <a:pt x="1158" y="6000"/>
                  </a:lnTo>
                  <a:cubicBezTo>
                    <a:pt x="1153" y="6002"/>
                    <a:pt x="1147" y="6001"/>
                    <a:pt x="1142" y="5998"/>
                  </a:cubicBezTo>
                  <a:cubicBezTo>
                    <a:pt x="1137" y="5995"/>
                    <a:pt x="1134" y="5989"/>
                    <a:pt x="1134" y="5984"/>
                  </a:cubicBezTo>
                  <a:lnTo>
                    <a:pt x="1134" y="5784"/>
                  </a:lnTo>
                  <a:cubicBezTo>
                    <a:pt x="1134" y="5730"/>
                    <a:pt x="1148" y="5700"/>
                    <a:pt x="1163" y="5668"/>
                  </a:cubicBezTo>
                  <a:cubicBezTo>
                    <a:pt x="1169" y="5656"/>
                    <a:pt x="1175" y="5644"/>
                    <a:pt x="1180" y="5630"/>
                  </a:cubicBezTo>
                  <a:cubicBezTo>
                    <a:pt x="1208" y="5546"/>
                    <a:pt x="1512" y="3437"/>
                    <a:pt x="1512" y="3328"/>
                  </a:cubicBezTo>
                  <a:cubicBezTo>
                    <a:pt x="1512" y="3206"/>
                    <a:pt x="1228" y="1708"/>
                    <a:pt x="1185" y="1477"/>
                  </a:cubicBezTo>
                  <a:lnTo>
                    <a:pt x="1128" y="1525"/>
                  </a:lnTo>
                  <a:cubicBezTo>
                    <a:pt x="1109" y="1576"/>
                    <a:pt x="931" y="2071"/>
                    <a:pt x="925" y="2582"/>
                  </a:cubicBezTo>
                  <a:cubicBezTo>
                    <a:pt x="922" y="2827"/>
                    <a:pt x="898" y="3211"/>
                    <a:pt x="873" y="3618"/>
                  </a:cubicBezTo>
                  <a:cubicBezTo>
                    <a:pt x="842" y="4133"/>
                    <a:pt x="809" y="4666"/>
                    <a:pt x="809" y="5038"/>
                  </a:cubicBezTo>
                  <a:cubicBezTo>
                    <a:pt x="809" y="5704"/>
                    <a:pt x="841" y="6011"/>
                    <a:pt x="841" y="6014"/>
                  </a:cubicBezTo>
                  <a:cubicBezTo>
                    <a:pt x="842" y="6023"/>
                    <a:pt x="837" y="6031"/>
                    <a:pt x="828" y="6033"/>
                  </a:cubicBezTo>
                  <a:cubicBezTo>
                    <a:pt x="826" y="6033"/>
                    <a:pt x="824" y="6034"/>
                    <a:pt x="819" y="60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 name="Google Shape;3123;p67">
              <a:extLst>
                <a:ext uri="{FF2B5EF4-FFF2-40B4-BE49-F238E27FC236}">
                  <a16:creationId xmlns:a16="http://schemas.microsoft.com/office/drawing/2014/main" id="{6765F53D-2814-A2FA-5A95-A6D6F66E0D81}"/>
                </a:ext>
              </a:extLst>
            </p:cNvPr>
            <p:cNvSpPr/>
            <p:nvPr/>
          </p:nvSpPr>
          <p:spPr>
            <a:xfrm>
              <a:off x="6250320" y="3143520"/>
              <a:ext cx="379800" cy="1769760"/>
            </a:xfrm>
            <a:custGeom>
              <a:avLst/>
              <a:gdLst/>
              <a:ahLst/>
              <a:cxnLst/>
              <a:rect l="l" t="t" r="r" b="b"/>
              <a:pathLst>
                <a:path w="1055" h="4916" extrusionOk="0">
                  <a:moveTo>
                    <a:pt x="582" y="2200"/>
                  </a:moveTo>
                  <a:cubicBezTo>
                    <a:pt x="582" y="2007"/>
                    <a:pt x="705" y="0"/>
                    <a:pt x="705" y="0"/>
                  </a:cubicBezTo>
                  <a:lnTo>
                    <a:pt x="45" y="376"/>
                  </a:lnTo>
                  <a:cubicBezTo>
                    <a:pt x="90" y="618"/>
                    <a:pt x="378" y="2136"/>
                    <a:pt x="378" y="2260"/>
                  </a:cubicBezTo>
                  <a:cubicBezTo>
                    <a:pt x="378" y="2395"/>
                    <a:pt x="64" y="4517"/>
                    <a:pt x="45" y="4568"/>
                  </a:cubicBezTo>
                  <a:cubicBezTo>
                    <a:pt x="25" y="4620"/>
                    <a:pt x="0" y="4646"/>
                    <a:pt x="0" y="4716"/>
                  </a:cubicBezTo>
                  <a:lnTo>
                    <a:pt x="0" y="4916"/>
                  </a:lnTo>
                  <a:lnTo>
                    <a:pt x="474" y="4729"/>
                  </a:lnTo>
                  <a:cubicBezTo>
                    <a:pt x="474" y="4729"/>
                    <a:pt x="474" y="4613"/>
                    <a:pt x="455" y="4568"/>
                  </a:cubicBezTo>
                  <a:cubicBezTo>
                    <a:pt x="436" y="4523"/>
                    <a:pt x="436" y="4465"/>
                    <a:pt x="436" y="4446"/>
                  </a:cubicBezTo>
                  <a:cubicBezTo>
                    <a:pt x="436" y="4431"/>
                    <a:pt x="881" y="3259"/>
                    <a:pt x="1055" y="2694"/>
                  </a:cubicBezTo>
                  <a:cubicBezTo>
                    <a:pt x="513" y="2812"/>
                    <a:pt x="582" y="2390"/>
                    <a:pt x="582" y="2200"/>
                  </a:cubicBezTo>
                  <a:close/>
                </a:path>
              </a:pathLst>
            </a:custGeom>
            <a:solidFill>
              <a:srgbClr val="000000">
                <a:alpha val="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 name="Google Shape;3124;p67">
              <a:extLst>
                <a:ext uri="{FF2B5EF4-FFF2-40B4-BE49-F238E27FC236}">
                  <a16:creationId xmlns:a16="http://schemas.microsoft.com/office/drawing/2014/main" id="{6E5A5D05-831F-F2B1-20DA-57111E130FB1}"/>
                </a:ext>
              </a:extLst>
            </p:cNvPr>
            <p:cNvSpPr/>
            <p:nvPr/>
          </p:nvSpPr>
          <p:spPr>
            <a:xfrm>
              <a:off x="5841000" y="2765160"/>
              <a:ext cx="425520" cy="2159640"/>
            </a:xfrm>
            <a:custGeom>
              <a:avLst/>
              <a:gdLst/>
              <a:ahLst/>
              <a:cxnLst/>
              <a:rect l="l" t="t" r="r" b="b"/>
              <a:pathLst>
                <a:path w="1182" h="5999" extrusionOk="0">
                  <a:moveTo>
                    <a:pt x="894" y="3896"/>
                  </a:moveTo>
                  <a:lnTo>
                    <a:pt x="840" y="3622"/>
                  </a:lnTo>
                  <a:cubicBezTo>
                    <a:pt x="842" y="3581"/>
                    <a:pt x="845" y="3540"/>
                    <a:pt x="847" y="3500"/>
                  </a:cubicBezTo>
                  <a:cubicBezTo>
                    <a:pt x="840" y="3514"/>
                    <a:pt x="831" y="3528"/>
                    <a:pt x="824" y="3543"/>
                  </a:cubicBezTo>
                  <a:lnTo>
                    <a:pt x="235" y="580"/>
                  </a:lnTo>
                  <a:lnTo>
                    <a:pt x="1182" y="424"/>
                  </a:lnTo>
                  <a:cubicBezTo>
                    <a:pt x="811" y="433"/>
                    <a:pt x="146" y="0"/>
                    <a:pt x="146" y="0"/>
                  </a:cubicBezTo>
                  <a:lnTo>
                    <a:pt x="0" y="1027"/>
                  </a:lnTo>
                  <a:lnTo>
                    <a:pt x="47" y="3026"/>
                  </a:lnTo>
                  <a:lnTo>
                    <a:pt x="109" y="3797"/>
                  </a:lnTo>
                  <a:cubicBezTo>
                    <a:pt x="111" y="3841"/>
                    <a:pt x="115" y="3892"/>
                    <a:pt x="121" y="3948"/>
                  </a:cubicBezTo>
                  <a:lnTo>
                    <a:pt x="141" y="4202"/>
                  </a:lnTo>
                  <a:cubicBezTo>
                    <a:pt x="141" y="4202"/>
                    <a:pt x="145" y="4235"/>
                    <a:pt x="167" y="4275"/>
                  </a:cubicBezTo>
                  <a:cubicBezTo>
                    <a:pt x="268" y="4884"/>
                    <a:pt x="461" y="5690"/>
                    <a:pt x="461" y="5690"/>
                  </a:cubicBezTo>
                  <a:lnTo>
                    <a:pt x="365" y="5767"/>
                  </a:lnTo>
                  <a:lnTo>
                    <a:pt x="359" y="5870"/>
                  </a:lnTo>
                  <a:cubicBezTo>
                    <a:pt x="359" y="5870"/>
                    <a:pt x="500" y="5915"/>
                    <a:pt x="641" y="5960"/>
                  </a:cubicBezTo>
                  <a:cubicBezTo>
                    <a:pt x="783" y="6005"/>
                    <a:pt x="809" y="5999"/>
                    <a:pt x="809" y="5999"/>
                  </a:cubicBezTo>
                  <a:cubicBezTo>
                    <a:pt x="809" y="5999"/>
                    <a:pt x="777" y="5697"/>
                    <a:pt x="777" y="5021"/>
                  </a:cubicBezTo>
                  <a:cubicBezTo>
                    <a:pt x="777" y="4768"/>
                    <a:pt x="792" y="4435"/>
                    <a:pt x="812" y="4090"/>
                  </a:cubicBezTo>
                  <a:cubicBezTo>
                    <a:pt x="865" y="3986"/>
                    <a:pt x="894" y="3896"/>
                    <a:pt x="894" y="3896"/>
                  </a:cubicBezTo>
                  <a:close/>
                </a:path>
              </a:pathLst>
            </a:custGeom>
            <a:solidFill>
              <a:srgbClr val="000000">
                <a:alpha val="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 name="Google Shape;3125;p67">
              <a:extLst>
                <a:ext uri="{FF2B5EF4-FFF2-40B4-BE49-F238E27FC236}">
                  <a16:creationId xmlns:a16="http://schemas.microsoft.com/office/drawing/2014/main" id="{CD247021-91BE-0566-7E6C-3EA73069A29B}"/>
                </a:ext>
              </a:extLst>
            </p:cNvPr>
            <p:cNvSpPr/>
            <p:nvPr/>
          </p:nvSpPr>
          <p:spPr>
            <a:xfrm>
              <a:off x="6260040" y="3135960"/>
              <a:ext cx="239400" cy="149400"/>
            </a:xfrm>
            <a:custGeom>
              <a:avLst/>
              <a:gdLst/>
              <a:ahLst/>
              <a:cxnLst/>
              <a:rect l="l" t="t" r="r" b="b"/>
              <a:pathLst>
                <a:path w="665" h="415" extrusionOk="0">
                  <a:moveTo>
                    <a:pt x="18" y="415"/>
                  </a:moveTo>
                  <a:cubicBezTo>
                    <a:pt x="12" y="415"/>
                    <a:pt x="6" y="411"/>
                    <a:pt x="2" y="406"/>
                  </a:cubicBezTo>
                  <a:cubicBezTo>
                    <a:pt x="-2" y="398"/>
                    <a:pt x="0" y="387"/>
                    <a:pt x="9" y="382"/>
                  </a:cubicBezTo>
                  <a:lnTo>
                    <a:pt x="638" y="2"/>
                  </a:lnTo>
                  <a:cubicBezTo>
                    <a:pt x="646" y="-3"/>
                    <a:pt x="657" y="0"/>
                    <a:pt x="662" y="8"/>
                  </a:cubicBezTo>
                  <a:cubicBezTo>
                    <a:pt x="667" y="17"/>
                    <a:pt x="664" y="28"/>
                    <a:pt x="656" y="33"/>
                  </a:cubicBezTo>
                  <a:lnTo>
                    <a:pt x="27" y="412"/>
                  </a:lnTo>
                  <a:cubicBezTo>
                    <a:pt x="24" y="414"/>
                    <a:pt x="21" y="415"/>
                    <a:pt x="18" y="4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 name="Google Shape;3126;p67">
              <a:extLst>
                <a:ext uri="{FF2B5EF4-FFF2-40B4-BE49-F238E27FC236}">
                  <a16:creationId xmlns:a16="http://schemas.microsoft.com/office/drawing/2014/main" id="{C838C885-F088-078B-0A50-748823FC9F4F}"/>
                </a:ext>
              </a:extLst>
            </p:cNvPr>
            <p:cNvSpPr/>
            <p:nvPr/>
          </p:nvSpPr>
          <p:spPr>
            <a:xfrm>
              <a:off x="6327000" y="3210120"/>
              <a:ext cx="130680" cy="58680"/>
            </a:xfrm>
            <a:custGeom>
              <a:avLst/>
              <a:gdLst/>
              <a:ahLst/>
              <a:cxnLst/>
              <a:rect l="l" t="t" r="r" b="b"/>
              <a:pathLst>
                <a:path w="363" h="163" extrusionOk="0">
                  <a:moveTo>
                    <a:pt x="17" y="163"/>
                  </a:moveTo>
                  <a:cubicBezTo>
                    <a:pt x="10" y="163"/>
                    <a:pt x="3" y="159"/>
                    <a:pt x="1" y="152"/>
                  </a:cubicBezTo>
                  <a:cubicBezTo>
                    <a:pt x="-3" y="143"/>
                    <a:pt x="2" y="133"/>
                    <a:pt x="11" y="129"/>
                  </a:cubicBezTo>
                  <a:lnTo>
                    <a:pt x="339" y="1"/>
                  </a:lnTo>
                  <a:cubicBezTo>
                    <a:pt x="348" y="-3"/>
                    <a:pt x="358" y="2"/>
                    <a:pt x="361" y="11"/>
                  </a:cubicBezTo>
                  <a:cubicBezTo>
                    <a:pt x="365" y="20"/>
                    <a:pt x="361" y="30"/>
                    <a:pt x="352" y="34"/>
                  </a:cubicBezTo>
                  <a:lnTo>
                    <a:pt x="24" y="162"/>
                  </a:lnTo>
                  <a:cubicBezTo>
                    <a:pt x="21" y="163"/>
                    <a:pt x="19" y="163"/>
                    <a:pt x="17" y="163"/>
                  </a:cubicBezTo>
                  <a:close/>
                </a:path>
              </a:pathLst>
            </a:custGeom>
            <a:solidFill>
              <a:schemeClr val="dk1"/>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 name="Google Shape;3127;p67">
              <a:extLst>
                <a:ext uri="{FF2B5EF4-FFF2-40B4-BE49-F238E27FC236}">
                  <a16:creationId xmlns:a16="http://schemas.microsoft.com/office/drawing/2014/main" id="{E7FE5B9C-B43D-6220-356F-5599C4DE1CDD}"/>
                </a:ext>
              </a:extLst>
            </p:cNvPr>
            <p:cNvSpPr/>
            <p:nvPr/>
          </p:nvSpPr>
          <p:spPr>
            <a:xfrm>
              <a:off x="6227640" y="2904480"/>
              <a:ext cx="15120" cy="255600"/>
            </a:xfrm>
            <a:custGeom>
              <a:avLst/>
              <a:gdLst/>
              <a:ahLst/>
              <a:cxnLst/>
              <a:rect l="l" t="t" r="r" b="b"/>
              <a:pathLst>
                <a:path w="42" h="710" extrusionOk="0">
                  <a:moveTo>
                    <a:pt x="24" y="710"/>
                  </a:moveTo>
                  <a:cubicBezTo>
                    <a:pt x="14" y="710"/>
                    <a:pt x="7" y="702"/>
                    <a:pt x="6" y="693"/>
                  </a:cubicBezTo>
                  <a:lnTo>
                    <a:pt x="0" y="18"/>
                  </a:lnTo>
                  <a:cubicBezTo>
                    <a:pt x="0" y="8"/>
                    <a:pt x="8" y="0"/>
                    <a:pt x="17" y="0"/>
                  </a:cubicBezTo>
                  <a:cubicBezTo>
                    <a:pt x="28" y="1"/>
                    <a:pt x="35" y="8"/>
                    <a:pt x="35" y="17"/>
                  </a:cubicBezTo>
                  <a:lnTo>
                    <a:pt x="42" y="692"/>
                  </a:lnTo>
                  <a:cubicBezTo>
                    <a:pt x="42" y="702"/>
                    <a:pt x="34" y="710"/>
                    <a:pt x="24" y="7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 name="Google Shape;3128;p67">
              <a:extLst>
                <a:ext uri="{FF2B5EF4-FFF2-40B4-BE49-F238E27FC236}">
                  <a16:creationId xmlns:a16="http://schemas.microsoft.com/office/drawing/2014/main" id="{4F65FAEF-615C-6EC4-A71E-801A6F1B3F8A}"/>
                </a:ext>
              </a:extLst>
            </p:cNvPr>
            <p:cNvSpPr/>
            <p:nvPr/>
          </p:nvSpPr>
          <p:spPr>
            <a:xfrm>
              <a:off x="6246000" y="2911320"/>
              <a:ext cx="38160" cy="241920"/>
            </a:xfrm>
            <a:custGeom>
              <a:avLst/>
              <a:gdLst/>
              <a:ahLst/>
              <a:cxnLst/>
              <a:rect l="l" t="t" r="r" b="b"/>
              <a:pathLst>
                <a:path w="106" h="672" extrusionOk="0">
                  <a:moveTo>
                    <a:pt x="18" y="672"/>
                  </a:moveTo>
                  <a:cubicBezTo>
                    <a:pt x="14" y="672"/>
                    <a:pt x="10" y="670"/>
                    <a:pt x="6" y="667"/>
                  </a:cubicBezTo>
                  <a:cubicBezTo>
                    <a:pt x="-1" y="661"/>
                    <a:pt x="-2" y="650"/>
                    <a:pt x="5" y="642"/>
                  </a:cubicBezTo>
                  <a:lnTo>
                    <a:pt x="71" y="571"/>
                  </a:lnTo>
                  <a:lnTo>
                    <a:pt x="39" y="19"/>
                  </a:lnTo>
                  <a:cubicBezTo>
                    <a:pt x="38" y="9"/>
                    <a:pt x="46" y="1"/>
                    <a:pt x="56" y="0"/>
                  </a:cubicBezTo>
                  <a:cubicBezTo>
                    <a:pt x="67" y="0"/>
                    <a:pt x="74" y="7"/>
                    <a:pt x="74" y="17"/>
                  </a:cubicBezTo>
                  <a:lnTo>
                    <a:pt x="105" y="576"/>
                  </a:lnTo>
                  <a:cubicBezTo>
                    <a:pt x="106" y="581"/>
                    <a:pt x="104" y="586"/>
                    <a:pt x="101" y="589"/>
                  </a:cubicBezTo>
                  <a:lnTo>
                    <a:pt x="31" y="666"/>
                  </a:lnTo>
                  <a:cubicBezTo>
                    <a:pt x="28" y="670"/>
                    <a:pt x="23" y="672"/>
                    <a:pt x="18" y="6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 name="Google Shape;3129;p67">
              <a:extLst>
                <a:ext uri="{FF2B5EF4-FFF2-40B4-BE49-F238E27FC236}">
                  <a16:creationId xmlns:a16="http://schemas.microsoft.com/office/drawing/2014/main" id="{4D85C304-5F47-51C9-8D5B-4538F782DAE6}"/>
                </a:ext>
              </a:extLst>
            </p:cNvPr>
            <p:cNvSpPr/>
            <p:nvPr/>
          </p:nvSpPr>
          <p:spPr>
            <a:xfrm>
              <a:off x="6417000" y="2892960"/>
              <a:ext cx="31680" cy="188640"/>
            </a:xfrm>
            <a:custGeom>
              <a:avLst/>
              <a:gdLst/>
              <a:ahLst/>
              <a:cxnLst/>
              <a:rect l="l" t="t" r="r" b="b"/>
              <a:pathLst>
                <a:path w="88" h="524" extrusionOk="0">
                  <a:moveTo>
                    <a:pt x="69" y="524"/>
                  </a:moveTo>
                  <a:cubicBezTo>
                    <a:pt x="60" y="524"/>
                    <a:pt x="53" y="517"/>
                    <a:pt x="52" y="508"/>
                  </a:cubicBezTo>
                  <a:lnTo>
                    <a:pt x="0" y="19"/>
                  </a:lnTo>
                  <a:cubicBezTo>
                    <a:pt x="-1" y="9"/>
                    <a:pt x="6" y="1"/>
                    <a:pt x="16" y="0"/>
                  </a:cubicBezTo>
                  <a:cubicBezTo>
                    <a:pt x="26" y="-1"/>
                    <a:pt x="34" y="6"/>
                    <a:pt x="35" y="15"/>
                  </a:cubicBezTo>
                  <a:lnTo>
                    <a:pt x="87" y="504"/>
                  </a:lnTo>
                  <a:cubicBezTo>
                    <a:pt x="88" y="514"/>
                    <a:pt x="81" y="523"/>
                    <a:pt x="71" y="524"/>
                  </a:cubicBezTo>
                  <a:cubicBezTo>
                    <a:pt x="71" y="524"/>
                    <a:pt x="70" y="524"/>
                    <a:pt x="69" y="52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 name="Google Shape;3130;p67">
              <a:extLst>
                <a:ext uri="{FF2B5EF4-FFF2-40B4-BE49-F238E27FC236}">
                  <a16:creationId xmlns:a16="http://schemas.microsoft.com/office/drawing/2014/main" id="{72D4FED7-5676-5EFB-2790-D8BDFDC4FD90}"/>
                </a:ext>
              </a:extLst>
            </p:cNvPr>
            <p:cNvSpPr/>
            <p:nvPr/>
          </p:nvSpPr>
          <p:spPr>
            <a:xfrm>
              <a:off x="6445080" y="2874600"/>
              <a:ext cx="56520" cy="105120"/>
            </a:xfrm>
            <a:custGeom>
              <a:avLst/>
              <a:gdLst/>
              <a:ahLst/>
              <a:cxnLst/>
              <a:rect l="l" t="t" r="r" b="b"/>
              <a:pathLst>
                <a:path w="157" h="292" extrusionOk="0">
                  <a:moveTo>
                    <a:pt x="139" y="292"/>
                  </a:moveTo>
                  <a:cubicBezTo>
                    <a:pt x="133" y="292"/>
                    <a:pt x="126" y="288"/>
                    <a:pt x="123" y="282"/>
                  </a:cubicBezTo>
                  <a:lnTo>
                    <a:pt x="1" y="24"/>
                  </a:lnTo>
                  <a:cubicBezTo>
                    <a:pt x="-3" y="16"/>
                    <a:pt x="1" y="5"/>
                    <a:pt x="9" y="1"/>
                  </a:cubicBezTo>
                  <a:cubicBezTo>
                    <a:pt x="18" y="-3"/>
                    <a:pt x="29" y="0"/>
                    <a:pt x="33" y="9"/>
                  </a:cubicBezTo>
                  <a:lnTo>
                    <a:pt x="155" y="266"/>
                  </a:lnTo>
                  <a:cubicBezTo>
                    <a:pt x="159" y="275"/>
                    <a:pt x="156" y="286"/>
                    <a:pt x="147" y="290"/>
                  </a:cubicBezTo>
                  <a:cubicBezTo>
                    <a:pt x="144" y="291"/>
                    <a:pt x="142" y="292"/>
                    <a:pt x="139" y="2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 name="Google Shape;3131;p67">
              <a:extLst>
                <a:ext uri="{FF2B5EF4-FFF2-40B4-BE49-F238E27FC236}">
                  <a16:creationId xmlns:a16="http://schemas.microsoft.com/office/drawing/2014/main" id="{B7382647-0A15-436F-8FA9-F3C4E32242CE}"/>
                </a:ext>
              </a:extLst>
            </p:cNvPr>
            <p:cNvSpPr/>
            <p:nvPr/>
          </p:nvSpPr>
          <p:spPr>
            <a:xfrm>
              <a:off x="5956560" y="2892960"/>
              <a:ext cx="93600" cy="288000"/>
            </a:xfrm>
            <a:custGeom>
              <a:avLst/>
              <a:gdLst/>
              <a:ahLst/>
              <a:cxnLst/>
              <a:rect l="l" t="t" r="r" b="b"/>
              <a:pathLst>
                <a:path w="260" h="800" extrusionOk="0">
                  <a:moveTo>
                    <a:pt x="18" y="800"/>
                  </a:moveTo>
                  <a:cubicBezTo>
                    <a:pt x="17" y="800"/>
                    <a:pt x="15" y="800"/>
                    <a:pt x="13" y="799"/>
                  </a:cubicBezTo>
                  <a:cubicBezTo>
                    <a:pt x="4" y="797"/>
                    <a:pt x="-1" y="787"/>
                    <a:pt x="1" y="778"/>
                  </a:cubicBezTo>
                  <a:lnTo>
                    <a:pt x="226" y="12"/>
                  </a:lnTo>
                  <a:cubicBezTo>
                    <a:pt x="229" y="3"/>
                    <a:pt x="239" y="-2"/>
                    <a:pt x="248" y="0"/>
                  </a:cubicBezTo>
                  <a:cubicBezTo>
                    <a:pt x="258" y="3"/>
                    <a:pt x="263" y="13"/>
                    <a:pt x="260" y="22"/>
                  </a:cubicBezTo>
                  <a:lnTo>
                    <a:pt x="35" y="787"/>
                  </a:lnTo>
                  <a:cubicBezTo>
                    <a:pt x="33" y="795"/>
                    <a:pt x="26" y="800"/>
                    <a:pt x="18" y="80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 name="Google Shape;3132;p67">
              <a:extLst>
                <a:ext uri="{FF2B5EF4-FFF2-40B4-BE49-F238E27FC236}">
                  <a16:creationId xmlns:a16="http://schemas.microsoft.com/office/drawing/2014/main" id="{00A774E5-72D4-6BA6-2997-FF83648CB51D}"/>
                </a:ext>
              </a:extLst>
            </p:cNvPr>
            <p:cNvSpPr/>
            <p:nvPr/>
          </p:nvSpPr>
          <p:spPr>
            <a:xfrm>
              <a:off x="6044760" y="2909160"/>
              <a:ext cx="12600" cy="216360"/>
            </a:xfrm>
            <a:custGeom>
              <a:avLst/>
              <a:gdLst/>
              <a:ahLst/>
              <a:cxnLst/>
              <a:rect l="l" t="t" r="r" b="b"/>
              <a:pathLst>
                <a:path w="35" h="601" extrusionOk="0">
                  <a:moveTo>
                    <a:pt x="18" y="601"/>
                  </a:moveTo>
                  <a:cubicBezTo>
                    <a:pt x="8" y="601"/>
                    <a:pt x="0" y="593"/>
                    <a:pt x="0" y="583"/>
                  </a:cubicBezTo>
                  <a:lnTo>
                    <a:pt x="0" y="17"/>
                  </a:lnTo>
                  <a:cubicBezTo>
                    <a:pt x="0" y="8"/>
                    <a:pt x="8" y="0"/>
                    <a:pt x="18" y="0"/>
                  </a:cubicBezTo>
                  <a:cubicBezTo>
                    <a:pt x="27" y="0"/>
                    <a:pt x="35" y="8"/>
                    <a:pt x="35" y="17"/>
                  </a:cubicBezTo>
                  <a:lnTo>
                    <a:pt x="35" y="583"/>
                  </a:lnTo>
                  <a:cubicBezTo>
                    <a:pt x="35" y="593"/>
                    <a:pt x="27" y="601"/>
                    <a:pt x="18" y="6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 name="Google Shape;3133;p67">
              <a:extLst>
                <a:ext uri="{FF2B5EF4-FFF2-40B4-BE49-F238E27FC236}">
                  <a16:creationId xmlns:a16="http://schemas.microsoft.com/office/drawing/2014/main" id="{247C2CAE-B2AD-BCDF-1C0B-20C1367C2F81}"/>
                </a:ext>
              </a:extLst>
            </p:cNvPr>
            <p:cNvSpPr/>
            <p:nvPr/>
          </p:nvSpPr>
          <p:spPr>
            <a:xfrm>
              <a:off x="5106600" y="985320"/>
              <a:ext cx="967680" cy="469800"/>
            </a:xfrm>
            <a:custGeom>
              <a:avLst/>
              <a:gdLst/>
              <a:ahLst/>
              <a:cxnLst/>
              <a:rect l="l" t="t" r="r" b="b"/>
              <a:pathLst>
                <a:path w="2688" h="1305" extrusionOk="0">
                  <a:moveTo>
                    <a:pt x="270" y="1305"/>
                  </a:moveTo>
                  <a:cubicBezTo>
                    <a:pt x="270" y="1305"/>
                    <a:pt x="0" y="971"/>
                    <a:pt x="0" y="906"/>
                  </a:cubicBezTo>
                  <a:cubicBezTo>
                    <a:pt x="0" y="842"/>
                    <a:pt x="2032" y="0"/>
                    <a:pt x="2064" y="0"/>
                  </a:cubicBezTo>
                  <a:cubicBezTo>
                    <a:pt x="2096" y="0"/>
                    <a:pt x="2643" y="379"/>
                    <a:pt x="2649" y="411"/>
                  </a:cubicBezTo>
                  <a:cubicBezTo>
                    <a:pt x="2656" y="443"/>
                    <a:pt x="2688" y="617"/>
                    <a:pt x="2688" y="643"/>
                  </a:cubicBezTo>
                  <a:cubicBezTo>
                    <a:pt x="2688" y="668"/>
                    <a:pt x="2591" y="720"/>
                    <a:pt x="2591" y="720"/>
                  </a:cubicBezTo>
                  <a:cubicBezTo>
                    <a:pt x="2591" y="720"/>
                    <a:pt x="2469" y="835"/>
                    <a:pt x="2437" y="835"/>
                  </a:cubicBezTo>
                  <a:lnTo>
                    <a:pt x="2405" y="835"/>
                  </a:lnTo>
                  <a:cubicBezTo>
                    <a:pt x="2405" y="835"/>
                    <a:pt x="2315" y="874"/>
                    <a:pt x="2276" y="874"/>
                  </a:cubicBezTo>
                  <a:cubicBezTo>
                    <a:pt x="2238" y="874"/>
                    <a:pt x="2206" y="835"/>
                    <a:pt x="2206" y="835"/>
                  </a:cubicBezTo>
                  <a:cubicBezTo>
                    <a:pt x="2206" y="835"/>
                    <a:pt x="2026" y="881"/>
                    <a:pt x="2038" y="848"/>
                  </a:cubicBezTo>
                  <a:cubicBezTo>
                    <a:pt x="2051" y="816"/>
                    <a:pt x="2257" y="688"/>
                    <a:pt x="2257" y="688"/>
                  </a:cubicBezTo>
                  <a:cubicBezTo>
                    <a:pt x="2257" y="688"/>
                    <a:pt x="2019" y="540"/>
                    <a:pt x="1974" y="443"/>
                  </a:cubicBezTo>
                  <a:cubicBezTo>
                    <a:pt x="1929" y="347"/>
                    <a:pt x="1903" y="250"/>
                    <a:pt x="1903" y="250"/>
                  </a:cubicBezTo>
                  <a:lnTo>
                    <a:pt x="650" y="1163"/>
                  </a:lnTo>
                  <a:lnTo>
                    <a:pt x="270" y="1305"/>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3134;p67">
              <a:extLst>
                <a:ext uri="{FF2B5EF4-FFF2-40B4-BE49-F238E27FC236}">
                  <a16:creationId xmlns:a16="http://schemas.microsoft.com/office/drawing/2014/main" id="{D08D6725-753C-A61B-4EDB-CEE07A3F4A94}"/>
                </a:ext>
              </a:extLst>
            </p:cNvPr>
            <p:cNvSpPr/>
            <p:nvPr/>
          </p:nvSpPr>
          <p:spPr>
            <a:xfrm>
              <a:off x="5100120" y="978840"/>
              <a:ext cx="980640" cy="482760"/>
            </a:xfrm>
            <a:custGeom>
              <a:avLst/>
              <a:gdLst/>
              <a:ahLst/>
              <a:cxnLst/>
              <a:rect l="l" t="t" r="r" b="b"/>
              <a:pathLst>
                <a:path w="2724" h="1341" extrusionOk="0">
                  <a:moveTo>
                    <a:pt x="36" y="928"/>
                  </a:moveTo>
                  <a:cubicBezTo>
                    <a:pt x="45" y="976"/>
                    <a:pt x="188" y="1169"/>
                    <a:pt x="294" y="1302"/>
                  </a:cubicBezTo>
                  <a:lnTo>
                    <a:pt x="659" y="1166"/>
                  </a:lnTo>
                  <a:lnTo>
                    <a:pt x="1911" y="254"/>
                  </a:lnTo>
                  <a:cubicBezTo>
                    <a:pt x="1916" y="251"/>
                    <a:pt x="1922" y="250"/>
                    <a:pt x="1927" y="252"/>
                  </a:cubicBezTo>
                  <a:cubicBezTo>
                    <a:pt x="1933" y="254"/>
                    <a:pt x="1937" y="258"/>
                    <a:pt x="1939" y="264"/>
                  </a:cubicBezTo>
                  <a:cubicBezTo>
                    <a:pt x="1939" y="265"/>
                    <a:pt x="1964" y="360"/>
                    <a:pt x="2008" y="454"/>
                  </a:cubicBezTo>
                  <a:cubicBezTo>
                    <a:pt x="2050" y="544"/>
                    <a:pt x="2282" y="689"/>
                    <a:pt x="2284" y="691"/>
                  </a:cubicBezTo>
                  <a:cubicBezTo>
                    <a:pt x="2290" y="694"/>
                    <a:pt x="2293" y="700"/>
                    <a:pt x="2293" y="706"/>
                  </a:cubicBezTo>
                  <a:cubicBezTo>
                    <a:pt x="2293" y="712"/>
                    <a:pt x="2290" y="717"/>
                    <a:pt x="2284" y="721"/>
                  </a:cubicBezTo>
                  <a:cubicBezTo>
                    <a:pt x="2205" y="770"/>
                    <a:pt x="2116" y="831"/>
                    <a:pt x="2084" y="860"/>
                  </a:cubicBezTo>
                  <a:cubicBezTo>
                    <a:pt x="2113" y="859"/>
                    <a:pt x="2171" y="849"/>
                    <a:pt x="2219" y="836"/>
                  </a:cubicBezTo>
                  <a:cubicBezTo>
                    <a:pt x="2226" y="835"/>
                    <a:pt x="2233" y="837"/>
                    <a:pt x="2237" y="842"/>
                  </a:cubicBezTo>
                  <a:cubicBezTo>
                    <a:pt x="2245" y="851"/>
                    <a:pt x="2270" y="874"/>
                    <a:pt x="2294" y="874"/>
                  </a:cubicBezTo>
                  <a:cubicBezTo>
                    <a:pt x="2323" y="874"/>
                    <a:pt x="2392" y="848"/>
                    <a:pt x="2416" y="837"/>
                  </a:cubicBezTo>
                  <a:cubicBezTo>
                    <a:pt x="2418" y="836"/>
                    <a:pt x="2421" y="836"/>
                    <a:pt x="2423" y="836"/>
                  </a:cubicBezTo>
                  <a:lnTo>
                    <a:pt x="2455" y="836"/>
                  </a:lnTo>
                  <a:cubicBezTo>
                    <a:pt x="2472" y="834"/>
                    <a:pt x="2542" y="777"/>
                    <a:pt x="2597" y="725"/>
                  </a:cubicBezTo>
                  <a:cubicBezTo>
                    <a:pt x="2599" y="724"/>
                    <a:pt x="2600" y="723"/>
                    <a:pt x="2601" y="722"/>
                  </a:cubicBezTo>
                  <a:cubicBezTo>
                    <a:pt x="2644" y="699"/>
                    <a:pt x="2685" y="670"/>
                    <a:pt x="2688" y="659"/>
                  </a:cubicBezTo>
                  <a:cubicBezTo>
                    <a:pt x="2688" y="638"/>
                    <a:pt x="2659" y="477"/>
                    <a:pt x="2651" y="435"/>
                  </a:cubicBezTo>
                  <a:cubicBezTo>
                    <a:pt x="2620" y="394"/>
                    <a:pt x="2139" y="56"/>
                    <a:pt x="2082" y="36"/>
                  </a:cubicBezTo>
                  <a:cubicBezTo>
                    <a:pt x="1949" y="70"/>
                    <a:pt x="127" y="843"/>
                    <a:pt x="36" y="928"/>
                  </a:cubicBezTo>
                  <a:moveTo>
                    <a:pt x="288" y="1341"/>
                  </a:moveTo>
                  <a:cubicBezTo>
                    <a:pt x="283" y="1341"/>
                    <a:pt x="278" y="1338"/>
                    <a:pt x="274" y="1334"/>
                  </a:cubicBezTo>
                  <a:cubicBezTo>
                    <a:pt x="229" y="1277"/>
                    <a:pt x="0" y="991"/>
                    <a:pt x="0" y="924"/>
                  </a:cubicBezTo>
                  <a:cubicBezTo>
                    <a:pt x="0" y="904"/>
                    <a:pt x="0" y="871"/>
                    <a:pt x="1031" y="431"/>
                  </a:cubicBezTo>
                  <a:cubicBezTo>
                    <a:pt x="1437" y="257"/>
                    <a:pt x="2058" y="0"/>
                    <a:pt x="2082" y="0"/>
                  </a:cubicBezTo>
                  <a:cubicBezTo>
                    <a:pt x="2109" y="0"/>
                    <a:pt x="2289" y="123"/>
                    <a:pt x="2395" y="197"/>
                  </a:cubicBezTo>
                  <a:cubicBezTo>
                    <a:pt x="2679" y="395"/>
                    <a:pt x="2683" y="417"/>
                    <a:pt x="2685" y="426"/>
                  </a:cubicBezTo>
                  <a:cubicBezTo>
                    <a:pt x="2690" y="452"/>
                    <a:pt x="2724" y="632"/>
                    <a:pt x="2724" y="661"/>
                  </a:cubicBezTo>
                  <a:cubicBezTo>
                    <a:pt x="2724" y="690"/>
                    <a:pt x="2668" y="726"/>
                    <a:pt x="2620" y="752"/>
                  </a:cubicBezTo>
                  <a:cubicBezTo>
                    <a:pt x="2581" y="789"/>
                    <a:pt x="2490" y="871"/>
                    <a:pt x="2455" y="871"/>
                  </a:cubicBezTo>
                  <a:lnTo>
                    <a:pt x="2427" y="871"/>
                  </a:lnTo>
                  <a:cubicBezTo>
                    <a:pt x="2408" y="879"/>
                    <a:pt x="2332" y="910"/>
                    <a:pt x="2294" y="910"/>
                  </a:cubicBezTo>
                  <a:cubicBezTo>
                    <a:pt x="2260" y="910"/>
                    <a:pt x="2231" y="886"/>
                    <a:pt x="2218" y="873"/>
                  </a:cubicBezTo>
                  <a:cubicBezTo>
                    <a:pt x="2066" y="910"/>
                    <a:pt x="2049" y="891"/>
                    <a:pt x="2044" y="885"/>
                  </a:cubicBezTo>
                  <a:cubicBezTo>
                    <a:pt x="2038" y="878"/>
                    <a:pt x="2037" y="869"/>
                    <a:pt x="2040" y="860"/>
                  </a:cubicBezTo>
                  <a:cubicBezTo>
                    <a:pt x="2052" y="830"/>
                    <a:pt x="2172" y="750"/>
                    <a:pt x="2242" y="705"/>
                  </a:cubicBezTo>
                  <a:cubicBezTo>
                    <a:pt x="2180" y="665"/>
                    <a:pt x="2015" y="551"/>
                    <a:pt x="1976" y="469"/>
                  </a:cubicBezTo>
                  <a:cubicBezTo>
                    <a:pt x="1944" y="400"/>
                    <a:pt x="1922" y="333"/>
                    <a:pt x="1911" y="297"/>
                  </a:cubicBezTo>
                  <a:lnTo>
                    <a:pt x="678" y="1196"/>
                  </a:lnTo>
                  <a:cubicBezTo>
                    <a:pt x="677" y="1197"/>
                    <a:pt x="675" y="1197"/>
                    <a:pt x="674" y="1198"/>
                  </a:cubicBezTo>
                  <a:lnTo>
                    <a:pt x="294" y="1339"/>
                  </a:lnTo>
                  <a:cubicBezTo>
                    <a:pt x="292" y="1340"/>
                    <a:pt x="290" y="1341"/>
                    <a:pt x="288" y="13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 name="Google Shape;3135;p67">
              <a:extLst>
                <a:ext uri="{FF2B5EF4-FFF2-40B4-BE49-F238E27FC236}">
                  <a16:creationId xmlns:a16="http://schemas.microsoft.com/office/drawing/2014/main" id="{CF38CA98-3265-E2F7-A1C7-DBD2AE051FA5}"/>
                </a:ext>
              </a:extLst>
            </p:cNvPr>
            <p:cNvSpPr/>
            <p:nvPr/>
          </p:nvSpPr>
          <p:spPr>
            <a:xfrm>
              <a:off x="5106600" y="1011240"/>
              <a:ext cx="684720" cy="443880"/>
            </a:xfrm>
            <a:custGeom>
              <a:avLst/>
              <a:gdLst/>
              <a:ahLst/>
              <a:cxnLst/>
              <a:rect l="l" t="t" r="r" b="b"/>
              <a:pathLst>
                <a:path w="1902" h="1233" extrusionOk="0">
                  <a:moveTo>
                    <a:pt x="1875" y="0"/>
                  </a:moveTo>
                  <a:cubicBezTo>
                    <a:pt x="1364" y="206"/>
                    <a:pt x="0" y="782"/>
                    <a:pt x="0" y="834"/>
                  </a:cubicBezTo>
                  <a:cubicBezTo>
                    <a:pt x="0" y="899"/>
                    <a:pt x="270" y="1233"/>
                    <a:pt x="270" y="1233"/>
                  </a:cubicBezTo>
                  <a:lnTo>
                    <a:pt x="650" y="1091"/>
                  </a:lnTo>
                  <a:lnTo>
                    <a:pt x="1902" y="180"/>
                  </a:lnTo>
                  <a:lnTo>
                    <a:pt x="1875" y="0"/>
                  </a:lnTo>
                  <a:close/>
                </a:path>
              </a:pathLst>
            </a:custGeom>
            <a:solidFill>
              <a:srgbClr val="000000">
                <a:alpha val="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 name="Google Shape;3136;p67">
              <a:extLst>
                <a:ext uri="{FF2B5EF4-FFF2-40B4-BE49-F238E27FC236}">
                  <a16:creationId xmlns:a16="http://schemas.microsoft.com/office/drawing/2014/main" id="{B0295CFC-1DE7-9DC2-0F44-34082B20B91B}"/>
                </a:ext>
              </a:extLst>
            </p:cNvPr>
            <p:cNvSpPr/>
            <p:nvPr/>
          </p:nvSpPr>
          <p:spPr>
            <a:xfrm>
              <a:off x="5893920" y="1199160"/>
              <a:ext cx="75960" cy="93240"/>
            </a:xfrm>
            <a:custGeom>
              <a:avLst/>
              <a:gdLst/>
              <a:ahLst/>
              <a:cxnLst/>
              <a:rect l="l" t="t" r="r" b="b"/>
              <a:pathLst>
                <a:path w="211" h="259" extrusionOk="0">
                  <a:moveTo>
                    <a:pt x="19" y="259"/>
                  </a:moveTo>
                  <a:cubicBezTo>
                    <a:pt x="10" y="259"/>
                    <a:pt x="3" y="253"/>
                    <a:pt x="1" y="245"/>
                  </a:cubicBezTo>
                  <a:cubicBezTo>
                    <a:pt x="-1" y="236"/>
                    <a:pt x="6" y="226"/>
                    <a:pt x="15" y="224"/>
                  </a:cubicBezTo>
                  <a:cubicBezTo>
                    <a:pt x="80" y="211"/>
                    <a:pt x="144" y="188"/>
                    <a:pt x="152" y="176"/>
                  </a:cubicBezTo>
                  <a:cubicBezTo>
                    <a:pt x="165" y="146"/>
                    <a:pt x="188" y="69"/>
                    <a:pt x="170" y="24"/>
                  </a:cubicBezTo>
                  <a:cubicBezTo>
                    <a:pt x="166" y="15"/>
                    <a:pt x="170" y="5"/>
                    <a:pt x="180" y="1"/>
                  </a:cubicBezTo>
                  <a:cubicBezTo>
                    <a:pt x="189" y="-2"/>
                    <a:pt x="199" y="2"/>
                    <a:pt x="202" y="11"/>
                  </a:cubicBezTo>
                  <a:cubicBezTo>
                    <a:pt x="227" y="72"/>
                    <a:pt x="197" y="162"/>
                    <a:pt x="184" y="191"/>
                  </a:cubicBezTo>
                  <a:cubicBezTo>
                    <a:pt x="168" y="225"/>
                    <a:pt x="66" y="250"/>
                    <a:pt x="22" y="259"/>
                  </a:cubicBezTo>
                  <a:cubicBezTo>
                    <a:pt x="21" y="259"/>
                    <a:pt x="20" y="259"/>
                    <a:pt x="19" y="2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 name="Google Shape;3137;p67">
              <a:extLst>
                <a:ext uri="{FF2B5EF4-FFF2-40B4-BE49-F238E27FC236}">
                  <a16:creationId xmlns:a16="http://schemas.microsoft.com/office/drawing/2014/main" id="{4A88FE76-A29F-973F-FC0B-4995BC8EF626}"/>
                </a:ext>
              </a:extLst>
            </p:cNvPr>
            <p:cNvSpPr/>
            <p:nvPr/>
          </p:nvSpPr>
          <p:spPr>
            <a:xfrm>
              <a:off x="5965920" y="1168560"/>
              <a:ext cx="41400" cy="123840"/>
            </a:xfrm>
            <a:custGeom>
              <a:avLst/>
              <a:gdLst/>
              <a:ahLst/>
              <a:cxnLst/>
              <a:rect l="l" t="t" r="r" b="b"/>
              <a:pathLst>
                <a:path w="115" h="344" extrusionOk="0">
                  <a:moveTo>
                    <a:pt x="18" y="344"/>
                  </a:moveTo>
                  <a:cubicBezTo>
                    <a:pt x="12" y="344"/>
                    <a:pt x="6" y="341"/>
                    <a:pt x="3" y="335"/>
                  </a:cubicBezTo>
                  <a:cubicBezTo>
                    <a:pt x="-2" y="326"/>
                    <a:pt x="1" y="316"/>
                    <a:pt x="10" y="311"/>
                  </a:cubicBezTo>
                  <a:cubicBezTo>
                    <a:pt x="10" y="311"/>
                    <a:pt x="73" y="275"/>
                    <a:pt x="79" y="224"/>
                  </a:cubicBezTo>
                  <a:cubicBezTo>
                    <a:pt x="87" y="167"/>
                    <a:pt x="61" y="23"/>
                    <a:pt x="61" y="21"/>
                  </a:cubicBezTo>
                  <a:cubicBezTo>
                    <a:pt x="59" y="12"/>
                    <a:pt x="66" y="3"/>
                    <a:pt x="75" y="1"/>
                  </a:cubicBezTo>
                  <a:cubicBezTo>
                    <a:pt x="85" y="-1"/>
                    <a:pt x="94" y="5"/>
                    <a:pt x="96" y="15"/>
                  </a:cubicBezTo>
                  <a:cubicBezTo>
                    <a:pt x="97" y="21"/>
                    <a:pt x="123" y="166"/>
                    <a:pt x="114" y="229"/>
                  </a:cubicBezTo>
                  <a:cubicBezTo>
                    <a:pt x="105" y="298"/>
                    <a:pt x="30" y="340"/>
                    <a:pt x="26" y="342"/>
                  </a:cubicBezTo>
                  <a:cubicBezTo>
                    <a:pt x="24" y="343"/>
                    <a:pt x="21" y="344"/>
                    <a:pt x="18" y="3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 name="Google Shape;3138;p67">
              <a:extLst>
                <a:ext uri="{FF2B5EF4-FFF2-40B4-BE49-F238E27FC236}">
                  <a16:creationId xmlns:a16="http://schemas.microsoft.com/office/drawing/2014/main" id="{8E89C24D-03DD-DAAB-9855-7327A4638CA8}"/>
                </a:ext>
              </a:extLst>
            </p:cNvPr>
            <p:cNvSpPr/>
            <p:nvPr/>
          </p:nvSpPr>
          <p:spPr>
            <a:xfrm>
              <a:off x="6024600" y="1139040"/>
              <a:ext cx="26640" cy="111600"/>
            </a:xfrm>
            <a:custGeom>
              <a:avLst/>
              <a:gdLst/>
              <a:ahLst/>
              <a:cxnLst/>
              <a:rect l="l" t="t" r="r" b="b"/>
              <a:pathLst>
                <a:path w="74" h="310" extrusionOk="0">
                  <a:moveTo>
                    <a:pt x="42" y="310"/>
                  </a:moveTo>
                  <a:cubicBezTo>
                    <a:pt x="39" y="310"/>
                    <a:pt x="36" y="310"/>
                    <a:pt x="34" y="309"/>
                  </a:cubicBezTo>
                  <a:cubicBezTo>
                    <a:pt x="25" y="305"/>
                    <a:pt x="21" y="294"/>
                    <a:pt x="26" y="285"/>
                  </a:cubicBezTo>
                  <a:cubicBezTo>
                    <a:pt x="26" y="285"/>
                    <a:pt x="50" y="232"/>
                    <a:pt x="33" y="168"/>
                  </a:cubicBezTo>
                  <a:cubicBezTo>
                    <a:pt x="15" y="97"/>
                    <a:pt x="1" y="22"/>
                    <a:pt x="1" y="21"/>
                  </a:cubicBezTo>
                  <a:cubicBezTo>
                    <a:pt x="-1" y="12"/>
                    <a:pt x="6" y="3"/>
                    <a:pt x="15" y="1"/>
                  </a:cubicBezTo>
                  <a:cubicBezTo>
                    <a:pt x="25" y="-1"/>
                    <a:pt x="34" y="6"/>
                    <a:pt x="36" y="15"/>
                  </a:cubicBezTo>
                  <a:cubicBezTo>
                    <a:pt x="36" y="16"/>
                    <a:pt x="49" y="89"/>
                    <a:pt x="67" y="159"/>
                  </a:cubicBezTo>
                  <a:cubicBezTo>
                    <a:pt x="87" y="236"/>
                    <a:pt x="59" y="298"/>
                    <a:pt x="57" y="300"/>
                  </a:cubicBezTo>
                  <a:cubicBezTo>
                    <a:pt x="54" y="307"/>
                    <a:pt x="48" y="310"/>
                    <a:pt x="42" y="3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 name="Google Shape;3139;p67">
              <a:extLst>
                <a:ext uri="{FF2B5EF4-FFF2-40B4-BE49-F238E27FC236}">
                  <a16:creationId xmlns:a16="http://schemas.microsoft.com/office/drawing/2014/main" id="{B2C406E9-E485-D6BC-CA47-379147317466}"/>
                </a:ext>
              </a:extLst>
            </p:cNvPr>
            <p:cNvSpPr/>
            <p:nvPr/>
          </p:nvSpPr>
          <p:spPr>
            <a:xfrm>
              <a:off x="5298840" y="1422720"/>
              <a:ext cx="1620000" cy="1486080"/>
            </a:xfrm>
            <a:custGeom>
              <a:avLst/>
              <a:gdLst/>
              <a:ahLst/>
              <a:cxnLst/>
              <a:rect l="l" t="t" r="r" b="b"/>
              <a:pathLst>
                <a:path w="4500" h="4128" extrusionOk="0">
                  <a:moveTo>
                    <a:pt x="2231" y="778"/>
                  </a:moveTo>
                  <a:cubicBezTo>
                    <a:pt x="2231" y="778"/>
                    <a:pt x="2032" y="681"/>
                    <a:pt x="1787" y="546"/>
                  </a:cubicBezTo>
                  <a:cubicBezTo>
                    <a:pt x="1543" y="411"/>
                    <a:pt x="1421" y="437"/>
                    <a:pt x="1324" y="437"/>
                  </a:cubicBezTo>
                  <a:cubicBezTo>
                    <a:pt x="1228" y="437"/>
                    <a:pt x="379" y="0"/>
                    <a:pt x="379" y="0"/>
                  </a:cubicBezTo>
                  <a:lnTo>
                    <a:pt x="0" y="386"/>
                  </a:lnTo>
                  <a:cubicBezTo>
                    <a:pt x="0" y="386"/>
                    <a:pt x="1511" y="1492"/>
                    <a:pt x="1537" y="1575"/>
                  </a:cubicBezTo>
                  <a:cubicBezTo>
                    <a:pt x="1562" y="1659"/>
                    <a:pt x="1620" y="3414"/>
                    <a:pt x="1595" y="3549"/>
                  </a:cubicBezTo>
                  <a:cubicBezTo>
                    <a:pt x="1569" y="3684"/>
                    <a:pt x="1524" y="3742"/>
                    <a:pt x="1549" y="3794"/>
                  </a:cubicBezTo>
                  <a:cubicBezTo>
                    <a:pt x="1575" y="3845"/>
                    <a:pt x="1903" y="4133"/>
                    <a:pt x="2475" y="4127"/>
                  </a:cubicBezTo>
                  <a:cubicBezTo>
                    <a:pt x="3047" y="4121"/>
                    <a:pt x="3452" y="3960"/>
                    <a:pt x="3490" y="3884"/>
                  </a:cubicBezTo>
                  <a:cubicBezTo>
                    <a:pt x="3529" y="3807"/>
                    <a:pt x="3529" y="3774"/>
                    <a:pt x="3503" y="3716"/>
                  </a:cubicBezTo>
                  <a:cubicBezTo>
                    <a:pt x="3478" y="3659"/>
                    <a:pt x="3452" y="3588"/>
                    <a:pt x="3452" y="3588"/>
                  </a:cubicBezTo>
                  <a:lnTo>
                    <a:pt x="3658" y="2199"/>
                  </a:lnTo>
                  <a:lnTo>
                    <a:pt x="3863" y="3254"/>
                  </a:lnTo>
                  <a:cubicBezTo>
                    <a:pt x="3863" y="3254"/>
                    <a:pt x="3966" y="3311"/>
                    <a:pt x="4185" y="3273"/>
                  </a:cubicBezTo>
                  <a:cubicBezTo>
                    <a:pt x="4403" y="3234"/>
                    <a:pt x="4500" y="3176"/>
                    <a:pt x="4500" y="3176"/>
                  </a:cubicBezTo>
                  <a:cubicBezTo>
                    <a:pt x="4500" y="3176"/>
                    <a:pt x="4153" y="1582"/>
                    <a:pt x="4082" y="1382"/>
                  </a:cubicBezTo>
                  <a:cubicBezTo>
                    <a:pt x="4011" y="1183"/>
                    <a:pt x="3966" y="1202"/>
                    <a:pt x="3741" y="1119"/>
                  </a:cubicBezTo>
                  <a:cubicBezTo>
                    <a:pt x="3516" y="1035"/>
                    <a:pt x="2925" y="849"/>
                    <a:pt x="2925" y="849"/>
                  </a:cubicBezTo>
                  <a:lnTo>
                    <a:pt x="2231" y="7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3140;p67">
              <a:extLst>
                <a:ext uri="{FF2B5EF4-FFF2-40B4-BE49-F238E27FC236}">
                  <a16:creationId xmlns:a16="http://schemas.microsoft.com/office/drawing/2014/main" id="{1C1D5BA5-CB59-E06F-804B-BCACC428C6FB}"/>
                </a:ext>
              </a:extLst>
            </p:cNvPr>
            <p:cNvSpPr/>
            <p:nvPr/>
          </p:nvSpPr>
          <p:spPr>
            <a:xfrm>
              <a:off x="5292360" y="1416240"/>
              <a:ext cx="1632960" cy="1498680"/>
            </a:xfrm>
            <a:custGeom>
              <a:avLst/>
              <a:gdLst/>
              <a:ahLst/>
              <a:cxnLst/>
              <a:rect l="l" t="t" r="r" b="b"/>
              <a:pathLst>
                <a:path w="4536" h="4163" extrusionOk="0">
                  <a:moveTo>
                    <a:pt x="45" y="401"/>
                  </a:moveTo>
                  <a:cubicBezTo>
                    <a:pt x="332" y="612"/>
                    <a:pt x="1546" y="1505"/>
                    <a:pt x="1571" y="1588"/>
                  </a:cubicBezTo>
                  <a:cubicBezTo>
                    <a:pt x="1602" y="1686"/>
                    <a:pt x="1654" y="3446"/>
                    <a:pt x="1630" y="3571"/>
                  </a:cubicBezTo>
                  <a:cubicBezTo>
                    <a:pt x="1620" y="3624"/>
                    <a:pt x="1606" y="3666"/>
                    <a:pt x="1596" y="3699"/>
                  </a:cubicBezTo>
                  <a:cubicBezTo>
                    <a:pt x="1580" y="3749"/>
                    <a:pt x="1571" y="3779"/>
                    <a:pt x="1583" y="3804"/>
                  </a:cubicBezTo>
                  <a:cubicBezTo>
                    <a:pt x="1600" y="3838"/>
                    <a:pt x="1913" y="4133"/>
                    <a:pt x="2493" y="4127"/>
                  </a:cubicBezTo>
                  <a:cubicBezTo>
                    <a:pt x="3069" y="4121"/>
                    <a:pt x="3460" y="3958"/>
                    <a:pt x="3493" y="3894"/>
                  </a:cubicBezTo>
                  <a:cubicBezTo>
                    <a:pt x="3530" y="3820"/>
                    <a:pt x="3528" y="3794"/>
                    <a:pt x="3505" y="3742"/>
                  </a:cubicBezTo>
                  <a:cubicBezTo>
                    <a:pt x="3480" y="3684"/>
                    <a:pt x="3453" y="3613"/>
                    <a:pt x="3453" y="3612"/>
                  </a:cubicBezTo>
                  <a:cubicBezTo>
                    <a:pt x="3452" y="3609"/>
                    <a:pt x="3452" y="3606"/>
                    <a:pt x="3452" y="3603"/>
                  </a:cubicBezTo>
                  <a:lnTo>
                    <a:pt x="3658" y="2214"/>
                  </a:lnTo>
                  <a:cubicBezTo>
                    <a:pt x="3659" y="2206"/>
                    <a:pt x="3667" y="2200"/>
                    <a:pt x="3675" y="2199"/>
                  </a:cubicBezTo>
                  <a:cubicBezTo>
                    <a:pt x="3683" y="2199"/>
                    <a:pt x="3691" y="2205"/>
                    <a:pt x="3693" y="2214"/>
                  </a:cubicBezTo>
                  <a:lnTo>
                    <a:pt x="3897" y="3259"/>
                  </a:lnTo>
                  <a:cubicBezTo>
                    <a:pt x="3923" y="3271"/>
                    <a:pt x="4022" y="3305"/>
                    <a:pt x="4200" y="3273"/>
                  </a:cubicBezTo>
                  <a:cubicBezTo>
                    <a:pt x="4371" y="3243"/>
                    <a:pt x="4467" y="3201"/>
                    <a:pt x="4498" y="3185"/>
                  </a:cubicBezTo>
                  <a:cubicBezTo>
                    <a:pt x="4464" y="3032"/>
                    <a:pt x="4150" y="1593"/>
                    <a:pt x="4083" y="1406"/>
                  </a:cubicBezTo>
                  <a:cubicBezTo>
                    <a:pt x="4027" y="1248"/>
                    <a:pt x="3993" y="1236"/>
                    <a:pt x="3851" y="1188"/>
                  </a:cubicBezTo>
                  <a:cubicBezTo>
                    <a:pt x="3823" y="1178"/>
                    <a:pt x="3790" y="1167"/>
                    <a:pt x="3753" y="1153"/>
                  </a:cubicBezTo>
                  <a:cubicBezTo>
                    <a:pt x="3537" y="1073"/>
                    <a:pt x="2974" y="895"/>
                    <a:pt x="2939" y="884"/>
                  </a:cubicBezTo>
                  <a:lnTo>
                    <a:pt x="2247" y="813"/>
                  </a:lnTo>
                  <a:cubicBezTo>
                    <a:pt x="2245" y="813"/>
                    <a:pt x="2243" y="813"/>
                    <a:pt x="2241" y="812"/>
                  </a:cubicBezTo>
                  <a:cubicBezTo>
                    <a:pt x="2239" y="811"/>
                    <a:pt x="2039" y="714"/>
                    <a:pt x="1797" y="580"/>
                  </a:cubicBezTo>
                  <a:cubicBezTo>
                    <a:pt x="1589" y="465"/>
                    <a:pt x="1474" y="469"/>
                    <a:pt x="1382" y="472"/>
                  </a:cubicBezTo>
                  <a:cubicBezTo>
                    <a:pt x="1369" y="472"/>
                    <a:pt x="1355" y="473"/>
                    <a:pt x="1342" y="473"/>
                  </a:cubicBezTo>
                  <a:cubicBezTo>
                    <a:pt x="1248" y="473"/>
                    <a:pt x="529" y="106"/>
                    <a:pt x="401" y="40"/>
                  </a:cubicBezTo>
                  <a:lnTo>
                    <a:pt x="45" y="401"/>
                  </a:lnTo>
                  <a:moveTo>
                    <a:pt x="2474" y="4163"/>
                  </a:moveTo>
                  <a:cubicBezTo>
                    <a:pt x="1883" y="4163"/>
                    <a:pt x="1572" y="3861"/>
                    <a:pt x="1552" y="3820"/>
                  </a:cubicBezTo>
                  <a:cubicBezTo>
                    <a:pt x="1533" y="3782"/>
                    <a:pt x="1545" y="3743"/>
                    <a:pt x="1562" y="3689"/>
                  </a:cubicBezTo>
                  <a:cubicBezTo>
                    <a:pt x="1573" y="3656"/>
                    <a:pt x="1585" y="3616"/>
                    <a:pt x="1595" y="3564"/>
                  </a:cubicBezTo>
                  <a:cubicBezTo>
                    <a:pt x="1623" y="3417"/>
                    <a:pt x="1556" y="1656"/>
                    <a:pt x="1538" y="1598"/>
                  </a:cubicBezTo>
                  <a:cubicBezTo>
                    <a:pt x="1508" y="1533"/>
                    <a:pt x="606" y="856"/>
                    <a:pt x="7" y="418"/>
                  </a:cubicBezTo>
                  <a:cubicBezTo>
                    <a:pt x="3" y="415"/>
                    <a:pt x="1" y="410"/>
                    <a:pt x="0" y="405"/>
                  </a:cubicBezTo>
                  <a:cubicBezTo>
                    <a:pt x="0" y="400"/>
                    <a:pt x="2" y="395"/>
                    <a:pt x="5" y="391"/>
                  </a:cubicBezTo>
                  <a:lnTo>
                    <a:pt x="385" y="5"/>
                  </a:lnTo>
                  <a:cubicBezTo>
                    <a:pt x="390" y="0"/>
                    <a:pt x="398" y="-1"/>
                    <a:pt x="405" y="2"/>
                  </a:cubicBezTo>
                  <a:cubicBezTo>
                    <a:pt x="745" y="177"/>
                    <a:pt x="1275" y="438"/>
                    <a:pt x="1342" y="438"/>
                  </a:cubicBezTo>
                  <a:cubicBezTo>
                    <a:pt x="1355" y="438"/>
                    <a:pt x="1368" y="437"/>
                    <a:pt x="1381" y="437"/>
                  </a:cubicBezTo>
                  <a:cubicBezTo>
                    <a:pt x="1473" y="434"/>
                    <a:pt x="1597" y="429"/>
                    <a:pt x="1814" y="549"/>
                  </a:cubicBezTo>
                  <a:cubicBezTo>
                    <a:pt x="2040" y="674"/>
                    <a:pt x="2229" y="767"/>
                    <a:pt x="2254" y="779"/>
                  </a:cubicBezTo>
                  <a:lnTo>
                    <a:pt x="2944" y="849"/>
                  </a:lnTo>
                  <a:cubicBezTo>
                    <a:pt x="2946" y="849"/>
                    <a:pt x="2947" y="849"/>
                    <a:pt x="2948" y="850"/>
                  </a:cubicBezTo>
                  <a:cubicBezTo>
                    <a:pt x="2954" y="852"/>
                    <a:pt x="3542" y="1037"/>
                    <a:pt x="3765" y="1120"/>
                  </a:cubicBezTo>
                  <a:cubicBezTo>
                    <a:pt x="3802" y="1134"/>
                    <a:pt x="3834" y="1145"/>
                    <a:pt x="3863" y="1154"/>
                  </a:cubicBezTo>
                  <a:cubicBezTo>
                    <a:pt x="4006" y="1203"/>
                    <a:pt x="4055" y="1220"/>
                    <a:pt x="4117" y="1394"/>
                  </a:cubicBezTo>
                  <a:cubicBezTo>
                    <a:pt x="4187" y="1593"/>
                    <a:pt x="4521" y="3125"/>
                    <a:pt x="4535" y="3191"/>
                  </a:cubicBezTo>
                  <a:cubicBezTo>
                    <a:pt x="4537" y="3198"/>
                    <a:pt x="4534" y="3206"/>
                    <a:pt x="4527" y="3209"/>
                  </a:cubicBezTo>
                  <a:cubicBezTo>
                    <a:pt x="4523" y="3212"/>
                    <a:pt x="4425" y="3270"/>
                    <a:pt x="4206" y="3308"/>
                  </a:cubicBezTo>
                  <a:cubicBezTo>
                    <a:pt x="3984" y="3347"/>
                    <a:pt x="3877" y="3289"/>
                    <a:pt x="3873" y="3287"/>
                  </a:cubicBezTo>
                  <a:cubicBezTo>
                    <a:pt x="3868" y="3284"/>
                    <a:pt x="3865" y="3280"/>
                    <a:pt x="3864" y="3275"/>
                  </a:cubicBezTo>
                  <a:lnTo>
                    <a:pt x="3678" y="2321"/>
                  </a:lnTo>
                  <a:lnTo>
                    <a:pt x="3488" y="3604"/>
                  </a:lnTo>
                  <a:cubicBezTo>
                    <a:pt x="3494" y="3620"/>
                    <a:pt x="3516" y="3679"/>
                    <a:pt x="3537" y="3727"/>
                  </a:cubicBezTo>
                  <a:cubicBezTo>
                    <a:pt x="3567" y="3793"/>
                    <a:pt x="3564" y="3830"/>
                    <a:pt x="3524" y="3910"/>
                  </a:cubicBezTo>
                  <a:cubicBezTo>
                    <a:pt x="3483" y="3991"/>
                    <a:pt x="3081" y="4156"/>
                    <a:pt x="2494" y="4163"/>
                  </a:cubicBezTo>
                  <a:cubicBezTo>
                    <a:pt x="2487" y="4163"/>
                    <a:pt x="2481" y="4163"/>
                    <a:pt x="2474" y="41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 name="Google Shape;3141;p67">
              <a:extLst>
                <a:ext uri="{FF2B5EF4-FFF2-40B4-BE49-F238E27FC236}">
                  <a16:creationId xmlns:a16="http://schemas.microsoft.com/office/drawing/2014/main" id="{A83B6756-CA5F-4E0D-72FB-F95263D0002E}"/>
                </a:ext>
              </a:extLst>
            </p:cNvPr>
            <p:cNvSpPr/>
            <p:nvPr/>
          </p:nvSpPr>
          <p:spPr>
            <a:xfrm>
              <a:off x="5298840" y="1422720"/>
              <a:ext cx="1156680" cy="1486080"/>
            </a:xfrm>
            <a:custGeom>
              <a:avLst/>
              <a:gdLst/>
              <a:ahLst/>
              <a:cxnLst/>
              <a:rect l="l" t="t" r="r" b="b"/>
              <a:pathLst>
                <a:path w="3213" h="4128" extrusionOk="0">
                  <a:moveTo>
                    <a:pt x="3100" y="4024"/>
                  </a:moveTo>
                  <a:cubicBezTo>
                    <a:pt x="2866" y="4024"/>
                    <a:pt x="2444" y="3995"/>
                    <a:pt x="2283" y="3879"/>
                  </a:cubicBezTo>
                  <a:cubicBezTo>
                    <a:pt x="2123" y="3762"/>
                    <a:pt x="1904" y="2915"/>
                    <a:pt x="1904" y="2915"/>
                  </a:cubicBezTo>
                  <a:lnTo>
                    <a:pt x="2327" y="3499"/>
                  </a:lnTo>
                  <a:lnTo>
                    <a:pt x="1604" y="465"/>
                  </a:lnTo>
                  <a:cubicBezTo>
                    <a:pt x="1475" y="424"/>
                    <a:pt x="1393" y="437"/>
                    <a:pt x="1324" y="437"/>
                  </a:cubicBezTo>
                  <a:cubicBezTo>
                    <a:pt x="1228" y="437"/>
                    <a:pt x="379" y="0"/>
                    <a:pt x="379" y="0"/>
                  </a:cubicBezTo>
                  <a:lnTo>
                    <a:pt x="0" y="386"/>
                  </a:lnTo>
                  <a:cubicBezTo>
                    <a:pt x="0" y="386"/>
                    <a:pt x="1511" y="1492"/>
                    <a:pt x="1537" y="1575"/>
                  </a:cubicBezTo>
                  <a:cubicBezTo>
                    <a:pt x="1562" y="1659"/>
                    <a:pt x="1620" y="3414"/>
                    <a:pt x="1595" y="3549"/>
                  </a:cubicBezTo>
                  <a:cubicBezTo>
                    <a:pt x="1569" y="3684"/>
                    <a:pt x="1524" y="3742"/>
                    <a:pt x="1549" y="3794"/>
                  </a:cubicBezTo>
                  <a:cubicBezTo>
                    <a:pt x="1575" y="3845"/>
                    <a:pt x="1903" y="4133"/>
                    <a:pt x="2475" y="4127"/>
                  </a:cubicBezTo>
                  <a:cubicBezTo>
                    <a:pt x="2777" y="4124"/>
                    <a:pt x="3033" y="4077"/>
                    <a:pt x="3213" y="4023"/>
                  </a:cubicBezTo>
                  <a:cubicBezTo>
                    <a:pt x="3177" y="4023"/>
                    <a:pt x="3139" y="4024"/>
                    <a:pt x="3100" y="4024"/>
                  </a:cubicBezTo>
                  <a:close/>
                </a:path>
              </a:pathLst>
            </a:custGeom>
            <a:solidFill>
              <a:srgbClr val="000000">
                <a:alpha val="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 name="Google Shape;3142;p67">
              <a:extLst>
                <a:ext uri="{FF2B5EF4-FFF2-40B4-BE49-F238E27FC236}">
                  <a16:creationId xmlns:a16="http://schemas.microsoft.com/office/drawing/2014/main" id="{94FDD4FB-E49F-8EBA-D68D-8DA4D82D1EC6}"/>
                </a:ext>
              </a:extLst>
            </p:cNvPr>
            <p:cNvSpPr/>
            <p:nvPr/>
          </p:nvSpPr>
          <p:spPr>
            <a:xfrm>
              <a:off x="6618600" y="2110320"/>
              <a:ext cx="135360" cy="483840"/>
            </a:xfrm>
            <a:custGeom>
              <a:avLst/>
              <a:gdLst/>
              <a:ahLst/>
              <a:cxnLst/>
              <a:rect l="l" t="t" r="r" b="b"/>
              <a:pathLst>
                <a:path w="376" h="1344" extrusionOk="0">
                  <a:moveTo>
                    <a:pt x="0" y="350"/>
                  </a:moveTo>
                  <a:lnTo>
                    <a:pt x="113" y="0"/>
                  </a:lnTo>
                  <a:lnTo>
                    <a:pt x="138" y="175"/>
                  </a:lnTo>
                  <a:lnTo>
                    <a:pt x="376" y="25"/>
                  </a:lnTo>
                  <a:lnTo>
                    <a:pt x="197" y="1344"/>
                  </a:lnTo>
                  <a:lnTo>
                    <a:pt x="0" y="350"/>
                  </a:lnTo>
                  <a:close/>
                </a:path>
              </a:pathLst>
            </a:custGeom>
            <a:solidFill>
              <a:srgbClr val="000000">
                <a:alpha val="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 name="Google Shape;3143;p67">
              <a:extLst>
                <a:ext uri="{FF2B5EF4-FFF2-40B4-BE49-F238E27FC236}">
                  <a16:creationId xmlns:a16="http://schemas.microsoft.com/office/drawing/2014/main" id="{6FA8FDDF-B74D-C84D-01D4-0C2005FB85AE}"/>
                </a:ext>
              </a:extLst>
            </p:cNvPr>
            <p:cNvSpPr/>
            <p:nvPr/>
          </p:nvSpPr>
          <p:spPr>
            <a:xfrm>
              <a:off x="6609240" y="2062440"/>
              <a:ext cx="154800" cy="158400"/>
            </a:xfrm>
            <a:custGeom>
              <a:avLst/>
              <a:gdLst/>
              <a:ahLst/>
              <a:cxnLst/>
              <a:rect l="l" t="t" r="r" b="b"/>
              <a:pathLst>
                <a:path w="430" h="440" extrusionOk="0">
                  <a:moveTo>
                    <a:pt x="18" y="440"/>
                  </a:moveTo>
                  <a:cubicBezTo>
                    <a:pt x="14" y="440"/>
                    <a:pt x="10" y="439"/>
                    <a:pt x="7" y="436"/>
                  </a:cubicBezTo>
                  <a:cubicBezTo>
                    <a:pt x="0" y="431"/>
                    <a:pt x="-2" y="422"/>
                    <a:pt x="2" y="414"/>
                  </a:cubicBezTo>
                  <a:lnTo>
                    <a:pt x="207" y="10"/>
                  </a:lnTo>
                  <a:cubicBezTo>
                    <a:pt x="211" y="2"/>
                    <a:pt x="222" y="-2"/>
                    <a:pt x="231" y="3"/>
                  </a:cubicBezTo>
                  <a:cubicBezTo>
                    <a:pt x="239" y="7"/>
                    <a:pt x="243" y="18"/>
                    <a:pt x="238" y="26"/>
                  </a:cubicBezTo>
                  <a:lnTo>
                    <a:pt x="84" y="331"/>
                  </a:lnTo>
                  <a:lnTo>
                    <a:pt x="399" y="15"/>
                  </a:lnTo>
                  <a:cubicBezTo>
                    <a:pt x="406" y="8"/>
                    <a:pt x="417" y="8"/>
                    <a:pt x="424" y="15"/>
                  </a:cubicBezTo>
                  <a:cubicBezTo>
                    <a:pt x="431" y="22"/>
                    <a:pt x="431" y="33"/>
                    <a:pt x="424" y="40"/>
                  </a:cubicBezTo>
                  <a:lnTo>
                    <a:pt x="30" y="434"/>
                  </a:lnTo>
                  <a:cubicBezTo>
                    <a:pt x="27" y="438"/>
                    <a:pt x="22" y="440"/>
                    <a:pt x="18" y="4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 name="Google Shape;3144;p67">
              <a:extLst>
                <a:ext uri="{FF2B5EF4-FFF2-40B4-BE49-F238E27FC236}">
                  <a16:creationId xmlns:a16="http://schemas.microsoft.com/office/drawing/2014/main" id="{20D915E2-469E-DFF2-1BB8-D0F72C1AC570}"/>
                </a:ext>
              </a:extLst>
            </p:cNvPr>
            <p:cNvSpPr/>
            <p:nvPr/>
          </p:nvSpPr>
          <p:spPr>
            <a:xfrm>
              <a:off x="5773680" y="1701000"/>
              <a:ext cx="84600" cy="295200"/>
            </a:xfrm>
            <a:custGeom>
              <a:avLst/>
              <a:gdLst/>
              <a:ahLst/>
              <a:cxnLst/>
              <a:rect l="l" t="t" r="r" b="b"/>
              <a:pathLst>
                <a:path w="235" h="820" extrusionOk="0">
                  <a:moveTo>
                    <a:pt x="218" y="820"/>
                  </a:moveTo>
                  <a:cubicBezTo>
                    <a:pt x="210" y="820"/>
                    <a:pt x="203" y="815"/>
                    <a:pt x="201" y="807"/>
                  </a:cubicBezTo>
                  <a:lnTo>
                    <a:pt x="1" y="22"/>
                  </a:lnTo>
                  <a:cubicBezTo>
                    <a:pt x="-1" y="13"/>
                    <a:pt x="5" y="3"/>
                    <a:pt x="14" y="1"/>
                  </a:cubicBezTo>
                  <a:cubicBezTo>
                    <a:pt x="23" y="-2"/>
                    <a:pt x="33" y="4"/>
                    <a:pt x="35" y="13"/>
                  </a:cubicBezTo>
                  <a:lnTo>
                    <a:pt x="235" y="798"/>
                  </a:lnTo>
                  <a:cubicBezTo>
                    <a:pt x="237" y="807"/>
                    <a:pt x="231" y="817"/>
                    <a:pt x="222" y="819"/>
                  </a:cubicBezTo>
                  <a:cubicBezTo>
                    <a:pt x="221" y="820"/>
                    <a:pt x="219" y="820"/>
                    <a:pt x="218" y="8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 name="Google Shape;3145;p67">
              <a:extLst>
                <a:ext uri="{FF2B5EF4-FFF2-40B4-BE49-F238E27FC236}">
                  <a16:creationId xmlns:a16="http://schemas.microsoft.com/office/drawing/2014/main" id="{E6CDB9FB-6183-8DCF-ACC5-09FD6096BD5F}"/>
                </a:ext>
              </a:extLst>
            </p:cNvPr>
            <p:cNvSpPr/>
            <p:nvPr/>
          </p:nvSpPr>
          <p:spPr>
            <a:xfrm>
              <a:off x="5697360" y="1601280"/>
              <a:ext cx="160920" cy="385560"/>
            </a:xfrm>
            <a:custGeom>
              <a:avLst/>
              <a:gdLst/>
              <a:ahLst/>
              <a:cxnLst/>
              <a:rect l="l" t="t" r="r" b="b"/>
              <a:pathLst>
                <a:path w="447" h="1071" extrusionOk="0">
                  <a:moveTo>
                    <a:pt x="430" y="1071"/>
                  </a:moveTo>
                  <a:cubicBezTo>
                    <a:pt x="423" y="1071"/>
                    <a:pt x="416" y="1067"/>
                    <a:pt x="413" y="1060"/>
                  </a:cubicBezTo>
                  <a:lnTo>
                    <a:pt x="2" y="25"/>
                  </a:lnTo>
                  <a:cubicBezTo>
                    <a:pt x="-2" y="16"/>
                    <a:pt x="3" y="5"/>
                    <a:pt x="12" y="2"/>
                  </a:cubicBezTo>
                  <a:cubicBezTo>
                    <a:pt x="21" y="-2"/>
                    <a:pt x="31" y="3"/>
                    <a:pt x="35" y="12"/>
                  </a:cubicBezTo>
                  <a:lnTo>
                    <a:pt x="446" y="1047"/>
                  </a:lnTo>
                  <a:cubicBezTo>
                    <a:pt x="450" y="1056"/>
                    <a:pt x="445" y="1066"/>
                    <a:pt x="436" y="1070"/>
                  </a:cubicBezTo>
                  <a:cubicBezTo>
                    <a:pt x="434" y="1071"/>
                    <a:pt x="432" y="1071"/>
                    <a:pt x="430" y="107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 name="Google Shape;3146;p67">
              <a:extLst>
                <a:ext uri="{FF2B5EF4-FFF2-40B4-BE49-F238E27FC236}">
                  <a16:creationId xmlns:a16="http://schemas.microsoft.com/office/drawing/2014/main" id="{6F6749A1-CA32-0F28-CC7A-A80EBA2C03F9}"/>
                </a:ext>
              </a:extLst>
            </p:cNvPr>
            <p:cNvSpPr/>
            <p:nvPr/>
          </p:nvSpPr>
          <p:spPr>
            <a:xfrm>
              <a:off x="5854320" y="1967400"/>
              <a:ext cx="228960" cy="681120"/>
            </a:xfrm>
            <a:custGeom>
              <a:avLst/>
              <a:gdLst/>
              <a:ahLst/>
              <a:cxnLst/>
              <a:rect l="l" t="t" r="r" b="b"/>
              <a:pathLst>
                <a:path w="636" h="1892" extrusionOk="0">
                  <a:moveTo>
                    <a:pt x="619" y="1892"/>
                  </a:moveTo>
                  <a:cubicBezTo>
                    <a:pt x="614" y="1892"/>
                    <a:pt x="609" y="1890"/>
                    <a:pt x="605" y="1886"/>
                  </a:cubicBezTo>
                  <a:cubicBezTo>
                    <a:pt x="353" y="1564"/>
                    <a:pt x="15" y="85"/>
                    <a:pt x="1" y="22"/>
                  </a:cubicBezTo>
                  <a:cubicBezTo>
                    <a:pt x="-1" y="13"/>
                    <a:pt x="5" y="3"/>
                    <a:pt x="14" y="1"/>
                  </a:cubicBezTo>
                  <a:cubicBezTo>
                    <a:pt x="24" y="-1"/>
                    <a:pt x="33" y="5"/>
                    <a:pt x="35" y="15"/>
                  </a:cubicBezTo>
                  <a:cubicBezTo>
                    <a:pt x="39" y="30"/>
                    <a:pt x="386" y="1549"/>
                    <a:pt x="633" y="1864"/>
                  </a:cubicBezTo>
                  <a:cubicBezTo>
                    <a:pt x="639" y="1871"/>
                    <a:pt x="638" y="1883"/>
                    <a:pt x="630" y="1889"/>
                  </a:cubicBezTo>
                  <a:cubicBezTo>
                    <a:pt x="627" y="1891"/>
                    <a:pt x="623" y="1892"/>
                    <a:pt x="619" y="18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3147;p67">
              <a:extLst>
                <a:ext uri="{FF2B5EF4-FFF2-40B4-BE49-F238E27FC236}">
                  <a16:creationId xmlns:a16="http://schemas.microsoft.com/office/drawing/2014/main" id="{11FF2460-93CA-F522-4791-50E3D92D68F4}"/>
                </a:ext>
              </a:extLst>
            </p:cNvPr>
            <p:cNvSpPr/>
            <p:nvPr/>
          </p:nvSpPr>
          <p:spPr>
            <a:xfrm>
              <a:off x="5895000" y="2234160"/>
              <a:ext cx="141840" cy="534240"/>
            </a:xfrm>
            <a:custGeom>
              <a:avLst/>
              <a:gdLst/>
              <a:ahLst/>
              <a:cxnLst/>
              <a:rect l="l" t="t" r="r" b="b"/>
              <a:pathLst>
                <a:path w="394" h="1484" extrusionOk="0">
                  <a:moveTo>
                    <a:pt x="377" y="1484"/>
                  </a:moveTo>
                  <a:cubicBezTo>
                    <a:pt x="372" y="1484"/>
                    <a:pt x="366" y="1481"/>
                    <a:pt x="363" y="1477"/>
                  </a:cubicBezTo>
                  <a:cubicBezTo>
                    <a:pt x="191" y="1235"/>
                    <a:pt x="8" y="70"/>
                    <a:pt x="0" y="21"/>
                  </a:cubicBezTo>
                  <a:cubicBezTo>
                    <a:pt x="-1" y="11"/>
                    <a:pt x="5" y="2"/>
                    <a:pt x="15" y="0"/>
                  </a:cubicBezTo>
                  <a:cubicBezTo>
                    <a:pt x="25" y="-1"/>
                    <a:pt x="34" y="5"/>
                    <a:pt x="35" y="15"/>
                  </a:cubicBezTo>
                  <a:cubicBezTo>
                    <a:pt x="37" y="27"/>
                    <a:pt x="224" y="1221"/>
                    <a:pt x="392" y="1456"/>
                  </a:cubicBezTo>
                  <a:cubicBezTo>
                    <a:pt x="397" y="1464"/>
                    <a:pt x="395" y="1475"/>
                    <a:pt x="387" y="1481"/>
                  </a:cubicBezTo>
                  <a:cubicBezTo>
                    <a:pt x="384" y="1483"/>
                    <a:pt x="381" y="1484"/>
                    <a:pt x="377" y="14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 name="Google Shape;3148;p67">
              <a:extLst>
                <a:ext uri="{FF2B5EF4-FFF2-40B4-BE49-F238E27FC236}">
                  <a16:creationId xmlns:a16="http://schemas.microsoft.com/office/drawing/2014/main" id="{DE575897-97AD-B40F-0D63-175F552D9792}"/>
                </a:ext>
              </a:extLst>
            </p:cNvPr>
            <p:cNvSpPr/>
            <p:nvPr/>
          </p:nvSpPr>
          <p:spPr>
            <a:xfrm>
              <a:off x="6078960" y="1809360"/>
              <a:ext cx="289080" cy="1136160"/>
            </a:xfrm>
            <a:custGeom>
              <a:avLst/>
              <a:gdLst/>
              <a:ahLst/>
              <a:cxnLst/>
              <a:rect l="l" t="t" r="r" b="b"/>
              <a:pathLst>
                <a:path w="803" h="3156" extrusionOk="0">
                  <a:moveTo>
                    <a:pt x="0" y="83"/>
                  </a:moveTo>
                  <a:lnTo>
                    <a:pt x="244" y="688"/>
                  </a:lnTo>
                  <a:lnTo>
                    <a:pt x="109" y="2520"/>
                  </a:lnTo>
                  <a:lnTo>
                    <a:pt x="373" y="3156"/>
                  </a:lnTo>
                  <a:lnTo>
                    <a:pt x="648" y="2437"/>
                  </a:lnTo>
                  <a:lnTo>
                    <a:pt x="360" y="668"/>
                  </a:lnTo>
                  <a:lnTo>
                    <a:pt x="803" y="103"/>
                  </a:lnTo>
                  <a:lnTo>
                    <a:pt x="758" y="70"/>
                  </a:lnTo>
                  <a:cubicBezTo>
                    <a:pt x="758" y="70"/>
                    <a:pt x="623" y="173"/>
                    <a:pt x="495" y="296"/>
                  </a:cubicBezTo>
                  <a:cubicBezTo>
                    <a:pt x="366" y="418"/>
                    <a:pt x="251" y="431"/>
                    <a:pt x="186" y="341"/>
                  </a:cubicBezTo>
                  <a:cubicBezTo>
                    <a:pt x="122" y="250"/>
                    <a:pt x="64" y="0"/>
                    <a:pt x="64" y="0"/>
                  </a:cubicBezTo>
                  <a:lnTo>
                    <a:pt x="0" y="8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 name="Google Shape;3149;p67">
              <a:extLst>
                <a:ext uri="{FF2B5EF4-FFF2-40B4-BE49-F238E27FC236}">
                  <a16:creationId xmlns:a16="http://schemas.microsoft.com/office/drawing/2014/main" id="{950CCADE-E2A4-D166-E18F-112FA0FF3973}"/>
                </a:ext>
              </a:extLst>
            </p:cNvPr>
            <p:cNvSpPr/>
            <p:nvPr/>
          </p:nvSpPr>
          <p:spPr>
            <a:xfrm>
              <a:off x="6072480" y="1802880"/>
              <a:ext cx="302040" cy="1149120"/>
            </a:xfrm>
            <a:custGeom>
              <a:avLst/>
              <a:gdLst/>
              <a:ahLst/>
              <a:cxnLst/>
              <a:rect l="l" t="t" r="r" b="b"/>
              <a:pathLst>
                <a:path w="839" h="3192" extrusionOk="0">
                  <a:moveTo>
                    <a:pt x="145" y="2535"/>
                  </a:moveTo>
                  <a:lnTo>
                    <a:pt x="390" y="3126"/>
                  </a:lnTo>
                  <a:lnTo>
                    <a:pt x="648" y="2453"/>
                  </a:lnTo>
                  <a:lnTo>
                    <a:pt x="360" y="689"/>
                  </a:lnTo>
                  <a:cubicBezTo>
                    <a:pt x="360" y="684"/>
                    <a:pt x="361" y="679"/>
                    <a:pt x="364" y="676"/>
                  </a:cubicBezTo>
                  <a:lnTo>
                    <a:pt x="795" y="124"/>
                  </a:lnTo>
                  <a:lnTo>
                    <a:pt x="776" y="110"/>
                  </a:lnTo>
                  <a:cubicBezTo>
                    <a:pt x="742" y="137"/>
                    <a:pt x="630" y="225"/>
                    <a:pt x="525" y="326"/>
                  </a:cubicBezTo>
                  <a:cubicBezTo>
                    <a:pt x="444" y="403"/>
                    <a:pt x="365" y="440"/>
                    <a:pt x="298" y="434"/>
                  </a:cubicBezTo>
                  <a:cubicBezTo>
                    <a:pt x="255" y="430"/>
                    <a:pt x="217" y="407"/>
                    <a:pt x="190" y="369"/>
                  </a:cubicBezTo>
                  <a:cubicBezTo>
                    <a:pt x="139" y="297"/>
                    <a:pt x="92" y="131"/>
                    <a:pt x="74" y="58"/>
                  </a:cubicBezTo>
                  <a:lnTo>
                    <a:pt x="38" y="104"/>
                  </a:lnTo>
                  <a:lnTo>
                    <a:pt x="279" y="699"/>
                  </a:lnTo>
                  <a:cubicBezTo>
                    <a:pt x="280" y="702"/>
                    <a:pt x="280" y="704"/>
                    <a:pt x="280" y="707"/>
                  </a:cubicBezTo>
                  <a:lnTo>
                    <a:pt x="145" y="2535"/>
                  </a:lnTo>
                  <a:moveTo>
                    <a:pt x="391" y="3192"/>
                  </a:moveTo>
                  <a:cubicBezTo>
                    <a:pt x="384" y="3192"/>
                    <a:pt x="377" y="3187"/>
                    <a:pt x="374" y="3181"/>
                  </a:cubicBezTo>
                  <a:lnTo>
                    <a:pt x="111" y="2545"/>
                  </a:lnTo>
                  <a:cubicBezTo>
                    <a:pt x="110" y="2543"/>
                    <a:pt x="109" y="2540"/>
                    <a:pt x="109" y="2537"/>
                  </a:cubicBezTo>
                  <a:lnTo>
                    <a:pt x="244" y="709"/>
                  </a:lnTo>
                  <a:lnTo>
                    <a:pt x="1" y="108"/>
                  </a:lnTo>
                  <a:cubicBezTo>
                    <a:pt x="-1" y="102"/>
                    <a:pt x="0" y="96"/>
                    <a:pt x="4" y="91"/>
                  </a:cubicBezTo>
                  <a:lnTo>
                    <a:pt x="68" y="7"/>
                  </a:lnTo>
                  <a:cubicBezTo>
                    <a:pt x="72" y="2"/>
                    <a:pt x="79" y="-1"/>
                    <a:pt x="86" y="0"/>
                  </a:cubicBezTo>
                  <a:cubicBezTo>
                    <a:pt x="92" y="2"/>
                    <a:pt x="98" y="7"/>
                    <a:pt x="99" y="14"/>
                  </a:cubicBezTo>
                  <a:cubicBezTo>
                    <a:pt x="100" y="16"/>
                    <a:pt x="157" y="262"/>
                    <a:pt x="219" y="348"/>
                  </a:cubicBezTo>
                  <a:cubicBezTo>
                    <a:pt x="240" y="379"/>
                    <a:pt x="268" y="396"/>
                    <a:pt x="302" y="399"/>
                  </a:cubicBezTo>
                  <a:cubicBezTo>
                    <a:pt x="358" y="404"/>
                    <a:pt x="428" y="369"/>
                    <a:pt x="501" y="301"/>
                  </a:cubicBezTo>
                  <a:cubicBezTo>
                    <a:pt x="628" y="179"/>
                    <a:pt x="764" y="75"/>
                    <a:pt x="765" y="74"/>
                  </a:cubicBezTo>
                  <a:cubicBezTo>
                    <a:pt x="771" y="70"/>
                    <a:pt x="779" y="70"/>
                    <a:pt x="786" y="74"/>
                  </a:cubicBezTo>
                  <a:lnTo>
                    <a:pt x="831" y="106"/>
                  </a:lnTo>
                  <a:cubicBezTo>
                    <a:pt x="835" y="109"/>
                    <a:pt x="837" y="113"/>
                    <a:pt x="838" y="118"/>
                  </a:cubicBezTo>
                  <a:cubicBezTo>
                    <a:pt x="839" y="123"/>
                    <a:pt x="837" y="128"/>
                    <a:pt x="834" y="131"/>
                  </a:cubicBezTo>
                  <a:lnTo>
                    <a:pt x="397" y="691"/>
                  </a:lnTo>
                  <a:lnTo>
                    <a:pt x="684" y="2452"/>
                  </a:lnTo>
                  <a:cubicBezTo>
                    <a:pt x="684" y="2455"/>
                    <a:pt x="684" y="2458"/>
                    <a:pt x="683" y="2461"/>
                  </a:cubicBezTo>
                  <a:lnTo>
                    <a:pt x="407" y="3180"/>
                  </a:lnTo>
                  <a:cubicBezTo>
                    <a:pt x="405" y="3187"/>
                    <a:pt x="398" y="3191"/>
                    <a:pt x="391" y="31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 name="Google Shape;3150;p67">
              <a:extLst>
                <a:ext uri="{FF2B5EF4-FFF2-40B4-BE49-F238E27FC236}">
                  <a16:creationId xmlns:a16="http://schemas.microsoft.com/office/drawing/2014/main" id="{73C6B056-D27E-DB41-5247-5F2A939D4667}"/>
                </a:ext>
              </a:extLst>
            </p:cNvPr>
            <p:cNvSpPr/>
            <p:nvPr/>
          </p:nvSpPr>
          <p:spPr>
            <a:xfrm>
              <a:off x="6007680" y="1591560"/>
              <a:ext cx="449640" cy="365760"/>
            </a:xfrm>
            <a:custGeom>
              <a:avLst/>
              <a:gdLst/>
              <a:ahLst/>
              <a:cxnLst/>
              <a:rect l="l" t="t" r="r" b="b"/>
              <a:pathLst>
                <a:path w="1249" h="1016" extrusionOk="0">
                  <a:moveTo>
                    <a:pt x="506" y="13"/>
                  </a:moveTo>
                  <a:cubicBezTo>
                    <a:pt x="506" y="13"/>
                    <a:pt x="288" y="39"/>
                    <a:pt x="224" y="155"/>
                  </a:cubicBezTo>
                  <a:cubicBezTo>
                    <a:pt x="159" y="270"/>
                    <a:pt x="50" y="302"/>
                    <a:pt x="31" y="521"/>
                  </a:cubicBezTo>
                  <a:cubicBezTo>
                    <a:pt x="11" y="740"/>
                    <a:pt x="-14" y="856"/>
                    <a:pt x="11" y="856"/>
                  </a:cubicBezTo>
                  <a:cubicBezTo>
                    <a:pt x="37" y="856"/>
                    <a:pt x="314" y="663"/>
                    <a:pt x="314" y="663"/>
                  </a:cubicBezTo>
                  <a:cubicBezTo>
                    <a:pt x="314" y="663"/>
                    <a:pt x="410" y="939"/>
                    <a:pt x="449" y="958"/>
                  </a:cubicBezTo>
                  <a:cubicBezTo>
                    <a:pt x="487" y="978"/>
                    <a:pt x="551" y="939"/>
                    <a:pt x="609" y="894"/>
                  </a:cubicBezTo>
                  <a:cubicBezTo>
                    <a:pt x="667" y="849"/>
                    <a:pt x="801" y="688"/>
                    <a:pt x="866" y="720"/>
                  </a:cubicBezTo>
                  <a:cubicBezTo>
                    <a:pt x="930" y="753"/>
                    <a:pt x="1065" y="1087"/>
                    <a:pt x="1116" y="1003"/>
                  </a:cubicBezTo>
                  <a:cubicBezTo>
                    <a:pt x="1168" y="920"/>
                    <a:pt x="1329" y="515"/>
                    <a:pt x="1200" y="219"/>
                  </a:cubicBezTo>
                  <a:cubicBezTo>
                    <a:pt x="1071" y="-77"/>
                    <a:pt x="506" y="13"/>
                    <a:pt x="506" y="1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3151;p67">
              <a:extLst>
                <a:ext uri="{FF2B5EF4-FFF2-40B4-BE49-F238E27FC236}">
                  <a16:creationId xmlns:a16="http://schemas.microsoft.com/office/drawing/2014/main" id="{997A84CB-AF40-E1EC-6DE3-FEA7B7604643}"/>
                </a:ext>
              </a:extLst>
            </p:cNvPr>
            <p:cNvSpPr/>
            <p:nvPr/>
          </p:nvSpPr>
          <p:spPr>
            <a:xfrm>
              <a:off x="6001560" y="1585080"/>
              <a:ext cx="462240" cy="378720"/>
            </a:xfrm>
            <a:custGeom>
              <a:avLst/>
              <a:gdLst/>
              <a:ahLst/>
              <a:cxnLst/>
              <a:rect l="l" t="t" r="r" b="b"/>
              <a:pathLst>
                <a:path w="1284" h="1052" extrusionOk="0">
                  <a:moveTo>
                    <a:pt x="523" y="31"/>
                  </a:moveTo>
                  <a:lnTo>
                    <a:pt x="524" y="31"/>
                  </a:lnTo>
                  <a:lnTo>
                    <a:pt x="523" y="31"/>
                  </a:lnTo>
                  <a:moveTo>
                    <a:pt x="37" y="860"/>
                  </a:moveTo>
                  <a:lnTo>
                    <a:pt x="37" y="860"/>
                  </a:lnTo>
                  <a:moveTo>
                    <a:pt x="864" y="717"/>
                  </a:moveTo>
                  <a:cubicBezTo>
                    <a:pt x="873" y="717"/>
                    <a:pt x="882" y="719"/>
                    <a:pt x="890" y="723"/>
                  </a:cubicBezTo>
                  <a:cubicBezTo>
                    <a:pt x="921" y="738"/>
                    <a:pt x="957" y="797"/>
                    <a:pt x="998" y="866"/>
                  </a:cubicBezTo>
                  <a:cubicBezTo>
                    <a:pt x="1033" y="923"/>
                    <a:pt x="1090" y="1017"/>
                    <a:pt x="1113" y="1017"/>
                  </a:cubicBezTo>
                  <a:cubicBezTo>
                    <a:pt x="1115" y="1017"/>
                    <a:pt x="1117" y="1014"/>
                    <a:pt x="1118" y="1012"/>
                  </a:cubicBezTo>
                  <a:cubicBezTo>
                    <a:pt x="1172" y="925"/>
                    <a:pt x="1324" y="527"/>
                    <a:pt x="1201" y="244"/>
                  </a:cubicBezTo>
                  <a:cubicBezTo>
                    <a:pt x="1079" y="-36"/>
                    <a:pt x="532" y="48"/>
                    <a:pt x="526" y="49"/>
                  </a:cubicBezTo>
                  <a:lnTo>
                    <a:pt x="526" y="49"/>
                  </a:lnTo>
                  <a:cubicBezTo>
                    <a:pt x="523" y="49"/>
                    <a:pt x="315" y="75"/>
                    <a:pt x="256" y="181"/>
                  </a:cubicBezTo>
                  <a:cubicBezTo>
                    <a:pt x="235" y="220"/>
                    <a:pt x="208" y="249"/>
                    <a:pt x="183" y="278"/>
                  </a:cubicBezTo>
                  <a:cubicBezTo>
                    <a:pt x="129" y="339"/>
                    <a:pt x="78" y="397"/>
                    <a:pt x="65" y="541"/>
                  </a:cubicBezTo>
                  <a:cubicBezTo>
                    <a:pt x="59" y="612"/>
                    <a:pt x="52" y="672"/>
                    <a:pt x="46" y="721"/>
                  </a:cubicBezTo>
                  <a:cubicBezTo>
                    <a:pt x="40" y="778"/>
                    <a:pt x="34" y="832"/>
                    <a:pt x="35" y="853"/>
                  </a:cubicBezTo>
                  <a:cubicBezTo>
                    <a:pt x="71" y="836"/>
                    <a:pt x="203" y="748"/>
                    <a:pt x="320" y="666"/>
                  </a:cubicBezTo>
                  <a:cubicBezTo>
                    <a:pt x="325" y="663"/>
                    <a:pt x="331" y="662"/>
                    <a:pt x="336" y="664"/>
                  </a:cubicBezTo>
                  <a:cubicBezTo>
                    <a:pt x="341" y="665"/>
                    <a:pt x="345" y="670"/>
                    <a:pt x="347" y="675"/>
                  </a:cubicBezTo>
                  <a:cubicBezTo>
                    <a:pt x="392" y="802"/>
                    <a:pt x="453" y="948"/>
                    <a:pt x="474" y="961"/>
                  </a:cubicBezTo>
                  <a:cubicBezTo>
                    <a:pt x="487" y="968"/>
                    <a:pt x="525" y="969"/>
                    <a:pt x="615" y="898"/>
                  </a:cubicBezTo>
                  <a:cubicBezTo>
                    <a:pt x="629" y="887"/>
                    <a:pt x="648" y="869"/>
                    <a:pt x="670" y="849"/>
                  </a:cubicBezTo>
                  <a:cubicBezTo>
                    <a:pt x="732" y="789"/>
                    <a:pt x="806" y="717"/>
                    <a:pt x="864" y="717"/>
                  </a:cubicBezTo>
                  <a:moveTo>
                    <a:pt x="1113" y="1052"/>
                  </a:moveTo>
                  <a:lnTo>
                    <a:pt x="1113" y="1052"/>
                  </a:lnTo>
                  <a:cubicBezTo>
                    <a:pt x="1073" y="1052"/>
                    <a:pt x="1032" y="989"/>
                    <a:pt x="968" y="884"/>
                  </a:cubicBezTo>
                  <a:cubicBezTo>
                    <a:pt x="934" y="828"/>
                    <a:pt x="896" y="765"/>
                    <a:pt x="875" y="754"/>
                  </a:cubicBezTo>
                  <a:cubicBezTo>
                    <a:pt x="838" y="736"/>
                    <a:pt x="748" y="822"/>
                    <a:pt x="694" y="874"/>
                  </a:cubicBezTo>
                  <a:cubicBezTo>
                    <a:pt x="672" y="896"/>
                    <a:pt x="652" y="914"/>
                    <a:pt x="637" y="926"/>
                  </a:cubicBezTo>
                  <a:cubicBezTo>
                    <a:pt x="554" y="991"/>
                    <a:pt x="497" y="1012"/>
                    <a:pt x="458" y="992"/>
                  </a:cubicBezTo>
                  <a:cubicBezTo>
                    <a:pt x="420" y="973"/>
                    <a:pt x="355" y="802"/>
                    <a:pt x="322" y="708"/>
                  </a:cubicBezTo>
                  <a:cubicBezTo>
                    <a:pt x="197" y="795"/>
                    <a:pt x="53" y="891"/>
                    <a:pt x="28" y="891"/>
                  </a:cubicBezTo>
                  <a:cubicBezTo>
                    <a:pt x="21" y="891"/>
                    <a:pt x="14" y="888"/>
                    <a:pt x="10" y="883"/>
                  </a:cubicBezTo>
                  <a:cubicBezTo>
                    <a:pt x="-5" y="866"/>
                    <a:pt x="-2" y="832"/>
                    <a:pt x="11" y="717"/>
                  </a:cubicBezTo>
                  <a:cubicBezTo>
                    <a:pt x="17" y="669"/>
                    <a:pt x="24" y="608"/>
                    <a:pt x="30" y="538"/>
                  </a:cubicBezTo>
                  <a:cubicBezTo>
                    <a:pt x="44" y="383"/>
                    <a:pt x="101" y="318"/>
                    <a:pt x="157" y="255"/>
                  </a:cubicBezTo>
                  <a:cubicBezTo>
                    <a:pt x="182" y="226"/>
                    <a:pt x="206" y="199"/>
                    <a:pt x="225" y="164"/>
                  </a:cubicBezTo>
                  <a:cubicBezTo>
                    <a:pt x="292" y="43"/>
                    <a:pt x="507" y="15"/>
                    <a:pt x="521" y="14"/>
                  </a:cubicBezTo>
                  <a:cubicBezTo>
                    <a:pt x="549" y="9"/>
                    <a:pt x="1101" y="-74"/>
                    <a:pt x="1233" y="230"/>
                  </a:cubicBezTo>
                  <a:cubicBezTo>
                    <a:pt x="1371" y="547"/>
                    <a:pt x="1188" y="967"/>
                    <a:pt x="1148" y="1031"/>
                  </a:cubicBezTo>
                  <a:cubicBezTo>
                    <a:pt x="1137" y="1049"/>
                    <a:pt x="1123" y="1052"/>
                    <a:pt x="1113" y="10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 name="Google Shape;3152;p67">
              <a:extLst>
                <a:ext uri="{FF2B5EF4-FFF2-40B4-BE49-F238E27FC236}">
                  <a16:creationId xmlns:a16="http://schemas.microsoft.com/office/drawing/2014/main" id="{ED9D21E2-D7FC-D9DF-ADC0-3A7E0B3D8520}"/>
                </a:ext>
              </a:extLst>
            </p:cNvPr>
            <p:cNvSpPr/>
            <p:nvPr/>
          </p:nvSpPr>
          <p:spPr>
            <a:xfrm>
              <a:off x="6143760" y="1580040"/>
              <a:ext cx="244800" cy="367920"/>
            </a:xfrm>
            <a:custGeom>
              <a:avLst/>
              <a:gdLst/>
              <a:ahLst/>
              <a:cxnLst/>
              <a:rect l="l" t="t" r="r" b="b"/>
              <a:pathLst>
                <a:path w="680" h="1022" extrusionOk="0">
                  <a:moveTo>
                    <a:pt x="0" y="0"/>
                  </a:moveTo>
                  <a:cubicBezTo>
                    <a:pt x="0" y="0"/>
                    <a:pt x="38" y="630"/>
                    <a:pt x="45" y="817"/>
                  </a:cubicBezTo>
                  <a:cubicBezTo>
                    <a:pt x="51" y="1003"/>
                    <a:pt x="103" y="1048"/>
                    <a:pt x="148" y="1010"/>
                  </a:cubicBezTo>
                  <a:cubicBezTo>
                    <a:pt x="193" y="971"/>
                    <a:pt x="584" y="611"/>
                    <a:pt x="623" y="399"/>
                  </a:cubicBezTo>
                  <a:cubicBezTo>
                    <a:pt x="661" y="187"/>
                    <a:pt x="680" y="64"/>
                    <a:pt x="680" y="64"/>
                  </a:cubicBezTo>
                  <a:lnTo>
                    <a:pt x="0" y="0"/>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3153;p67">
              <a:extLst>
                <a:ext uri="{FF2B5EF4-FFF2-40B4-BE49-F238E27FC236}">
                  <a16:creationId xmlns:a16="http://schemas.microsoft.com/office/drawing/2014/main" id="{8BF7F303-B5F6-61A8-20C7-03387EFCEB74}"/>
                </a:ext>
              </a:extLst>
            </p:cNvPr>
            <p:cNvSpPr/>
            <p:nvPr/>
          </p:nvSpPr>
          <p:spPr>
            <a:xfrm>
              <a:off x="6137280" y="1573560"/>
              <a:ext cx="258120" cy="380880"/>
            </a:xfrm>
            <a:custGeom>
              <a:avLst/>
              <a:gdLst/>
              <a:ahLst/>
              <a:cxnLst/>
              <a:rect l="l" t="t" r="r" b="b"/>
              <a:pathLst>
                <a:path w="717" h="1058" extrusionOk="0">
                  <a:moveTo>
                    <a:pt x="37" y="38"/>
                  </a:moveTo>
                  <a:cubicBezTo>
                    <a:pt x="43" y="148"/>
                    <a:pt x="75" y="669"/>
                    <a:pt x="80" y="834"/>
                  </a:cubicBezTo>
                  <a:cubicBezTo>
                    <a:pt x="86" y="994"/>
                    <a:pt x="123" y="1018"/>
                    <a:pt x="130" y="1021"/>
                  </a:cubicBezTo>
                  <a:cubicBezTo>
                    <a:pt x="133" y="1023"/>
                    <a:pt x="141" y="1026"/>
                    <a:pt x="154" y="1014"/>
                  </a:cubicBezTo>
                  <a:cubicBezTo>
                    <a:pt x="239" y="942"/>
                    <a:pt x="588" y="606"/>
                    <a:pt x="623" y="414"/>
                  </a:cubicBezTo>
                  <a:cubicBezTo>
                    <a:pt x="653" y="251"/>
                    <a:pt x="671" y="140"/>
                    <a:pt x="678" y="98"/>
                  </a:cubicBezTo>
                  <a:lnTo>
                    <a:pt x="37" y="38"/>
                  </a:lnTo>
                  <a:moveTo>
                    <a:pt x="136" y="1058"/>
                  </a:moveTo>
                  <a:cubicBezTo>
                    <a:pt x="129" y="1058"/>
                    <a:pt x="123" y="1057"/>
                    <a:pt x="116" y="1054"/>
                  </a:cubicBezTo>
                  <a:cubicBezTo>
                    <a:pt x="74" y="1035"/>
                    <a:pt x="49" y="960"/>
                    <a:pt x="45" y="835"/>
                  </a:cubicBezTo>
                  <a:cubicBezTo>
                    <a:pt x="39" y="651"/>
                    <a:pt x="1" y="25"/>
                    <a:pt x="0" y="19"/>
                  </a:cubicBezTo>
                  <a:cubicBezTo>
                    <a:pt x="0" y="14"/>
                    <a:pt x="2" y="9"/>
                    <a:pt x="6" y="5"/>
                  </a:cubicBezTo>
                  <a:cubicBezTo>
                    <a:pt x="9" y="2"/>
                    <a:pt x="14" y="0"/>
                    <a:pt x="20" y="1"/>
                  </a:cubicBezTo>
                  <a:lnTo>
                    <a:pt x="700" y="65"/>
                  </a:lnTo>
                  <a:cubicBezTo>
                    <a:pt x="705" y="65"/>
                    <a:pt x="709" y="68"/>
                    <a:pt x="712" y="72"/>
                  </a:cubicBezTo>
                  <a:cubicBezTo>
                    <a:pt x="715" y="75"/>
                    <a:pt x="717" y="80"/>
                    <a:pt x="716" y="85"/>
                  </a:cubicBezTo>
                  <a:cubicBezTo>
                    <a:pt x="716" y="86"/>
                    <a:pt x="696" y="210"/>
                    <a:pt x="658" y="420"/>
                  </a:cubicBezTo>
                  <a:cubicBezTo>
                    <a:pt x="616" y="652"/>
                    <a:pt x="182" y="1037"/>
                    <a:pt x="177" y="1041"/>
                  </a:cubicBezTo>
                  <a:cubicBezTo>
                    <a:pt x="164" y="1052"/>
                    <a:pt x="150" y="1058"/>
                    <a:pt x="136" y="10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3154;p67">
              <a:extLst>
                <a:ext uri="{FF2B5EF4-FFF2-40B4-BE49-F238E27FC236}">
                  <a16:creationId xmlns:a16="http://schemas.microsoft.com/office/drawing/2014/main" id="{D21BCBE7-0660-503A-07EF-FFB2163069A4}"/>
                </a:ext>
              </a:extLst>
            </p:cNvPr>
            <p:cNvSpPr/>
            <p:nvPr/>
          </p:nvSpPr>
          <p:spPr>
            <a:xfrm>
              <a:off x="6034320" y="1303200"/>
              <a:ext cx="88200" cy="165960"/>
            </a:xfrm>
            <a:custGeom>
              <a:avLst/>
              <a:gdLst/>
              <a:ahLst/>
              <a:cxnLst/>
              <a:rect l="l" t="t" r="r" b="b"/>
              <a:pathLst>
                <a:path w="245" h="461" extrusionOk="0">
                  <a:moveTo>
                    <a:pt x="220" y="178"/>
                  </a:moveTo>
                  <a:cubicBezTo>
                    <a:pt x="220" y="178"/>
                    <a:pt x="156" y="-28"/>
                    <a:pt x="79" y="4"/>
                  </a:cubicBezTo>
                  <a:cubicBezTo>
                    <a:pt x="2" y="36"/>
                    <a:pt x="-24" y="268"/>
                    <a:pt x="27" y="370"/>
                  </a:cubicBezTo>
                  <a:cubicBezTo>
                    <a:pt x="79" y="473"/>
                    <a:pt x="220" y="480"/>
                    <a:pt x="240" y="435"/>
                  </a:cubicBezTo>
                  <a:cubicBezTo>
                    <a:pt x="259" y="390"/>
                    <a:pt x="220" y="178"/>
                    <a:pt x="220" y="178"/>
                  </a:cubicBez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3155;p67">
              <a:extLst>
                <a:ext uri="{FF2B5EF4-FFF2-40B4-BE49-F238E27FC236}">
                  <a16:creationId xmlns:a16="http://schemas.microsoft.com/office/drawing/2014/main" id="{F35941B9-748E-0033-5D7B-371DF29D33BB}"/>
                </a:ext>
              </a:extLst>
            </p:cNvPr>
            <p:cNvSpPr/>
            <p:nvPr/>
          </p:nvSpPr>
          <p:spPr>
            <a:xfrm>
              <a:off x="6028200" y="1297080"/>
              <a:ext cx="100440" cy="178560"/>
            </a:xfrm>
            <a:custGeom>
              <a:avLst/>
              <a:gdLst/>
              <a:ahLst/>
              <a:cxnLst/>
              <a:rect l="l" t="t" r="r" b="b"/>
              <a:pathLst>
                <a:path w="279" h="496" extrusionOk="0">
                  <a:moveTo>
                    <a:pt x="112" y="35"/>
                  </a:moveTo>
                  <a:cubicBezTo>
                    <a:pt x="109" y="35"/>
                    <a:pt x="106" y="36"/>
                    <a:pt x="103" y="37"/>
                  </a:cubicBezTo>
                  <a:cubicBezTo>
                    <a:pt x="86" y="44"/>
                    <a:pt x="71" y="66"/>
                    <a:pt x="59" y="98"/>
                  </a:cubicBezTo>
                  <a:cubicBezTo>
                    <a:pt x="27" y="183"/>
                    <a:pt x="28" y="315"/>
                    <a:pt x="60" y="380"/>
                  </a:cubicBezTo>
                  <a:cubicBezTo>
                    <a:pt x="89" y="437"/>
                    <a:pt x="152" y="462"/>
                    <a:pt x="198" y="461"/>
                  </a:cubicBezTo>
                  <a:cubicBezTo>
                    <a:pt x="223" y="460"/>
                    <a:pt x="237" y="452"/>
                    <a:pt x="240" y="445"/>
                  </a:cubicBezTo>
                  <a:cubicBezTo>
                    <a:pt x="253" y="416"/>
                    <a:pt x="235" y="279"/>
                    <a:pt x="220" y="199"/>
                  </a:cubicBezTo>
                  <a:cubicBezTo>
                    <a:pt x="208" y="160"/>
                    <a:pt x="168" y="58"/>
                    <a:pt x="125" y="38"/>
                  </a:cubicBezTo>
                  <a:cubicBezTo>
                    <a:pt x="120" y="36"/>
                    <a:pt x="116" y="35"/>
                    <a:pt x="112" y="35"/>
                  </a:cubicBezTo>
                  <a:moveTo>
                    <a:pt x="194" y="496"/>
                  </a:moveTo>
                  <a:cubicBezTo>
                    <a:pt x="136" y="496"/>
                    <a:pt x="64" y="465"/>
                    <a:pt x="29" y="395"/>
                  </a:cubicBezTo>
                  <a:cubicBezTo>
                    <a:pt x="-12" y="314"/>
                    <a:pt x="-6" y="170"/>
                    <a:pt x="25" y="86"/>
                  </a:cubicBezTo>
                  <a:cubicBezTo>
                    <a:pt x="41" y="43"/>
                    <a:pt x="63" y="16"/>
                    <a:pt x="89" y="5"/>
                  </a:cubicBezTo>
                  <a:cubicBezTo>
                    <a:pt x="105" y="-2"/>
                    <a:pt x="123" y="-2"/>
                    <a:pt x="140" y="6"/>
                  </a:cubicBezTo>
                  <a:cubicBezTo>
                    <a:pt x="205" y="37"/>
                    <a:pt x="249" y="174"/>
                    <a:pt x="254" y="189"/>
                  </a:cubicBezTo>
                  <a:cubicBezTo>
                    <a:pt x="254" y="190"/>
                    <a:pt x="254" y="191"/>
                    <a:pt x="255" y="191"/>
                  </a:cubicBezTo>
                  <a:cubicBezTo>
                    <a:pt x="261" y="228"/>
                    <a:pt x="293" y="411"/>
                    <a:pt x="273" y="459"/>
                  </a:cubicBezTo>
                  <a:cubicBezTo>
                    <a:pt x="263" y="481"/>
                    <a:pt x="236" y="495"/>
                    <a:pt x="199" y="496"/>
                  </a:cubicBezTo>
                  <a:cubicBezTo>
                    <a:pt x="197" y="496"/>
                    <a:pt x="196" y="496"/>
                    <a:pt x="194" y="4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5" name="Google Shape;3156;p67">
              <a:extLst>
                <a:ext uri="{FF2B5EF4-FFF2-40B4-BE49-F238E27FC236}">
                  <a16:creationId xmlns:a16="http://schemas.microsoft.com/office/drawing/2014/main" id="{45AAF97F-F354-6CD8-52DD-CB5F6E031CBA}"/>
                </a:ext>
              </a:extLst>
            </p:cNvPr>
            <p:cNvSpPr/>
            <p:nvPr/>
          </p:nvSpPr>
          <p:spPr>
            <a:xfrm>
              <a:off x="6505200" y="1223640"/>
              <a:ext cx="163440" cy="138960"/>
            </a:xfrm>
            <a:custGeom>
              <a:avLst/>
              <a:gdLst/>
              <a:ahLst/>
              <a:cxnLst/>
              <a:rect l="l" t="t" r="r" b="b"/>
              <a:pathLst>
                <a:path w="454" h="386" extrusionOk="0">
                  <a:moveTo>
                    <a:pt x="4" y="296"/>
                  </a:moveTo>
                  <a:lnTo>
                    <a:pt x="332" y="26"/>
                  </a:lnTo>
                  <a:lnTo>
                    <a:pt x="454" y="0"/>
                  </a:lnTo>
                  <a:lnTo>
                    <a:pt x="390" y="116"/>
                  </a:lnTo>
                  <a:lnTo>
                    <a:pt x="30" y="386"/>
                  </a:lnTo>
                  <a:cubicBezTo>
                    <a:pt x="30" y="386"/>
                    <a:pt x="-15" y="379"/>
                    <a:pt x="4" y="29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 name="Google Shape;3157;p67">
              <a:extLst>
                <a:ext uri="{FF2B5EF4-FFF2-40B4-BE49-F238E27FC236}">
                  <a16:creationId xmlns:a16="http://schemas.microsoft.com/office/drawing/2014/main" id="{3CA8B6C0-60CB-27C7-B600-34EDEE289615}"/>
                </a:ext>
              </a:extLst>
            </p:cNvPr>
            <p:cNvSpPr/>
            <p:nvPr/>
          </p:nvSpPr>
          <p:spPr>
            <a:xfrm>
              <a:off x="6498720" y="1217160"/>
              <a:ext cx="176400" cy="151560"/>
            </a:xfrm>
            <a:custGeom>
              <a:avLst/>
              <a:gdLst/>
              <a:ahLst/>
              <a:cxnLst/>
              <a:rect l="l" t="t" r="r" b="b"/>
              <a:pathLst>
                <a:path w="490" h="421" extrusionOk="0">
                  <a:moveTo>
                    <a:pt x="38" y="323"/>
                  </a:moveTo>
                  <a:cubicBezTo>
                    <a:pt x="32" y="356"/>
                    <a:pt x="37" y="372"/>
                    <a:pt x="41" y="378"/>
                  </a:cubicBezTo>
                  <a:cubicBezTo>
                    <a:pt x="43" y="380"/>
                    <a:pt x="44" y="382"/>
                    <a:pt x="46" y="383"/>
                  </a:cubicBezTo>
                  <a:lnTo>
                    <a:pt x="395" y="122"/>
                  </a:lnTo>
                  <a:lnTo>
                    <a:pt x="438" y="43"/>
                  </a:lnTo>
                  <a:lnTo>
                    <a:pt x="358" y="60"/>
                  </a:lnTo>
                  <a:lnTo>
                    <a:pt x="38" y="323"/>
                  </a:lnTo>
                  <a:moveTo>
                    <a:pt x="48" y="421"/>
                  </a:moveTo>
                  <a:cubicBezTo>
                    <a:pt x="47" y="421"/>
                    <a:pt x="46" y="421"/>
                    <a:pt x="46" y="421"/>
                  </a:cubicBezTo>
                  <a:cubicBezTo>
                    <a:pt x="44" y="421"/>
                    <a:pt x="26" y="418"/>
                    <a:pt x="13" y="399"/>
                  </a:cubicBezTo>
                  <a:cubicBezTo>
                    <a:pt x="-1" y="379"/>
                    <a:pt x="-4" y="349"/>
                    <a:pt x="5" y="310"/>
                  </a:cubicBezTo>
                  <a:cubicBezTo>
                    <a:pt x="6" y="306"/>
                    <a:pt x="8" y="303"/>
                    <a:pt x="11" y="300"/>
                  </a:cubicBezTo>
                  <a:lnTo>
                    <a:pt x="339" y="30"/>
                  </a:lnTo>
                  <a:cubicBezTo>
                    <a:pt x="341" y="28"/>
                    <a:pt x="344" y="27"/>
                    <a:pt x="347" y="26"/>
                  </a:cubicBezTo>
                  <a:lnTo>
                    <a:pt x="469" y="1"/>
                  </a:lnTo>
                  <a:cubicBezTo>
                    <a:pt x="476" y="-1"/>
                    <a:pt x="483" y="2"/>
                    <a:pt x="487" y="7"/>
                  </a:cubicBezTo>
                  <a:cubicBezTo>
                    <a:pt x="491" y="13"/>
                    <a:pt x="491" y="20"/>
                    <a:pt x="488" y="26"/>
                  </a:cubicBezTo>
                  <a:lnTo>
                    <a:pt x="424" y="142"/>
                  </a:lnTo>
                  <a:cubicBezTo>
                    <a:pt x="422" y="144"/>
                    <a:pt x="421" y="146"/>
                    <a:pt x="419" y="148"/>
                  </a:cubicBezTo>
                  <a:lnTo>
                    <a:pt x="59" y="418"/>
                  </a:lnTo>
                  <a:cubicBezTo>
                    <a:pt x="56" y="420"/>
                    <a:pt x="52" y="421"/>
                    <a:pt x="48" y="4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 name="Google Shape;3158;p67">
              <a:extLst>
                <a:ext uri="{FF2B5EF4-FFF2-40B4-BE49-F238E27FC236}">
                  <a16:creationId xmlns:a16="http://schemas.microsoft.com/office/drawing/2014/main" id="{5DCB7D20-DFA6-1700-2BF9-D178EB53FB47}"/>
                </a:ext>
              </a:extLst>
            </p:cNvPr>
            <p:cNvSpPr/>
            <p:nvPr/>
          </p:nvSpPr>
          <p:spPr>
            <a:xfrm>
              <a:off x="6620040" y="1223640"/>
              <a:ext cx="48600" cy="43200"/>
            </a:xfrm>
            <a:custGeom>
              <a:avLst/>
              <a:gdLst/>
              <a:ahLst/>
              <a:cxnLst/>
              <a:rect l="l" t="t" r="r" b="b"/>
              <a:pathLst>
                <a:path w="135" h="120" extrusionOk="0">
                  <a:moveTo>
                    <a:pt x="13" y="26"/>
                  </a:moveTo>
                  <a:lnTo>
                    <a:pt x="0" y="37"/>
                  </a:lnTo>
                  <a:lnTo>
                    <a:pt x="65" y="120"/>
                  </a:lnTo>
                  <a:lnTo>
                    <a:pt x="71" y="116"/>
                  </a:lnTo>
                  <a:lnTo>
                    <a:pt x="135" y="0"/>
                  </a:lnTo>
                  <a:lnTo>
                    <a:pt x="13" y="26"/>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 name="Google Shape;3159;p67">
              <a:extLst>
                <a:ext uri="{FF2B5EF4-FFF2-40B4-BE49-F238E27FC236}">
                  <a16:creationId xmlns:a16="http://schemas.microsoft.com/office/drawing/2014/main" id="{9F5822E5-6288-5E71-D378-95177EE19E4F}"/>
                </a:ext>
              </a:extLst>
            </p:cNvPr>
            <p:cNvSpPr/>
            <p:nvPr/>
          </p:nvSpPr>
          <p:spPr>
            <a:xfrm>
              <a:off x="6613745" y="1217172"/>
              <a:ext cx="61200" cy="56160"/>
            </a:xfrm>
            <a:custGeom>
              <a:avLst/>
              <a:gdLst/>
              <a:ahLst/>
              <a:cxnLst/>
              <a:rect l="l" t="t" r="r" b="b"/>
              <a:pathLst>
                <a:path w="170" h="156" extrusionOk="0">
                  <a:moveTo>
                    <a:pt x="43" y="59"/>
                  </a:moveTo>
                  <a:lnTo>
                    <a:pt x="82" y="109"/>
                  </a:lnTo>
                  <a:lnTo>
                    <a:pt x="118" y="43"/>
                  </a:lnTo>
                  <a:lnTo>
                    <a:pt x="43" y="59"/>
                  </a:lnTo>
                  <a:moveTo>
                    <a:pt x="82" y="156"/>
                  </a:moveTo>
                  <a:cubicBezTo>
                    <a:pt x="77" y="156"/>
                    <a:pt x="72" y="153"/>
                    <a:pt x="68" y="149"/>
                  </a:cubicBezTo>
                  <a:lnTo>
                    <a:pt x="3" y="66"/>
                  </a:lnTo>
                  <a:cubicBezTo>
                    <a:pt x="-3" y="58"/>
                    <a:pt x="-2" y="47"/>
                    <a:pt x="6" y="41"/>
                  </a:cubicBezTo>
                  <a:lnTo>
                    <a:pt x="19" y="30"/>
                  </a:lnTo>
                  <a:cubicBezTo>
                    <a:pt x="21" y="28"/>
                    <a:pt x="24" y="27"/>
                    <a:pt x="27" y="26"/>
                  </a:cubicBezTo>
                  <a:lnTo>
                    <a:pt x="149" y="1"/>
                  </a:lnTo>
                  <a:cubicBezTo>
                    <a:pt x="156" y="-1"/>
                    <a:pt x="163" y="2"/>
                    <a:pt x="167" y="7"/>
                  </a:cubicBezTo>
                  <a:cubicBezTo>
                    <a:pt x="171" y="13"/>
                    <a:pt x="171" y="20"/>
                    <a:pt x="168" y="26"/>
                  </a:cubicBezTo>
                  <a:lnTo>
                    <a:pt x="104" y="142"/>
                  </a:lnTo>
                  <a:cubicBezTo>
                    <a:pt x="102" y="144"/>
                    <a:pt x="101" y="146"/>
                    <a:pt x="99" y="148"/>
                  </a:cubicBezTo>
                  <a:lnTo>
                    <a:pt x="93" y="152"/>
                  </a:lnTo>
                  <a:cubicBezTo>
                    <a:pt x="90" y="155"/>
                    <a:pt x="86" y="156"/>
                    <a:pt x="82" y="156"/>
                  </a:cubicBezTo>
                  <a:close/>
                </a:path>
              </a:pathLst>
            </a:custGeom>
            <a:solidFill>
              <a:schemeClr val="dk1"/>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 name="Google Shape;3160;p67">
              <a:extLst>
                <a:ext uri="{FF2B5EF4-FFF2-40B4-BE49-F238E27FC236}">
                  <a16:creationId xmlns:a16="http://schemas.microsoft.com/office/drawing/2014/main" id="{DD3AA5B2-4915-C2D7-39CE-99B5F75F2084}"/>
                </a:ext>
              </a:extLst>
            </p:cNvPr>
            <p:cNvSpPr/>
            <p:nvPr/>
          </p:nvSpPr>
          <p:spPr>
            <a:xfrm>
              <a:off x="6481440" y="1327320"/>
              <a:ext cx="94680" cy="151920"/>
            </a:xfrm>
            <a:custGeom>
              <a:avLst/>
              <a:gdLst/>
              <a:ahLst/>
              <a:cxnLst/>
              <a:rect l="l" t="t" r="r" b="b"/>
              <a:pathLst>
                <a:path w="263" h="422" extrusionOk="0">
                  <a:moveTo>
                    <a:pt x="70" y="66"/>
                  </a:moveTo>
                  <a:cubicBezTo>
                    <a:pt x="70" y="66"/>
                    <a:pt x="199" y="-63"/>
                    <a:pt x="244" y="40"/>
                  </a:cubicBezTo>
                  <a:cubicBezTo>
                    <a:pt x="289" y="143"/>
                    <a:pt x="250" y="271"/>
                    <a:pt x="154" y="361"/>
                  </a:cubicBezTo>
                  <a:cubicBezTo>
                    <a:pt x="58" y="451"/>
                    <a:pt x="0" y="432"/>
                    <a:pt x="0" y="368"/>
                  </a:cubicBezTo>
                  <a:cubicBezTo>
                    <a:pt x="0" y="303"/>
                    <a:pt x="70" y="66"/>
                    <a:pt x="70" y="66"/>
                  </a:cubicBez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 name="Google Shape;3161;p67">
              <a:extLst>
                <a:ext uri="{FF2B5EF4-FFF2-40B4-BE49-F238E27FC236}">
                  <a16:creationId xmlns:a16="http://schemas.microsoft.com/office/drawing/2014/main" id="{83FA6D0C-B356-19C5-7E35-9D2863A47DA9}"/>
                </a:ext>
              </a:extLst>
            </p:cNvPr>
            <p:cNvSpPr/>
            <p:nvPr/>
          </p:nvSpPr>
          <p:spPr>
            <a:xfrm>
              <a:off x="6474960" y="1320840"/>
              <a:ext cx="107280" cy="164880"/>
            </a:xfrm>
            <a:custGeom>
              <a:avLst/>
              <a:gdLst/>
              <a:ahLst/>
              <a:cxnLst/>
              <a:rect l="l" t="t" r="r" b="b"/>
              <a:pathLst>
                <a:path w="298" h="458" extrusionOk="0">
                  <a:moveTo>
                    <a:pt x="104" y="93"/>
                  </a:moveTo>
                  <a:cubicBezTo>
                    <a:pt x="84" y="162"/>
                    <a:pt x="35" y="336"/>
                    <a:pt x="35" y="386"/>
                  </a:cubicBezTo>
                  <a:cubicBezTo>
                    <a:pt x="35" y="396"/>
                    <a:pt x="37" y="415"/>
                    <a:pt x="51" y="421"/>
                  </a:cubicBezTo>
                  <a:cubicBezTo>
                    <a:pt x="67" y="428"/>
                    <a:pt x="105" y="418"/>
                    <a:pt x="160" y="366"/>
                  </a:cubicBezTo>
                  <a:cubicBezTo>
                    <a:pt x="252" y="280"/>
                    <a:pt x="287" y="159"/>
                    <a:pt x="246" y="65"/>
                  </a:cubicBezTo>
                  <a:cubicBezTo>
                    <a:pt x="238" y="48"/>
                    <a:pt x="229" y="39"/>
                    <a:pt x="216" y="36"/>
                  </a:cubicBezTo>
                  <a:cubicBezTo>
                    <a:pt x="180" y="29"/>
                    <a:pt x="126" y="72"/>
                    <a:pt x="104" y="93"/>
                  </a:cubicBezTo>
                  <a:moveTo>
                    <a:pt x="62" y="458"/>
                  </a:moveTo>
                  <a:cubicBezTo>
                    <a:pt x="53" y="458"/>
                    <a:pt x="44" y="456"/>
                    <a:pt x="37" y="453"/>
                  </a:cubicBezTo>
                  <a:cubicBezTo>
                    <a:pt x="13" y="443"/>
                    <a:pt x="0" y="418"/>
                    <a:pt x="0" y="386"/>
                  </a:cubicBezTo>
                  <a:cubicBezTo>
                    <a:pt x="0" y="320"/>
                    <a:pt x="69" y="88"/>
                    <a:pt x="71" y="79"/>
                  </a:cubicBezTo>
                  <a:cubicBezTo>
                    <a:pt x="72" y="76"/>
                    <a:pt x="74" y="73"/>
                    <a:pt x="76" y="71"/>
                  </a:cubicBezTo>
                  <a:cubicBezTo>
                    <a:pt x="84" y="63"/>
                    <a:pt x="159" y="-10"/>
                    <a:pt x="222" y="2"/>
                  </a:cubicBezTo>
                  <a:cubicBezTo>
                    <a:pt x="239" y="5"/>
                    <a:pt x="263" y="16"/>
                    <a:pt x="278" y="51"/>
                  </a:cubicBezTo>
                  <a:cubicBezTo>
                    <a:pt x="325" y="158"/>
                    <a:pt x="287" y="296"/>
                    <a:pt x="184" y="392"/>
                  </a:cubicBezTo>
                  <a:cubicBezTo>
                    <a:pt x="138" y="436"/>
                    <a:pt x="95" y="458"/>
                    <a:pt x="62" y="4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3162;p67">
              <a:extLst>
                <a:ext uri="{FF2B5EF4-FFF2-40B4-BE49-F238E27FC236}">
                  <a16:creationId xmlns:a16="http://schemas.microsoft.com/office/drawing/2014/main" id="{E28CE5A9-7013-5056-FD81-3938EE38189B}"/>
                </a:ext>
              </a:extLst>
            </p:cNvPr>
            <p:cNvSpPr/>
            <p:nvPr/>
          </p:nvSpPr>
          <p:spPr>
            <a:xfrm>
              <a:off x="6091200" y="975960"/>
              <a:ext cx="459720" cy="743040"/>
            </a:xfrm>
            <a:custGeom>
              <a:avLst/>
              <a:gdLst/>
              <a:ahLst/>
              <a:cxnLst/>
              <a:rect l="l" t="t" r="r" b="b"/>
              <a:pathLst>
                <a:path w="1277" h="2064" extrusionOk="0">
                  <a:moveTo>
                    <a:pt x="268" y="180"/>
                  </a:moveTo>
                  <a:cubicBezTo>
                    <a:pt x="268" y="180"/>
                    <a:pt x="24" y="225"/>
                    <a:pt x="4" y="354"/>
                  </a:cubicBezTo>
                  <a:cubicBezTo>
                    <a:pt x="-15" y="482"/>
                    <a:pt x="49" y="1459"/>
                    <a:pt x="82" y="1614"/>
                  </a:cubicBezTo>
                  <a:cubicBezTo>
                    <a:pt x="114" y="1768"/>
                    <a:pt x="390" y="2077"/>
                    <a:pt x="608" y="2064"/>
                  </a:cubicBezTo>
                  <a:cubicBezTo>
                    <a:pt x="826" y="2051"/>
                    <a:pt x="987" y="1794"/>
                    <a:pt x="1045" y="1646"/>
                  </a:cubicBezTo>
                  <a:cubicBezTo>
                    <a:pt x="1103" y="1498"/>
                    <a:pt x="1277" y="630"/>
                    <a:pt x="1277" y="431"/>
                  </a:cubicBezTo>
                  <a:cubicBezTo>
                    <a:pt x="1277" y="231"/>
                    <a:pt x="916" y="0"/>
                    <a:pt x="640" y="0"/>
                  </a:cubicBezTo>
                  <a:cubicBezTo>
                    <a:pt x="364" y="0"/>
                    <a:pt x="268" y="180"/>
                    <a:pt x="268" y="180"/>
                  </a:cubicBez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3163;p67">
              <a:extLst>
                <a:ext uri="{FF2B5EF4-FFF2-40B4-BE49-F238E27FC236}">
                  <a16:creationId xmlns:a16="http://schemas.microsoft.com/office/drawing/2014/main" id="{AB61F478-3BA0-31B5-2321-D3C6340B44F0}"/>
                </a:ext>
              </a:extLst>
            </p:cNvPr>
            <p:cNvSpPr/>
            <p:nvPr/>
          </p:nvSpPr>
          <p:spPr>
            <a:xfrm>
              <a:off x="6085080" y="969480"/>
              <a:ext cx="471960" cy="756000"/>
            </a:xfrm>
            <a:custGeom>
              <a:avLst/>
              <a:gdLst/>
              <a:ahLst/>
              <a:cxnLst/>
              <a:rect l="l" t="t" r="r" b="b"/>
              <a:pathLst>
                <a:path w="1311" h="2100" extrusionOk="0">
                  <a:moveTo>
                    <a:pt x="285" y="198"/>
                  </a:moveTo>
                  <a:lnTo>
                    <a:pt x="285" y="198"/>
                  </a:lnTo>
                  <a:moveTo>
                    <a:pt x="657" y="35"/>
                  </a:moveTo>
                  <a:cubicBezTo>
                    <a:pt x="396" y="35"/>
                    <a:pt x="304" y="199"/>
                    <a:pt x="301" y="206"/>
                  </a:cubicBezTo>
                  <a:cubicBezTo>
                    <a:pt x="298" y="211"/>
                    <a:pt x="293" y="214"/>
                    <a:pt x="288" y="215"/>
                  </a:cubicBezTo>
                  <a:cubicBezTo>
                    <a:pt x="286" y="216"/>
                    <a:pt x="56" y="259"/>
                    <a:pt x="39" y="374"/>
                  </a:cubicBezTo>
                  <a:cubicBezTo>
                    <a:pt x="20" y="503"/>
                    <a:pt x="85" y="1483"/>
                    <a:pt x="116" y="1628"/>
                  </a:cubicBezTo>
                  <a:cubicBezTo>
                    <a:pt x="146" y="1772"/>
                    <a:pt x="412" y="2076"/>
                    <a:pt x="624" y="2064"/>
                  </a:cubicBezTo>
                  <a:cubicBezTo>
                    <a:pt x="836" y="2052"/>
                    <a:pt x="993" y="1793"/>
                    <a:pt x="1046" y="1658"/>
                  </a:cubicBezTo>
                  <a:cubicBezTo>
                    <a:pt x="1104" y="1507"/>
                    <a:pt x="1276" y="637"/>
                    <a:pt x="1276" y="449"/>
                  </a:cubicBezTo>
                  <a:cubicBezTo>
                    <a:pt x="1276" y="267"/>
                    <a:pt x="929" y="35"/>
                    <a:pt x="657" y="35"/>
                  </a:cubicBezTo>
                  <a:moveTo>
                    <a:pt x="611" y="2100"/>
                  </a:moveTo>
                  <a:cubicBezTo>
                    <a:pt x="382" y="2100"/>
                    <a:pt x="113" y="1789"/>
                    <a:pt x="81" y="1635"/>
                  </a:cubicBezTo>
                  <a:cubicBezTo>
                    <a:pt x="49" y="1480"/>
                    <a:pt x="-16" y="503"/>
                    <a:pt x="4" y="369"/>
                  </a:cubicBezTo>
                  <a:cubicBezTo>
                    <a:pt x="23" y="242"/>
                    <a:pt x="230" y="191"/>
                    <a:pt x="274" y="182"/>
                  </a:cubicBezTo>
                  <a:cubicBezTo>
                    <a:pt x="296" y="147"/>
                    <a:pt x="403" y="0"/>
                    <a:pt x="657" y="0"/>
                  </a:cubicBezTo>
                  <a:cubicBezTo>
                    <a:pt x="927" y="0"/>
                    <a:pt x="1311" y="232"/>
                    <a:pt x="1311" y="449"/>
                  </a:cubicBezTo>
                  <a:cubicBezTo>
                    <a:pt x="1311" y="646"/>
                    <a:pt x="1140" y="1514"/>
                    <a:pt x="1078" y="1670"/>
                  </a:cubicBezTo>
                  <a:cubicBezTo>
                    <a:pt x="1019" y="1823"/>
                    <a:pt x="856" y="2086"/>
                    <a:pt x="626" y="2100"/>
                  </a:cubicBezTo>
                  <a:cubicBezTo>
                    <a:pt x="621" y="2100"/>
                    <a:pt x="616" y="2100"/>
                    <a:pt x="611" y="210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 name="Google Shape;3164;p67">
              <a:extLst>
                <a:ext uri="{FF2B5EF4-FFF2-40B4-BE49-F238E27FC236}">
                  <a16:creationId xmlns:a16="http://schemas.microsoft.com/office/drawing/2014/main" id="{BA70C446-A610-94E1-8D7B-E4EFF7D22283}"/>
                </a:ext>
              </a:extLst>
            </p:cNvPr>
            <p:cNvSpPr/>
            <p:nvPr/>
          </p:nvSpPr>
          <p:spPr>
            <a:xfrm>
              <a:off x="6239160" y="1368720"/>
              <a:ext cx="105480" cy="135000"/>
            </a:xfrm>
            <a:custGeom>
              <a:avLst/>
              <a:gdLst/>
              <a:ahLst/>
              <a:cxnLst/>
              <a:rect l="l" t="t" r="r" b="b"/>
              <a:pathLst>
                <a:path w="293" h="375" extrusionOk="0">
                  <a:moveTo>
                    <a:pt x="134" y="375"/>
                  </a:moveTo>
                  <a:cubicBezTo>
                    <a:pt x="111" y="375"/>
                    <a:pt x="89" y="372"/>
                    <a:pt x="70" y="365"/>
                  </a:cubicBezTo>
                  <a:cubicBezTo>
                    <a:pt x="24" y="350"/>
                    <a:pt x="0" y="318"/>
                    <a:pt x="0" y="275"/>
                  </a:cubicBezTo>
                  <a:cubicBezTo>
                    <a:pt x="0" y="265"/>
                    <a:pt x="7" y="258"/>
                    <a:pt x="17" y="258"/>
                  </a:cubicBezTo>
                  <a:cubicBezTo>
                    <a:pt x="27" y="258"/>
                    <a:pt x="35" y="265"/>
                    <a:pt x="35" y="275"/>
                  </a:cubicBezTo>
                  <a:cubicBezTo>
                    <a:pt x="35" y="303"/>
                    <a:pt x="50" y="322"/>
                    <a:pt x="81" y="332"/>
                  </a:cubicBezTo>
                  <a:cubicBezTo>
                    <a:pt x="141" y="352"/>
                    <a:pt x="234" y="329"/>
                    <a:pt x="253" y="303"/>
                  </a:cubicBezTo>
                  <a:cubicBezTo>
                    <a:pt x="273" y="276"/>
                    <a:pt x="234" y="138"/>
                    <a:pt x="186" y="25"/>
                  </a:cubicBezTo>
                  <a:cubicBezTo>
                    <a:pt x="183" y="16"/>
                    <a:pt x="187" y="6"/>
                    <a:pt x="196" y="2"/>
                  </a:cubicBezTo>
                  <a:cubicBezTo>
                    <a:pt x="205" y="-2"/>
                    <a:pt x="215" y="2"/>
                    <a:pt x="219" y="11"/>
                  </a:cubicBezTo>
                  <a:cubicBezTo>
                    <a:pt x="237" y="54"/>
                    <a:pt x="324" y="268"/>
                    <a:pt x="281" y="324"/>
                  </a:cubicBezTo>
                  <a:cubicBezTo>
                    <a:pt x="258" y="355"/>
                    <a:pt x="194" y="375"/>
                    <a:pt x="134" y="3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 name="Google Shape;3165;p67">
              <a:extLst>
                <a:ext uri="{FF2B5EF4-FFF2-40B4-BE49-F238E27FC236}">
                  <a16:creationId xmlns:a16="http://schemas.microsoft.com/office/drawing/2014/main" id="{AED25BFF-B170-EECD-B4F2-F8650A46CDDE}"/>
                </a:ext>
              </a:extLst>
            </p:cNvPr>
            <p:cNvSpPr/>
            <p:nvPr/>
          </p:nvSpPr>
          <p:spPr>
            <a:xfrm>
              <a:off x="6213600" y="1514520"/>
              <a:ext cx="158400" cy="39240"/>
            </a:xfrm>
            <a:custGeom>
              <a:avLst/>
              <a:gdLst/>
              <a:ahLst/>
              <a:cxnLst/>
              <a:rect l="l" t="t" r="r" b="b"/>
              <a:pathLst>
                <a:path w="440" h="109" extrusionOk="0">
                  <a:moveTo>
                    <a:pt x="203" y="109"/>
                  </a:moveTo>
                  <a:cubicBezTo>
                    <a:pt x="73" y="109"/>
                    <a:pt x="5" y="31"/>
                    <a:pt x="4" y="30"/>
                  </a:cubicBezTo>
                  <a:cubicBezTo>
                    <a:pt x="-2" y="22"/>
                    <a:pt x="-1" y="11"/>
                    <a:pt x="6" y="5"/>
                  </a:cubicBezTo>
                  <a:cubicBezTo>
                    <a:pt x="13" y="-2"/>
                    <a:pt x="25" y="-1"/>
                    <a:pt x="31" y="7"/>
                  </a:cubicBezTo>
                  <a:cubicBezTo>
                    <a:pt x="36" y="13"/>
                    <a:pt x="161" y="154"/>
                    <a:pt x="413" y="9"/>
                  </a:cubicBezTo>
                  <a:cubicBezTo>
                    <a:pt x="421" y="4"/>
                    <a:pt x="432" y="7"/>
                    <a:pt x="437" y="16"/>
                  </a:cubicBezTo>
                  <a:cubicBezTo>
                    <a:pt x="442" y="24"/>
                    <a:pt x="439" y="35"/>
                    <a:pt x="430" y="40"/>
                  </a:cubicBezTo>
                  <a:cubicBezTo>
                    <a:pt x="341" y="91"/>
                    <a:pt x="264" y="109"/>
                    <a:pt x="203" y="10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 name="Google Shape;3166;p67">
              <a:extLst>
                <a:ext uri="{FF2B5EF4-FFF2-40B4-BE49-F238E27FC236}">
                  <a16:creationId xmlns:a16="http://schemas.microsoft.com/office/drawing/2014/main" id="{CEEB293B-8B3F-CC0B-5541-76C61F15BC3B}"/>
                </a:ext>
              </a:extLst>
            </p:cNvPr>
            <p:cNvSpPr/>
            <p:nvPr/>
          </p:nvSpPr>
          <p:spPr>
            <a:xfrm>
              <a:off x="6118560" y="1276200"/>
              <a:ext cx="174600" cy="174960"/>
            </a:xfrm>
            <a:custGeom>
              <a:avLst/>
              <a:gdLst/>
              <a:ahLst/>
              <a:cxnLst/>
              <a:rect l="l" t="t" r="r" b="b"/>
              <a:pathLst>
                <a:path w="485" h="486" extrusionOk="0">
                  <a:moveTo>
                    <a:pt x="243" y="35"/>
                  </a:moveTo>
                  <a:cubicBezTo>
                    <a:pt x="129" y="35"/>
                    <a:pt x="35" y="129"/>
                    <a:pt x="35" y="243"/>
                  </a:cubicBezTo>
                  <a:cubicBezTo>
                    <a:pt x="35" y="357"/>
                    <a:pt x="129" y="450"/>
                    <a:pt x="243" y="450"/>
                  </a:cubicBezTo>
                  <a:cubicBezTo>
                    <a:pt x="357" y="450"/>
                    <a:pt x="449" y="357"/>
                    <a:pt x="449" y="243"/>
                  </a:cubicBezTo>
                  <a:cubicBezTo>
                    <a:pt x="449" y="129"/>
                    <a:pt x="357" y="35"/>
                    <a:pt x="243" y="35"/>
                  </a:cubicBezTo>
                  <a:moveTo>
                    <a:pt x="243" y="486"/>
                  </a:moveTo>
                  <a:cubicBezTo>
                    <a:pt x="109" y="486"/>
                    <a:pt x="0" y="377"/>
                    <a:pt x="0" y="243"/>
                  </a:cubicBezTo>
                  <a:cubicBezTo>
                    <a:pt x="0" y="109"/>
                    <a:pt x="109" y="0"/>
                    <a:pt x="243" y="0"/>
                  </a:cubicBezTo>
                  <a:cubicBezTo>
                    <a:pt x="377" y="0"/>
                    <a:pt x="485" y="109"/>
                    <a:pt x="485" y="243"/>
                  </a:cubicBezTo>
                  <a:cubicBezTo>
                    <a:pt x="485" y="377"/>
                    <a:pt x="377" y="486"/>
                    <a:pt x="243" y="4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 name="Google Shape;3167;p67">
              <a:extLst>
                <a:ext uri="{FF2B5EF4-FFF2-40B4-BE49-F238E27FC236}">
                  <a16:creationId xmlns:a16="http://schemas.microsoft.com/office/drawing/2014/main" id="{D8BE986D-3310-5DA2-EA0C-6CD751AD079A}"/>
                </a:ext>
              </a:extLst>
            </p:cNvPr>
            <p:cNvSpPr/>
            <p:nvPr/>
          </p:nvSpPr>
          <p:spPr>
            <a:xfrm>
              <a:off x="6333120" y="1296360"/>
              <a:ext cx="162000" cy="162360"/>
            </a:xfrm>
            <a:custGeom>
              <a:avLst/>
              <a:gdLst/>
              <a:ahLst/>
              <a:cxnLst/>
              <a:rect l="l" t="t" r="r" b="b"/>
              <a:pathLst>
                <a:path w="450" h="451" extrusionOk="0">
                  <a:moveTo>
                    <a:pt x="450" y="225"/>
                  </a:moveTo>
                  <a:cubicBezTo>
                    <a:pt x="450" y="101"/>
                    <a:pt x="349" y="0"/>
                    <a:pt x="225" y="0"/>
                  </a:cubicBezTo>
                  <a:cubicBezTo>
                    <a:pt x="100" y="0"/>
                    <a:pt x="0" y="101"/>
                    <a:pt x="0" y="225"/>
                  </a:cubicBezTo>
                  <a:cubicBezTo>
                    <a:pt x="0" y="350"/>
                    <a:pt x="100" y="451"/>
                    <a:pt x="225" y="451"/>
                  </a:cubicBezTo>
                  <a:cubicBezTo>
                    <a:pt x="349" y="451"/>
                    <a:pt x="450" y="350"/>
                    <a:pt x="450" y="225"/>
                  </a:cubicBezTo>
                  <a:close/>
                </a:path>
              </a:pathLst>
            </a:custGeom>
            <a:no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3168;p67">
              <a:extLst>
                <a:ext uri="{FF2B5EF4-FFF2-40B4-BE49-F238E27FC236}">
                  <a16:creationId xmlns:a16="http://schemas.microsoft.com/office/drawing/2014/main" id="{760D5B40-3889-DDEC-2FD7-770CA1C346A2}"/>
                </a:ext>
              </a:extLst>
            </p:cNvPr>
            <p:cNvSpPr/>
            <p:nvPr/>
          </p:nvSpPr>
          <p:spPr>
            <a:xfrm>
              <a:off x="6326640" y="1290240"/>
              <a:ext cx="174600" cy="174600"/>
            </a:xfrm>
            <a:custGeom>
              <a:avLst/>
              <a:gdLst/>
              <a:ahLst/>
              <a:cxnLst/>
              <a:rect l="l" t="t" r="r" b="b"/>
              <a:pathLst>
                <a:path w="485" h="485" extrusionOk="0">
                  <a:moveTo>
                    <a:pt x="243" y="35"/>
                  </a:moveTo>
                  <a:cubicBezTo>
                    <a:pt x="128" y="35"/>
                    <a:pt x="35" y="128"/>
                    <a:pt x="35" y="242"/>
                  </a:cubicBezTo>
                  <a:cubicBezTo>
                    <a:pt x="35" y="357"/>
                    <a:pt x="128" y="450"/>
                    <a:pt x="243" y="450"/>
                  </a:cubicBezTo>
                  <a:cubicBezTo>
                    <a:pt x="357" y="450"/>
                    <a:pt x="450" y="357"/>
                    <a:pt x="450" y="242"/>
                  </a:cubicBezTo>
                  <a:cubicBezTo>
                    <a:pt x="450" y="128"/>
                    <a:pt x="357" y="35"/>
                    <a:pt x="243" y="35"/>
                  </a:cubicBezTo>
                  <a:moveTo>
                    <a:pt x="243" y="485"/>
                  </a:moveTo>
                  <a:cubicBezTo>
                    <a:pt x="109" y="485"/>
                    <a:pt x="0" y="376"/>
                    <a:pt x="0" y="242"/>
                  </a:cubicBezTo>
                  <a:cubicBezTo>
                    <a:pt x="0" y="109"/>
                    <a:pt x="109" y="0"/>
                    <a:pt x="243" y="0"/>
                  </a:cubicBezTo>
                  <a:cubicBezTo>
                    <a:pt x="376" y="0"/>
                    <a:pt x="485" y="109"/>
                    <a:pt x="485" y="242"/>
                  </a:cubicBezTo>
                  <a:cubicBezTo>
                    <a:pt x="485" y="376"/>
                    <a:pt x="376" y="485"/>
                    <a:pt x="243" y="48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 name="Google Shape;3169;p67">
              <a:extLst>
                <a:ext uri="{FF2B5EF4-FFF2-40B4-BE49-F238E27FC236}">
                  <a16:creationId xmlns:a16="http://schemas.microsoft.com/office/drawing/2014/main" id="{D990F51B-6F1E-D274-1C76-58CBFFF819DD}"/>
                </a:ext>
              </a:extLst>
            </p:cNvPr>
            <p:cNvSpPr/>
            <p:nvPr/>
          </p:nvSpPr>
          <p:spPr>
            <a:xfrm>
              <a:off x="6280560" y="1354320"/>
              <a:ext cx="59040" cy="20160"/>
            </a:xfrm>
            <a:custGeom>
              <a:avLst/>
              <a:gdLst/>
              <a:ahLst/>
              <a:cxnLst/>
              <a:rect l="l" t="t" r="r" b="b"/>
              <a:pathLst>
                <a:path w="164" h="56" extrusionOk="0">
                  <a:moveTo>
                    <a:pt x="146" y="56"/>
                  </a:moveTo>
                  <a:cubicBezTo>
                    <a:pt x="142" y="56"/>
                    <a:pt x="138" y="55"/>
                    <a:pt x="135" y="53"/>
                  </a:cubicBezTo>
                  <a:cubicBezTo>
                    <a:pt x="92" y="20"/>
                    <a:pt x="23" y="42"/>
                    <a:pt x="23" y="43"/>
                  </a:cubicBezTo>
                  <a:cubicBezTo>
                    <a:pt x="13" y="46"/>
                    <a:pt x="3" y="41"/>
                    <a:pt x="0" y="31"/>
                  </a:cubicBezTo>
                  <a:cubicBezTo>
                    <a:pt x="-3" y="22"/>
                    <a:pt x="2" y="12"/>
                    <a:pt x="11" y="9"/>
                  </a:cubicBezTo>
                  <a:cubicBezTo>
                    <a:pt x="15" y="8"/>
                    <a:pt x="98" y="-19"/>
                    <a:pt x="156" y="25"/>
                  </a:cubicBezTo>
                  <a:cubicBezTo>
                    <a:pt x="164" y="31"/>
                    <a:pt x="165" y="42"/>
                    <a:pt x="160" y="49"/>
                  </a:cubicBezTo>
                  <a:cubicBezTo>
                    <a:pt x="156" y="54"/>
                    <a:pt x="151" y="56"/>
                    <a:pt x="146" y="5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 name="Google Shape;3170;p67">
              <a:extLst>
                <a:ext uri="{FF2B5EF4-FFF2-40B4-BE49-F238E27FC236}">
                  <a16:creationId xmlns:a16="http://schemas.microsoft.com/office/drawing/2014/main" id="{7FE36013-40F8-6909-5FFE-0626CE906F2C}"/>
                </a:ext>
              </a:extLst>
            </p:cNvPr>
            <p:cNvSpPr/>
            <p:nvPr/>
          </p:nvSpPr>
          <p:spPr>
            <a:xfrm>
              <a:off x="6091200" y="975960"/>
              <a:ext cx="459720" cy="454320"/>
            </a:xfrm>
            <a:custGeom>
              <a:avLst/>
              <a:gdLst/>
              <a:ahLst/>
              <a:cxnLst/>
              <a:rect l="l" t="t" r="r" b="b"/>
              <a:pathLst>
                <a:path w="1277" h="1262" extrusionOk="0">
                  <a:moveTo>
                    <a:pt x="640" y="0"/>
                  </a:moveTo>
                  <a:cubicBezTo>
                    <a:pt x="364" y="0"/>
                    <a:pt x="268" y="180"/>
                    <a:pt x="268" y="180"/>
                  </a:cubicBezTo>
                  <a:cubicBezTo>
                    <a:pt x="268" y="180"/>
                    <a:pt x="24" y="225"/>
                    <a:pt x="4" y="354"/>
                  </a:cubicBezTo>
                  <a:cubicBezTo>
                    <a:pt x="-6" y="420"/>
                    <a:pt x="7" y="710"/>
                    <a:pt x="25" y="998"/>
                  </a:cubicBezTo>
                  <a:cubicBezTo>
                    <a:pt x="32" y="1002"/>
                    <a:pt x="69" y="1024"/>
                    <a:pt x="69" y="984"/>
                  </a:cubicBezTo>
                  <a:cubicBezTo>
                    <a:pt x="69" y="939"/>
                    <a:pt x="43" y="874"/>
                    <a:pt x="75" y="836"/>
                  </a:cubicBezTo>
                  <a:cubicBezTo>
                    <a:pt x="107" y="797"/>
                    <a:pt x="204" y="778"/>
                    <a:pt x="268" y="675"/>
                  </a:cubicBezTo>
                  <a:cubicBezTo>
                    <a:pt x="332" y="572"/>
                    <a:pt x="313" y="508"/>
                    <a:pt x="332" y="489"/>
                  </a:cubicBezTo>
                  <a:cubicBezTo>
                    <a:pt x="352" y="469"/>
                    <a:pt x="556" y="334"/>
                    <a:pt x="511" y="431"/>
                  </a:cubicBezTo>
                  <a:cubicBezTo>
                    <a:pt x="467" y="527"/>
                    <a:pt x="178" y="694"/>
                    <a:pt x="345" y="784"/>
                  </a:cubicBezTo>
                  <a:cubicBezTo>
                    <a:pt x="511" y="874"/>
                    <a:pt x="865" y="868"/>
                    <a:pt x="987" y="778"/>
                  </a:cubicBezTo>
                  <a:cubicBezTo>
                    <a:pt x="1109" y="688"/>
                    <a:pt x="1199" y="489"/>
                    <a:pt x="1180" y="579"/>
                  </a:cubicBezTo>
                  <a:cubicBezTo>
                    <a:pt x="1161" y="669"/>
                    <a:pt x="1103" y="816"/>
                    <a:pt x="1122" y="861"/>
                  </a:cubicBezTo>
                  <a:cubicBezTo>
                    <a:pt x="1142" y="906"/>
                    <a:pt x="1154" y="1042"/>
                    <a:pt x="1154" y="1042"/>
                  </a:cubicBezTo>
                  <a:cubicBezTo>
                    <a:pt x="1154" y="1042"/>
                    <a:pt x="1096" y="1247"/>
                    <a:pt x="1116" y="1260"/>
                  </a:cubicBezTo>
                  <a:cubicBezTo>
                    <a:pt x="1120" y="1263"/>
                    <a:pt x="1130" y="1263"/>
                    <a:pt x="1141" y="1261"/>
                  </a:cubicBezTo>
                  <a:cubicBezTo>
                    <a:pt x="1207" y="951"/>
                    <a:pt x="1277" y="557"/>
                    <a:pt x="1277" y="431"/>
                  </a:cubicBezTo>
                  <a:cubicBezTo>
                    <a:pt x="1277" y="231"/>
                    <a:pt x="916" y="0"/>
                    <a:pt x="64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 name="Google Shape;3171;p67">
              <a:extLst>
                <a:ext uri="{FF2B5EF4-FFF2-40B4-BE49-F238E27FC236}">
                  <a16:creationId xmlns:a16="http://schemas.microsoft.com/office/drawing/2014/main" id="{30EEAE06-B421-4B78-09EA-EDD1B8F498F1}"/>
                </a:ext>
              </a:extLst>
            </p:cNvPr>
            <p:cNvSpPr/>
            <p:nvPr/>
          </p:nvSpPr>
          <p:spPr>
            <a:xfrm>
              <a:off x="6085080" y="969480"/>
              <a:ext cx="471960" cy="467280"/>
            </a:xfrm>
            <a:custGeom>
              <a:avLst/>
              <a:gdLst/>
              <a:ahLst/>
              <a:cxnLst/>
              <a:rect l="l" t="t" r="r" b="b"/>
              <a:pathLst>
                <a:path w="1311" h="1298" extrusionOk="0">
                  <a:moveTo>
                    <a:pt x="285" y="198"/>
                  </a:moveTo>
                  <a:lnTo>
                    <a:pt x="285" y="198"/>
                  </a:lnTo>
                  <a:moveTo>
                    <a:pt x="517" y="432"/>
                  </a:moveTo>
                  <a:cubicBezTo>
                    <a:pt x="484" y="436"/>
                    <a:pt x="379" y="502"/>
                    <a:pt x="362" y="519"/>
                  </a:cubicBezTo>
                  <a:cubicBezTo>
                    <a:pt x="359" y="522"/>
                    <a:pt x="357" y="536"/>
                    <a:pt x="355" y="548"/>
                  </a:cubicBezTo>
                  <a:cubicBezTo>
                    <a:pt x="352" y="572"/>
                    <a:pt x="347" y="604"/>
                    <a:pt x="330" y="644"/>
                  </a:cubicBezTo>
                  <a:cubicBezTo>
                    <a:pt x="356" y="610"/>
                    <a:pt x="390" y="576"/>
                    <a:pt x="424" y="543"/>
                  </a:cubicBezTo>
                  <a:cubicBezTo>
                    <a:pt x="464" y="505"/>
                    <a:pt x="501" y="468"/>
                    <a:pt x="513" y="441"/>
                  </a:cubicBezTo>
                  <a:cubicBezTo>
                    <a:pt x="515" y="437"/>
                    <a:pt x="516" y="434"/>
                    <a:pt x="517" y="432"/>
                  </a:cubicBezTo>
                  <a:moveTo>
                    <a:pt x="1197" y="556"/>
                  </a:moveTo>
                  <a:cubicBezTo>
                    <a:pt x="1199" y="556"/>
                    <a:pt x="1202" y="556"/>
                    <a:pt x="1205" y="558"/>
                  </a:cubicBezTo>
                  <a:cubicBezTo>
                    <a:pt x="1222" y="565"/>
                    <a:pt x="1218" y="585"/>
                    <a:pt x="1214" y="600"/>
                  </a:cubicBezTo>
                  <a:cubicBezTo>
                    <a:pt x="1208" y="629"/>
                    <a:pt x="1198" y="663"/>
                    <a:pt x="1188" y="699"/>
                  </a:cubicBezTo>
                  <a:cubicBezTo>
                    <a:pt x="1169" y="765"/>
                    <a:pt x="1145" y="848"/>
                    <a:pt x="1155" y="873"/>
                  </a:cubicBezTo>
                  <a:cubicBezTo>
                    <a:pt x="1172" y="911"/>
                    <a:pt x="1184" y="1008"/>
                    <a:pt x="1188" y="1044"/>
                  </a:cubicBezTo>
                  <a:cubicBezTo>
                    <a:pt x="1236" y="794"/>
                    <a:pt x="1276" y="543"/>
                    <a:pt x="1276" y="449"/>
                  </a:cubicBezTo>
                  <a:cubicBezTo>
                    <a:pt x="1276" y="267"/>
                    <a:pt x="929" y="35"/>
                    <a:pt x="657" y="35"/>
                  </a:cubicBezTo>
                  <a:cubicBezTo>
                    <a:pt x="396" y="35"/>
                    <a:pt x="304" y="199"/>
                    <a:pt x="301" y="206"/>
                  </a:cubicBezTo>
                  <a:cubicBezTo>
                    <a:pt x="298" y="211"/>
                    <a:pt x="293" y="214"/>
                    <a:pt x="288" y="215"/>
                  </a:cubicBezTo>
                  <a:cubicBezTo>
                    <a:pt x="286" y="216"/>
                    <a:pt x="56" y="259"/>
                    <a:pt x="39" y="374"/>
                  </a:cubicBezTo>
                  <a:cubicBezTo>
                    <a:pt x="30" y="431"/>
                    <a:pt x="38" y="678"/>
                    <a:pt x="59" y="1005"/>
                  </a:cubicBezTo>
                  <a:cubicBezTo>
                    <a:pt x="63" y="1007"/>
                    <a:pt x="66" y="1008"/>
                    <a:pt x="68" y="1008"/>
                  </a:cubicBezTo>
                  <a:cubicBezTo>
                    <a:pt x="68" y="1007"/>
                    <a:pt x="68" y="1005"/>
                    <a:pt x="68" y="1002"/>
                  </a:cubicBezTo>
                  <a:cubicBezTo>
                    <a:pt x="68" y="990"/>
                    <a:pt x="66" y="975"/>
                    <a:pt x="64" y="960"/>
                  </a:cubicBezTo>
                  <a:cubicBezTo>
                    <a:pt x="58" y="921"/>
                    <a:pt x="51" y="876"/>
                    <a:pt x="79" y="842"/>
                  </a:cubicBezTo>
                  <a:cubicBezTo>
                    <a:pt x="92" y="826"/>
                    <a:pt x="113" y="814"/>
                    <a:pt x="138" y="800"/>
                  </a:cubicBezTo>
                  <a:cubicBezTo>
                    <a:pt x="179" y="776"/>
                    <a:pt x="231" y="746"/>
                    <a:pt x="270" y="684"/>
                  </a:cubicBezTo>
                  <a:cubicBezTo>
                    <a:pt x="309" y="622"/>
                    <a:pt x="316" y="574"/>
                    <a:pt x="320" y="543"/>
                  </a:cubicBezTo>
                  <a:cubicBezTo>
                    <a:pt x="323" y="522"/>
                    <a:pt x="326" y="505"/>
                    <a:pt x="337" y="494"/>
                  </a:cubicBezTo>
                  <a:cubicBezTo>
                    <a:pt x="338" y="493"/>
                    <a:pt x="497" y="371"/>
                    <a:pt x="541" y="402"/>
                  </a:cubicBezTo>
                  <a:cubicBezTo>
                    <a:pt x="555" y="412"/>
                    <a:pt x="556" y="431"/>
                    <a:pt x="544" y="456"/>
                  </a:cubicBezTo>
                  <a:cubicBezTo>
                    <a:pt x="529" y="489"/>
                    <a:pt x="491" y="528"/>
                    <a:pt x="449" y="568"/>
                  </a:cubicBezTo>
                  <a:cubicBezTo>
                    <a:pt x="390" y="626"/>
                    <a:pt x="322" y="692"/>
                    <a:pt x="329" y="740"/>
                  </a:cubicBezTo>
                  <a:cubicBezTo>
                    <a:pt x="331" y="758"/>
                    <a:pt x="345" y="773"/>
                    <a:pt x="371" y="787"/>
                  </a:cubicBezTo>
                  <a:cubicBezTo>
                    <a:pt x="526" y="871"/>
                    <a:pt x="876" y="868"/>
                    <a:pt x="994" y="782"/>
                  </a:cubicBezTo>
                  <a:cubicBezTo>
                    <a:pt x="1057" y="735"/>
                    <a:pt x="1113" y="656"/>
                    <a:pt x="1146" y="609"/>
                  </a:cubicBezTo>
                  <a:cubicBezTo>
                    <a:pt x="1173" y="571"/>
                    <a:pt x="1184" y="556"/>
                    <a:pt x="1197" y="556"/>
                  </a:cubicBezTo>
                  <a:moveTo>
                    <a:pt x="1170" y="1135"/>
                  </a:moveTo>
                  <a:cubicBezTo>
                    <a:pt x="1159" y="1177"/>
                    <a:pt x="1151" y="1217"/>
                    <a:pt x="1148" y="1243"/>
                  </a:cubicBezTo>
                  <a:cubicBezTo>
                    <a:pt x="1155" y="1208"/>
                    <a:pt x="1163" y="1171"/>
                    <a:pt x="1170" y="1135"/>
                  </a:cubicBezTo>
                  <a:moveTo>
                    <a:pt x="1158" y="1279"/>
                  </a:moveTo>
                  <a:lnTo>
                    <a:pt x="1159" y="1279"/>
                  </a:lnTo>
                  <a:lnTo>
                    <a:pt x="1158" y="1279"/>
                  </a:lnTo>
                  <a:moveTo>
                    <a:pt x="1144" y="1298"/>
                  </a:moveTo>
                  <a:cubicBezTo>
                    <a:pt x="1135" y="1298"/>
                    <a:pt x="1128" y="1296"/>
                    <a:pt x="1123" y="1293"/>
                  </a:cubicBezTo>
                  <a:cubicBezTo>
                    <a:pt x="1113" y="1286"/>
                    <a:pt x="1093" y="1273"/>
                    <a:pt x="1153" y="1058"/>
                  </a:cubicBezTo>
                  <a:cubicBezTo>
                    <a:pt x="1150" y="1019"/>
                    <a:pt x="1137" y="920"/>
                    <a:pt x="1123" y="886"/>
                  </a:cubicBezTo>
                  <a:cubicBezTo>
                    <a:pt x="1108" y="852"/>
                    <a:pt x="1126" y="786"/>
                    <a:pt x="1154" y="689"/>
                  </a:cubicBezTo>
                  <a:cubicBezTo>
                    <a:pt x="1159" y="671"/>
                    <a:pt x="1164" y="654"/>
                    <a:pt x="1168" y="638"/>
                  </a:cubicBezTo>
                  <a:cubicBezTo>
                    <a:pt x="1133" y="688"/>
                    <a:pt x="1078" y="763"/>
                    <a:pt x="1015" y="810"/>
                  </a:cubicBezTo>
                  <a:cubicBezTo>
                    <a:pt x="884" y="906"/>
                    <a:pt x="525" y="911"/>
                    <a:pt x="354" y="818"/>
                  </a:cubicBezTo>
                  <a:cubicBezTo>
                    <a:pt x="318" y="799"/>
                    <a:pt x="298" y="774"/>
                    <a:pt x="294" y="745"/>
                  </a:cubicBezTo>
                  <a:cubicBezTo>
                    <a:pt x="292" y="732"/>
                    <a:pt x="293" y="720"/>
                    <a:pt x="296" y="708"/>
                  </a:cubicBezTo>
                  <a:cubicBezTo>
                    <a:pt x="253" y="774"/>
                    <a:pt x="197" y="807"/>
                    <a:pt x="155" y="831"/>
                  </a:cubicBezTo>
                  <a:cubicBezTo>
                    <a:pt x="134" y="843"/>
                    <a:pt x="115" y="854"/>
                    <a:pt x="106" y="865"/>
                  </a:cubicBezTo>
                  <a:cubicBezTo>
                    <a:pt x="88" y="886"/>
                    <a:pt x="93" y="921"/>
                    <a:pt x="98" y="955"/>
                  </a:cubicBezTo>
                  <a:cubicBezTo>
                    <a:pt x="101" y="971"/>
                    <a:pt x="103" y="987"/>
                    <a:pt x="103" y="1002"/>
                  </a:cubicBezTo>
                  <a:cubicBezTo>
                    <a:pt x="103" y="1025"/>
                    <a:pt x="93" y="1035"/>
                    <a:pt x="85" y="1039"/>
                  </a:cubicBezTo>
                  <a:cubicBezTo>
                    <a:pt x="67" y="1049"/>
                    <a:pt x="44" y="1038"/>
                    <a:pt x="33" y="1030"/>
                  </a:cubicBezTo>
                  <a:cubicBezTo>
                    <a:pt x="28" y="1027"/>
                    <a:pt x="25" y="1022"/>
                    <a:pt x="25" y="1017"/>
                  </a:cubicBezTo>
                  <a:cubicBezTo>
                    <a:pt x="7" y="751"/>
                    <a:pt x="-7" y="441"/>
                    <a:pt x="4" y="369"/>
                  </a:cubicBezTo>
                  <a:cubicBezTo>
                    <a:pt x="23" y="242"/>
                    <a:pt x="230" y="192"/>
                    <a:pt x="274" y="182"/>
                  </a:cubicBezTo>
                  <a:cubicBezTo>
                    <a:pt x="296" y="147"/>
                    <a:pt x="403" y="0"/>
                    <a:pt x="657" y="0"/>
                  </a:cubicBezTo>
                  <a:cubicBezTo>
                    <a:pt x="927" y="0"/>
                    <a:pt x="1311" y="232"/>
                    <a:pt x="1311" y="449"/>
                  </a:cubicBezTo>
                  <a:cubicBezTo>
                    <a:pt x="1311" y="576"/>
                    <a:pt x="1243" y="965"/>
                    <a:pt x="1176" y="1282"/>
                  </a:cubicBezTo>
                  <a:cubicBezTo>
                    <a:pt x="1174" y="1289"/>
                    <a:pt x="1169" y="1294"/>
                    <a:pt x="1162" y="1296"/>
                  </a:cubicBezTo>
                  <a:cubicBezTo>
                    <a:pt x="1155" y="1297"/>
                    <a:pt x="1149" y="1298"/>
                    <a:pt x="1144" y="12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 name="Google Shape;3172;p67">
              <a:extLst>
                <a:ext uri="{FF2B5EF4-FFF2-40B4-BE49-F238E27FC236}">
                  <a16:creationId xmlns:a16="http://schemas.microsoft.com/office/drawing/2014/main" id="{AABD5622-55F2-0A1C-1306-9CB78584F7BE}"/>
                </a:ext>
              </a:extLst>
            </p:cNvPr>
            <p:cNvSpPr/>
            <p:nvPr/>
          </p:nvSpPr>
          <p:spPr>
            <a:xfrm>
              <a:off x="6650280" y="2508480"/>
              <a:ext cx="298800" cy="146160"/>
            </a:xfrm>
            <a:custGeom>
              <a:avLst/>
              <a:gdLst/>
              <a:ahLst/>
              <a:cxnLst/>
              <a:rect l="l" t="t" r="r" b="b"/>
              <a:pathLst>
                <a:path w="830" h="406" extrusionOk="0">
                  <a:moveTo>
                    <a:pt x="0" y="135"/>
                  </a:moveTo>
                  <a:lnTo>
                    <a:pt x="13" y="353"/>
                  </a:lnTo>
                  <a:cubicBezTo>
                    <a:pt x="13" y="353"/>
                    <a:pt x="58" y="418"/>
                    <a:pt x="360" y="405"/>
                  </a:cubicBezTo>
                  <a:cubicBezTo>
                    <a:pt x="662" y="392"/>
                    <a:pt x="830" y="289"/>
                    <a:pt x="830" y="289"/>
                  </a:cubicBezTo>
                  <a:lnTo>
                    <a:pt x="765" y="0"/>
                  </a:lnTo>
                  <a:cubicBezTo>
                    <a:pt x="765" y="0"/>
                    <a:pt x="347" y="154"/>
                    <a:pt x="0" y="13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3173;p67">
              <a:extLst>
                <a:ext uri="{FF2B5EF4-FFF2-40B4-BE49-F238E27FC236}">
                  <a16:creationId xmlns:a16="http://schemas.microsoft.com/office/drawing/2014/main" id="{A2A59F7B-D8EE-2C4D-C383-ED43D053C0C3}"/>
                </a:ext>
              </a:extLst>
            </p:cNvPr>
            <p:cNvSpPr/>
            <p:nvPr/>
          </p:nvSpPr>
          <p:spPr>
            <a:xfrm>
              <a:off x="6643800" y="2501640"/>
              <a:ext cx="311400" cy="159480"/>
            </a:xfrm>
            <a:custGeom>
              <a:avLst/>
              <a:gdLst/>
              <a:ahLst/>
              <a:cxnLst/>
              <a:rect l="l" t="t" r="r" b="b"/>
              <a:pathLst>
                <a:path w="865" h="443" extrusionOk="0">
                  <a:moveTo>
                    <a:pt x="48" y="365"/>
                  </a:moveTo>
                  <a:cubicBezTo>
                    <a:pt x="62" y="375"/>
                    <a:pt x="132" y="417"/>
                    <a:pt x="377" y="406"/>
                  </a:cubicBezTo>
                  <a:cubicBezTo>
                    <a:pt x="628" y="395"/>
                    <a:pt x="786" y="321"/>
                    <a:pt x="827" y="299"/>
                  </a:cubicBezTo>
                  <a:lnTo>
                    <a:pt x="770" y="42"/>
                  </a:lnTo>
                  <a:cubicBezTo>
                    <a:pt x="686" y="71"/>
                    <a:pt x="338" y="183"/>
                    <a:pt x="37" y="172"/>
                  </a:cubicBezTo>
                  <a:lnTo>
                    <a:pt x="48" y="365"/>
                  </a:lnTo>
                  <a:moveTo>
                    <a:pt x="303" y="443"/>
                  </a:moveTo>
                  <a:cubicBezTo>
                    <a:pt x="66" y="443"/>
                    <a:pt x="21" y="389"/>
                    <a:pt x="16" y="382"/>
                  </a:cubicBezTo>
                  <a:cubicBezTo>
                    <a:pt x="15" y="380"/>
                    <a:pt x="13" y="377"/>
                    <a:pt x="13" y="373"/>
                  </a:cubicBezTo>
                  <a:lnTo>
                    <a:pt x="0" y="155"/>
                  </a:lnTo>
                  <a:cubicBezTo>
                    <a:pt x="0" y="150"/>
                    <a:pt x="2" y="145"/>
                    <a:pt x="6" y="141"/>
                  </a:cubicBezTo>
                  <a:cubicBezTo>
                    <a:pt x="9" y="138"/>
                    <a:pt x="14" y="136"/>
                    <a:pt x="19" y="136"/>
                  </a:cubicBezTo>
                  <a:cubicBezTo>
                    <a:pt x="359" y="155"/>
                    <a:pt x="773" y="4"/>
                    <a:pt x="777" y="2"/>
                  </a:cubicBezTo>
                  <a:cubicBezTo>
                    <a:pt x="782" y="0"/>
                    <a:pt x="787" y="1"/>
                    <a:pt x="792" y="3"/>
                  </a:cubicBezTo>
                  <a:cubicBezTo>
                    <a:pt x="796" y="6"/>
                    <a:pt x="799" y="10"/>
                    <a:pt x="800" y="15"/>
                  </a:cubicBezTo>
                  <a:lnTo>
                    <a:pt x="865" y="304"/>
                  </a:lnTo>
                  <a:cubicBezTo>
                    <a:pt x="866" y="312"/>
                    <a:pt x="863" y="319"/>
                    <a:pt x="857" y="323"/>
                  </a:cubicBezTo>
                  <a:cubicBezTo>
                    <a:pt x="850" y="327"/>
                    <a:pt x="682" y="428"/>
                    <a:pt x="379" y="441"/>
                  </a:cubicBezTo>
                  <a:cubicBezTo>
                    <a:pt x="351" y="442"/>
                    <a:pt x="326" y="443"/>
                    <a:pt x="303" y="44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 name="Google Shape;3174;p67">
              <a:extLst>
                <a:ext uri="{FF2B5EF4-FFF2-40B4-BE49-F238E27FC236}">
                  <a16:creationId xmlns:a16="http://schemas.microsoft.com/office/drawing/2014/main" id="{6D994E4E-F3EA-DF1A-C96A-A2AE68F34AAE}"/>
                </a:ext>
              </a:extLst>
            </p:cNvPr>
            <p:cNvSpPr/>
            <p:nvPr/>
          </p:nvSpPr>
          <p:spPr>
            <a:xfrm>
              <a:off x="5145840" y="1357920"/>
              <a:ext cx="326520" cy="240840"/>
            </a:xfrm>
            <a:custGeom>
              <a:avLst/>
              <a:gdLst/>
              <a:ahLst/>
              <a:cxnLst/>
              <a:rect l="l" t="t" r="r" b="b"/>
              <a:pathLst>
                <a:path w="907" h="669" extrusionOk="0">
                  <a:moveTo>
                    <a:pt x="759" y="0"/>
                  </a:moveTo>
                  <a:lnTo>
                    <a:pt x="0" y="289"/>
                  </a:lnTo>
                  <a:cubicBezTo>
                    <a:pt x="0" y="289"/>
                    <a:pt x="328" y="675"/>
                    <a:pt x="348" y="669"/>
                  </a:cubicBezTo>
                  <a:cubicBezTo>
                    <a:pt x="367" y="662"/>
                    <a:pt x="914" y="238"/>
                    <a:pt x="907" y="193"/>
                  </a:cubicBezTo>
                  <a:cubicBezTo>
                    <a:pt x="901" y="148"/>
                    <a:pt x="759" y="0"/>
                    <a:pt x="759" y="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 name="Google Shape;3175;p67">
              <a:extLst>
                <a:ext uri="{FF2B5EF4-FFF2-40B4-BE49-F238E27FC236}">
                  <a16:creationId xmlns:a16="http://schemas.microsoft.com/office/drawing/2014/main" id="{B51D5833-0452-5100-C149-D8E6A6D8E321}"/>
                </a:ext>
              </a:extLst>
            </p:cNvPr>
            <p:cNvSpPr/>
            <p:nvPr/>
          </p:nvSpPr>
          <p:spPr>
            <a:xfrm>
              <a:off x="5139720" y="1351440"/>
              <a:ext cx="339120" cy="253440"/>
            </a:xfrm>
            <a:custGeom>
              <a:avLst/>
              <a:gdLst/>
              <a:ahLst/>
              <a:cxnLst/>
              <a:rect l="l" t="t" r="r" b="b"/>
              <a:pathLst>
                <a:path w="942" h="704" extrusionOk="0">
                  <a:moveTo>
                    <a:pt x="907" y="209"/>
                  </a:moveTo>
                  <a:lnTo>
                    <a:pt x="907" y="209"/>
                  </a:lnTo>
                  <a:moveTo>
                    <a:pt x="47" y="315"/>
                  </a:moveTo>
                  <a:cubicBezTo>
                    <a:pt x="181" y="472"/>
                    <a:pt x="329" y="639"/>
                    <a:pt x="364" y="667"/>
                  </a:cubicBezTo>
                  <a:cubicBezTo>
                    <a:pt x="437" y="621"/>
                    <a:pt x="882" y="264"/>
                    <a:pt x="906" y="211"/>
                  </a:cubicBezTo>
                  <a:cubicBezTo>
                    <a:pt x="899" y="182"/>
                    <a:pt x="826" y="97"/>
                    <a:pt x="772" y="39"/>
                  </a:cubicBezTo>
                  <a:lnTo>
                    <a:pt x="47" y="315"/>
                  </a:lnTo>
                  <a:moveTo>
                    <a:pt x="365" y="704"/>
                  </a:moveTo>
                  <a:cubicBezTo>
                    <a:pt x="349" y="704"/>
                    <a:pt x="303" y="670"/>
                    <a:pt x="4" y="319"/>
                  </a:cubicBezTo>
                  <a:cubicBezTo>
                    <a:pt x="0" y="314"/>
                    <a:pt x="-1" y="308"/>
                    <a:pt x="0" y="303"/>
                  </a:cubicBezTo>
                  <a:cubicBezTo>
                    <a:pt x="2" y="297"/>
                    <a:pt x="6" y="293"/>
                    <a:pt x="11" y="291"/>
                  </a:cubicBezTo>
                  <a:lnTo>
                    <a:pt x="770" y="1"/>
                  </a:lnTo>
                  <a:cubicBezTo>
                    <a:pt x="777" y="-1"/>
                    <a:pt x="784" y="1"/>
                    <a:pt x="789" y="6"/>
                  </a:cubicBezTo>
                  <a:cubicBezTo>
                    <a:pt x="813" y="31"/>
                    <a:pt x="935" y="160"/>
                    <a:pt x="942" y="208"/>
                  </a:cubicBezTo>
                  <a:cubicBezTo>
                    <a:pt x="951" y="276"/>
                    <a:pt x="376" y="701"/>
                    <a:pt x="370" y="703"/>
                  </a:cubicBezTo>
                  <a:cubicBezTo>
                    <a:pt x="369" y="704"/>
                    <a:pt x="367" y="704"/>
                    <a:pt x="365" y="704"/>
                  </a:cubicBez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 name="Google Shape;3176;p67">
              <a:extLst>
                <a:ext uri="{FF2B5EF4-FFF2-40B4-BE49-F238E27FC236}">
                  <a16:creationId xmlns:a16="http://schemas.microsoft.com/office/drawing/2014/main" id="{A035A32B-B480-5974-C24F-45294538538D}"/>
                </a:ext>
              </a:extLst>
            </p:cNvPr>
            <p:cNvSpPr/>
            <p:nvPr/>
          </p:nvSpPr>
          <p:spPr>
            <a:xfrm>
              <a:off x="2907720" y="857520"/>
              <a:ext cx="2714400" cy="4234320"/>
            </a:xfrm>
            <a:custGeom>
              <a:avLst/>
              <a:gdLst/>
              <a:ahLst/>
              <a:cxnLst/>
              <a:rect l="l" t="t" r="r" b="b"/>
              <a:pathLst>
                <a:path w="7540" h="11762" extrusionOk="0">
                  <a:moveTo>
                    <a:pt x="6854" y="0"/>
                  </a:moveTo>
                  <a:lnTo>
                    <a:pt x="4002" y="0"/>
                  </a:lnTo>
                  <a:lnTo>
                    <a:pt x="3573" y="0"/>
                  </a:lnTo>
                  <a:lnTo>
                    <a:pt x="722" y="0"/>
                  </a:lnTo>
                  <a:cubicBezTo>
                    <a:pt x="521" y="0"/>
                    <a:pt x="342" y="86"/>
                    <a:pt x="217" y="222"/>
                  </a:cubicBezTo>
                  <a:cubicBezTo>
                    <a:pt x="77" y="354"/>
                    <a:pt x="-9" y="544"/>
                    <a:pt x="1" y="753"/>
                  </a:cubicBezTo>
                  <a:lnTo>
                    <a:pt x="130" y="3576"/>
                  </a:lnTo>
                  <a:lnTo>
                    <a:pt x="130" y="11141"/>
                  </a:lnTo>
                  <a:cubicBezTo>
                    <a:pt x="130" y="11484"/>
                    <a:pt x="408" y="11762"/>
                    <a:pt x="752" y="11762"/>
                  </a:cubicBezTo>
                  <a:lnTo>
                    <a:pt x="3388" y="11762"/>
                  </a:lnTo>
                  <a:lnTo>
                    <a:pt x="4115" y="11762"/>
                  </a:lnTo>
                  <a:lnTo>
                    <a:pt x="6753" y="11762"/>
                  </a:lnTo>
                  <a:cubicBezTo>
                    <a:pt x="6933" y="11762"/>
                    <a:pt x="7096" y="11685"/>
                    <a:pt x="7209" y="11562"/>
                  </a:cubicBezTo>
                  <a:cubicBezTo>
                    <a:pt x="7332" y="11448"/>
                    <a:pt x="7410" y="11286"/>
                    <a:pt x="7410" y="11105"/>
                  </a:cubicBezTo>
                  <a:lnTo>
                    <a:pt x="7410" y="3540"/>
                  </a:lnTo>
                  <a:lnTo>
                    <a:pt x="7539" y="717"/>
                  </a:lnTo>
                  <a:cubicBezTo>
                    <a:pt x="7557" y="326"/>
                    <a:pt x="7245" y="0"/>
                    <a:pt x="6854"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3177;p67">
              <a:extLst>
                <a:ext uri="{FF2B5EF4-FFF2-40B4-BE49-F238E27FC236}">
                  <a16:creationId xmlns:a16="http://schemas.microsoft.com/office/drawing/2014/main" id="{F6A20AEC-9110-FD70-CB70-624CAB77730F}"/>
                </a:ext>
              </a:extLst>
            </p:cNvPr>
            <p:cNvSpPr/>
            <p:nvPr/>
          </p:nvSpPr>
          <p:spPr>
            <a:xfrm>
              <a:off x="2901240" y="851040"/>
              <a:ext cx="2727360" cy="4247280"/>
            </a:xfrm>
            <a:custGeom>
              <a:avLst/>
              <a:gdLst/>
              <a:ahLst/>
              <a:cxnLst/>
              <a:rect l="l" t="t" r="r" b="b"/>
              <a:pathLst>
                <a:path w="7576" h="11798" extrusionOk="0">
                  <a:moveTo>
                    <a:pt x="740" y="36"/>
                  </a:moveTo>
                  <a:cubicBezTo>
                    <a:pt x="554" y="36"/>
                    <a:pt x="374" y="115"/>
                    <a:pt x="248" y="252"/>
                  </a:cubicBezTo>
                  <a:cubicBezTo>
                    <a:pt x="104" y="387"/>
                    <a:pt x="28" y="576"/>
                    <a:pt x="37" y="770"/>
                  </a:cubicBezTo>
                  <a:lnTo>
                    <a:pt x="166" y="3593"/>
                  </a:lnTo>
                  <a:lnTo>
                    <a:pt x="166" y="11159"/>
                  </a:lnTo>
                  <a:cubicBezTo>
                    <a:pt x="166" y="11492"/>
                    <a:pt x="437" y="11763"/>
                    <a:pt x="770" y="11763"/>
                  </a:cubicBezTo>
                  <a:lnTo>
                    <a:pt x="6771" y="11763"/>
                  </a:lnTo>
                  <a:cubicBezTo>
                    <a:pt x="6938" y="11763"/>
                    <a:pt x="7100" y="11692"/>
                    <a:pt x="7214" y="11568"/>
                  </a:cubicBezTo>
                  <a:cubicBezTo>
                    <a:pt x="7339" y="11452"/>
                    <a:pt x="7410" y="11291"/>
                    <a:pt x="7410" y="11123"/>
                  </a:cubicBezTo>
                  <a:lnTo>
                    <a:pt x="7410" y="3558"/>
                  </a:lnTo>
                  <a:lnTo>
                    <a:pt x="7540" y="734"/>
                  </a:lnTo>
                  <a:cubicBezTo>
                    <a:pt x="7548" y="550"/>
                    <a:pt x="7483" y="375"/>
                    <a:pt x="7355" y="242"/>
                  </a:cubicBezTo>
                  <a:cubicBezTo>
                    <a:pt x="7228" y="109"/>
                    <a:pt x="7057" y="36"/>
                    <a:pt x="6872" y="36"/>
                  </a:cubicBezTo>
                  <a:lnTo>
                    <a:pt x="740" y="36"/>
                  </a:lnTo>
                  <a:moveTo>
                    <a:pt x="6771" y="11798"/>
                  </a:moveTo>
                  <a:lnTo>
                    <a:pt x="770" y="11798"/>
                  </a:lnTo>
                  <a:cubicBezTo>
                    <a:pt x="417" y="11798"/>
                    <a:pt x="131" y="11511"/>
                    <a:pt x="131" y="11159"/>
                  </a:cubicBezTo>
                  <a:lnTo>
                    <a:pt x="131" y="3594"/>
                  </a:lnTo>
                  <a:lnTo>
                    <a:pt x="1" y="772"/>
                  </a:lnTo>
                  <a:cubicBezTo>
                    <a:pt x="-8" y="567"/>
                    <a:pt x="73" y="369"/>
                    <a:pt x="223" y="227"/>
                  </a:cubicBezTo>
                  <a:cubicBezTo>
                    <a:pt x="355" y="83"/>
                    <a:pt x="544" y="0"/>
                    <a:pt x="740" y="0"/>
                  </a:cubicBezTo>
                  <a:lnTo>
                    <a:pt x="6872" y="0"/>
                  </a:lnTo>
                  <a:cubicBezTo>
                    <a:pt x="7066" y="0"/>
                    <a:pt x="7247" y="78"/>
                    <a:pt x="7381" y="218"/>
                  </a:cubicBezTo>
                  <a:cubicBezTo>
                    <a:pt x="7515" y="358"/>
                    <a:pt x="7584" y="542"/>
                    <a:pt x="7575" y="736"/>
                  </a:cubicBezTo>
                  <a:lnTo>
                    <a:pt x="7445" y="3559"/>
                  </a:lnTo>
                  <a:lnTo>
                    <a:pt x="7446" y="11123"/>
                  </a:lnTo>
                  <a:cubicBezTo>
                    <a:pt x="7446" y="11301"/>
                    <a:pt x="7370" y="11472"/>
                    <a:pt x="7239" y="11593"/>
                  </a:cubicBezTo>
                  <a:cubicBezTo>
                    <a:pt x="7119" y="11723"/>
                    <a:pt x="6948" y="11798"/>
                    <a:pt x="6771" y="117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 name="Google Shape;3178;p67">
              <a:extLst>
                <a:ext uri="{FF2B5EF4-FFF2-40B4-BE49-F238E27FC236}">
                  <a16:creationId xmlns:a16="http://schemas.microsoft.com/office/drawing/2014/main" id="{9A791369-0C18-C8C6-3187-13DC9BB5EB4A}"/>
                </a:ext>
              </a:extLst>
            </p:cNvPr>
            <p:cNvSpPr/>
            <p:nvPr/>
          </p:nvSpPr>
          <p:spPr>
            <a:xfrm>
              <a:off x="2995920" y="889560"/>
              <a:ext cx="2625840" cy="4202280"/>
            </a:xfrm>
            <a:custGeom>
              <a:avLst/>
              <a:gdLst/>
              <a:ahLst/>
              <a:cxnLst/>
              <a:rect l="l" t="t" r="r" b="b"/>
              <a:pathLst>
                <a:path w="7294" h="11673" extrusionOk="0">
                  <a:moveTo>
                    <a:pt x="6948" y="0"/>
                  </a:moveTo>
                  <a:cubicBezTo>
                    <a:pt x="7039" y="123"/>
                    <a:pt x="7090" y="275"/>
                    <a:pt x="7082" y="440"/>
                  </a:cubicBezTo>
                  <a:lnTo>
                    <a:pt x="6953" y="3263"/>
                  </a:lnTo>
                  <a:lnTo>
                    <a:pt x="6953" y="10828"/>
                  </a:lnTo>
                  <a:cubicBezTo>
                    <a:pt x="6953" y="11009"/>
                    <a:pt x="6876" y="11171"/>
                    <a:pt x="6752" y="11284"/>
                  </a:cubicBezTo>
                  <a:cubicBezTo>
                    <a:pt x="6639" y="11408"/>
                    <a:pt x="6477" y="11485"/>
                    <a:pt x="6296" y="11485"/>
                  </a:cubicBezTo>
                  <a:lnTo>
                    <a:pt x="3658" y="11485"/>
                  </a:lnTo>
                  <a:lnTo>
                    <a:pt x="2932" y="11485"/>
                  </a:lnTo>
                  <a:lnTo>
                    <a:pt x="295" y="11485"/>
                  </a:lnTo>
                  <a:cubicBezTo>
                    <a:pt x="188" y="11485"/>
                    <a:pt x="88" y="11458"/>
                    <a:pt x="0" y="11411"/>
                  </a:cubicBezTo>
                  <a:cubicBezTo>
                    <a:pt x="112" y="11570"/>
                    <a:pt x="297" y="11673"/>
                    <a:pt x="507" y="11673"/>
                  </a:cubicBezTo>
                  <a:lnTo>
                    <a:pt x="3143" y="11673"/>
                  </a:lnTo>
                  <a:lnTo>
                    <a:pt x="3870" y="11673"/>
                  </a:lnTo>
                  <a:lnTo>
                    <a:pt x="6508" y="11673"/>
                  </a:lnTo>
                  <a:cubicBezTo>
                    <a:pt x="6688" y="11673"/>
                    <a:pt x="6851" y="11596"/>
                    <a:pt x="6964" y="11473"/>
                  </a:cubicBezTo>
                  <a:cubicBezTo>
                    <a:pt x="7087" y="11359"/>
                    <a:pt x="7165" y="11197"/>
                    <a:pt x="7165" y="11016"/>
                  </a:cubicBezTo>
                  <a:lnTo>
                    <a:pt x="7165" y="3451"/>
                  </a:lnTo>
                  <a:lnTo>
                    <a:pt x="7294" y="628"/>
                  </a:lnTo>
                  <a:cubicBezTo>
                    <a:pt x="7306" y="361"/>
                    <a:pt x="7164" y="124"/>
                    <a:pt x="694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 name="Google Shape;3179;p67">
              <a:extLst>
                <a:ext uri="{FF2B5EF4-FFF2-40B4-BE49-F238E27FC236}">
                  <a16:creationId xmlns:a16="http://schemas.microsoft.com/office/drawing/2014/main" id="{0678C83F-F531-249E-6F1B-EC51A883034A}"/>
                </a:ext>
              </a:extLst>
            </p:cNvPr>
            <p:cNvSpPr/>
            <p:nvPr/>
          </p:nvSpPr>
          <p:spPr>
            <a:xfrm>
              <a:off x="3044520" y="994680"/>
              <a:ext cx="2453400" cy="1106280"/>
            </a:xfrm>
            <a:custGeom>
              <a:avLst/>
              <a:gdLst/>
              <a:ahLst/>
              <a:cxnLst/>
              <a:rect l="l" t="t" r="r" b="b"/>
              <a:pathLst>
                <a:path w="6815" h="3073" extrusionOk="0">
                  <a:moveTo>
                    <a:pt x="6697" y="3073"/>
                  </a:moveTo>
                  <a:lnTo>
                    <a:pt x="6815" y="439"/>
                  </a:lnTo>
                  <a:cubicBezTo>
                    <a:pt x="6826" y="200"/>
                    <a:pt x="6635" y="0"/>
                    <a:pt x="6395" y="0"/>
                  </a:cubicBezTo>
                  <a:lnTo>
                    <a:pt x="420" y="0"/>
                  </a:lnTo>
                  <a:cubicBezTo>
                    <a:pt x="181" y="0"/>
                    <a:pt x="-10" y="200"/>
                    <a:pt x="1" y="439"/>
                  </a:cubicBezTo>
                  <a:lnTo>
                    <a:pt x="119" y="3073"/>
                  </a:lnTo>
                  <a:lnTo>
                    <a:pt x="6697" y="30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 name="Google Shape;3180;p67">
              <a:extLst>
                <a:ext uri="{FF2B5EF4-FFF2-40B4-BE49-F238E27FC236}">
                  <a16:creationId xmlns:a16="http://schemas.microsoft.com/office/drawing/2014/main" id="{5811119F-5DA9-33F9-7E2F-E1EF9BCD58EF}"/>
                </a:ext>
              </a:extLst>
            </p:cNvPr>
            <p:cNvSpPr/>
            <p:nvPr/>
          </p:nvSpPr>
          <p:spPr>
            <a:xfrm>
              <a:off x="3038040" y="988200"/>
              <a:ext cx="2466360" cy="1118880"/>
            </a:xfrm>
            <a:custGeom>
              <a:avLst/>
              <a:gdLst/>
              <a:ahLst/>
              <a:cxnLst/>
              <a:rect l="l" t="t" r="r" b="b"/>
              <a:pathLst>
                <a:path w="6851" h="3108" extrusionOk="0">
                  <a:moveTo>
                    <a:pt x="154" y="3073"/>
                  </a:moveTo>
                  <a:lnTo>
                    <a:pt x="6698" y="3073"/>
                  </a:lnTo>
                  <a:lnTo>
                    <a:pt x="6816" y="456"/>
                  </a:lnTo>
                  <a:cubicBezTo>
                    <a:pt x="6821" y="345"/>
                    <a:pt x="6781" y="240"/>
                    <a:pt x="6705" y="160"/>
                  </a:cubicBezTo>
                  <a:cubicBezTo>
                    <a:pt x="6628" y="79"/>
                    <a:pt x="6524" y="35"/>
                    <a:pt x="6413" y="35"/>
                  </a:cubicBezTo>
                  <a:lnTo>
                    <a:pt x="438" y="35"/>
                  </a:lnTo>
                  <a:cubicBezTo>
                    <a:pt x="327" y="35"/>
                    <a:pt x="224" y="79"/>
                    <a:pt x="147" y="160"/>
                  </a:cubicBezTo>
                  <a:cubicBezTo>
                    <a:pt x="71" y="240"/>
                    <a:pt x="31" y="345"/>
                    <a:pt x="36" y="456"/>
                  </a:cubicBezTo>
                  <a:lnTo>
                    <a:pt x="154" y="3073"/>
                  </a:lnTo>
                  <a:moveTo>
                    <a:pt x="6731" y="3108"/>
                  </a:moveTo>
                  <a:lnTo>
                    <a:pt x="120" y="3108"/>
                  </a:lnTo>
                  <a:lnTo>
                    <a:pt x="1" y="458"/>
                  </a:lnTo>
                  <a:cubicBezTo>
                    <a:pt x="-4" y="337"/>
                    <a:pt x="38" y="223"/>
                    <a:pt x="122" y="135"/>
                  </a:cubicBezTo>
                  <a:cubicBezTo>
                    <a:pt x="205" y="48"/>
                    <a:pt x="318" y="0"/>
                    <a:pt x="438" y="0"/>
                  </a:cubicBezTo>
                  <a:lnTo>
                    <a:pt x="6413" y="0"/>
                  </a:lnTo>
                  <a:cubicBezTo>
                    <a:pt x="6534" y="0"/>
                    <a:pt x="6647" y="48"/>
                    <a:pt x="6730" y="135"/>
                  </a:cubicBezTo>
                  <a:cubicBezTo>
                    <a:pt x="6813" y="223"/>
                    <a:pt x="6856" y="337"/>
                    <a:pt x="6851" y="458"/>
                  </a:cubicBezTo>
                  <a:lnTo>
                    <a:pt x="6731" y="310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 name="Google Shape;3181;p67">
              <a:extLst>
                <a:ext uri="{FF2B5EF4-FFF2-40B4-BE49-F238E27FC236}">
                  <a16:creationId xmlns:a16="http://schemas.microsoft.com/office/drawing/2014/main" id="{DF722ECB-1E6C-9927-E045-BD74F63D58F4}"/>
                </a:ext>
              </a:extLst>
            </p:cNvPr>
            <p:cNvSpPr/>
            <p:nvPr/>
          </p:nvSpPr>
          <p:spPr>
            <a:xfrm>
              <a:off x="3171960" y="1240560"/>
              <a:ext cx="2189160" cy="740880"/>
            </a:xfrm>
            <a:custGeom>
              <a:avLst/>
              <a:gdLst/>
              <a:ahLst/>
              <a:cxnLst/>
              <a:rect l="l" t="t" r="r" b="b"/>
              <a:pathLst>
                <a:path w="6081" h="2058" extrusionOk="0">
                  <a:moveTo>
                    <a:pt x="6081" y="2058"/>
                  </a:moveTo>
                  <a:lnTo>
                    <a:pt x="0" y="2058"/>
                  </a:lnTo>
                  <a:lnTo>
                    <a:pt x="0" y="0"/>
                  </a:lnTo>
                  <a:lnTo>
                    <a:pt x="6081" y="0"/>
                  </a:lnTo>
                  <a:lnTo>
                    <a:pt x="6081" y="2058"/>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3182;p67">
              <a:extLst>
                <a:ext uri="{FF2B5EF4-FFF2-40B4-BE49-F238E27FC236}">
                  <a16:creationId xmlns:a16="http://schemas.microsoft.com/office/drawing/2014/main" id="{7C62EF6A-5E32-7636-38CD-B386C464C754}"/>
                </a:ext>
              </a:extLst>
            </p:cNvPr>
            <p:cNvSpPr/>
            <p:nvPr/>
          </p:nvSpPr>
          <p:spPr>
            <a:xfrm>
              <a:off x="3279960" y="1348920"/>
              <a:ext cx="1973160" cy="524160"/>
            </a:xfrm>
            <a:custGeom>
              <a:avLst/>
              <a:gdLst/>
              <a:ahLst/>
              <a:cxnLst/>
              <a:rect l="l" t="t" r="r" b="b"/>
              <a:pathLst>
                <a:path w="5481" h="1456" extrusionOk="0">
                  <a:moveTo>
                    <a:pt x="5481" y="1456"/>
                  </a:moveTo>
                  <a:lnTo>
                    <a:pt x="0" y="1456"/>
                  </a:lnTo>
                  <a:lnTo>
                    <a:pt x="0" y="0"/>
                  </a:lnTo>
                  <a:lnTo>
                    <a:pt x="5481" y="0"/>
                  </a:lnTo>
                  <a:lnTo>
                    <a:pt x="5481" y="145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 name="Google Shape;3183;p67">
              <a:extLst>
                <a:ext uri="{FF2B5EF4-FFF2-40B4-BE49-F238E27FC236}">
                  <a16:creationId xmlns:a16="http://schemas.microsoft.com/office/drawing/2014/main" id="{40E1B7BB-8059-9CBE-F92F-FEB9948D88FD}"/>
                </a:ext>
              </a:extLst>
            </p:cNvPr>
            <p:cNvSpPr/>
            <p:nvPr/>
          </p:nvSpPr>
          <p:spPr>
            <a:xfrm>
              <a:off x="3175920" y="2401560"/>
              <a:ext cx="1104480" cy="324360"/>
            </a:xfrm>
            <a:custGeom>
              <a:avLst/>
              <a:gdLst/>
              <a:ahLst/>
              <a:cxnLst/>
              <a:rect l="l" t="t" r="r" b="b"/>
              <a:pathLst>
                <a:path w="3068" h="901" extrusionOk="0">
                  <a:moveTo>
                    <a:pt x="2892" y="901"/>
                  </a:moveTo>
                  <a:lnTo>
                    <a:pt x="175" y="901"/>
                  </a:lnTo>
                  <a:cubicBezTo>
                    <a:pt x="78" y="901"/>
                    <a:pt x="0" y="822"/>
                    <a:pt x="0" y="725"/>
                  </a:cubicBezTo>
                  <a:lnTo>
                    <a:pt x="0" y="175"/>
                  </a:lnTo>
                  <a:cubicBezTo>
                    <a:pt x="0" y="79"/>
                    <a:pt x="78" y="0"/>
                    <a:pt x="175" y="0"/>
                  </a:cubicBezTo>
                  <a:lnTo>
                    <a:pt x="2892" y="0"/>
                  </a:lnTo>
                  <a:cubicBezTo>
                    <a:pt x="2989" y="0"/>
                    <a:pt x="3068" y="79"/>
                    <a:pt x="3068" y="175"/>
                  </a:cubicBezTo>
                  <a:lnTo>
                    <a:pt x="3068" y="725"/>
                  </a:lnTo>
                  <a:cubicBezTo>
                    <a:pt x="3068" y="822"/>
                    <a:pt x="2989" y="901"/>
                    <a:pt x="2892" y="90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3184;p67">
              <a:extLst>
                <a:ext uri="{FF2B5EF4-FFF2-40B4-BE49-F238E27FC236}">
                  <a16:creationId xmlns:a16="http://schemas.microsoft.com/office/drawing/2014/main" id="{9B61FCAF-D5CE-6625-0602-066BD98461A1}"/>
                </a:ext>
              </a:extLst>
            </p:cNvPr>
            <p:cNvSpPr/>
            <p:nvPr/>
          </p:nvSpPr>
          <p:spPr>
            <a:xfrm>
              <a:off x="3169440" y="2395080"/>
              <a:ext cx="1117080" cy="336960"/>
            </a:xfrm>
            <a:custGeom>
              <a:avLst/>
              <a:gdLst/>
              <a:ahLst/>
              <a:cxnLst/>
              <a:rect l="l" t="t" r="r" b="b"/>
              <a:pathLst>
                <a:path w="3103" h="936" extrusionOk="0">
                  <a:moveTo>
                    <a:pt x="193" y="36"/>
                  </a:moveTo>
                  <a:cubicBezTo>
                    <a:pt x="106" y="36"/>
                    <a:pt x="35" y="106"/>
                    <a:pt x="35" y="193"/>
                  </a:cubicBezTo>
                  <a:lnTo>
                    <a:pt x="35" y="743"/>
                  </a:lnTo>
                  <a:cubicBezTo>
                    <a:pt x="35" y="830"/>
                    <a:pt x="106" y="901"/>
                    <a:pt x="193" y="901"/>
                  </a:cubicBezTo>
                  <a:lnTo>
                    <a:pt x="2910" y="901"/>
                  </a:lnTo>
                  <a:cubicBezTo>
                    <a:pt x="2997" y="901"/>
                    <a:pt x="3068" y="830"/>
                    <a:pt x="3068" y="743"/>
                  </a:cubicBezTo>
                  <a:lnTo>
                    <a:pt x="3068" y="193"/>
                  </a:lnTo>
                  <a:cubicBezTo>
                    <a:pt x="3068" y="106"/>
                    <a:pt x="2997" y="36"/>
                    <a:pt x="2910" y="36"/>
                  </a:cubicBezTo>
                  <a:lnTo>
                    <a:pt x="193" y="36"/>
                  </a:lnTo>
                  <a:moveTo>
                    <a:pt x="2910" y="936"/>
                  </a:moveTo>
                  <a:lnTo>
                    <a:pt x="193" y="936"/>
                  </a:lnTo>
                  <a:cubicBezTo>
                    <a:pt x="87" y="936"/>
                    <a:pt x="0" y="850"/>
                    <a:pt x="0" y="743"/>
                  </a:cubicBezTo>
                  <a:lnTo>
                    <a:pt x="0" y="193"/>
                  </a:lnTo>
                  <a:cubicBezTo>
                    <a:pt x="0" y="87"/>
                    <a:pt x="87" y="0"/>
                    <a:pt x="193" y="0"/>
                  </a:cubicBezTo>
                  <a:lnTo>
                    <a:pt x="2910" y="0"/>
                  </a:lnTo>
                  <a:cubicBezTo>
                    <a:pt x="3017" y="0"/>
                    <a:pt x="3103" y="87"/>
                    <a:pt x="3103" y="193"/>
                  </a:cubicBezTo>
                  <a:lnTo>
                    <a:pt x="3103" y="743"/>
                  </a:lnTo>
                  <a:cubicBezTo>
                    <a:pt x="3103" y="850"/>
                    <a:pt x="3017" y="936"/>
                    <a:pt x="2910" y="9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 name="Google Shape;3185;p67">
              <a:extLst>
                <a:ext uri="{FF2B5EF4-FFF2-40B4-BE49-F238E27FC236}">
                  <a16:creationId xmlns:a16="http://schemas.microsoft.com/office/drawing/2014/main" id="{CF77B265-11B6-4807-366D-72ADA378D065}"/>
                </a:ext>
              </a:extLst>
            </p:cNvPr>
            <p:cNvSpPr/>
            <p:nvPr/>
          </p:nvSpPr>
          <p:spPr>
            <a:xfrm>
              <a:off x="3401640" y="2405520"/>
              <a:ext cx="12600" cy="320400"/>
            </a:xfrm>
            <a:custGeom>
              <a:avLst/>
              <a:gdLst/>
              <a:ahLst/>
              <a:cxnLst/>
              <a:rect l="l" t="t" r="r" b="b"/>
              <a:pathLst>
                <a:path w="35" h="890" extrusionOk="0">
                  <a:moveTo>
                    <a:pt x="35" y="890"/>
                  </a:moveTo>
                  <a:lnTo>
                    <a:pt x="0" y="890"/>
                  </a:lnTo>
                  <a:lnTo>
                    <a:pt x="0" y="0"/>
                  </a:lnTo>
                  <a:lnTo>
                    <a:pt x="35" y="0"/>
                  </a:lnTo>
                  <a:lnTo>
                    <a:pt x="35" y="8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 name="Google Shape;3186;p67">
              <a:extLst>
                <a:ext uri="{FF2B5EF4-FFF2-40B4-BE49-F238E27FC236}">
                  <a16:creationId xmlns:a16="http://schemas.microsoft.com/office/drawing/2014/main" id="{0422E76D-28C4-9C64-8684-DFF5957949F9}"/>
                </a:ext>
              </a:extLst>
            </p:cNvPr>
            <p:cNvSpPr/>
            <p:nvPr/>
          </p:nvSpPr>
          <p:spPr>
            <a:xfrm>
              <a:off x="3624480" y="2405520"/>
              <a:ext cx="12600" cy="320400"/>
            </a:xfrm>
            <a:custGeom>
              <a:avLst/>
              <a:gdLst/>
              <a:ahLst/>
              <a:cxnLst/>
              <a:rect l="l" t="t" r="r" b="b"/>
              <a:pathLst>
                <a:path w="35" h="890" extrusionOk="0">
                  <a:moveTo>
                    <a:pt x="35" y="890"/>
                  </a:moveTo>
                  <a:lnTo>
                    <a:pt x="0" y="890"/>
                  </a:lnTo>
                  <a:lnTo>
                    <a:pt x="0" y="0"/>
                  </a:lnTo>
                  <a:lnTo>
                    <a:pt x="35" y="0"/>
                  </a:lnTo>
                  <a:lnTo>
                    <a:pt x="35" y="8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 name="Google Shape;3187;p67">
              <a:extLst>
                <a:ext uri="{FF2B5EF4-FFF2-40B4-BE49-F238E27FC236}">
                  <a16:creationId xmlns:a16="http://schemas.microsoft.com/office/drawing/2014/main" id="{1916EFB5-CB47-2DDE-A448-67CBB41C6C93}"/>
                </a:ext>
              </a:extLst>
            </p:cNvPr>
            <p:cNvSpPr/>
            <p:nvPr/>
          </p:nvSpPr>
          <p:spPr>
            <a:xfrm>
              <a:off x="3846960" y="2405520"/>
              <a:ext cx="12600" cy="320400"/>
            </a:xfrm>
            <a:custGeom>
              <a:avLst/>
              <a:gdLst/>
              <a:ahLst/>
              <a:cxnLst/>
              <a:rect l="l" t="t" r="r" b="b"/>
              <a:pathLst>
                <a:path w="35" h="890" extrusionOk="0">
                  <a:moveTo>
                    <a:pt x="35" y="890"/>
                  </a:moveTo>
                  <a:lnTo>
                    <a:pt x="0" y="890"/>
                  </a:lnTo>
                  <a:lnTo>
                    <a:pt x="0" y="0"/>
                  </a:lnTo>
                  <a:lnTo>
                    <a:pt x="35" y="0"/>
                  </a:lnTo>
                  <a:lnTo>
                    <a:pt x="35" y="8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 name="Google Shape;3188;p67">
              <a:extLst>
                <a:ext uri="{FF2B5EF4-FFF2-40B4-BE49-F238E27FC236}">
                  <a16:creationId xmlns:a16="http://schemas.microsoft.com/office/drawing/2014/main" id="{D0D7347D-2F33-8663-3F7E-68738989FAC1}"/>
                </a:ext>
              </a:extLst>
            </p:cNvPr>
            <p:cNvSpPr/>
            <p:nvPr/>
          </p:nvSpPr>
          <p:spPr>
            <a:xfrm>
              <a:off x="4069800" y="2405520"/>
              <a:ext cx="12600" cy="320400"/>
            </a:xfrm>
            <a:custGeom>
              <a:avLst/>
              <a:gdLst/>
              <a:ahLst/>
              <a:cxnLst/>
              <a:rect l="l" t="t" r="r" b="b"/>
              <a:pathLst>
                <a:path w="35" h="890" extrusionOk="0">
                  <a:moveTo>
                    <a:pt x="35" y="890"/>
                  </a:moveTo>
                  <a:lnTo>
                    <a:pt x="0" y="890"/>
                  </a:lnTo>
                  <a:lnTo>
                    <a:pt x="0" y="0"/>
                  </a:lnTo>
                  <a:lnTo>
                    <a:pt x="35" y="0"/>
                  </a:lnTo>
                  <a:lnTo>
                    <a:pt x="35" y="8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 name="Google Shape;3189;p67">
              <a:extLst>
                <a:ext uri="{FF2B5EF4-FFF2-40B4-BE49-F238E27FC236}">
                  <a16:creationId xmlns:a16="http://schemas.microsoft.com/office/drawing/2014/main" id="{025DB066-B77B-3612-2B02-752C7124D9FC}"/>
                </a:ext>
              </a:extLst>
            </p:cNvPr>
            <p:cNvSpPr/>
            <p:nvPr/>
          </p:nvSpPr>
          <p:spPr>
            <a:xfrm>
              <a:off x="4561200" y="2579760"/>
              <a:ext cx="393120" cy="254520"/>
            </a:xfrm>
            <a:custGeom>
              <a:avLst/>
              <a:gdLst/>
              <a:ahLst/>
              <a:cxnLst/>
              <a:rect l="l" t="t" r="r" b="b"/>
              <a:pathLst>
                <a:path w="1092" h="707" extrusionOk="0">
                  <a:moveTo>
                    <a:pt x="928" y="707"/>
                  </a:moveTo>
                  <a:lnTo>
                    <a:pt x="163" y="707"/>
                  </a:lnTo>
                  <a:cubicBezTo>
                    <a:pt x="73" y="707"/>
                    <a:pt x="0" y="634"/>
                    <a:pt x="0" y="544"/>
                  </a:cubicBezTo>
                  <a:lnTo>
                    <a:pt x="0" y="163"/>
                  </a:lnTo>
                  <a:cubicBezTo>
                    <a:pt x="0" y="73"/>
                    <a:pt x="73" y="0"/>
                    <a:pt x="163" y="0"/>
                  </a:cubicBezTo>
                  <a:lnTo>
                    <a:pt x="928" y="0"/>
                  </a:lnTo>
                  <a:cubicBezTo>
                    <a:pt x="1019" y="0"/>
                    <a:pt x="1092" y="73"/>
                    <a:pt x="1092" y="163"/>
                  </a:cubicBezTo>
                  <a:lnTo>
                    <a:pt x="1092" y="544"/>
                  </a:lnTo>
                  <a:cubicBezTo>
                    <a:pt x="1092" y="634"/>
                    <a:pt x="1019" y="707"/>
                    <a:pt x="9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3190;p67">
              <a:extLst>
                <a:ext uri="{FF2B5EF4-FFF2-40B4-BE49-F238E27FC236}">
                  <a16:creationId xmlns:a16="http://schemas.microsoft.com/office/drawing/2014/main" id="{8D9AD397-5F17-744B-62E5-7F8D0FA8CAC0}"/>
                </a:ext>
              </a:extLst>
            </p:cNvPr>
            <p:cNvSpPr/>
            <p:nvPr/>
          </p:nvSpPr>
          <p:spPr>
            <a:xfrm>
              <a:off x="4554720" y="2573280"/>
              <a:ext cx="405720" cy="267120"/>
            </a:xfrm>
            <a:custGeom>
              <a:avLst/>
              <a:gdLst/>
              <a:ahLst/>
              <a:cxnLst/>
              <a:rect l="l" t="t" r="r" b="b"/>
              <a:pathLst>
                <a:path w="1127" h="742" extrusionOk="0">
                  <a:moveTo>
                    <a:pt x="181" y="36"/>
                  </a:moveTo>
                  <a:cubicBezTo>
                    <a:pt x="101" y="36"/>
                    <a:pt x="35" y="101"/>
                    <a:pt x="35" y="181"/>
                  </a:cubicBezTo>
                  <a:lnTo>
                    <a:pt x="35" y="562"/>
                  </a:lnTo>
                  <a:cubicBezTo>
                    <a:pt x="35" y="642"/>
                    <a:pt x="101" y="708"/>
                    <a:pt x="181" y="708"/>
                  </a:cubicBezTo>
                  <a:lnTo>
                    <a:pt x="946" y="708"/>
                  </a:lnTo>
                  <a:cubicBezTo>
                    <a:pt x="1027" y="708"/>
                    <a:pt x="1092" y="642"/>
                    <a:pt x="1092" y="562"/>
                  </a:cubicBezTo>
                  <a:lnTo>
                    <a:pt x="1092" y="181"/>
                  </a:lnTo>
                  <a:cubicBezTo>
                    <a:pt x="1092" y="101"/>
                    <a:pt x="1027" y="36"/>
                    <a:pt x="946" y="36"/>
                  </a:cubicBezTo>
                  <a:lnTo>
                    <a:pt x="181" y="36"/>
                  </a:lnTo>
                  <a:moveTo>
                    <a:pt x="946" y="742"/>
                  </a:moveTo>
                  <a:lnTo>
                    <a:pt x="181" y="742"/>
                  </a:lnTo>
                  <a:cubicBezTo>
                    <a:pt x="81" y="742"/>
                    <a:pt x="0" y="662"/>
                    <a:pt x="0" y="562"/>
                  </a:cubicBezTo>
                  <a:lnTo>
                    <a:pt x="0" y="181"/>
                  </a:lnTo>
                  <a:cubicBezTo>
                    <a:pt x="0" y="82"/>
                    <a:pt x="81" y="0"/>
                    <a:pt x="181" y="0"/>
                  </a:cubicBezTo>
                  <a:lnTo>
                    <a:pt x="946" y="0"/>
                  </a:lnTo>
                  <a:cubicBezTo>
                    <a:pt x="1046" y="0"/>
                    <a:pt x="1127" y="82"/>
                    <a:pt x="1127" y="181"/>
                  </a:cubicBezTo>
                  <a:lnTo>
                    <a:pt x="1127" y="562"/>
                  </a:lnTo>
                  <a:cubicBezTo>
                    <a:pt x="1127" y="662"/>
                    <a:pt x="1046" y="742"/>
                    <a:pt x="946" y="7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 name="Google Shape;3191;p67">
              <a:extLst>
                <a:ext uri="{FF2B5EF4-FFF2-40B4-BE49-F238E27FC236}">
                  <a16:creationId xmlns:a16="http://schemas.microsoft.com/office/drawing/2014/main" id="{32892541-6AB1-4370-4DBE-1182688E2DD8}"/>
                </a:ext>
              </a:extLst>
            </p:cNvPr>
            <p:cNvSpPr/>
            <p:nvPr/>
          </p:nvSpPr>
          <p:spPr>
            <a:xfrm>
              <a:off x="3182400" y="2930760"/>
              <a:ext cx="393120" cy="299520"/>
            </a:xfrm>
            <a:custGeom>
              <a:avLst/>
              <a:gdLst/>
              <a:ahLst/>
              <a:cxnLst/>
              <a:rect l="l" t="t" r="r" b="b"/>
              <a:pathLst>
                <a:path w="1092" h="832" extrusionOk="0">
                  <a:moveTo>
                    <a:pt x="929" y="832"/>
                  </a:moveTo>
                  <a:lnTo>
                    <a:pt x="163" y="832"/>
                  </a:lnTo>
                  <a:cubicBezTo>
                    <a:pt x="73" y="832"/>
                    <a:pt x="0" y="759"/>
                    <a:pt x="0" y="669"/>
                  </a:cubicBezTo>
                  <a:lnTo>
                    <a:pt x="0" y="163"/>
                  </a:lnTo>
                  <a:cubicBezTo>
                    <a:pt x="0" y="73"/>
                    <a:pt x="73" y="0"/>
                    <a:pt x="163" y="0"/>
                  </a:cubicBezTo>
                  <a:lnTo>
                    <a:pt x="929" y="0"/>
                  </a:lnTo>
                  <a:cubicBezTo>
                    <a:pt x="1019" y="0"/>
                    <a:pt x="1092" y="73"/>
                    <a:pt x="1092" y="163"/>
                  </a:cubicBezTo>
                  <a:lnTo>
                    <a:pt x="1092" y="669"/>
                  </a:lnTo>
                  <a:cubicBezTo>
                    <a:pt x="1092" y="759"/>
                    <a:pt x="1019" y="832"/>
                    <a:pt x="929" y="83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 name="Google Shape;3192;p67">
              <a:extLst>
                <a:ext uri="{FF2B5EF4-FFF2-40B4-BE49-F238E27FC236}">
                  <a16:creationId xmlns:a16="http://schemas.microsoft.com/office/drawing/2014/main" id="{2230AD4B-EFC9-CF61-EFA7-93C0D7ADAE22}"/>
                </a:ext>
              </a:extLst>
            </p:cNvPr>
            <p:cNvSpPr/>
            <p:nvPr/>
          </p:nvSpPr>
          <p:spPr>
            <a:xfrm>
              <a:off x="3175920" y="2924280"/>
              <a:ext cx="406080" cy="312480"/>
            </a:xfrm>
            <a:custGeom>
              <a:avLst/>
              <a:gdLst/>
              <a:ahLst/>
              <a:cxnLst/>
              <a:rect l="l" t="t" r="r" b="b"/>
              <a:pathLst>
                <a:path w="1128" h="868" extrusionOk="0">
                  <a:moveTo>
                    <a:pt x="181" y="35"/>
                  </a:moveTo>
                  <a:cubicBezTo>
                    <a:pt x="101" y="35"/>
                    <a:pt x="36" y="101"/>
                    <a:pt x="36" y="181"/>
                  </a:cubicBezTo>
                  <a:lnTo>
                    <a:pt x="36" y="687"/>
                  </a:lnTo>
                  <a:cubicBezTo>
                    <a:pt x="36" y="767"/>
                    <a:pt x="101" y="832"/>
                    <a:pt x="181" y="832"/>
                  </a:cubicBezTo>
                  <a:lnTo>
                    <a:pt x="947" y="832"/>
                  </a:lnTo>
                  <a:cubicBezTo>
                    <a:pt x="1027" y="832"/>
                    <a:pt x="1092" y="767"/>
                    <a:pt x="1092" y="687"/>
                  </a:cubicBezTo>
                  <a:lnTo>
                    <a:pt x="1092" y="181"/>
                  </a:lnTo>
                  <a:cubicBezTo>
                    <a:pt x="1092" y="101"/>
                    <a:pt x="1027" y="35"/>
                    <a:pt x="947" y="35"/>
                  </a:cubicBezTo>
                  <a:lnTo>
                    <a:pt x="181" y="35"/>
                  </a:lnTo>
                  <a:moveTo>
                    <a:pt x="947" y="868"/>
                  </a:moveTo>
                  <a:lnTo>
                    <a:pt x="181" y="868"/>
                  </a:lnTo>
                  <a:cubicBezTo>
                    <a:pt x="82" y="868"/>
                    <a:pt x="0" y="787"/>
                    <a:pt x="0" y="687"/>
                  </a:cubicBezTo>
                  <a:lnTo>
                    <a:pt x="0" y="181"/>
                  </a:lnTo>
                  <a:cubicBezTo>
                    <a:pt x="0" y="81"/>
                    <a:pt x="82" y="0"/>
                    <a:pt x="181" y="0"/>
                  </a:cubicBezTo>
                  <a:lnTo>
                    <a:pt x="947" y="0"/>
                  </a:lnTo>
                  <a:cubicBezTo>
                    <a:pt x="1047" y="0"/>
                    <a:pt x="1128" y="81"/>
                    <a:pt x="1128" y="181"/>
                  </a:cubicBezTo>
                  <a:lnTo>
                    <a:pt x="1128" y="687"/>
                  </a:lnTo>
                  <a:cubicBezTo>
                    <a:pt x="1128" y="787"/>
                    <a:pt x="1047" y="868"/>
                    <a:pt x="947"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 name="Google Shape;3193;p67">
              <a:extLst>
                <a:ext uri="{FF2B5EF4-FFF2-40B4-BE49-F238E27FC236}">
                  <a16:creationId xmlns:a16="http://schemas.microsoft.com/office/drawing/2014/main" id="{9384BC1B-70F6-68A1-14C3-0193AD083759}"/>
                </a:ext>
              </a:extLst>
            </p:cNvPr>
            <p:cNvSpPr/>
            <p:nvPr/>
          </p:nvSpPr>
          <p:spPr>
            <a:xfrm>
              <a:off x="3643200" y="2930760"/>
              <a:ext cx="392760" cy="299520"/>
            </a:xfrm>
            <a:custGeom>
              <a:avLst/>
              <a:gdLst/>
              <a:ahLst/>
              <a:cxnLst/>
              <a:rect l="l" t="t" r="r" b="b"/>
              <a:pathLst>
                <a:path w="1091" h="832" extrusionOk="0">
                  <a:moveTo>
                    <a:pt x="928" y="832"/>
                  </a:moveTo>
                  <a:lnTo>
                    <a:pt x="163" y="832"/>
                  </a:lnTo>
                  <a:cubicBezTo>
                    <a:pt x="73" y="832"/>
                    <a:pt x="0" y="759"/>
                    <a:pt x="0" y="669"/>
                  </a:cubicBezTo>
                  <a:lnTo>
                    <a:pt x="0" y="163"/>
                  </a:lnTo>
                  <a:cubicBezTo>
                    <a:pt x="0" y="73"/>
                    <a:pt x="73" y="0"/>
                    <a:pt x="163" y="0"/>
                  </a:cubicBezTo>
                  <a:lnTo>
                    <a:pt x="928" y="0"/>
                  </a:lnTo>
                  <a:cubicBezTo>
                    <a:pt x="1018" y="0"/>
                    <a:pt x="1091" y="73"/>
                    <a:pt x="1091" y="163"/>
                  </a:cubicBezTo>
                  <a:lnTo>
                    <a:pt x="1091" y="669"/>
                  </a:lnTo>
                  <a:cubicBezTo>
                    <a:pt x="1091" y="759"/>
                    <a:pt x="1018" y="832"/>
                    <a:pt x="928" y="83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3194;p67">
              <a:extLst>
                <a:ext uri="{FF2B5EF4-FFF2-40B4-BE49-F238E27FC236}">
                  <a16:creationId xmlns:a16="http://schemas.microsoft.com/office/drawing/2014/main" id="{557B02E4-2B76-0E0A-61FF-75DF19342916}"/>
                </a:ext>
              </a:extLst>
            </p:cNvPr>
            <p:cNvSpPr/>
            <p:nvPr/>
          </p:nvSpPr>
          <p:spPr>
            <a:xfrm>
              <a:off x="3636720" y="2924280"/>
              <a:ext cx="405360" cy="312480"/>
            </a:xfrm>
            <a:custGeom>
              <a:avLst/>
              <a:gdLst/>
              <a:ahLst/>
              <a:cxnLst/>
              <a:rect l="l" t="t" r="r" b="b"/>
              <a:pathLst>
                <a:path w="1126" h="868" extrusionOk="0">
                  <a:moveTo>
                    <a:pt x="181" y="35"/>
                  </a:moveTo>
                  <a:cubicBezTo>
                    <a:pt x="101" y="35"/>
                    <a:pt x="36" y="101"/>
                    <a:pt x="36" y="181"/>
                  </a:cubicBezTo>
                  <a:lnTo>
                    <a:pt x="36" y="687"/>
                  </a:lnTo>
                  <a:cubicBezTo>
                    <a:pt x="36" y="767"/>
                    <a:pt x="101" y="832"/>
                    <a:pt x="181" y="832"/>
                  </a:cubicBezTo>
                  <a:lnTo>
                    <a:pt x="946" y="832"/>
                  </a:lnTo>
                  <a:cubicBezTo>
                    <a:pt x="1026" y="832"/>
                    <a:pt x="1091" y="767"/>
                    <a:pt x="1091" y="687"/>
                  </a:cubicBezTo>
                  <a:lnTo>
                    <a:pt x="1091" y="181"/>
                  </a:lnTo>
                  <a:cubicBezTo>
                    <a:pt x="1091" y="101"/>
                    <a:pt x="1026" y="35"/>
                    <a:pt x="946" y="35"/>
                  </a:cubicBezTo>
                  <a:lnTo>
                    <a:pt x="181" y="35"/>
                  </a:lnTo>
                  <a:moveTo>
                    <a:pt x="946" y="868"/>
                  </a:moveTo>
                  <a:lnTo>
                    <a:pt x="181" y="868"/>
                  </a:lnTo>
                  <a:cubicBezTo>
                    <a:pt x="81" y="868"/>
                    <a:pt x="0" y="787"/>
                    <a:pt x="0" y="687"/>
                  </a:cubicBezTo>
                  <a:lnTo>
                    <a:pt x="0" y="181"/>
                  </a:lnTo>
                  <a:cubicBezTo>
                    <a:pt x="0" y="81"/>
                    <a:pt x="81" y="0"/>
                    <a:pt x="181" y="0"/>
                  </a:cubicBezTo>
                  <a:lnTo>
                    <a:pt x="946" y="0"/>
                  </a:lnTo>
                  <a:cubicBezTo>
                    <a:pt x="1045" y="0"/>
                    <a:pt x="1126" y="81"/>
                    <a:pt x="1126" y="181"/>
                  </a:cubicBezTo>
                  <a:lnTo>
                    <a:pt x="1126" y="687"/>
                  </a:lnTo>
                  <a:cubicBezTo>
                    <a:pt x="1126" y="787"/>
                    <a:pt x="1045"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 name="Google Shape;3195;p67">
              <a:extLst>
                <a:ext uri="{FF2B5EF4-FFF2-40B4-BE49-F238E27FC236}">
                  <a16:creationId xmlns:a16="http://schemas.microsoft.com/office/drawing/2014/main" id="{C3DD3F85-D4CD-3DC3-4363-111897ADBFEC}"/>
                </a:ext>
              </a:extLst>
            </p:cNvPr>
            <p:cNvSpPr/>
            <p:nvPr/>
          </p:nvSpPr>
          <p:spPr>
            <a:xfrm>
              <a:off x="4103640" y="2930760"/>
              <a:ext cx="393120" cy="299520"/>
            </a:xfrm>
            <a:custGeom>
              <a:avLst/>
              <a:gdLst/>
              <a:ahLst/>
              <a:cxnLst/>
              <a:rect l="l" t="t" r="r" b="b"/>
              <a:pathLst>
                <a:path w="1092" h="832" extrusionOk="0">
                  <a:moveTo>
                    <a:pt x="929" y="832"/>
                  </a:moveTo>
                  <a:lnTo>
                    <a:pt x="163" y="832"/>
                  </a:lnTo>
                  <a:cubicBezTo>
                    <a:pt x="73" y="832"/>
                    <a:pt x="0" y="759"/>
                    <a:pt x="0" y="669"/>
                  </a:cubicBezTo>
                  <a:lnTo>
                    <a:pt x="0" y="163"/>
                  </a:lnTo>
                  <a:cubicBezTo>
                    <a:pt x="0" y="73"/>
                    <a:pt x="73" y="0"/>
                    <a:pt x="163" y="0"/>
                  </a:cubicBezTo>
                  <a:lnTo>
                    <a:pt x="929" y="0"/>
                  </a:lnTo>
                  <a:cubicBezTo>
                    <a:pt x="1019" y="0"/>
                    <a:pt x="1092" y="73"/>
                    <a:pt x="1092" y="163"/>
                  </a:cubicBezTo>
                  <a:lnTo>
                    <a:pt x="1092" y="669"/>
                  </a:lnTo>
                  <a:cubicBezTo>
                    <a:pt x="1092" y="759"/>
                    <a:pt x="1019" y="832"/>
                    <a:pt x="929" y="83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3196;p67">
              <a:extLst>
                <a:ext uri="{FF2B5EF4-FFF2-40B4-BE49-F238E27FC236}">
                  <a16:creationId xmlns:a16="http://schemas.microsoft.com/office/drawing/2014/main" id="{A7FBFEA6-A802-7EA0-B92D-D665A76EF614}"/>
                </a:ext>
              </a:extLst>
            </p:cNvPr>
            <p:cNvSpPr/>
            <p:nvPr/>
          </p:nvSpPr>
          <p:spPr>
            <a:xfrm>
              <a:off x="4097160" y="2924280"/>
              <a:ext cx="405720" cy="312480"/>
            </a:xfrm>
            <a:custGeom>
              <a:avLst/>
              <a:gdLst/>
              <a:ahLst/>
              <a:cxnLst/>
              <a:rect l="l" t="t" r="r" b="b"/>
              <a:pathLst>
                <a:path w="1127" h="868" extrusionOk="0">
                  <a:moveTo>
                    <a:pt x="181" y="35"/>
                  </a:moveTo>
                  <a:cubicBezTo>
                    <a:pt x="101" y="35"/>
                    <a:pt x="35" y="101"/>
                    <a:pt x="35" y="181"/>
                  </a:cubicBezTo>
                  <a:lnTo>
                    <a:pt x="35" y="687"/>
                  </a:lnTo>
                  <a:cubicBezTo>
                    <a:pt x="35" y="767"/>
                    <a:pt x="101" y="832"/>
                    <a:pt x="181" y="832"/>
                  </a:cubicBezTo>
                  <a:lnTo>
                    <a:pt x="947" y="832"/>
                  </a:lnTo>
                  <a:cubicBezTo>
                    <a:pt x="1027" y="832"/>
                    <a:pt x="1092" y="767"/>
                    <a:pt x="1092" y="687"/>
                  </a:cubicBezTo>
                  <a:lnTo>
                    <a:pt x="1092" y="181"/>
                  </a:lnTo>
                  <a:cubicBezTo>
                    <a:pt x="1092" y="101"/>
                    <a:pt x="1027" y="35"/>
                    <a:pt x="947" y="35"/>
                  </a:cubicBezTo>
                  <a:lnTo>
                    <a:pt x="181" y="35"/>
                  </a:lnTo>
                  <a:moveTo>
                    <a:pt x="947" y="868"/>
                  </a:moveTo>
                  <a:lnTo>
                    <a:pt x="181" y="868"/>
                  </a:lnTo>
                  <a:cubicBezTo>
                    <a:pt x="81" y="868"/>
                    <a:pt x="0" y="787"/>
                    <a:pt x="0" y="687"/>
                  </a:cubicBezTo>
                  <a:lnTo>
                    <a:pt x="0" y="181"/>
                  </a:lnTo>
                  <a:cubicBezTo>
                    <a:pt x="0" y="81"/>
                    <a:pt x="81" y="0"/>
                    <a:pt x="181" y="0"/>
                  </a:cubicBezTo>
                  <a:lnTo>
                    <a:pt x="947" y="0"/>
                  </a:lnTo>
                  <a:cubicBezTo>
                    <a:pt x="1046" y="0"/>
                    <a:pt x="1127" y="81"/>
                    <a:pt x="1127" y="181"/>
                  </a:cubicBezTo>
                  <a:lnTo>
                    <a:pt x="1127" y="687"/>
                  </a:lnTo>
                  <a:cubicBezTo>
                    <a:pt x="1127" y="787"/>
                    <a:pt x="1046" y="868"/>
                    <a:pt x="947"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 name="Google Shape;3197;p67">
              <a:extLst>
                <a:ext uri="{FF2B5EF4-FFF2-40B4-BE49-F238E27FC236}">
                  <a16:creationId xmlns:a16="http://schemas.microsoft.com/office/drawing/2014/main" id="{727F5830-7D8E-39D6-6370-6BA0372F239B}"/>
                </a:ext>
              </a:extLst>
            </p:cNvPr>
            <p:cNvSpPr/>
            <p:nvPr/>
          </p:nvSpPr>
          <p:spPr>
            <a:xfrm>
              <a:off x="4564440" y="2930760"/>
              <a:ext cx="393120" cy="299520"/>
            </a:xfrm>
            <a:custGeom>
              <a:avLst/>
              <a:gdLst/>
              <a:ahLst/>
              <a:cxnLst/>
              <a:rect l="l" t="t" r="r" b="b"/>
              <a:pathLst>
                <a:path w="1092" h="832" extrusionOk="0">
                  <a:moveTo>
                    <a:pt x="928" y="832"/>
                  </a:moveTo>
                  <a:lnTo>
                    <a:pt x="163" y="832"/>
                  </a:lnTo>
                  <a:cubicBezTo>
                    <a:pt x="73" y="832"/>
                    <a:pt x="0" y="759"/>
                    <a:pt x="0" y="669"/>
                  </a:cubicBezTo>
                  <a:lnTo>
                    <a:pt x="0" y="163"/>
                  </a:lnTo>
                  <a:cubicBezTo>
                    <a:pt x="0" y="73"/>
                    <a:pt x="73" y="0"/>
                    <a:pt x="163" y="0"/>
                  </a:cubicBezTo>
                  <a:lnTo>
                    <a:pt x="928" y="0"/>
                  </a:lnTo>
                  <a:cubicBezTo>
                    <a:pt x="1019" y="0"/>
                    <a:pt x="1092" y="73"/>
                    <a:pt x="1092" y="163"/>
                  </a:cubicBezTo>
                  <a:lnTo>
                    <a:pt x="1092" y="669"/>
                  </a:lnTo>
                  <a:cubicBezTo>
                    <a:pt x="1092" y="759"/>
                    <a:pt x="1019" y="832"/>
                    <a:pt x="928" y="83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3198;p67">
              <a:extLst>
                <a:ext uri="{FF2B5EF4-FFF2-40B4-BE49-F238E27FC236}">
                  <a16:creationId xmlns:a16="http://schemas.microsoft.com/office/drawing/2014/main" id="{DC5D2415-74C5-8B2B-6761-3CFD5FAFDBFA}"/>
                </a:ext>
              </a:extLst>
            </p:cNvPr>
            <p:cNvSpPr/>
            <p:nvPr/>
          </p:nvSpPr>
          <p:spPr>
            <a:xfrm>
              <a:off x="4557960" y="2924280"/>
              <a:ext cx="405720" cy="312480"/>
            </a:xfrm>
            <a:custGeom>
              <a:avLst/>
              <a:gdLst/>
              <a:ahLst/>
              <a:cxnLst/>
              <a:rect l="l" t="t" r="r" b="b"/>
              <a:pathLst>
                <a:path w="1127" h="868" extrusionOk="0">
                  <a:moveTo>
                    <a:pt x="181" y="35"/>
                  </a:moveTo>
                  <a:cubicBezTo>
                    <a:pt x="101" y="35"/>
                    <a:pt x="35" y="101"/>
                    <a:pt x="35" y="181"/>
                  </a:cubicBezTo>
                  <a:lnTo>
                    <a:pt x="35" y="687"/>
                  </a:lnTo>
                  <a:cubicBezTo>
                    <a:pt x="35" y="767"/>
                    <a:pt x="101" y="832"/>
                    <a:pt x="181" y="832"/>
                  </a:cubicBezTo>
                  <a:lnTo>
                    <a:pt x="946" y="832"/>
                  </a:lnTo>
                  <a:cubicBezTo>
                    <a:pt x="1027" y="832"/>
                    <a:pt x="1092" y="767"/>
                    <a:pt x="1092" y="687"/>
                  </a:cubicBezTo>
                  <a:lnTo>
                    <a:pt x="1092" y="181"/>
                  </a:lnTo>
                  <a:cubicBezTo>
                    <a:pt x="1092" y="101"/>
                    <a:pt x="1027" y="35"/>
                    <a:pt x="946" y="35"/>
                  </a:cubicBezTo>
                  <a:lnTo>
                    <a:pt x="181" y="35"/>
                  </a:lnTo>
                  <a:moveTo>
                    <a:pt x="946" y="868"/>
                  </a:moveTo>
                  <a:lnTo>
                    <a:pt x="181" y="868"/>
                  </a:lnTo>
                  <a:cubicBezTo>
                    <a:pt x="81" y="868"/>
                    <a:pt x="0" y="787"/>
                    <a:pt x="0" y="687"/>
                  </a:cubicBezTo>
                  <a:lnTo>
                    <a:pt x="0" y="181"/>
                  </a:lnTo>
                  <a:cubicBezTo>
                    <a:pt x="0" y="81"/>
                    <a:pt x="81" y="0"/>
                    <a:pt x="181" y="0"/>
                  </a:cubicBezTo>
                  <a:lnTo>
                    <a:pt x="946" y="0"/>
                  </a:lnTo>
                  <a:cubicBezTo>
                    <a:pt x="1046" y="0"/>
                    <a:pt x="1127" y="81"/>
                    <a:pt x="1127" y="181"/>
                  </a:cubicBezTo>
                  <a:lnTo>
                    <a:pt x="1127" y="687"/>
                  </a:lnTo>
                  <a:cubicBezTo>
                    <a:pt x="1127" y="787"/>
                    <a:pt x="1046"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 name="Google Shape;3199;p67">
              <a:extLst>
                <a:ext uri="{FF2B5EF4-FFF2-40B4-BE49-F238E27FC236}">
                  <a16:creationId xmlns:a16="http://schemas.microsoft.com/office/drawing/2014/main" id="{154024E5-074A-1977-31E4-481E6B238564}"/>
                </a:ext>
              </a:extLst>
            </p:cNvPr>
            <p:cNvSpPr/>
            <p:nvPr/>
          </p:nvSpPr>
          <p:spPr>
            <a:xfrm>
              <a:off x="5025240" y="2930760"/>
              <a:ext cx="392760" cy="299520"/>
            </a:xfrm>
            <a:custGeom>
              <a:avLst/>
              <a:gdLst/>
              <a:ahLst/>
              <a:cxnLst/>
              <a:rect l="l" t="t" r="r" b="b"/>
              <a:pathLst>
                <a:path w="1091" h="832" extrusionOk="0">
                  <a:moveTo>
                    <a:pt x="928" y="832"/>
                  </a:moveTo>
                  <a:lnTo>
                    <a:pt x="163" y="832"/>
                  </a:lnTo>
                  <a:cubicBezTo>
                    <a:pt x="73" y="832"/>
                    <a:pt x="0" y="759"/>
                    <a:pt x="0" y="669"/>
                  </a:cubicBezTo>
                  <a:lnTo>
                    <a:pt x="0" y="163"/>
                  </a:lnTo>
                  <a:cubicBezTo>
                    <a:pt x="0" y="73"/>
                    <a:pt x="73" y="0"/>
                    <a:pt x="163" y="0"/>
                  </a:cubicBezTo>
                  <a:lnTo>
                    <a:pt x="928" y="0"/>
                  </a:lnTo>
                  <a:cubicBezTo>
                    <a:pt x="1018" y="0"/>
                    <a:pt x="1091" y="73"/>
                    <a:pt x="1091" y="163"/>
                  </a:cubicBezTo>
                  <a:lnTo>
                    <a:pt x="1091" y="669"/>
                  </a:lnTo>
                  <a:cubicBezTo>
                    <a:pt x="1091" y="759"/>
                    <a:pt x="1018" y="832"/>
                    <a:pt x="928" y="83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3200;p67">
              <a:extLst>
                <a:ext uri="{FF2B5EF4-FFF2-40B4-BE49-F238E27FC236}">
                  <a16:creationId xmlns:a16="http://schemas.microsoft.com/office/drawing/2014/main" id="{DA7A6277-3324-C7AB-509A-131C67CFC866}"/>
                </a:ext>
              </a:extLst>
            </p:cNvPr>
            <p:cNvSpPr/>
            <p:nvPr/>
          </p:nvSpPr>
          <p:spPr>
            <a:xfrm>
              <a:off x="5018760" y="2924280"/>
              <a:ext cx="405720" cy="312480"/>
            </a:xfrm>
            <a:custGeom>
              <a:avLst/>
              <a:gdLst/>
              <a:ahLst/>
              <a:cxnLst/>
              <a:rect l="l" t="t" r="r" b="b"/>
              <a:pathLst>
                <a:path w="1127" h="868" extrusionOk="0">
                  <a:moveTo>
                    <a:pt x="181" y="35"/>
                  </a:moveTo>
                  <a:cubicBezTo>
                    <a:pt x="100" y="35"/>
                    <a:pt x="35" y="101"/>
                    <a:pt x="35" y="181"/>
                  </a:cubicBezTo>
                  <a:lnTo>
                    <a:pt x="35" y="687"/>
                  </a:lnTo>
                  <a:cubicBezTo>
                    <a:pt x="35" y="767"/>
                    <a:pt x="100" y="832"/>
                    <a:pt x="181" y="832"/>
                  </a:cubicBezTo>
                  <a:lnTo>
                    <a:pt x="946" y="832"/>
                  </a:lnTo>
                  <a:cubicBezTo>
                    <a:pt x="1027" y="832"/>
                    <a:pt x="1092" y="767"/>
                    <a:pt x="1092" y="687"/>
                  </a:cubicBezTo>
                  <a:lnTo>
                    <a:pt x="1092" y="181"/>
                  </a:lnTo>
                  <a:cubicBezTo>
                    <a:pt x="1092" y="101"/>
                    <a:pt x="1027" y="35"/>
                    <a:pt x="946" y="35"/>
                  </a:cubicBezTo>
                  <a:lnTo>
                    <a:pt x="181" y="35"/>
                  </a:lnTo>
                  <a:moveTo>
                    <a:pt x="946" y="868"/>
                  </a:moveTo>
                  <a:lnTo>
                    <a:pt x="181" y="868"/>
                  </a:lnTo>
                  <a:cubicBezTo>
                    <a:pt x="81" y="868"/>
                    <a:pt x="0" y="787"/>
                    <a:pt x="0" y="687"/>
                  </a:cubicBezTo>
                  <a:lnTo>
                    <a:pt x="0" y="181"/>
                  </a:lnTo>
                  <a:cubicBezTo>
                    <a:pt x="0" y="81"/>
                    <a:pt x="81" y="0"/>
                    <a:pt x="181" y="0"/>
                  </a:cubicBezTo>
                  <a:lnTo>
                    <a:pt x="946" y="0"/>
                  </a:lnTo>
                  <a:cubicBezTo>
                    <a:pt x="1046" y="0"/>
                    <a:pt x="1127" y="81"/>
                    <a:pt x="1127" y="181"/>
                  </a:cubicBezTo>
                  <a:lnTo>
                    <a:pt x="1127" y="687"/>
                  </a:lnTo>
                  <a:cubicBezTo>
                    <a:pt x="1127" y="787"/>
                    <a:pt x="1046"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 name="Google Shape;3201;p67">
              <a:extLst>
                <a:ext uri="{FF2B5EF4-FFF2-40B4-BE49-F238E27FC236}">
                  <a16:creationId xmlns:a16="http://schemas.microsoft.com/office/drawing/2014/main" id="{8092568C-31F6-8C91-3788-0C2AA36D6C94}"/>
                </a:ext>
              </a:extLst>
            </p:cNvPr>
            <p:cNvSpPr/>
            <p:nvPr/>
          </p:nvSpPr>
          <p:spPr>
            <a:xfrm>
              <a:off x="3182400" y="3333240"/>
              <a:ext cx="393120" cy="299880"/>
            </a:xfrm>
            <a:custGeom>
              <a:avLst/>
              <a:gdLst/>
              <a:ahLst/>
              <a:cxnLst/>
              <a:rect l="l" t="t" r="r" b="b"/>
              <a:pathLst>
                <a:path w="1092" h="833" extrusionOk="0">
                  <a:moveTo>
                    <a:pt x="929" y="833"/>
                  </a:moveTo>
                  <a:lnTo>
                    <a:pt x="163" y="833"/>
                  </a:lnTo>
                  <a:cubicBezTo>
                    <a:pt x="73" y="833"/>
                    <a:pt x="0" y="760"/>
                    <a:pt x="0" y="670"/>
                  </a:cubicBezTo>
                  <a:lnTo>
                    <a:pt x="0" y="164"/>
                  </a:lnTo>
                  <a:cubicBezTo>
                    <a:pt x="0" y="73"/>
                    <a:pt x="73" y="0"/>
                    <a:pt x="163" y="0"/>
                  </a:cubicBezTo>
                  <a:lnTo>
                    <a:pt x="929" y="0"/>
                  </a:lnTo>
                  <a:cubicBezTo>
                    <a:pt x="1019" y="0"/>
                    <a:pt x="1092" y="73"/>
                    <a:pt x="1092" y="164"/>
                  </a:cubicBezTo>
                  <a:lnTo>
                    <a:pt x="1092" y="670"/>
                  </a:lnTo>
                  <a:cubicBezTo>
                    <a:pt x="1092" y="760"/>
                    <a:pt x="1019" y="833"/>
                    <a:pt x="929" y="8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3202;p67">
              <a:extLst>
                <a:ext uri="{FF2B5EF4-FFF2-40B4-BE49-F238E27FC236}">
                  <a16:creationId xmlns:a16="http://schemas.microsoft.com/office/drawing/2014/main" id="{3687C425-40D9-6B39-9342-6BE1D35400DD}"/>
                </a:ext>
              </a:extLst>
            </p:cNvPr>
            <p:cNvSpPr/>
            <p:nvPr/>
          </p:nvSpPr>
          <p:spPr>
            <a:xfrm>
              <a:off x="3175920" y="3327120"/>
              <a:ext cx="406080" cy="312120"/>
            </a:xfrm>
            <a:custGeom>
              <a:avLst/>
              <a:gdLst/>
              <a:ahLst/>
              <a:cxnLst/>
              <a:rect l="l" t="t" r="r" b="b"/>
              <a:pathLst>
                <a:path w="1128" h="867" extrusionOk="0">
                  <a:moveTo>
                    <a:pt x="181" y="35"/>
                  </a:moveTo>
                  <a:cubicBezTo>
                    <a:pt x="101" y="35"/>
                    <a:pt x="36" y="100"/>
                    <a:pt x="36" y="181"/>
                  </a:cubicBezTo>
                  <a:lnTo>
                    <a:pt x="36" y="687"/>
                  </a:lnTo>
                  <a:cubicBezTo>
                    <a:pt x="36" y="767"/>
                    <a:pt x="101" y="832"/>
                    <a:pt x="181" y="832"/>
                  </a:cubicBezTo>
                  <a:lnTo>
                    <a:pt x="947" y="832"/>
                  </a:lnTo>
                  <a:cubicBezTo>
                    <a:pt x="1027" y="832"/>
                    <a:pt x="1092" y="767"/>
                    <a:pt x="1092" y="687"/>
                  </a:cubicBezTo>
                  <a:lnTo>
                    <a:pt x="1092" y="181"/>
                  </a:lnTo>
                  <a:cubicBezTo>
                    <a:pt x="1092" y="100"/>
                    <a:pt x="1027" y="35"/>
                    <a:pt x="947" y="35"/>
                  </a:cubicBezTo>
                  <a:lnTo>
                    <a:pt x="181" y="35"/>
                  </a:lnTo>
                  <a:moveTo>
                    <a:pt x="947" y="867"/>
                  </a:moveTo>
                  <a:lnTo>
                    <a:pt x="181" y="867"/>
                  </a:lnTo>
                  <a:cubicBezTo>
                    <a:pt x="82" y="867"/>
                    <a:pt x="0" y="786"/>
                    <a:pt x="0" y="687"/>
                  </a:cubicBezTo>
                  <a:lnTo>
                    <a:pt x="0" y="181"/>
                  </a:lnTo>
                  <a:cubicBezTo>
                    <a:pt x="0" y="81"/>
                    <a:pt x="82" y="0"/>
                    <a:pt x="181" y="0"/>
                  </a:cubicBezTo>
                  <a:lnTo>
                    <a:pt x="947" y="0"/>
                  </a:lnTo>
                  <a:cubicBezTo>
                    <a:pt x="1047" y="0"/>
                    <a:pt x="1128" y="81"/>
                    <a:pt x="1128" y="181"/>
                  </a:cubicBezTo>
                  <a:lnTo>
                    <a:pt x="1128" y="687"/>
                  </a:lnTo>
                  <a:cubicBezTo>
                    <a:pt x="1128" y="786"/>
                    <a:pt x="1047" y="867"/>
                    <a:pt x="947"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2" name="Google Shape;3203;p67">
              <a:extLst>
                <a:ext uri="{FF2B5EF4-FFF2-40B4-BE49-F238E27FC236}">
                  <a16:creationId xmlns:a16="http://schemas.microsoft.com/office/drawing/2014/main" id="{98ACE5EF-A9F1-F07C-6BBF-E0077E5B5D3B}"/>
                </a:ext>
              </a:extLst>
            </p:cNvPr>
            <p:cNvSpPr/>
            <p:nvPr/>
          </p:nvSpPr>
          <p:spPr>
            <a:xfrm>
              <a:off x="3643200" y="3333240"/>
              <a:ext cx="392760" cy="299880"/>
            </a:xfrm>
            <a:custGeom>
              <a:avLst/>
              <a:gdLst/>
              <a:ahLst/>
              <a:cxnLst/>
              <a:rect l="l" t="t" r="r" b="b"/>
              <a:pathLst>
                <a:path w="1091" h="833" extrusionOk="0">
                  <a:moveTo>
                    <a:pt x="928" y="833"/>
                  </a:moveTo>
                  <a:lnTo>
                    <a:pt x="163" y="833"/>
                  </a:lnTo>
                  <a:cubicBezTo>
                    <a:pt x="73" y="833"/>
                    <a:pt x="0" y="760"/>
                    <a:pt x="0" y="670"/>
                  </a:cubicBezTo>
                  <a:lnTo>
                    <a:pt x="0" y="164"/>
                  </a:lnTo>
                  <a:cubicBezTo>
                    <a:pt x="0" y="73"/>
                    <a:pt x="73" y="0"/>
                    <a:pt x="163" y="0"/>
                  </a:cubicBezTo>
                  <a:lnTo>
                    <a:pt x="928" y="0"/>
                  </a:lnTo>
                  <a:cubicBezTo>
                    <a:pt x="1018" y="0"/>
                    <a:pt x="1091" y="73"/>
                    <a:pt x="1091" y="164"/>
                  </a:cubicBezTo>
                  <a:lnTo>
                    <a:pt x="1091" y="670"/>
                  </a:lnTo>
                  <a:cubicBezTo>
                    <a:pt x="1091" y="760"/>
                    <a:pt x="1018" y="833"/>
                    <a:pt x="928" y="8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3204;p67">
              <a:extLst>
                <a:ext uri="{FF2B5EF4-FFF2-40B4-BE49-F238E27FC236}">
                  <a16:creationId xmlns:a16="http://schemas.microsoft.com/office/drawing/2014/main" id="{B8307C2A-2895-ABAF-DBC7-A59EBDB09F0E}"/>
                </a:ext>
              </a:extLst>
            </p:cNvPr>
            <p:cNvSpPr/>
            <p:nvPr/>
          </p:nvSpPr>
          <p:spPr>
            <a:xfrm>
              <a:off x="3636720" y="3327120"/>
              <a:ext cx="405360" cy="312120"/>
            </a:xfrm>
            <a:custGeom>
              <a:avLst/>
              <a:gdLst/>
              <a:ahLst/>
              <a:cxnLst/>
              <a:rect l="l" t="t" r="r" b="b"/>
              <a:pathLst>
                <a:path w="1126" h="867" extrusionOk="0">
                  <a:moveTo>
                    <a:pt x="181" y="35"/>
                  </a:moveTo>
                  <a:cubicBezTo>
                    <a:pt x="101" y="35"/>
                    <a:pt x="36" y="100"/>
                    <a:pt x="36" y="181"/>
                  </a:cubicBezTo>
                  <a:lnTo>
                    <a:pt x="36" y="687"/>
                  </a:lnTo>
                  <a:cubicBezTo>
                    <a:pt x="36" y="767"/>
                    <a:pt x="101" y="832"/>
                    <a:pt x="181" y="832"/>
                  </a:cubicBezTo>
                  <a:lnTo>
                    <a:pt x="946" y="832"/>
                  </a:lnTo>
                  <a:cubicBezTo>
                    <a:pt x="1026" y="832"/>
                    <a:pt x="1091" y="767"/>
                    <a:pt x="1091" y="687"/>
                  </a:cubicBezTo>
                  <a:lnTo>
                    <a:pt x="1091" y="181"/>
                  </a:lnTo>
                  <a:cubicBezTo>
                    <a:pt x="1091" y="100"/>
                    <a:pt x="1026" y="35"/>
                    <a:pt x="946" y="35"/>
                  </a:cubicBezTo>
                  <a:lnTo>
                    <a:pt x="181" y="35"/>
                  </a:lnTo>
                  <a:moveTo>
                    <a:pt x="946" y="867"/>
                  </a:moveTo>
                  <a:lnTo>
                    <a:pt x="181" y="867"/>
                  </a:lnTo>
                  <a:cubicBezTo>
                    <a:pt x="81" y="867"/>
                    <a:pt x="0" y="786"/>
                    <a:pt x="0" y="687"/>
                  </a:cubicBezTo>
                  <a:lnTo>
                    <a:pt x="0" y="181"/>
                  </a:lnTo>
                  <a:cubicBezTo>
                    <a:pt x="0" y="81"/>
                    <a:pt x="81" y="0"/>
                    <a:pt x="181" y="0"/>
                  </a:cubicBezTo>
                  <a:lnTo>
                    <a:pt x="946" y="0"/>
                  </a:lnTo>
                  <a:cubicBezTo>
                    <a:pt x="1045" y="0"/>
                    <a:pt x="1126" y="81"/>
                    <a:pt x="1126" y="181"/>
                  </a:cubicBezTo>
                  <a:lnTo>
                    <a:pt x="1126" y="687"/>
                  </a:lnTo>
                  <a:cubicBezTo>
                    <a:pt x="1126" y="786"/>
                    <a:pt x="1045" y="867"/>
                    <a:pt x="946"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4" name="Google Shape;3205;p67">
              <a:extLst>
                <a:ext uri="{FF2B5EF4-FFF2-40B4-BE49-F238E27FC236}">
                  <a16:creationId xmlns:a16="http://schemas.microsoft.com/office/drawing/2014/main" id="{BFE9D018-C0F2-C44E-5B8A-86B1C9190C30}"/>
                </a:ext>
              </a:extLst>
            </p:cNvPr>
            <p:cNvSpPr/>
            <p:nvPr/>
          </p:nvSpPr>
          <p:spPr>
            <a:xfrm>
              <a:off x="4103640" y="3333240"/>
              <a:ext cx="393120" cy="299880"/>
            </a:xfrm>
            <a:custGeom>
              <a:avLst/>
              <a:gdLst/>
              <a:ahLst/>
              <a:cxnLst/>
              <a:rect l="l" t="t" r="r" b="b"/>
              <a:pathLst>
                <a:path w="1092" h="833" extrusionOk="0">
                  <a:moveTo>
                    <a:pt x="929" y="833"/>
                  </a:moveTo>
                  <a:lnTo>
                    <a:pt x="163" y="833"/>
                  </a:lnTo>
                  <a:cubicBezTo>
                    <a:pt x="73" y="833"/>
                    <a:pt x="0" y="760"/>
                    <a:pt x="0" y="670"/>
                  </a:cubicBezTo>
                  <a:lnTo>
                    <a:pt x="0" y="164"/>
                  </a:lnTo>
                  <a:cubicBezTo>
                    <a:pt x="0" y="73"/>
                    <a:pt x="73" y="0"/>
                    <a:pt x="163" y="0"/>
                  </a:cubicBezTo>
                  <a:lnTo>
                    <a:pt x="929" y="0"/>
                  </a:lnTo>
                  <a:cubicBezTo>
                    <a:pt x="1019" y="0"/>
                    <a:pt x="1092" y="73"/>
                    <a:pt x="1092" y="164"/>
                  </a:cubicBezTo>
                  <a:lnTo>
                    <a:pt x="1092" y="670"/>
                  </a:lnTo>
                  <a:cubicBezTo>
                    <a:pt x="1092" y="760"/>
                    <a:pt x="1019" y="833"/>
                    <a:pt x="929" y="8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3206;p67">
              <a:extLst>
                <a:ext uri="{FF2B5EF4-FFF2-40B4-BE49-F238E27FC236}">
                  <a16:creationId xmlns:a16="http://schemas.microsoft.com/office/drawing/2014/main" id="{56901DE8-A633-109D-8E43-D0590AB33289}"/>
                </a:ext>
              </a:extLst>
            </p:cNvPr>
            <p:cNvSpPr/>
            <p:nvPr/>
          </p:nvSpPr>
          <p:spPr>
            <a:xfrm>
              <a:off x="4097160" y="3327120"/>
              <a:ext cx="405720" cy="312120"/>
            </a:xfrm>
            <a:custGeom>
              <a:avLst/>
              <a:gdLst/>
              <a:ahLst/>
              <a:cxnLst/>
              <a:rect l="l" t="t" r="r" b="b"/>
              <a:pathLst>
                <a:path w="1127" h="867" extrusionOk="0">
                  <a:moveTo>
                    <a:pt x="181" y="35"/>
                  </a:moveTo>
                  <a:cubicBezTo>
                    <a:pt x="101" y="35"/>
                    <a:pt x="35" y="100"/>
                    <a:pt x="35" y="181"/>
                  </a:cubicBezTo>
                  <a:lnTo>
                    <a:pt x="35" y="687"/>
                  </a:lnTo>
                  <a:cubicBezTo>
                    <a:pt x="35" y="767"/>
                    <a:pt x="101" y="832"/>
                    <a:pt x="181" y="832"/>
                  </a:cubicBezTo>
                  <a:lnTo>
                    <a:pt x="947" y="832"/>
                  </a:lnTo>
                  <a:cubicBezTo>
                    <a:pt x="1027" y="832"/>
                    <a:pt x="1092" y="767"/>
                    <a:pt x="1092" y="687"/>
                  </a:cubicBezTo>
                  <a:lnTo>
                    <a:pt x="1092" y="181"/>
                  </a:lnTo>
                  <a:cubicBezTo>
                    <a:pt x="1092" y="100"/>
                    <a:pt x="1027" y="35"/>
                    <a:pt x="947" y="35"/>
                  </a:cubicBezTo>
                  <a:lnTo>
                    <a:pt x="181" y="35"/>
                  </a:lnTo>
                  <a:moveTo>
                    <a:pt x="947" y="867"/>
                  </a:moveTo>
                  <a:lnTo>
                    <a:pt x="181" y="867"/>
                  </a:lnTo>
                  <a:cubicBezTo>
                    <a:pt x="81" y="867"/>
                    <a:pt x="0" y="786"/>
                    <a:pt x="0" y="687"/>
                  </a:cubicBezTo>
                  <a:lnTo>
                    <a:pt x="0" y="181"/>
                  </a:lnTo>
                  <a:cubicBezTo>
                    <a:pt x="0" y="81"/>
                    <a:pt x="81" y="0"/>
                    <a:pt x="181" y="0"/>
                  </a:cubicBezTo>
                  <a:lnTo>
                    <a:pt x="947" y="0"/>
                  </a:lnTo>
                  <a:cubicBezTo>
                    <a:pt x="1046" y="0"/>
                    <a:pt x="1127" y="81"/>
                    <a:pt x="1127" y="181"/>
                  </a:cubicBezTo>
                  <a:lnTo>
                    <a:pt x="1127" y="687"/>
                  </a:lnTo>
                  <a:cubicBezTo>
                    <a:pt x="1127" y="786"/>
                    <a:pt x="1046" y="867"/>
                    <a:pt x="947"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 name="Google Shape;3207;p67">
              <a:extLst>
                <a:ext uri="{FF2B5EF4-FFF2-40B4-BE49-F238E27FC236}">
                  <a16:creationId xmlns:a16="http://schemas.microsoft.com/office/drawing/2014/main" id="{FD8A795E-3D1A-7591-2C09-8F149D76618D}"/>
                </a:ext>
              </a:extLst>
            </p:cNvPr>
            <p:cNvSpPr/>
            <p:nvPr/>
          </p:nvSpPr>
          <p:spPr>
            <a:xfrm>
              <a:off x="4564440" y="3333240"/>
              <a:ext cx="393120" cy="299880"/>
            </a:xfrm>
            <a:custGeom>
              <a:avLst/>
              <a:gdLst/>
              <a:ahLst/>
              <a:cxnLst/>
              <a:rect l="l" t="t" r="r" b="b"/>
              <a:pathLst>
                <a:path w="1092" h="833" extrusionOk="0">
                  <a:moveTo>
                    <a:pt x="928" y="833"/>
                  </a:moveTo>
                  <a:lnTo>
                    <a:pt x="163" y="833"/>
                  </a:lnTo>
                  <a:cubicBezTo>
                    <a:pt x="73" y="833"/>
                    <a:pt x="0" y="760"/>
                    <a:pt x="0" y="670"/>
                  </a:cubicBezTo>
                  <a:lnTo>
                    <a:pt x="0" y="164"/>
                  </a:lnTo>
                  <a:cubicBezTo>
                    <a:pt x="0" y="73"/>
                    <a:pt x="73" y="0"/>
                    <a:pt x="163" y="0"/>
                  </a:cubicBezTo>
                  <a:lnTo>
                    <a:pt x="928" y="0"/>
                  </a:lnTo>
                  <a:cubicBezTo>
                    <a:pt x="1019" y="0"/>
                    <a:pt x="1092" y="73"/>
                    <a:pt x="1092" y="164"/>
                  </a:cubicBezTo>
                  <a:lnTo>
                    <a:pt x="1092" y="670"/>
                  </a:lnTo>
                  <a:cubicBezTo>
                    <a:pt x="1092" y="760"/>
                    <a:pt x="1019" y="833"/>
                    <a:pt x="928" y="8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3208;p67">
              <a:extLst>
                <a:ext uri="{FF2B5EF4-FFF2-40B4-BE49-F238E27FC236}">
                  <a16:creationId xmlns:a16="http://schemas.microsoft.com/office/drawing/2014/main" id="{318C756D-719A-E1FE-895D-111F9A33FF05}"/>
                </a:ext>
              </a:extLst>
            </p:cNvPr>
            <p:cNvSpPr/>
            <p:nvPr/>
          </p:nvSpPr>
          <p:spPr>
            <a:xfrm>
              <a:off x="4557960" y="3327120"/>
              <a:ext cx="405720" cy="312120"/>
            </a:xfrm>
            <a:custGeom>
              <a:avLst/>
              <a:gdLst/>
              <a:ahLst/>
              <a:cxnLst/>
              <a:rect l="l" t="t" r="r" b="b"/>
              <a:pathLst>
                <a:path w="1127" h="867" extrusionOk="0">
                  <a:moveTo>
                    <a:pt x="181" y="35"/>
                  </a:moveTo>
                  <a:cubicBezTo>
                    <a:pt x="101" y="35"/>
                    <a:pt x="35" y="100"/>
                    <a:pt x="35" y="181"/>
                  </a:cubicBezTo>
                  <a:lnTo>
                    <a:pt x="35" y="687"/>
                  </a:lnTo>
                  <a:cubicBezTo>
                    <a:pt x="35" y="767"/>
                    <a:pt x="101" y="832"/>
                    <a:pt x="181" y="832"/>
                  </a:cubicBezTo>
                  <a:lnTo>
                    <a:pt x="946" y="832"/>
                  </a:lnTo>
                  <a:cubicBezTo>
                    <a:pt x="1027" y="832"/>
                    <a:pt x="1092" y="767"/>
                    <a:pt x="1092" y="687"/>
                  </a:cubicBezTo>
                  <a:lnTo>
                    <a:pt x="1092" y="181"/>
                  </a:lnTo>
                  <a:cubicBezTo>
                    <a:pt x="1092" y="100"/>
                    <a:pt x="1027" y="35"/>
                    <a:pt x="946" y="35"/>
                  </a:cubicBezTo>
                  <a:lnTo>
                    <a:pt x="181" y="35"/>
                  </a:lnTo>
                  <a:moveTo>
                    <a:pt x="946" y="867"/>
                  </a:moveTo>
                  <a:lnTo>
                    <a:pt x="181" y="867"/>
                  </a:lnTo>
                  <a:cubicBezTo>
                    <a:pt x="81" y="867"/>
                    <a:pt x="0" y="786"/>
                    <a:pt x="0" y="687"/>
                  </a:cubicBezTo>
                  <a:lnTo>
                    <a:pt x="0" y="181"/>
                  </a:lnTo>
                  <a:cubicBezTo>
                    <a:pt x="0" y="81"/>
                    <a:pt x="81" y="0"/>
                    <a:pt x="181" y="0"/>
                  </a:cubicBezTo>
                  <a:lnTo>
                    <a:pt x="946" y="0"/>
                  </a:lnTo>
                  <a:cubicBezTo>
                    <a:pt x="1046" y="0"/>
                    <a:pt x="1127" y="81"/>
                    <a:pt x="1127" y="181"/>
                  </a:cubicBezTo>
                  <a:lnTo>
                    <a:pt x="1127" y="687"/>
                  </a:lnTo>
                  <a:cubicBezTo>
                    <a:pt x="1127" y="786"/>
                    <a:pt x="1046" y="867"/>
                    <a:pt x="946"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8" name="Google Shape;3209;p67">
              <a:extLst>
                <a:ext uri="{FF2B5EF4-FFF2-40B4-BE49-F238E27FC236}">
                  <a16:creationId xmlns:a16="http://schemas.microsoft.com/office/drawing/2014/main" id="{734B66A6-A09C-F6D5-9CB2-9D7F8B4CFB25}"/>
                </a:ext>
              </a:extLst>
            </p:cNvPr>
            <p:cNvSpPr/>
            <p:nvPr/>
          </p:nvSpPr>
          <p:spPr>
            <a:xfrm>
              <a:off x="5025240" y="3333240"/>
              <a:ext cx="392760" cy="299880"/>
            </a:xfrm>
            <a:custGeom>
              <a:avLst/>
              <a:gdLst/>
              <a:ahLst/>
              <a:cxnLst/>
              <a:rect l="l" t="t" r="r" b="b"/>
              <a:pathLst>
                <a:path w="1091" h="833" extrusionOk="0">
                  <a:moveTo>
                    <a:pt x="928" y="833"/>
                  </a:moveTo>
                  <a:lnTo>
                    <a:pt x="163" y="833"/>
                  </a:lnTo>
                  <a:cubicBezTo>
                    <a:pt x="73" y="833"/>
                    <a:pt x="0" y="760"/>
                    <a:pt x="0" y="670"/>
                  </a:cubicBezTo>
                  <a:lnTo>
                    <a:pt x="0" y="164"/>
                  </a:lnTo>
                  <a:cubicBezTo>
                    <a:pt x="0" y="73"/>
                    <a:pt x="73" y="0"/>
                    <a:pt x="163" y="0"/>
                  </a:cubicBezTo>
                  <a:lnTo>
                    <a:pt x="928" y="0"/>
                  </a:lnTo>
                  <a:cubicBezTo>
                    <a:pt x="1018" y="0"/>
                    <a:pt x="1091" y="73"/>
                    <a:pt x="1091" y="164"/>
                  </a:cubicBezTo>
                  <a:lnTo>
                    <a:pt x="1091" y="670"/>
                  </a:lnTo>
                  <a:cubicBezTo>
                    <a:pt x="1091" y="760"/>
                    <a:pt x="1018" y="833"/>
                    <a:pt x="928" y="8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3210;p67">
              <a:extLst>
                <a:ext uri="{FF2B5EF4-FFF2-40B4-BE49-F238E27FC236}">
                  <a16:creationId xmlns:a16="http://schemas.microsoft.com/office/drawing/2014/main" id="{54F5311E-D19F-C80F-ECA4-153FA82A4D4A}"/>
                </a:ext>
              </a:extLst>
            </p:cNvPr>
            <p:cNvSpPr/>
            <p:nvPr/>
          </p:nvSpPr>
          <p:spPr>
            <a:xfrm>
              <a:off x="5018760" y="3327120"/>
              <a:ext cx="405720" cy="312120"/>
            </a:xfrm>
            <a:custGeom>
              <a:avLst/>
              <a:gdLst/>
              <a:ahLst/>
              <a:cxnLst/>
              <a:rect l="l" t="t" r="r" b="b"/>
              <a:pathLst>
                <a:path w="1127" h="867" extrusionOk="0">
                  <a:moveTo>
                    <a:pt x="181" y="35"/>
                  </a:moveTo>
                  <a:cubicBezTo>
                    <a:pt x="100" y="35"/>
                    <a:pt x="35" y="100"/>
                    <a:pt x="35" y="181"/>
                  </a:cubicBezTo>
                  <a:lnTo>
                    <a:pt x="35" y="687"/>
                  </a:lnTo>
                  <a:cubicBezTo>
                    <a:pt x="35" y="767"/>
                    <a:pt x="100" y="832"/>
                    <a:pt x="181" y="832"/>
                  </a:cubicBezTo>
                  <a:lnTo>
                    <a:pt x="946" y="832"/>
                  </a:lnTo>
                  <a:cubicBezTo>
                    <a:pt x="1027" y="832"/>
                    <a:pt x="1092" y="767"/>
                    <a:pt x="1092" y="687"/>
                  </a:cubicBezTo>
                  <a:lnTo>
                    <a:pt x="1092" y="181"/>
                  </a:lnTo>
                  <a:cubicBezTo>
                    <a:pt x="1092" y="100"/>
                    <a:pt x="1027" y="35"/>
                    <a:pt x="946" y="35"/>
                  </a:cubicBezTo>
                  <a:lnTo>
                    <a:pt x="181" y="35"/>
                  </a:lnTo>
                  <a:moveTo>
                    <a:pt x="946" y="867"/>
                  </a:moveTo>
                  <a:lnTo>
                    <a:pt x="181" y="867"/>
                  </a:lnTo>
                  <a:cubicBezTo>
                    <a:pt x="81" y="867"/>
                    <a:pt x="0" y="786"/>
                    <a:pt x="0" y="687"/>
                  </a:cubicBezTo>
                  <a:lnTo>
                    <a:pt x="0" y="181"/>
                  </a:lnTo>
                  <a:cubicBezTo>
                    <a:pt x="0" y="81"/>
                    <a:pt x="81" y="0"/>
                    <a:pt x="181" y="0"/>
                  </a:cubicBezTo>
                  <a:lnTo>
                    <a:pt x="946" y="0"/>
                  </a:lnTo>
                  <a:cubicBezTo>
                    <a:pt x="1046" y="0"/>
                    <a:pt x="1127" y="81"/>
                    <a:pt x="1127" y="181"/>
                  </a:cubicBezTo>
                  <a:lnTo>
                    <a:pt x="1127" y="687"/>
                  </a:lnTo>
                  <a:cubicBezTo>
                    <a:pt x="1127" y="786"/>
                    <a:pt x="1046" y="867"/>
                    <a:pt x="946"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0" name="Google Shape;3211;p67">
              <a:extLst>
                <a:ext uri="{FF2B5EF4-FFF2-40B4-BE49-F238E27FC236}">
                  <a16:creationId xmlns:a16="http://schemas.microsoft.com/office/drawing/2014/main" id="{274A0CE2-467E-D9F0-BBFF-5D42A77E6FD0}"/>
                </a:ext>
              </a:extLst>
            </p:cNvPr>
            <p:cNvSpPr/>
            <p:nvPr/>
          </p:nvSpPr>
          <p:spPr>
            <a:xfrm>
              <a:off x="3182400" y="3736080"/>
              <a:ext cx="393120" cy="299880"/>
            </a:xfrm>
            <a:custGeom>
              <a:avLst/>
              <a:gdLst/>
              <a:ahLst/>
              <a:cxnLst/>
              <a:rect l="l" t="t" r="r" b="b"/>
              <a:pathLst>
                <a:path w="1092" h="833" extrusionOk="0">
                  <a:moveTo>
                    <a:pt x="929" y="833"/>
                  </a:moveTo>
                  <a:lnTo>
                    <a:pt x="163" y="833"/>
                  </a:lnTo>
                  <a:cubicBezTo>
                    <a:pt x="73" y="833"/>
                    <a:pt x="0" y="759"/>
                    <a:pt x="0" y="669"/>
                  </a:cubicBezTo>
                  <a:lnTo>
                    <a:pt x="0" y="163"/>
                  </a:lnTo>
                  <a:cubicBezTo>
                    <a:pt x="0" y="73"/>
                    <a:pt x="73" y="0"/>
                    <a:pt x="163" y="0"/>
                  </a:cubicBezTo>
                  <a:lnTo>
                    <a:pt x="929" y="0"/>
                  </a:lnTo>
                  <a:cubicBezTo>
                    <a:pt x="1019" y="0"/>
                    <a:pt x="1092" y="73"/>
                    <a:pt x="1092" y="163"/>
                  </a:cubicBezTo>
                  <a:lnTo>
                    <a:pt x="1092" y="669"/>
                  </a:lnTo>
                  <a:cubicBezTo>
                    <a:pt x="1092" y="759"/>
                    <a:pt x="1019" y="833"/>
                    <a:pt x="929" y="8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3212;p67">
              <a:extLst>
                <a:ext uri="{FF2B5EF4-FFF2-40B4-BE49-F238E27FC236}">
                  <a16:creationId xmlns:a16="http://schemas.microsoft.com/office/drawing/2014/main" id="{4E9015AB-0539-3299-DE70-00F4B09D38B3}"/>
                </a:ext>
              </a:extLst>
            </p:cNvPr>
            <p:cNvSpPr/>
            <p:nvPr/>
          </p:nvSpPr>
          <p:spPr>
            <a:xfrm>
              <a:off x="3175920" y="3729960"/>
              <a:ext cx="406080" cy="312120"/>
            </a:xfrm>
            <a:custGeom>
              <a:avLst/>
              <a:gdLst/>
              <a:ahLst/>
              <a:cxnLst/>
              <a:rect l="l" t="t" r="r" b="b"/>
              <a:pathLst>
                <a:path w="1128" h="867" extrusionOk="0">
                  <a:moveTo>
                    <a:pt x="181" y="35"/>
                  </a:moveTo>
                  <a:cubicBezTo>
                    <a:pt x="101" y="35"/>
                    <a:pt x="36" y="100"/>
                    <a:pt x="36" y="180"/>
                  </a:cubicBezTo>
                  <a:lnTo>
                    <a:pt x="36" y="686"/>
                  </a:lnTo>
                  <a:cubicBezTo>
                    <a:pt x="36" y="767"/>
                    <a:pt x="101" y="832"/>
                    <a:pt x="181" y="832"/>
                  </a:cubicBezTo>
                  <a:lnTo>
                    <a:pt x="947" y="832"/>
                  </a:lnTo>
                  <a:cubicBezTo>
                    <a:pt x="1027" y="832"/>
                    <a:pt x="1092" y="767"/>
                    <a:pt x="1092" y="686"/>
                  </a:cubicBezTo>
                  <a:lnTo>
                    <a:pt x="1092" y="180"/>
                  </a:lnTo>
                  <a:cubicBezTo>
                    <a:pt x="1092" y="100"/>
                    <a:pt x="1027" y="35"/>
                    <a:pt x="947" y="35"/>
                  </a:cubicBezTo>
                  <a:lnTo>
                    <a:pt x="181" y="35"/>
                  </a:lnTo>
                  <a:moveTo>
                    <a:pt x="947" y="867"/>
                  </a:moveTo>
                  <a:lnTo>
                    <a:pt x="181" y="867"/>
                  </a:lnTo>
                  <a:cubicBezTo>
                    <a:pt x="82" y="867"/>
                    <a:pt x="0" y="786"/>
                    <a:pt x="0" y="686"/>
                  </a:cubicBezTo>
                  <a:lnTo>
                    <a:pt x="0" y="180"/>
                  </a:lnTo>
                  <a:cubicBezTo>
                    <a:pt x="0" y="81"/>
                    <a:pt x="82" y="0"/>
                    <a:pt x="181" y="0"/>
                  </a:cubicBezTo>
                  <a:lnTo>
                    <a:pt x="947" y="0"/>
                  </a:lnTo>
                  <a:cubicBezTo>
                    <a:pt x="1047" y="0"/>
                    <a:pt x="1128" y="81"/>
                    <a:pt x="1128" y="180"/>
                  </a:cubicBezTo>
                  <a:lnTo>
                    <a:pt x="1128" y="686"/>
                  </a:lnTo>
                  <a:cubicBezTo>
                    <a:pt x="1128" y="786"/>
                    <a:pt x="1047" y="867"/>
                    <a:pt x="947"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2" name="Google Shape;3213;p67">
              <a:extLst>
                <a:ext uri="{FF2B5EF4-FFF2-40B4-BE49-F238E27FC236}">
                  <a16:creationId xmlns:a16="http://schemas.microsoft.com/office/drawing/2014/main" id="{61B126CA-1087-E1BB-6FC7-1E711EA943F6}"/>
                </a:ext>
              </a:extLst>
            </p:cNvPr>
            <p:cNvSpPr/>
            <p:nvPr/>
          </p:nvSpPr>
          <p:spPr>
            <a:xfrm>
              <a:off x="3643200" y="3736080"/>
              <a:ext cx="392760" cy="299880"/>
            </a:xfrm>
            <a:custGeom>
              <a:avLst/>
              <a:gdLst/>
              <a:ahLst/>
              <a:cxnLst/>
              <a:rect l="l" t="t" r="r" b="b"/>
              <a:pathLst>
                <a:path w="1091" h="833" extrusionOk="0">
                  <a:moveTo>
                    <a:pt x="928" y="833"/>
                  </a:moveTo>
                  <a:lnTo>
                    <a:pt x="163" y="833"/>
                  </a:lnTo>
                  <a:cubicBezTo>
                    <a:pt x="73" y="833"/>
                    <a:pt x="0" y="759"/>
                    <a:pt x="0" y="669"/>
                  </a:cubicBezTo>
                  <a:lnTo>
                    <a:pt x="0" y="163"/>
                  </a:lnTo>
                  <a:cubicBezTo>
                    <a:pt x="0" y="73"/>
                    <a:pt x="73" y="0"/>
                    <a:pt x="163" y="0"/>
                  </a:cubicBezTo>
                  <a:lnTo>
                    <a:pt x="928" y="0"/>
                  </a:lnTo>
                  <a:cubicBezTo>
                    <a:pt x="1018" y="0"/>
                    <a:pt x="1091" y="73"/>
                    <a:pt x="1091" y="163"/>
                  </a:cubicBezTo>
                  <a:lnTo>
                    <a:pt x="1091" y="669"/>
                  </a:lnTo>
                  <a:cubicBezTo>
                    <a:pt x="1091" y="759"/>
                    <a:pt x="1018" y="833"/>
                    <a:pt x="928" y="8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3214;p67">
              <a:extLst>
                <a:ext uri="{FF2B5EF4-FFF2-40B4-BE49-F238E27FC236}">
                  <a16:creationId xmlns:a16="http://schemas.microsoft.com/office/drawing/2014/main" id="{B8A31994-591D-0CCC-C5C8-3035BD0C657B}"/>
                </a:ext>
              </a:extLst>
            </p:cNvPr>
            <p:cNvSpPr/>
            <p:nvPr/>
          </p:nvSpPr>
          <p:spPr>
            <a:xfrm>
              <a:off x="3636720" y="3729960"/>
              <a:ext cx="405360" cy="312120"/>
            </a:xfrm>
            <a:custGeom>
              <a:avLst/>
              <a:gdLst/>
              <a:ahLst/>
              <a:cxnLst/>
              <a:rect l="l" t="t" r="r" b="b"/>
              <a:pathLst>
                <a:path w="1126" h="867" extrusionOk="0">
                  <a:moveTo>
                    <a:pt x="181" y="35"/>
                  </a:moveTo>
                  <a:cubicBezTo>
                    <a:pt x="101" y="35"/>
                    <a:pt x="36" y="100"/>
                    <a:pt x="36" y="180"/>
                  </a:cubicBezTo>
                  <a:lnTo>
                    <a:pt x="36" y="686"/>
                  </a:lnTo>
                  <a:cubicBezTo>
                    <a:pt x="36" y="767"/>
                    <a:pt x="101" y="832"/>
                    <a:pt x="181" y="832"/>
                  </a:cubicBezTo>
                  <a:lnTo>
                    <a:pt x="946" y="832"/>
                  </a:lnTo>
                  <a:cubicBezTo>
                    <a:pt x="1026" y="832"/>
                    <a:pt x="1091" y="767"/>
                    <a:pt x="1091" y="686"/>
                  </a:cubicBezTo>
                  <a:lnTo>
                    <a:pt x="1091" y="180"/>
                  </a:lnTo>
                  <a:cubicBezTo>
                    <a:pt x="1091" y="100"/>
                    <a:pt x="1026" y="35"/>
                    <a:pt x="946" y="35"/>
                  </a:cubicBezTo>
                  <a:lnTo>
                    <a:pt x="181" y="35"/>
                  </a:lnTo>
                  <a:moveTo>
                    <a:pt x="946" y="867"/>
                  </a:moveTo>
                  <a:lnTo>
                    <a:pt x="181" y="867"/>
                  </a:lnTo>
                  <a:cubicBezTo>
                    <a:pt x="81" y="867"/>
                    <a:pt x="0" y="786"/>
                    <a:pt x="0" y="686"/>
                  </a:cubicBezTo>
                  <a:lnTo>
                    <a:pt x="0" y="180"/>
                  </a:lnTo>
                  <a:cubicBezTo>
                    <a:pt x="0" y="81"/>
                    <a:pt x="81" y="0"/>
                    <a:pt x="181" y="0"/>
                  </a:cubicBezTo>
                  <a:lnTo>
                    <a:pt x="946" y="0"/>
                  </a:lnTo>
                  <a:cubicBezTo>
                    <a:pt x="1045" y="0"/>
                    <a:pt x="1126" y="81"/>
                    <a:pt x="1126" y="180"/>
                  </a:cubicBezTo>
                  <a:lnTo>
                    <a:pt x="1126" y="686"/>
                  </a:lnTo>
                  <a:cubicBezTo>
                    <a:pt x="1126" y="786"/>
                    <a:pt x="1045" y="867"/>
                    <a:pt x="946"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4" name="Google Shape;3215;p67">
              <a:extLst>
                <a:ext uri="{FF2B5EF4-FFF2-40B4-BE49-F238E27FC236}">
                  <a16:creationId xmlns:a16="http://schemas.microsoft.com/office/drawing/2014/main" id="{EE3171B5-A856-4AF9-CC78-56894E163996}"/>
                </a:ext>
              </a:extLst>
            </p:cNvPr>
            <p:cNvSpPr/>
            <p:nvPr/>
          </p:nvSpPr>
          <p:spPr>
            <a:xfrm>
              <a:off x="4103640" y="3736080"/>
              <a:ext cx="393120" cy="299880"/>
            </a:xfrm>
            <a:custGeom>
              <a:avLst/>
              <a:gdLst/>
              <a:ahLst/>
              <a:cxnLst/>
              <a:rect l="l" t="t" r="r" b="b"/>
              <a:pathLst>
                <a:path w="1092" h="833" extrusionOk="0">
                  <a:moveTo>
                    <a:pt x="929" y="833"/>
                  </a:moveTo>
                  <a:lnTo>
                    <a:pt x="163" y="833"/>
                  </a:lnTo>
                  <a:cubicBezTo>
                    <a:pt x="73" y="833"/>
                    <a:pt x="0" y="759"/>
                    <a:pt x="0" y="669"/>
                  </a:cubicBezTo>
                  <a:lnTo>
                    <a:pt x="0" y="163"/>
                  </a:lnTo>
                  <a:cubicBezTo>
                    <a:pt x="0" y="73"/>
                    <a:pt x="73" y="0"/>
                    <a:pt x="163" y="0"/>
                  </a:cubicBezTo>
                  <a:lnTo>
                    <a:pt x="929" y="0"/>
                  </a:lnTo>
                  <a:cubicBezTo>
                    <a:pt x="1019" y="0"/>
                    <a:pt x="1092" y="73"/>
                    <a:pt x="1092" y="163"/>
                  </a:cubicBezTo>
                  <a:lnTo>
                    <a:pt x="1092" y="669"/>
                  </a:lnTo>
                  <a:cubicBezTo>
                    <a:pt x="1092" y="759"/>
                    <a:pt x="1019" y="833"/>
                    <a:pt x="929" y="8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3216;p67">
              <a:extLst>
                <a:ext uri="{FF2B5EF4-FFF2-40B4-BE49-F238E27FC236}">
                  <a16:creationId xmlns:a16="http://schemas.microsoft.com/office/drawing/2014/main" id="{A5C272BB-3B9C-0BE0-9152-6099BD761A09}"/>
                </a:ext>
              </a:extLst>
            </p:cNvPr>
            <p:cNvSpPr/>
            <p:nvPr/>
          </p:nvSpPr>
          <p:spPr>
            <a:xfrm>
              <a:off x="4097160" y="3729960"/>
              <a:ext cx="405720" cy="312120"/>
            </a:xfrm>
            <a:custGeom>
              <a:avLst/>
              <a:gdLst/>
              <a:ahLst/>
              <a:cxnLst/>
              <a:rect l="l" t="t" r="r" b="b"/>
              <a:pathLst>
                <a:path w="1127" h="867" extrusionOk="0">
                  <a:moveTo>
                    <a:pt x="181" y="35"/>
                  </a:moveTo>
                  <a:cubicBezTo>
                    <a:pt x="101" y="35"/>
                    <a:pt x="35" y="100"/>
                    <a:pt x="35" y="180"/>
                  </a:cubicBezTo>
                  <a:lnTo>
                    <a:pt x="35" y="686"/>
                  </a:lnTo>
                  <a:cubicBezTo>
                    <a:pt x="35" y="767"/>
                    <a:pt x="101" y="832"/>
                    <a:pt x="181" y="832"/>
                  </a:cubicBezTo>
                  <a:lnTo>
                    <a:pt x="947" y="832"/>
                  </a:lnTo>
                  <a:cubicBezTo>
                    <a:pt x="1027" y="832"/>
                    <a:pt x="1092" y="767"/>
                    <a:pt x="1092" y="686"/>
                  </a:cubicBezTo>
                  <a:lnTo>
                    <a:pt x="1092" y="180"/>
                  </a:lnTo>
                  <a:cubicBezTo>
                    <a:pt x="1092" y="100"/>
                    <a:pt x="1027" y="35"/>
                    <a:pt x="947" y="35"/>
                  </a:cubicBezTo>
                  <a:lnTo>
                    <a:pt x="181" y="35"/>
                  </a:lnTo>
                  <a:moveTo>
                    <a:pt x="947" y="867"/>
                  </a:moveTo>
                  <a:lnTo>
                    <a:pt x="181" y="867"/>
                  </a:lnTo>
                  <a:cubicBezTo>
                    <a:pt x="81" y="867"/>
                    <a:pt x="0" y="786"/>
                    <a:pt x="0" y="686"/>
                  </a:cubicBezTo>
                  <a:lnTo>
                    <a:pt x="0" y="180"/>
                  </a:lnTo>
                  <a:cubicBezTo>
                    <a:pt x="0" y="81"/>
                    <a:pt x="81" y="0"/>
                    <a:pt x="181" y="0"/>
                  </a:cubicBezTo>
                  <a:lnTo>
                    <a:pt x="947" y="0"/>
                  </a:lnTo>
                  <a:cubicBezTo>
                    <a:pt x="1046" y="0"/>
                    <a:pt x="1127" y="81"/>
                    <a:pt x="1127" y="180"/>
                  </a:cubicBezTo>
                  <a:lnTo>
                    <a:pt x="1127" y="686"/>
                  </a:lnTo>
                  <a:cubicBezTo>
                    <a:pt x="1127" y="786"/>
                    <a:pt x="1046" y="867"/>
                    <a:pt x="947"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 name="Google Shape;3217;p67">
              <a:extLst>
                <a:ext uri="{FF2B5EF4-FFF2-40B4-BE49-F238E27FC236}">
                  <a16:creationId xmlns:a16="http://schemas.microsoft.com/office/drawing/2014/main" id="{69919356-8207-C6DE-5A17-696AE8198BF3}"/>
                </a:ext>
              </a:extLst>
            </p:cNvPr>
            <p:cNvSpPr/>
            <p:nvPr/>
          </p:nvSpPr>
          <p:spPr>
            <a:xfrm>
              <a:off x="4564440" y="3736080"/>
              <a:ext cx="393120" cy="299880"/>
            </a:xfrm>
            <a:custGeom>
              <a:avLst/>
              <a:gdLst/>
              <a:ahLst/>
              <a:cxnLst/>
              <a:rect l="l" t="t" r="r" b="b"/>
              <a:pathLst>
                <a:path w="1092" h="833" extrusionOk="0">
                  <a:moveTo>
                    <a:pt x="928" y="833"/>
                  </a:moveTo>
                  <a:lnTo>
                    <a:pt x="163" y="833"/>
                  </a:lnTo>
                  <a:cubicBezTo>
                    <a:pt x="73" y="833"/>
                    <a:pt x="0" y="759"/>
                    <a:pt x="0" y="669"/>
                  </a:cubicBezTo>
                  <a:lnTo>
                    <a:pt x="0" y="163"/>
                  </a:lnTo>
                  <a:cubicBezTo>
                    <a:pt x="0" y="73"/>
                    <a:pt x="73" y="0"/>
                    <a:pt x="163" y="0"/>
                  </a:cubicBezTo>
                  <a:lnTo>
                    <a:pt x="928" y="0"/>
                  </a:lnTo>
                  <a:cubicBezTo>
                    <a:pt x="1019" y="0"/>
                    <a:pt x="1092" y="73"/>
                    <a:pt x="1092" y="163"/>
                  </a:cubicBezTo>
                  <a:lnTo>
                    <a:pt x="1092" y="669"/>
                  </a:lnTo>
                  <a:cubicBezTo>
                    <a:pt x="1092" y="759"/>
                    <a:pt x="1019" y="833"/>
                    <a:pt x="928" y="8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3218;p67">
              <a:extLst>
                <a:ext uri="{FF2B5EF4-FFF2-40B4-BE49-F238E27FC236}">
                  <a16:creationId xmlns:a16="http://schemas.microsoft.com/office/drawing/2014/main" id="{A45EA0DD-EC8C-4A4C-7EA0-333A05A1536F}"/>
                </a:ext>
              </a:extLst>
            </p:cNvPr>
            <p:cNvSpPr/>
            <p:nvPr/>
          </p:nvSpPr>
          <p:spPr>
            <a:xfrm>
              <a:off x="4557960" y="3729960"/>
              <a:ext cx="405720" cy="312120"/>
            </a:xfrm>
            <a:custGeom>
              <a:avLst/>
              <a:gdLst/>
              <a:ahLst/>
              <a:cxnLst/>
              <a:rect l="l" t="t" r="r" b="b"/>
              <a:pathLst>
                <a:path w="1127" h="867" extrusionOk="0">
                  <a:moveTo>
                    <a:pt x="181" y="35"/>
                  </a:moveTo>
                  <a:cubicBezTo>
                    <a:pt x="101" y="35"/>
                    <a:pt x="35" y="100"/>
                    <a:pt x="35" y="180"/>
                  </a:cubicBezTo>
                  <a:lnTo>
                    <a:pt x="35" y="686"/>
                  </a:lnTo>
                  <a:cubicBezTo>
                    <a:pt x="35" y="767"/>
                    <a:pt x="101" y="832"/>
                    <a:pt x="181" y="832"/>
                  </a:cubicBezTo>
                  <a:lnTo>
                    <a:pt x="946" y="832"/>
                  </a:lnTo>
                  <a:cubicBezTo>
                    <a:pt x="1027" y="832"/>
                    <a:pt x="1092" y="767"/>
                    <a:pt x="1092" y="686"/>
                  </a:cubicBezTo>
                  <a:lnTo>
                    <a:pt x="1092" y="180"/>
                  </a:lnTo>
                  <a:cubicBezTo>
                    <a:pt x="1092" y="100"/>
                    <a:pt x="1027" y="35"/>
                    <a:pt x="946" y="35"/>
                  </a:cubicBezTo>
                  <a:lnTo>
                    <a:pt x="181" y="35"/>
                  </a:lnTo>
                  <a:moveTo>
                    <a:pt x="946" y="867"/>
                  </a:moveTo>
                  <a:lnTo>
                    <a:pt x="181" y="867"/>
                  </a:lnTo>
                  <a:cubicBezTo>
                    <a:pt x="81" y="867"/>
                    <a:pt x="0" y="786"/>
                    <a:pt x="0" y="686"/>
                  </a:cubicBezTo>
                  <a:lnTo>
                    <a:pt x="0" y="180"/>
                  </a:lnTo>
                  <a:cubicBezTo>
                    <a:pt x="0" y="81"/>
                    <a:pt x="81" y="0"/>
                    <a:pt x="181" y="0"/>
                  </a:cubicBezTo>
                  <a:lnTo>
                    <a:pt x="946" y="0"/>
                  </a:lnTo>
                  <a:cubicBezTo>
                    <a:pt x="1046" y="0"/>
                    <a:pt x="1127" y="81"/>
                    <a:pt x="1127" y="180"/>
                  </a:cubicBezTo>
                  <a:lnTo>
                    <a:pt x="1127" y="686"/>
                  </a:lnTo>
                  <a:cubicBezTo>
                    <a:pt x="1127" y="786"/>
                    <a:pt x="1046" y="867"/>
                    <a:pt x="946"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 name="Google Shape;3219;p67">
              <a:extLst>
                <a:ext uri="{FF2B5EF4-FFF2-40B4-BE49-F238E27FC236}">
                  <a16:creationId xmlns:a16="http://schemas.microsoft.com/office/drawing/2014/main" id="{50FBF7F3-C428-023D-F1B1-6CC836975A49}"/>
                </a:ext>
              </a:extLst>
            </p:cNvPr>
            <p:cNvSpPr/>
            <p:nvPr/>
          </p:nvSpPr>
          <p:spPr>
            <a:xfrm>
              <a:off x="5025240" y="3736080"/>
              <a:ext cx="392760" cy="299880"/>
            </a:xfrm>
            <a:custGeom>
              <a:avLst/>
              <a:gdLst/>
              <a:ahLst/>
              <a:cxnLst/>
              <a:rect l="l" t="t" r="r" b="b"/>
              <a:pathLst>
                <a:path w="1091" h="833" extrusionOk="0">
                  <a:moveTo>
                    <a:pt x="928" y="833"/>
                  </a:moveTo>
                  <a:lnTo>
                    <a:pt x="163" y="833"/>
                  </a:lnTo>
                  <a:cubicBezTo>
                    <a:pt x="73" y="833"/>
                    <a:pt x="0" y="759"/>
                    <a:pt x="0" y="669"/>
                  </a:cubicBezTo>
                  <a:lnTo>
                    <a:pt x="0" y="163"/>
                  </a:lnTo>
                  <a:cubicBezTo>
                    <a:pt x="0" y="73"/>
                    <a:pt x="73" y="0"/>
                    <a:pt x="163" y="0"/>
                  </a:cubicBezTo>
                  <a:lnTo>
                    <a:pt x="928" y="0"/>
                  </a:lnTo>
                  <a:cubicBezTo>
                    <a:pt x="1018" y="0"/>
                    <a:pt x="1091" y="73"/>
                    <a:pt x="1091" y="163"/>
                  </a:cubicBezTo>
                  <a:lnTo>
                    <a:pt x="1091" y="669"/>
                  </a:lnTo>
                  <a:cubicBezTo>
                    <a:pt x="1091" y="759"/>
                    <a:pt x="1018" y="833"/>
                    <a:pt x="928" y="8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3220;p67">
              <a:extLst>
                <a:ext uri="{FF2B5EF4-FFF2-40B4-BE49-F238E27FC236}">
                  <a16:creationId xmlns:a16="http://schemas.microsoft.com/office/drawing/2014/main" id="{05E8D728-BF01-13B4-1BA7-C8E93B58BF73}"/>
                </a:ext>
              </a:extLst>
            </p:cNvPr>
            <p:cNvSpPr/>
            <p:nvPr/>
          </p:nvSpPr>
          <p:spPr>
            <a:xfrm>
              <a:off x="5018760" y="3729960"/>
              <a:ext cx="405720" cy="312120"/>
            </a:xfrm>
            <a:custGeom>
              <a:avLst/>
              <a:gdLst/>
              <a:ahLst/>
              <a:cxnLst/>
              <a:rect l="l" t="t" r="r" b="b"/>
              <a:pathLst>
                <a:path w="1127" h="867" extrusionOk="0">
                  <a:moveTo>
                    <a:pt x="181" y="35"/>
                  </a:moveTo>
                  <a:cubicBezTo>
                    <a:pt x="100" y="35"/>
                    <a:pt x="35" y="100"/>
                    <a:pt x="35" y="180"/>
                  </a:cubicBezTo>
                  <a:lnTo>
                    <a:pt x="35" y="686"/>
                  </a:lnTo>
                  <a:cubicBezTo>
                    <a:pt x="35" y="767"/>
                    <a:pt x="100" y="832"/>
                    <a:pt x="181" y="832"/>
                  </a:cubicBezTo>
                  <a:lnTo>
                    <a:pt x="946" y="832"/>
                  </a:lnTo>
                  <a:cubicBezTo>
                    <a:pt x="1027" y="832"/>
                    <a:pt x="1092" y="767"/>
                    <a:pt x="1092" y="686"/>
                  </a:cubicBezTo>
                  <a:lnTo>
                    <a:pt x="1092" y="180"/>
                  </a:lnTo>
                  <a:cubicBezTo>
                    <a:pt x="1092" y="100"/>
                    <a:pt x="1027" y="35"/>
                    <a:pt x="946" y="35"/>
                  </a:cubicBezTo>
                  <a:lnTo>
                    <a:pt x="181" y="35"/>
                  </a:lnTo>
                  <a:moveTo>
                    <a:pt x="946" y="867"/>
                  </a:moveTo>
                  <a:lnTo>
                    <a:pt x="181" y="867"/>
                  </a:lnTo>
                  <a:cubicBezTo>
                    <a:pt x="81" y="867"/>
                    <a:pt x="0" y="786"/>
                    <a:pt x="0" y="686"/>
                  </a:cubicBezTo>
                  <a:lnTo>
                    <a:pt x="0" y="180"/>
                  </a:lnTo>
                  <a:cubicBezTo>
                    <a:pt x="0" y="81"/>
                    <a:pt x="81" y="0"/>
                    <a:pt x="181" y="0"/>
                  </a:cubicBezTo>
                  <a:lnTo>
                    <a:pt x="946" y="0"/>
                  </a:lnTo>
                  <a:cubicBezTo>
                    <a:pt x="1046" y="0"/>
                    <a:pt x="1127" y="81"/>
                    <a:pt x="1127" y="180"/>
                  </a:cubicBezTo>
                  <a:lnTo>
                    <a:pt x="1127" y="686"/>
                  </a:lnTo>
                  <a:cubicBezTo>
                    <a:pt x="1127" y="786"/>
                    <a:pt x="1046" y="867"/>
                    <a:pt x="946"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0" name="Google Shape;3221;p67">
              <a:extLst>
                <a:ext uri="{FF2B5EF4-FFF2-40B4-BE49-F238E27FC236}">
                  <a16:creationId xmlns:a16="http://schemas.microsoft.com/office/drawing/2014/main" id="{C71BA60F-586B-EC5E-9CF1-E1B785965991}"/>
                </a:ext>
              </a:extLst>
            </p:cNvPr>
            <p:cNvSpPr/>
            <p:nvPr/>
          </p:nvSpPr>
          <p:spPr>
            <a:xfrm>
              <a:off x="3182400" y="4138920"/>
              <a:ext cx="393120" cy="299520"/>
            </a:xfrm>
            <a:custGeom>
              <a:avLst/>
              <a:gdLst/>
              <a:ahLst/>
              <a:cxnLst/>
              <a:rect l="l" t="t" r="r" b="b"/>
              <a:pathLst>
                <a:path w="1092" h="832" extrusionOk="0">
                  <a:moveTo>
                    <a:pt x="929" y="832"/>
                  </a:moveTo>
                  <a:lnTo>
                    <a:pt x="163" y="832"/>
                  </a:lnTo>
                  <a:cubicBezTo>
                    <a:pt x="73" y="832"/>
                    <a:pt x="0" y="759"/>
                    <a:pt x="0" y="669"/>
                  </a:cubicBezTo>
                  <a:lnTo>
                    <a:pt x="0" y="163"/>
                  </a:lnTo>
                  <a:cubicBezTo>
                    <a:pt x="0" y="73"/>
                    <a:pt x="73" y="0"/>
                    <a:pt x="163" y="0"/>
                  </a:cubicBezTo>
                  <a:lnTo>
                    <a:pt x="929" y="0"/>
                  </a:lnTo>
                  <a:cubicBezTo>
                    <a:pt x="1019" y="0"/>
                    <a:pt x="1092" y="73"/>
                    <a:pt x="1092" y="163"/>
                  </a:cubicBezTo>
                  <a:lnTo>
                    <a:pt x="1092" y="669"/>
                  </a:lnTo>
                  <a:cubicBezTo>
                    <a:pt x="1092" y="759"/>
                    <a:pt x="1019" y="832"/>
                    <a:pt x="929" y="83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3222;p67">
              <a:extLst>
                <a:ext uri="{FF2B5EF4-FFF2-40B4-BE49-F238E27FC236}">
                  <a16:creationId xmlns:a16="http://schemas.microsoft.com/office/drawing/2014/main" id="{BE7220B8-2CCC-16C4-D913-52BB5DF59B3A}"/>
                </a:ext>
              </a:extLst>
            </p:cNvPr>
            <p:cNvSpPr/>
            <p:nvPr/>
          </p:nvSpPr>
          <p:spPr>
            <a:xfrm>
              <a:off x="3175920" y="4132440"/>
              <a:ext cx="406080" cy="312480"/>
            </a:xfrm>
            <a:custGeom>
              <a:avLst/>
              <a:gdLst/>
              <a:ahLst/>
              <a:cxnLst/>
              <a:rect l="l" t="t" r="r" b="b"/>
              <a:pathLst>
                <a:path w="1128" h="868" extrusionOk="0">
                  <a:moveTo>
                    <a:pt x="181" y="36"/>
                  </a:moveTo>
                  <a:cubicBezTo>
                    <a:pt x="101" y="36"/>
                    <a:pt x="36" y="101"/>
                    <a:pt x="36" y="181"/>
                  </a:cubicBezTo>
                  <a:lnTo>
                    <a:pt x="36" y="687"/>
                  </a:lnTo>
                  <a:cubicBezTo>
                    <a:pt x="36" y="767"/>
                    <a:pt x="101" y="833"/>
                    <a:pt x="181" y="833"/>
                  </a:cubicBezTo>
                  <a:lnTo>
                    <a:pt x="947" y="833"/>
                  </a:lnTo>
                  <a:cubicBezTo>
                    <a:pt x="1027" y="833"/>
                    <a:pt x="1092" y="767"/>
                    <a:pt x="1092" y="687"/>
                  </a:cubicBezTo>
                  <a:lnTo>
                    <a:pt x="1092" y="181"/>
                  </a:lnTo>
                  <a:cubicBezTo>
                    <a:pt x="1092" y="101"/>
                    <a:pt x="1027" y="36"/>
                    <a:pt x="947" y="36"/>
                  </a:cubicBezTo>
                  <a:lnTo>
                    <a:pt x="181" y="36"/>
                  </a:lnTo>
                  <a:moveTo>
                    <a:pt x="947" y="868"/>
                  </a:moveTo>
                  <a:lnTo>
                    <a:pt x="181" y="868"/>
                  </a:lnTo>
                  <a:cubicBezTo>
                    <a:pt x="82" y="868"/>
                    <a:pt x="0" y="787"/>
                    <a:pt x="0" y="687"/>
                  </a:cubicBezTo>
                  <a:lnTo>
                    <a:pt x="0" y="181"/>
                  </a:lnTo>
                  <a:cubicBezTo>
                    <a:pt x="0" y="81"/>
                    <a:pt x="82" y="0"/>
                    <a:pt x="181" y="0"/>
                  </a:cubicBezTo>
                  <a:lnTo>
                    <a:pt x="947" y="0"/>
                  </a:lnTo>
                  <a:cubicBezTo>
                    <a:pt x="1047" y="0"/>
                    <a:pt x="1128" y="81"/>
                    <a:pt x="1128" y="181"/>
                  </a:cubicBezTo>
                  <a:lnTo>
                    <a:pt x="1128" y="687"/>
                  </a:lnTo>
                  <a:cubicBezTo>
                    <a:pt x="1128" y="787"/>
                    <a:pt x="1047" y="868"/>
                    <a:pt x="947"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2" name="Google Shape;3223;p67">
              <a:extLst>
                <a:ext uri="{FF2B5EF4-FFF2-40B4-BE49-F238E27FC236}">
                  <a16:creationId xmlns:a16="http://schemas.microsoft.com/office/drawing/2014/main" id="{A2F2DE8A-7EA5-FF3A-6EC0-C6881682B7F0}"/>
                </a:ext>
              </a:extLst>
            </p:cNvPr>
            <p:cNvSpPr/>
            <p:nvPr/>
          </p:nvSpPr>
          <p:spPr>
            <a:xfrm>
              <a:off x="3643200" y="4138920"/>
              <a:ext cx="392760" cy="299520"/>
            </a:xfrm>
            <a:custGeom>
              <a:avLst/>
              <a:gdLst/>
              <a:ahLst/>
              <a:cxnLst/>
              <a:rect l="l" t="t" r="r" b="b"/>
              <a:pathLst>
                <a:path w="1091" h="832" extrusionOk="0">
                  <a:moveTo>
                    <a:pt x="928" y="832"/>
                  </a:moveTo>
                  <a:lnTo>
                    <a:pt x="163" y="832"/>
                  </a:lnTo>
                  <a:cubicBezTo>
                    <a:pt x="73" y="832"/>
                    <a:pt x="0" y="759"/>
                    <a:pt x="0" y="669"/>
                  </a:cubicBezTo>
                  <a:lnTo>
                    <a:pt x="0" y="163"/>
                  </a:lnTo>
                  <a:cubicBezTo>
                    <a:pt x="0" y="73"/>
                    <a:pt x="73" y="0"/>
                    <a:pt x="163" y="0"/>
                  </a:cubicBezTo>
                  <a:lnTo>
                    <a:pt x="928" y="0"/>
                  </a:lnTo>
                  <a:cubicBezTo>
                    <a:pt x="1018" y="0"/>
                    <a:pt x="1091" y="73"/>
                    <a:pt x="1091" y="163"/>
                  </a:cubicBezTo>
                  <a:lnTo>
                    <a:pt x="1091" y="669"/>
                  </a:lnTo>
                  <a:cubicBezTo>
                    <a:pt x="1091" y="759"/>
                    <a:pt x="1018" y="832"/>
                    <a:pt x="928" y="83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3224;p67">
              <a:extLst>
                <a:ext uri="{FF2B5EF4-FFF2-40B4-BE49-F238E27FC236}">
                  <a16:creationId xmlns:a16="http://schemas.microsoft.com/office/drawing/2014/main" id="{D949605F-5583-1461-F4F2-9B0EA4203248}"/>
                </a:ext>
              </a:extLst>
            </p:cNvPr>
            <p:cNvSpPr/>
            <p:nvPr/>
          </p:nvSpPr>
          <p:spPr>
            <a:xfrm>
              <a:off x="3636720" y="4132440"/>
              <a:ext cx="405360" cy="312480"/>
            </a:xfrm>
            <a:custGeom>
              <a:avLst/>
              <a:gdLst/>
              <a:ahLst/>
              <a:cxnLst/>
              <a:rect l="l" t="t" r="r" b="b"/>
              <a:pathLst>
                <a:path w="1126" h="868" extrusionOk="0">
                  <a:moveTo>
                    <a:pt x="181" y="36"/>
                  </a:moveTo>
                  <a:cubicBezTo>
                    <a:pt x="101" y="36"/>
                    <a:pt x="36" y="101"/>
                    <a:pt x="36" y="181"/>
                  </a:cubicBezTo>
                  <a:lnTo>
                    <a:pt x="36" y="687"/>
                  </a:lnTo>
                  <a:cubicBezTo>
                    <a:pt x="36" y="767"/>
                    <a:pt x="101" y="833"/>
                    <a:pt x="181" y="833"/>
                  </a:cubicBezTo>
                  <a:lnTo>
                    <a:pt x="946" y="833"/>
                  </a:lnTo>
                  <a:cubicBezTo>
                    <a:pt x="1026" y="833"/>
                    <a:pt x="1091" y="767"/>
                    <a:pt x="1091" y="687"/>
                  </a:cubicBezTo>
                  <a:lnTo>
                    <a:pt x="1091" y="181"/>
                  </a:lnTo>
                  <a:cubicBezTo>
                    <a:pt x="1091" y="101"/>
                    <a:pt x="1026" y="36"/>
                    <a:pt x="946" y="36"/>
                  </a:cubicBezTo>
                  <a:lnTo>
                    <a:pt x="181" y="36"/>
                  </a:lnTo>
                  <a:moveTo>
                    <a:pt x="946" y="868"/>
                  </a:moveTo>
                  <a:lnTo>
                    <a:pt x="181" y="868"/>
                  </a:lnTo>
                  <a:cubicBezTo>
                    <a:pt x="81" y="868"/>
                    <a:pt x="0" y="787"/>
                    <a:pt x="0" y="687"/>
                  </a:cubicBezTo>
                  <a:lnTo>
                    <a:pt x="0" y="181"/>
                  </a:lnTo>
                  <a:cubicBezTo>
                    <a:pt x="0" y="81"/>
                    <a:pt x="81" y="0"/>
                    <a:pt x="181" y="0"/>
                  </a:cubicBezTo>
                  <a:lnTo>
                    <a:pt x="946" y="0"/>
                  </a:lnTo>
                  <a:cubicBezTo>
                    <a:pt x="1045" y="0"/>
                    <a:pt x="1126" y="81"/>
                    <a:pt x="1126" y="181"/>
                  </a:cubicBezTo>
                  <a:lnTo>
                    <a:pt x="1126" y="687"/>
                  </a:lnTo>
                  <a:cubicBezTo>
                    <a:pt x="1126" y="787"/>
                    <a:pt x="1045"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 name="Google Shape;3225;p67">
              <a:extLst>
                <a:ext uri="{FF2B5EF4-FFF2-40B4-BE49-F238E27FC236}">
                  <a16:creationId xmlns:a16="http://schemas.microsoft.com/office/drawing/2014/main" id="{EC009A2C-D072-0118-67D0-52521702DB3C}"/>
                </a:ext>
              </a:extLst>
            </p:cNvPr>
            <p:cNvSpPr/>
            <p:nvPr/>
          </p:nvSpPr>
          <p:spPr>
            <a:xfrm>
              <a:off x="4103640" y="4138920"/>
              <a:ext cx="393120" cy="299520"/>
            </a:xfrm>
            <a:custGeom>
              <a:avLst/>
              <a:gdLst/>
              <a:ahLst/>
              <a:cxnLst/>
              <a:rect l="l" t="t" r="r" b="b"/>
              <a:pathLst>
                <a:path w="1092" h="832" extrusionOk="0">
                  <a:moveTo>
                    <a:pt x="929" y="832"/>
                  </a:moveTo>
                  <a:lnTo>
                    <a:pt x="163" y="832"/>
                  </a:lnTo>
                  <a:cubicBezTo>
                    <a:pt x="73" y="832"/>
                    <a:pt x="0" y="759"/>
                    <a:pt x="0" y="669"/>
                  </a:cubicBezTo>
                  <a:lnTo>
                    <a:pt x="0" y="163"/>
                  </a:lnTo>
                  <a:cubicBezTo>
                    <a:pt x="0" y="73"/>
                    <a:pt x="73" y="0"/>
                    <a:pt x="163" y="0"/>
                  </a:cubicBezTo>
                  <a:lnTo>
                    <a:pt x="929" y="0"/>
                  </a:lnTo>
                  <a:cubicBezTo>
                    <a:pt x="1019" y="0"/>
                    <a:pt x="1092" y="73"/>
                    <a:pt x="1092" y="163"/>
                  </a:cubicBezTo>
                  <a:lnTo>
                    <a:pt x="1092" y="669"/>
                  </a:lnTo>
                  <a:cubicBezTo>
                    <a:pt x="1092" y="759"/>
                    <a:pt x="1019" y="832"/>
                    <a:pt x="929" y="83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3226;p67">
              <a:extLst>
                <a:ext uri="{FF2B5EF4-FFF2-40B4-BE49-F238E27FC236}">
                  <a16:creationId xmlns:a16="http://schemas.microsoft.com/office/drawing/2014/main" id="{666BA7F9-0A5F-66B3-8EFA-7DB300B9AF61}"/>
                </a:ext>
              </a:extLst>
            </p:cNvPr>
            <p:cNvSpPr/>
            <p:nvPr/>
          </p:nvSpPr>
          <p:spPr>
            <a:xfrm>
              <a:off x="4097160" y="4132440"/>
              <a:ext cx="405720" cy="312480"/>
            </a:xfrm>
            <a:custGeom>
              <a:avLst/>
              <a:gdLst/>
              <a:ahLst/>
              <a:cxnLst/>
              <a:rect l="l" t="t" r="r" b="b"/>
              <a:pathLst>
                <a:path w="1127" h="868" extrusionOk="0">
                  <a:moveTo>
                    <a:pt x="181" y="36"/>
                  </a:moveTo>
                  <a:cubicBezTo>
                    <a:pt x="101" y="36"/>
                    <a:pt x="35" y="101"/>
                    <a:pt x="35" y="181"/>
                  </a:cubicBezTo>
                  <a:lnTo>
                    <a:pt x="35" y="687"/>
                  </a:lnTo>
                  <a:cubicBezTo>
                    <a:pt x="35" y="767"/>
                    <a:pt x="101" y="833"/>
                    <a:pt x="181" y="833"/>
                  </a:cubicBezTo>
                  <a:lnTo>
                    <a:pt x="947" y="833"/>
                  </a:lnTo>
                  <a:cubicBezTo>
                    <a:pt x="1027" y="833"/>
                    <a:pt x="1092" y="767"/>
                    <a:pt x="1092" y="687"/>
                  </a:cubicBezTo>
                  <a:lnTo>
                    <a:pt x="1092" y="181"/>
                  </a:lnTo>
                  <a:cubicBezTo>
                    <a:pt x="1092" y="101"/>
                    <a:pt x="1027" y="36"/>
                    <a:pt x="947" y="36"/>
                  </a:cubicBezTo>
                  <a:lnTo>
                    <a:pt x="181" y="36"/>
                  </a:lnTo>
                  <a:moveTo>
                    <a:pt x="947" y="868"/>
                  </a:moveTo>
                  <a:lnTo>
                    <a:pt x="181" y="868"/>
                  </a:lnTo>
                  <a:cubicBezTo>
                    <a:pt x="81" y="868"/>
                    <a:pt x="0" y="787"/>
                    <a:pt x="0" y="687"/>
                  </a:cubicBezTo>
                  <a:lnTo>
                    <a:pt x="0" y="181"/>
                  </a:lnTo>
                  <a:cubicBezTo>
                    <a:pt x="0" y="81"/>
                    <a:pt x="81" y="0"/>
                    <a:pt x="181" y="0"/>
                  </a:cubicBezTo>
                  <a:lnTo>
                    <a:pt x="947" y="0"/>
                  </a:lnTo>
                  <a:cubicBezTo>
                    <a:pt x="1046" y="0"/>
                    <a:pt x="1127" y="81"/>
                    <a:pt x="1127" y="181"/>
                  </a:cubicBezTo>
                  <a:lnTo>
                    <a:pt x="1127" y="687"/>
                  </a:lnTo>
                  <a:cubicBezTo>
                    <a:pt x="1127" y="787"/>
                    <a:pt x="1046" y="868"/>
                    <a:pt x="947"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 name="Google Shape;3227;p67">
              <a:extLst>
                <a:ext uri="{FF2B5EF4-FFF2-40B4-BE49-F238E27FC236}">
                  <a16:creationId xmlns:a16="http://schemas.microsoft.com/office/drawing/2014/main" id="{0719B43E-81A4-F8FE-D201-E00BE8B53880}"/>
                </a:ext>
              </a:extLst>
            </p:cNvPr>
            <p:cNvSpPr/>
            <p:nvPr/>
          </p:nvSpPr>
          <p:spPr>
            <a:xfrm>
              <a:off x="4564440" y="4138920"/>
              <a:ext cx="393120" cy="299520"/>
            </a:xfrm>
            <a:custGeom>
              <a:avLst/>
              <a:gdLst/>
              <a:ahLst/>
              <a:cxnLst/>
              <a:rect l="l" t="t" r="r" b="b"/>
              <a:pathLst>
                <a:path w="1092" h="832" extrusionOk="0">
                  <a:moveTo>
                    <a:pt x="928" y="832"/>
                  </a:moveTo>
                  <a:lnTo>
                    <a:pt x="163" y="832"/>
                  </a:lnTo>
                  <a:cubicBezTo>
                    <a:pt x="73" y="832"/>
                    <a:pt x="0" y="759"/>
                    <a:pt x="0" y="669"/>
                  </a:cubicBezTo>
                  <a:lnTo>
                    <a:pt x="0" y="163"/>
                  </a:lnTo>
                  <a:cubicBezTo>
                    <a:pt x="0" y="73"/>
                    <a:pt x="73" y="0"/>
                    <a:pt x="163" y="0"/>
                  </a:cubicBezTo>
                  <a:lnTo>
                    <a:pt x="928" y="0"/>
                  </a:lnTo>
                  <a:cubicBezTo>
                    <a:pt x="1019" y="0"/>
                    <a:pt x="1092" y="73"/>
                    <a:pt x="1092" y="163"/>
                  </a:cubicBezTo>
                  <a:lnTo>
                    <a:pt x="1092" y="669"/>
                  </a:lnTo>
                  <a:cubicBezTo>
                    <a:pt x="1092" y="759"/>
                    <a:pt x="1019" y="832"/>
                    <a:pt x="928" y="83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3228;p67">
              <a:extLst>
                <a:ext uri="{FF2B5EF4-FFF2-40B4-BE49-F238E27FC236}">
                  <a16:creationId xmlns:a16="http://schemas.microsoft.com/office/drawing/2014/main" id="{F2DBB18B-02CE-02F6-6DB3-5181C91C8637}"/>
                </a:ext>
              </a:extLst>
            </p:cNvPr>
            <p:cNvSpPr/>
            <p:nvPr/>
          </p:nvSpPr>
          <p:spPr>
            <a:xfrm>
              <a:off x="4557960" y="4132440"/>
              <a:ext cx="405720" cy="312480"/>
            </a:xfrm>
            <a:custGeom>
              <a:avLst/>
              <a:gdLst/>
              <a:ahLst/>
              <a:cxnLst/>
              <a:rect l="l" t="t" r="r" b="b"/>
              <a:pathLst>
                <a:path w="1127" h="868" extrusionOk="0">
                  <a:moveTo>
                    <a:pt x="181" y="36"/>
                  </a:moveTo>
                  <a:cubicBezTo>
                    <a:pt x="101" y="36"/>
                    <a:pt x="35" y="101"/>
                    <a:pt x="35" y="181"/>
                  </a:cubicBezTo>
                  <a:lnTo>
                    <a:pt x="35" y="687"/>
                  </a:lnTo>
                  <a:cubicBezTo>
                    <a:pt x="35" y="767"/>
                    <a:pt x="101" y="833"/>
                    <a:pt x="181" y="833"/>
                  </a:cubicBezTo>
                  <a:lnTo>
                    <a:pt x="946" y="833"/>
                  </a:lnTo>
                  <a:cubicBezTo>
                    <a:pt x="1027" y="833"/>
                    <a:pt x="1092" y="767"/>
                    <a:pt x="1092" y="687"/>
                  </a:cubicBezTo>
                  <a:lnTo>
                    <a:pt x="1092" y="181"/>
                  </a:lnTo>
                  <a:cubicBezTo>
                    <a:pt x="1092" y="101"/>
                    <a:pt x="1027" y="36"/>
                    <a:pt x="946" y="36"/>
                  </a:cubicBezTo>
                  <a:lnTo>
                    <a:pt x="181" y="36"/>
                  </a:lnTo>
                  <a:moveTo>
                    <a:pt x="946" y="868"/>
                  </a:moveTo>
                  <a:lnTo>
                    <a:pt x="181" y="868"/>
                  </a:lnTo>
                  <a:cubicBezTo>
                    <a:pt x="81" y="868"/>
                    <a:pt x="0" y="787"/>
                    <a:pt x="0" y="687"/>
                  </a:cubicBezTo>
                  <a:lnTo>
                    <a:pt x="0" y="181"/>
                  </a:lnTo>
                  <a:cubicBezTo>
                    <a:pt x="0" y="81"/>
                    <a:pt x="81" y="0"/>
                    <a:pt x="181" y="0"/>
                  </a:cubicBezTo>
                  <a:lnTo>
                    <a:pt x="946" y="0"/>
                  </a:lnTo>
                  <a:cubicBezTo>
                    <a:pt x="1046" y="0"/>
                    <a:pt x="1127" y="81"/>
                    <a:pt x="1127" y="181"/>
                  </a:cubicBezTo>
                  <a:lnTo>
                    <a:pt x="1127" y="687"/>
                  </a:lnTo>
                  <a:cubicBezTo>
                    <a:pt x="1127" y="787"/>
                    <a:pt x="1046"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 name="Google Shape;3229;p67">
              <a:extLst>
                <a:ext uri="{FF2B5EF4-FFF2-40B4-BE49-F238E27FC236}">
                  <a16:creationId xmlns:a16="http://schemas.microsoft.com/office/drawing/2014/main" id="{2AC4AB66-AA64-483B-9D8D-D0EE6B6DF633}"/>
                </a:ext>
              </a:extLst>
            </p:cNvPr>
            <p:cNvSpPr/>
            <p:nvPr/>
          </p:nvSpPr>
          <p:spPr>
            <a:xfrm>
              <a:off x="3182400" y="4541760"/>
              <a:ext cx="393120" cy="299520"/>
            </a:xfrm>
            <a:custGeom>
              <a:avLst/>
              <a:gdLst/>
              <a:ahLst/>
              <a:cxnLst/>
              <a:rect l="l" t="t" r="r" b="b"/>
              <a:pathLst>
                <a:path w="1092" h="832" extrusionOk="0">
                  <a:moveTo>
                    <a:pt x="929" y="832"/>
                  </a:moveTo>
                  <a:lnTo>
                    <a:pt x="163" y="832"/>
                  </a:lnTo>
                  <a:cubicBezTo>
                    <a:pt x="73" y="832"/>
                    <a:pt x="0" y="759"/>
                    <a:pt x="0" y="669"/>
                  </a:cubicBezTo>
                  <a:lnTo>
                    <a:pt x="0" y="163"/>
                  </a:lnTo>
                  <a:cubicBezTo>
                    <a:pt x="0" y="73"/>
                    <a:pt x="73" y="0"/>
                    <a:pt x="163" y="0"/>
                  </a:cubicBezTo>
                  <a:lnTo>
                    <a:pt x="929" y="0"/>
                  </a:lnTo>
                  <a:cubicBezTo>
                    <a:pt x="1019" y="0"/>
                    <a:pt x="1092" y="73"/>
                    <a:pt x="1092" y="163"/>
                  </a:cubicBezTo>
                  <a:lnTo>
                    <a:pt x="1092" y="669"/>
                  </a:lnTo>
                  <a:cubicBezTo>
                    <a:pt x="1092" y="759"/>
                    <a:pt x="1019" y="832"/>
                    <a:pt x="929" y="83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3230;p67">
              <a:extLst>
                <a:ext uri="{FF2B5EF4-FFF2-40B4-BE49-F238E27FC236}">
                  <a16:creationId xmlns:a16="http://schemas.microsoft.com/office/drawing/2014/main" id="{452D0C59-ED20-FC8C-15B4-0313AF95497B}"/>
                </a:ext>
              </a:extLst>
            </p:cNvPr>
            <p:cNvSpPr/>
            <p:nvPr/>
          </p:nvSpPr>
          <p:spPr>
            <a:xfrm>
              <a:off x="3175920" y="4535280"/>
              <a:ext cx="406080" cy="312480"/>
            </a:xfrm>
            <a:custGeom>
              <a:avLst/>
              <a:gdLst/>
              <a:ahLst/>
              <a:cxnLst/>
              <a:rect l="l" t="t" r="r" b="b"/>
              <a:pathLst>
                <a:path w="1128" h="868" extrusionOk="0">
                  <a:moveTo>
                    <a:pt x="181" y="35"/>
                  </a:moveTo>
                  <a:cubicBezTo>
                    <a:pt x="101" y="35"/>
                    <a:pt x="36" y="101"/>
                    <a:pt x="36" y="181"/>
                  </a:cubicBezTo>
                  <a:lnTo>
                    <a:pt x="36" y="687"/>
                  </a:lnTo>
                  <a:cubicBezTo>
                    <a:pt x="36" y="767"/>
                    <a:pt x="101" y="832"/>
                    <a:pt x="181" y="832"/>
                  </a:cubicBezTo>
                  <a:lnTo>
                    <a:pt x="947" y="832"/>
                  </a:lnTo>
                  <a:cubicBezTo>
                    <a:pt x="1027" y="832"/>
                    <a:pt x="1092" y="767"/>
                    <a:pt x="1092" y="687"/>
                  </a:cubicBezTo>
                  <a:lnTo>
                    <a:pt x="1092" y="181"/>
                  </a:lnTo>
                  <a:cubicBezTo>
                    <a:pt x="1092" y="101"/>
                    <a:pt x="1027" y="35"/>
                    <a:pt x="947" y="35"/>
                  </a:cubicBezTo>
                  <a:lnTo>
                    <a:pt x="181" y="35"/>
                  </a:lnTo>
                  <a:moveTo>
                    <a:pt x="947" y="868"/>
                  </a:moveTo>
                  <a:lnTo>
                    <a:pt x="181" y="868"/>
                  </a:lnTo>
                  <a:cubicBezTo>
                    <a:pt x="82" y="868"/>
                    <a:pt x="0" y="787"/>
                    <a:pt x="0" y="687"/>
                  </a:cubicBezTo>
                  <a:lnTo>
                    <a:pt x="0" y="181"/>
                  </a:lnTo>
                  <a:cubicBezTo>
                    <a:pt x="0" y="81"/>
                    <a:pt x="82" y="0"/>
                    <a:pt x="181" y="0"/>
                  </a:cubicBezTo>
                  <a:lnTo>
                    <a:pt x="947" y="0"/>
                  </a:lnTo>
                  <a:cubicBezTo>
                    <a:pt x="1047" y="0"/>
                    <a:pt x="1128" y="81"/>
                    <a:pt x="1128" y="181"/>
                  </a:cubicBezTo>
                  <a:lnTo>
                    <a:pt x="1128" y="687"/>
                  </a:lnTo>
                  <a:cubicBezTo>
                    <a:pt x="1128" y="787"/>
                    <a:pt x="1047" y="868"/>
                    <a:pt x="947"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 name="Google Shape;3231;p67">
              <a:extLst>
                <a:ext uri="{FF2B5EF4-FFF2-40B4-BE49-F238E27FC236}">
                  <a16:creationId xmlns:a16="http://schemas.microsoft.com/office/drawing/2014/main" id="{7BE6227F-4854-2128-E9DD-8BF10DF518F0}"/>
                </a:ext>
              </a:extLst>
            </p:cNvPr>
            <p:cNvSpPr/>
            <p:nvPr/>
          </p:nvSpPr>
          <p:spPr>
            <a:xfrm>
              <a:off x="3643200" y="4541760"/>
              <a:ext cx="392760" cy="299520"/>
            </a:xfrm>
            <a:custGeom>
              <a:avLst/>
              <a:gdLst/>
              <a:ahLst/>
              <a:cxnLst/>
              <a:rect l="l" t="t" r="r" b="b"/>
              <a:pathLst>
                <a:path w="1091" h="832" extrusionOk="0">
                  <a:moveTo>
                    <a:pt x="928" y="832"/>
                  </a:moveTo>
                  <a:lnTo>
                    <a:pt x="163" y="832"/>
                  </a:lnTo>
                  <a:cubicBezTo>
                    <a:pt x="73" y="832"/>
                    <a:pt x="0" y="759"/>
                    <a:pt x="0" y="669"/>
                  </a:cubicBezTo>
                  <a:lnTo>
                    <a:pt x="0" y="163"/>
                  </a:lnTo>
                  <a:cubicBezTo>
                    <a:pt x="0" y="73"/>
                    <a:pt x="73" y="0"/>
                    <a:pt x="163" y="0"/>
                  </a:cubicBezTo>
                  <a:lnTo>
                    <a:pt x="928" y="0"/>
                  </a:lnTo>
                  <a:cubicBezTo>
                    <a:pt x="1018" y="0"/>
                    <a:pt x="1091" y="73"/>
                    <a:pt x="1091" y="163"/>
                  </a:cubicBezTo>
                  <a:lnTo>
                    <a:pt x="1091" y="669"/>
                  </a:lnTo>
                  <a:cubicBezTo>
                    <a:pt x="1091" y="759"/>
                    <a:pt x="1018" y="832"/>
                    <a:pt x="928" y="83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3232;p67">
              <a:extLst>
                <a:ext uri="{FF2B5EF4-FFF2-40B4-BE49-F238E27FC236}">
                  <a16:creationId xmlns:a16="http://schemas.microsoft.com/office/drawing/2014/main" id="{DFF969FB-37D1-4DD5-9909-389783CE196B}"/>
                </a:ext>
              </a:extLst>
            </p:cNvPr>
            <p:cNvSpPr/>
            <p:nvPr/>
          </p:nvSpPr>
          <p:spPr>
            <a:xfrm>
              <a:off x="3636720" y="4535280"/>
              <a:ext cx="405360" cy="312480"/>
            </a:xfrm>
            <a:custGeom>
              <a:avLst/>
              <a:gdLst/>
              <a:ahLst/>
              <a:cxnLst/>
              <a:rect l="l" t="t" r="r" b="b"/>
              <a:pathLst>
                <a:path w="1126" h="868" extrusionOk="0">
                  <a:moveTo>
                    <a:pt x="181" y="35"/>
                  </a:moveTo>
                  <a:cubicBezTo>
                    <a:pt x="101" y="35"/>
                    <a:pt x="36" y="101"/>
                    <a:pt x="36" y="181"/>
                  </a:cubicBezTo>
                  <a:lnTo>
                    <a:pt x="36" y="687"/>
                  </a:lnTo>
                  <a:cubicBezTo>
                    <a:pt x="36" y="767"/>
                    <a:pt x="101" y="832"/>
                    <a:pt x="181" y="832"/>
                  </a:cubicBezTo>
                  <a:lnTo>
                    <a:pt x="946" y="832"/>
                  </a:lnTo>
                  <a:cubicBezTo>
                    <a:pt x="1026" y="832"/>
                    <a:pt x="1091" y="767"/>
                    <a:pt x="1091" y="687"/>
                  </a:cubicBezTo>
                  <a:lnTo>
                    <a:pt x="1091" y="181"/>
                  </a:lnTo>
                  <a:cubicBezTo>
                    <a:pt x="1091" y="101"/>
                    <a:pt x="1026" y="35"/>
                    <a:pt x="946" y="35"/>
                  </a:cubicBezTo>
                  <a:lnTo>
                    <a:pt x="181" y="35"/>
                  </a:lnTo>
                  <a:moveTo>
                    <a:pt x="946" y="868"/>
                  </a:moveTo>
                  <a:lnTo>
                    <a:pt x="181" y="868"/>
                  </a:lnTo>
                  <a:cubicBezTo>
                    <a:pt x="81" y="868"/>
                    <a:pt x="0" y="787"/>
                    <a:pt x="0" y="687"/>
                  </a:cubicBezTo>
                  <a:lnTo>
                    <a:pt x="0" y="181"/>
                  </a:lnTo>
                  <a:cubicBezTo>
                    <a:pt x="0" y="81"/>
                    <a:pt x="81" y="0"/>
                    <a:pt x="181" y="0"/>
                  </a:cubicBezTo>
                  <a:lnTo>
                    <a:pt x="946" y="0"/>
                  </a:lnTo>
                  <a:cubicBezTo>
                    <a:pt x="1045" y="0"/>
                    <a:pt x="1126" y="81"/>
                    <a:pt x="1126" y="181"/>
                  </a:cubicBezTo>
                  <a:lnTo>
                    <a:pt x="1126" y="687"/>
                  </a:lnTo>
                  <a:cubicBezTo>
                    <a:pt x="1126" y="787"/>
                    <a:pt x="1045"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2" name="Google Shape;3233;p67">
              <a:extLst>
                <a:ext uri="{FF2B5EF4-FFF2-40B4-BE49-F238E27FC236}">
                  <a16:creationId xmlns:a16="http://schemas.microsoft.com/office/drawing/2014/main" id="{67B4296C-1EB7-AB48-0F2A-A08DF1A2086E}"/>
                </a:ext>
              </a:extLst>
            </p:cNvPr>
            <p:cNvSpPr/>
            <p:nvPr/>
          </p:nvSpPr>
          <p:spPr>
            <a:xfrm>
              <a:off x="4103640" y="4541760"/>
              <a:ext cx="393120" cy="299520"/>
            </a:xfrm>
            <a:custGeom>
              <a:avLst/>
              <a:gdLst/>
              <a:ahLst/>
              <a:cxnLst/>
              <a:rect l="l" t="t" r="r" b="b"/>
              <a:pathLst>
                <a:path w="1092" h="832" extrusionOk="0">
                  <a:moveTo>
                    <a:pt x="929" y="832"/>
                  </a:moveTo>
                  <a:lnTo>
                    <a:pt x="163" y="832"/>
                  </a:lnTo>
                  <a:cubicBezTo>
                    <a:pt x="73" y="832"/>
                    <a:pt x="0" y="759"/>
                    <a:pt x="0" y="669"/>
                  </a:cubicBezTo>
                  <a:lnTo>
                    <a:pt x="0" y="163"/>
                  </a:lnTo>
                  <a:cubicBezTo>
                    <a:pt x="0" y="73"/>
                    <a:pt x="73" y="0"/>
                    <a:pt x="163" y="0"/>
                  </a:cubicBezTo>
                  <a:lnTo>
                    <a:pt x="929" y="0"/>
                  </a:lnTo>
                  <a:cubicBezTo>
                    <a:pt x="1019" y="0"/>
                    <a:pt x="1092" y="73"/>
                    <a:pt x="1092" y="163"/>
                  </a:cubicBezTo>
                  <a:lnTo>
                    <a:pt x="1092" y="669"/>
                  </a:lnTo>
                  <a:cubicBezTo>
                    <a:pt x="1092" y="759"/>
                    <a:pt x="1019" y="832"/>
                    <a:pt x="929" y="83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3234;p67">
              <a:extLst>
                <a:ext uri="{FF2B5EF4-FFF2-40B4-BE49-F238E27FC236}">
                  <a16:creationId xmlns:a16="http://schemas.microsoft.com/office/drawing/2014/main" id="{3D70D63B-DF18-E9BA-DE2E-D0DA3E42D915}"/>
                </a:ext>
              </a:extLst>
            </p:cNvPr>
            <p:cNvSpPr/>
            <p:nvPr/>
          </p:nvSpPr>
          <p:spPr>
            <a:xfrm>
              <a:off x="4097160" y="4535280"/>
              <a:ext cx="405720" cy="312480"/>
            </a:xfrm>
            <a:custGeom>
              <a:avLst/>
              <a:gdLst/>
              <a:ahLst/>
              <a:cxnLst/>
              <a:rect l="l" t="t" r="r" b="b"/>
              <a:pathLst>
                <a:path w="1127" h="868" extrusionOk="0">
                  <a:moveTo>
                    <a:pt x="181" y="35"/>
                  </a:moveTo>
                  <a:cubicBezTo>
                    <a:pt x="101" y="35"/>
                    <a:pt x="35" y="101"/>
                    <a:pt x="35" y="181"/>
                  </a:cubicBezTo>
                  <a:lnTo>
                    <a:pt x="35" y="687"/>
                  </a:lnTo>
                  <a:cubicBezTo>
                    <a:pt x="35" y="767"/>
                    <a:pt x="101" y="832"/>
                    <a:pt x="181" y="832"/>
                  </a:cubicBezTo>
                  <a:lnTo>
                    <a:pt x="947" y="832"/>
                  </a:lnTo>
                  <a:cubicBezTo>
                    <a:pt x="1027" y="832"/>
                    <a:pt x="1092" y="767"/>
                    <a:pt x="1092" y="687"/>
                  </a:cubicBezTo>
                  <a:lnTo>
                    <a:pt x="1092" y="181"/>
                  </a:lnTo>
                  <a:cubicBezTo>
                    <a:pt x="1092" y="101"/>
                    <a:pt x="1027" y="35"/>
                    <a:pt x="947" y="35"/>
                  </a:cubicBezTo>
                  <a:lnTo>
                    <a:pt x="181" y="35"/>
                  </a:lnTo>
                  <a:moveTo>
                    <a:pt x="947" y="868"/>
                  </a:moveTo>
                  <a:lnTo>
                    <a:pt x="181" y="868"/>
                  </a:lnTo>
                  <a:cubicBezTo>
                    <a:pt x="81" y="868"/>
                    <a:pt x="0" y="787"/>
                    <a:pt x="0" y="687"/>
                  </a:cubicBezTo>
                  <a:lnTo>
                    <a:pt x="0" y="181"/>
                  </a:lnTo>
                  <a:cubicBezTo>
                    <a:pt x="0" y="81"/>
                    <a:pt x="81" y="0"/>
                    <a:pt x="181" y="0"/>
                  </a:cubicBezTo>
                  <a:lnTo>
                    <a:pt x="947" y="0"/>
                  </a:lnTo>
                  <a:cubicBezTo>
                    <a:pt x="1046" y="0"/>
                    <a:pt x="1127" y="81"/>
                    <a:pt x="1127" y="181"/>
                  </a:cubicBezTo>
                  <a:lnTo>
                    <a:pt x="1127" y="687"/>
                  </a:lnTo>
                  <a:cubicBezTo>
                    <a:pt x="1127" y="787"/>
                    <a:pt x="1046" y="868"/>
                    <a:pt x="947"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 name="Google Shape;3235;p67">
              <a:extLst>
                <a:ext uri="{FF2B5EF4-FFF2-40B4-BE49-F238E27FC236}">
                  <a16:creationId xmlns:a16="http://schemas.microsoft.com/office/drawing/2014/main" id="{E6C41461-80CC-800C-D675-1E7A1AE18DA1}"/>
                </a:ext>
              </a:extLst>
            </p:cNvPr>
            <p:cNvSpPr/>
            <p:nvPr/>
          </p:nvSpPr>
          <p:spPr>
            <a:xfrm>
              <a:off x="4564440" y="4541760"/>
              <a:ext cx="393120" cy="299520"/>
            </a:xfrm>
            <a:custGeom>
              <a:avLst/>
              <a:gdLst/>
              <a:ahLst/>
              <a:cxnLst/>
              <a:rect l="l" t="t" r="r" b="b"/>
              <a:pathLst>
                <a:path w="1092" h="832" extrusionOk="0">
                  <a:moveTo>
                    <a:pt x="928" y="832"/>
                  </a:moveTo>
                  <a:lnTo>
                    <a:pt x="163" y="832"/>
                  </a:lnTo>
                  <a:cubicBezTo>
                    <a:pt x="73" y="832"/>
                    <a:pt x="0" y="759"/>
                    <a:pt x="0" y="669"/>
                  </a:cubicBezTo>
                  <a:lnTo>
                    <a:pt x="0" y="163"/>
                  </a:lnTo>
                  <a:cubicBezTo>
                    <a:pt x="0" y="73"/>
                    <a:pt x="73" y="0"/>
                    <a:pt x="163" y="0"/>
                  </a:cubicBezTo>
                  <a:lnTo>
                    <a:pt x="928" y="0"/>
                  </a:lnTo>
                  <a:cubicBezTo>
                    <a:pt x="1019" y="0"/>
                    <a:pt x="1092" y="73"/>
                    <a:pt x="1092" y="163"/>
                  </a:cubicBezTo>
                  <a:lnTo>
                    <a:pt x="1092" y="669"/>
                  </a:lnTo>
                  <a:cubicBezTo>
                    <a:pt x="1092" y="759"/>
                    <a:pt x="1019" y="832"/>
                    <a:pt x="928" y="83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3236;p67">
              <a:extLst>
                <a:ext uri="{FF2B5EF4-FFF2-40B4-BE49-F238E27FC236}">
                  <a16:creationId xmlns:a16="http://schemas.microsoft.com/office/drawing/2014/main" id="{2EA9BAA0-3DCD-6FC2-B717-CD0613CCA0FC}"/>
                </a:ext>
              </a:extLst>
            </p:cNvPr>
            <p:cNvSpPr/>
            <p:nvPr/>
          </p:nvSpPr>
          <p:spPr>
            <a:xfrm>
              <a:off x="4557960" y="4535280"/>
              <a:ext cx="405720" cy="312480"/>
            </a:xfrm>
            <a:custGeom>
              <a:avLst/>
              <a:gdLst/>
              <a:ahLst/>
              <a:cxnLst/>
              <a:rect l="l" t="t" r="r" b="b"/>
              <a:pathLst>
                <a:path w="1127" h="868" extrusionOk="0">
                  <a:moveTo>
                    <a:pt x="181" y="35"/>
                  </a:moveTo>
                  <a:cubicBezTo>
                    <a:pt x="101" y="35"/>
                    <a:pt x="35" y="101"/>
                    <a:pt x="35" y="181"/>
                  </a:cubicBezTo>
                  <a:lnTo>
                    <a:pt x="35" y="687"/>
                  </a:lnTo>
                  <a:cubicBezTo>
                    <a:pt x="35" y="767"/>
                    <a:pt x="101" y="832"/>
                    <a:pt x="181" y="832"/>
                  </a:cubicBezTo>
                  <a:lnTo>
                    <a:pt x="946" y="832"/>
                  </a:lnTo>
                  <a:cubicBezTo>
                    <a:pt x="1027" y="832"/>
                    <a:pt x="1092" y="767"/>
                    <a:pt x="1092" y="687"/>
                  </a:cubicBezTo>
                  <a:lnTo>
                    <a:pt x="1092" y="181"/>
                  </a:lnTo>
                  <a:cubicBezTo>
                    <a:pt x="1092" y="101"/>
                    <a:pt x="1027" y="35"/>
                    <a:pt x="946" y="35"/>
                  </a:cubicBezTo>
                  <a:lnTo>
                    <a:pt x="181" y="35"/>
                  </a:lnTo>
                  <a:moveTo>
                    <a:pt x="946" y="868"/>
                  </a:moveTo>
                  <a:lnTo>
                    <a:pt x="181" y="868"/>
                  </a:lnTo>
                  <a:cubicBezTo>
                    <a:pt x="81" y="868"/>
                    <a:pt x="0" y="787"/>
                    <a:pt x="0" y="687"/>
                  </a:cubicBezTo>
                  <a:lnTo>
                    <a:pt x="0" y="181"/>
                  </a:lnTo>
                  <a:cubicBezTo>
                    <a:pt x="0" y="81"/>
                    <a:pt x="81" y="0"/>
                    <a:pt x="181" y="0"/>
                  </a:cubicBezTo>
                  <a:lnTo>
                    <a:pt x="946" y="0"/>
                  </a:lnTo>
                  <a:cubicBezTo>
                    <a:pt x="1046" y="0"/>
                    <a:pt x="1127" y="81"/>
                    <a:pt x="1127" y="181"/>
                  </a:cubicBezTo>
                  <a:lnTo>
                    <a:pt x="1127" y="687"/>
                  </a:lnTo>
                  <a:cubicBezTo>
                    <a:pt x="1127" y="787"/>
                    <a:pt x="1046" y="868"/>
                    <a:pt x="946" y="8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 name="Google Shape;3237;p67">
              <a:extLst>
                <a:ext uri="{FF2B5EF4-FFF2-40B4-BE49-F238E27FC236}">
                  <a16:creationId xmlns:a16="http://schemas.microsoft.com/office/drawing/2014/main" id="{3085B59A-ED74-4331-1F04-CB79EA625E3A}"/>
                </a:ext>
              </a:extLst>
            </p:cNvPr>
            <p:cNvSpPr/>
            <p:nvPr/>
          </p:nvSpPr>
          <p:spPr>
            <a:xfrm>
              <a:off x="5025240" y="4138920"/>
              <a:ext cx="392760" cy="702360"/>
            </a:xfrm>
            <a:custGeom>
              <a:avLst/>
              <a:gdLst/>
              <a:ahLst/>
              <a:cxnLst/>
              <a:rect l="l" t="t" r="r" b="b"/>
              <a:pathLst>
                <a:path w="1091" h="1951" extrusionOk="0">
                  <a:moveTo>
                    <a:pt x="926" y="0"/>
                  </a:moveTo>
                  <a:lnTo>
                    <a:pt x="165" y="0"/>
                  </a:lnTo>
                  <a:cubicBezTo>
                    <a:pt x="74" y="0"/>
                    <a:pt x="0" y="74"/>
                    <a:pt x="0" y="166"/>
                  </a:cubicBezTo>
                  <a:lnTo>
                    <a:pt x="0" y="398"/>
                  </a:lnTo>
                  <a:lnTo>
                    <a:pt x="0" y="667"/>
                  </a:lnTo>
                  <a:lnTo>
                    <a:pt x="0" y="1786"/>
                  </a:lnTo>
                  <a:cubicBezTo>
                    <a:pt x="0" y="1877"/>
                    <a:pt x="74" y="1951"/>
                    <a:pt x="165" y="1951"/>
                  </a:cubicBezTo>
                  <a:lnTo>
                    <a:pt x="926" y="1951"/>
                  </a:lnTo>
                  <a:cubicBezTo>
                    <a:pt x="1017" y="1951"/>
                    <a:pt x="1091" y="1877"/>
                    <a:pt x="1091" y="1786"/>
                  </a:cubicBezTo>
                  <a:lnTo>
                    <a:pt x="1091" y="667"/>
                  </a:lnTo>
                  <a:lnTo>
                    <a:pt x="1091" y="398"/>
                  </a:lnTo>
                  <a:lnTo>
                    <a:pt x="1091" y="166"/>
                  </a:lnTo>
                  <a:cubicBezTo>
                    <a:pt x="1091" y="74"/>
                    <a:pt x="1017" y="0"/>
                    <a:pt x="926"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3238;p67">
              <a:extLst>
                <a:ext uri="{FF2B5EF4-FFF2-40B4-BE49-F238E27FC236}">
                  <a16:creationId xmlns:a16="http://schemas.microsoft.com/office/drawing/2014/main" id="{82389647-5FFE-D703-523F-96E1468F0A3E}"/>
                </a:ext>
              </a:extLst>
            </p:cNvPr>
            <p:cNvSpPr/>
            <p:nvPr/>
          </p:nvSpPr>
          <p:spPr>
            <a:xfrm>
              <a:off x="5018760" y="4132440"/>
              <a:ext cx="405720" cy="715320"/>
            </a:xfrm>
            <a:custGeom>
              <a:avLst/>
              <a:gdLst/>
              <a:ahLst/>
              <a:cxnLst/>
              <a:rect l="l" t="t" r="r" b="b"/>
              <a:pathLst>
                <a:path w="1127" h="1987" extrusionOk="0">
                  <a:moveTo>
                    <a:pt x="183" y="36"/>
                  </a:moveTo>
                  <a:cubicBezTo>
                    <a:pt x="102" y="36"/>
                    <a:pt x="35" y="102"/>
                    <a:pt x="35" y="184"/>
                  </a:cubicBezTo>
                  <a:lnTo>
                    <a:pt x="35" y="1803"/>
                  </a:lnTo>
                  <a:cubicBezTo>
                    <a:pt x="35" y="1885"/>
                    <a:pt x="102" y="1951"/>
                    <a:pt x="183" y="1951"/>
                  </a:cubicBezTo>
                  <a:lnTo>
                    <a:pt x="944" y="1951"/>
                  </a:lnTo>
                  <a:cubicBezTo>
                    <a:pt x="1025" y="1951"/>
                    <a:pt x="1092" y="1885"/>
                    <a:pt x="1092" y="1803"/>
                  </a:cubicBezTo>
                  <a:lnTo>
                    <a:pt x="1092" y="184"/>
                  </a:lnTo>
                  <a:cubicBezTo>
                    <a:pt x="1092" y="102"/>
                    <a:pt x="1025" y="36"/>
                    <a:pt x="944" y="36"/>
                  </a:cubicBezTo>
                  <a:lnTo>
                    <a:pt x="183" y="36"/>
                  </a:lnTo>
                  <a:moveTo>
                    <a:pt x="944" y="1987"/>
                  </a:moveTo>
                  <a:lnTo>
                    <a:pt x="183" y="1987"/>
                  </a:lnTo>
                  <a:cubicBezTo>
                    <a:pt x="82" y="1987"/>
                    <a:pt x="0" y="1905"/>
                    <a:pt x="0" y="1803"/>
                  </a:cubicBezTo>
                  <a:lnTo>
                    <a:pt x="0" y="184"/>
                  </a:lnTo>
                  <a:cubicBezTo>
                    <a:pt x="0" y="83"/>
                    <a:pt x="82" y="0"/>
                    <a:pt x="183" y="0"/>
                  </a:cubicBezTo>
                  <a:lnTo>
                    <a:pt x="944" y="0"/>
                  </a:lnTo>
                  <a:cubicBezTo>
                    <a:pt x="1045" y="0"/>
                    <a:pt x="1127" y="83"/>
                    <a:pt x="1127" y="184"/>
                  </a:cubicBezTo>
                  <a:lnTo>
                    <a:pt x="1127" y="1803"/>
                  </a:lnTo>
                  <a:cubicBezTo>
                    <a:pt x="1127" y="1905"/>
                    <a:pt x="1045" y="1987"/>
                    <a:pt x="944" y="198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 name="Google Shape;3239;p67">
              <a:extLst>
                <a:ext uri="{FF2B5EF4-FFF2-40B4-BE49-F238E27FC236}">
                  <a16:creationId xmlns:a16="http://schemas.microsoft.com/office/drawing/2014/main" id="{3262FDD1-CE5E-8C64-0904-3596D4B7BCA3}"/>
                </a:ext>
              </a:extLst>
            </p:cNvPr>
            <p:cNvSpPr/>
            <p:nvPr/>
          </p:nvSpPr>
          <p:spPr>
            <a:xfrm>
              <a:off x="5025240" y="2579760"/>
              <a:ext cx="392760" cy="254520"/>
            </a:xfrm>
            <a:custGeom>
              <a:avLst/>
              <a:gdLst/>
              <a:ahLst/>
              <a:cxnLst/>
              <a:rect l="l" t="t" r="r" b="b"/>
              <a:pathLst>
                <a:path w="1091" h="707" extrusionOk="0">
                  <a:moveTo>
                    <a:pt x="928" y="707"/>
                  </a:moveTo>
                  <a:lnTo>
                    <a:pt x="163" y="707"/>
                  </a:lnTo>
                  <a:cubicBezTo>
                    <a:pt x="73" y="707"/>
                    <a:pt x="0" y="634"/>
                    <a:pt x="0" y="544"/>
                  </a:cubicBezTo>
                  <a:lnTo>
                    <a:pt x="0" y="163"/>
                  </a:lnTo>
                  <a:cubicBezTo>
                    <a:pt x="0" y="73"/>
                    <a:pt x="73" y="0"/>
                    <a:pt x="163" y="0"/>
                  </a:cubicBezTo>
                  <a:lnTo>
                    <a:pt x="928" y="0"/>
                  </a:lnTo>
                  <a:cubicBezTo>
                    <a:pt x="1018" y="0"/>
                    <a:pt x="1091" y="73"/>
                    <a:pt x="1091" y="163"/>
                  </a:cubicBezTo>
                  <a:lnTo>
                    <a:pt x="1091" y="544"/>
                  </a:lnTo>
                  <a:cubicBezTo>
                    <a:pt x="1091" y="634"/>
                    <a:pt x="1018" y="707"/>
                    <a:pt x="928" y="70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3240;p67">
              <a:extLst>
                <a:ext uri="{FF2B5EF4-FFF2-40B4-BE49-F238E27FC236}">
                  <a16:creationId xmlns:a16="http://schemas.microsoft.com/office/drawing/2014/main" id="{BF4615EC-A305-A6ED-2304-106204561475}"/>
                </a:ext>
              </a:extLst>
            </p:cNvPr>
            <p:cNvSpPr/>
            <p:nvPr/>
          </p:nvSpPr>
          <p:spPr>
            <a:xfrm>
              <a:off x="5018760" y="2573280"/>
              <a:ext cx="405720" cy="267120"/>
            </a:xfrm>
            <a:custGeom>
              <a:avLst/>
              <a:gdLst/>
              <a:ahLst/>
              <a:cxnLst/>
              <a:rect l="l" t="t" r="r" b="b"/>
              <a:pathLst>
                <a:path w="1127" h="742" extrusionOk="0">
                  <a:moveTo>
                    <a:pt x="181" y="36"/>
                  </a:moveTo>
                  <a:cubicBezTo>
                    <a:pt x="100" y="36"/>
                    <a:pt x="35" y="101"/>
                    <a:pt x="35" y="181"/>
                  </a:cubicBezTo>
                  <a:lnTo>
                    <a:pt x="35" y="562"/>
                  </a:lnTo>
                  <a:cubicBezTo>
                    <a:pt x="35" y="642"/>
                    <a:pt x="100" y="708"/>
                    <a:pt x="181" y="708"/>
                  </a:cubicBezTo>
                  <a:lnTo>
                    <a:pt x="946" y="708"/>
                  </a:lnTo>
                  <a:cubicBezTo>
                    <a:pt x="1027" y="708"/>
                    <a:pt x="1092" y="642"/>
                    <a:pt x="1092" y="562"/>
                  </a:cubicBezTo>
                  <a:lnTo>
                    <a:pt x="1092" y="181"/>
                  </a:lnTo>
                  <a:cubicBezTo>
                    <a:pt x="1092" y="101"/>
                    <a:pt x="1027" y="36"/>
                    <a:pt x="946" y="36"/>
                  </a:cubicBezTo>
                  <a:lnTo>
                    <a:pt x="181" y="36"/>
                  </a:lnTo>
                  <a:moveTo>
                    <a:pt x="946" y="742"/>
                  </a:moveTo>
                  <a:lnTo>
                    <a:pt x="181" y="742"/>
                  </a:lnTo>
                  <a:cubicBezTo>
                    <a:pt x="81" y="742"/>
                    <a:pt x="0" y="662"/>
                    <a:pt x="0" y="562"/>
                  </a:cubicBezTo>
                  <a:lnTo>
                    <a:pt x="0" y="181"/>
                  </a:lnTo>
                  <a:cubicBezTo>
                    <a:pt x="0" y="82"/>
                    <a:pt x="81" y="0"/>
                    <a:pt x="181" y="0"/>
                  </a:cubicBezTo>
                  <a:lnTo>
                    <a:pt x="946" y="0"/>
                  </a:lnTo>
                  <a:cubicBezTo>
                    <a:pt x="1046" y="0"/>
                    <a:pt x="1127" y="82"/>
                    <a:pt x="1127" y="181"/>
                  </a:cubicBezTo>
                  <a:lnTo>
                    <a:pt x="1127" y="562"/>
                  </a:lnTo>
                  <a:cubicBezTo>
                    <a:pt x="1127" y="662"/>
                    <a:pt x="1046" y="742"/>
                    <a:pt x="946" y="7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 name="Google Shape;3241;p67">
              <a:extLst>
                <a:ext uri="{FF2B5EF4-FFF2-40B4-BE49-F238E27FC236}">
                  <a16:creationId xmlns:a16="http://schemas.microsoft.com/office/drawing/2014/main" id="{92762503-DF15-A9D0-ECE0-F677F88AB7B6}"/>
                </a:ext>
              </a:extLst>
            </p:cNvPr>
            <p:cNvSpPr/>
            <p:nvPr/>
          </p:nvSpPr>
          <p:spPr>
            <a:xfrm>
              <a:off x="5082840" y="2643120"/>
              <a:ext cx="135000" cy="146520"/>
            </a:xfrm>
            <a:custGeom>
              <a:avLst/>
              <a:gdLst/>
              <a:ahLst/>
              <a:cxnLst/>
              <a:rect l="l" t="t" r="r" b="b"/>
              <a:pathLst>
                <a:path w="375" h="407" extrusionOk="0">
                  <a:moveTo>
                    <a:pt x="282" y="320"/>
                  </a:moveTo>
                  <a:cubicBezTo>
                    <a:pt x="304" y="292"/>
                    <a:pt x="315" y="253"/>
                    <a:pt x="315" y="204"/>
                  </a:cubicBezTo>
                  <a:cubicBezTo>
                    <a:pt x="315" y="154"/>
                    <a:pt x="304" y="116"/>
                    <a:pt x="282" y="87"/>
                  </a:cubicBezTo>
                  <a:cubicBezTo>
                    <a:pt x="259" y="59"/>
                    <a:pt x="228" y="45"/>
                    <a:pt x="187" y="45"/>
                  </a:cubicBezTo>
                  <a:cubicBezTo>
                    <a:pt x="147" y="45"/>
                    <a:pt x="115" y="59"/>
                    <a:pt x="93" y="87"/>
                  </a:cubicBezTo>
                  <a:cubicBezTo>
                    <a:pt x="70" y="116"/>
                    <a:pt x="59" y="154"/>
                    <a:pt x="59" y="204"/>
                  </a:cubicBezTo>
                  <a:cubicBezTo>
                    <a:pt x="59" y="253"/>
                    <a:pt x="71" y="292"/>
                    <a:pt x="93" y="320"/>
                  </a:cubicBezTo>
                  <a:cubicBezTo>
                    <a:pt x="116" y="348"/>
                    <a:pt x="147" y="363"/>
                    <a:pt x="187" y="363"/>
                  </a:cubicBezTo>
                  <a:cubicBezTo>
                    <a:pt x="228" y="363"/>
                    <a:pt x="259" y="348"/>
                    <a:pt x="282" y="320"/>
                  </a:cubicBezTo>
                  <a:moveTo>
                    <a:pt x="50" y="352"/>
                  </a:moveTo>
                  <a:cubicBezTo>
                    <a:pt x="17" y="316"/>
                    <a:pt x="0" y="266"/>
                    <a:pt x="0" y="204"/>
                  </a:cubicBezTo>
                  <a:cubicBezTo>
                    <a:pt x="0" y="141"/>
                    <a:pt x="17" y="92"/>
                    <a:pt x="50" y="55"/>
                  </a:cubicBezTo>
                  <a:cubicBezTo>
                    <a:pt x="84" y="18"/>
                    <a:pt x="129" y="0"/>
                    <a:pt x="187" y="0"/>
                  </a:cubicBezTo>
                  <a:cubicBezTo>
                    <a:pt x="246" y="0"/>
                    <a:pt x="291" y="18"/>
                    <a:pt x="325" y="55"/>
                  </a:cubicBezTo>
                  <a:cubicBezTo>
                    <a:pt x="358" y="92"/>
                    <a:pt x="375" y="141"/>
                    <a:pt x="375" y="204"/>
                  </a:cubicBezTo>
                  <a:cubicBezTo>
                    <a:pt x="375" y="266"/>
                    <a:pt x="358" y="316"/>
                    <a:pt x="325" y="352"/>
                  </a:cubicBezTo>
                  <a:cubicBezTo>
                    <a:pt x="291" y="389"/>
                    <a:pt x="246" y="407"/>
                    <a:pt x="187" y="407"/>
                  </a:cubicBezTo>
                  <a:cubicBezTo>
                    <a:pt x="129" y="407"/>
                    <a:pt x="84" y="389"/>
                    <a:pt x="50" y="35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3242;p67">
              <a:extLst>
                <a:ext uri="{FF2B5EF4-FFF2-40B4-BE49-F238E27FC236}">
                  <a16:creationId xmlns:a16="http://schemas.microsoft.com/office/drawing/2014/main" id="{B856ECDB-3895-0E97-D510-CCCD7B820BF5}"/>
                </a:ext>
              </a:extLst>
            </p:cNvPr>
            <p:cNvSpPr/>
            <p:nvPr/>
          </p:nvSpPr>
          <p:spPr>
            <a:xfrm>
              <a:off x="5247360" y="2645280"/>
              <a:ext cx="116280" cy="142200"/>
            </a:xfrm>
            <a:custGeom>
              <a:avLst/>
              <a:gdLst/>
              <a:ahLst/>
              <a:cxnLst/>
              <a:rect l="l" t="t" r="r" b="b"/>
              <a:pathLst>
                <a:path w="323" h="395" extrusionOk="0">
                  <a:moveTo>
                    <a:pt x="8" y="389"/>
                  </a:moveTo>
                  <a:cubicBezTo>
                    <a:pt x="3" y="385"/>
                    <a:pt x="0" y="378"/>
                    <a:pt x="0" y="371"/>
                  </a:cubicBezTo>
                  <a:lnTo>
                    <a:pt x="0" y="35"/>
                  </a:lnTo>
                  <a:cubicBezTo>
                    <a:pt x="0" y="24"/>
                    <a:pt x="3" y="16"/>
                    <a:pt x="9" y="9"/>
                  </a:cubicBezTo>
                  <a:cubicBezTo>
                    <a:pt x="15" y="3"/>
                    <a:pt x="23" y="0"/>
                    <a:pt x="32" y="0"/>
                  </a:cubicBezTo>
                  <a:cubicBezTo>
                    <a:pt x="38" y="0"/>
                    <a:pt x="45" y="2"/>
                    <a:pt x="52" y="5"/>
                  </a:cubicBezTo>
                  <a:cubicBezTo>
                    <a:pt x="59" y="9"/>
                    <a:pt x="65" y="14"/>
                    <a:pt x="70" y="22"/>
                  </a:cubicBezTo>
                  <a:lnTo>
                    <a:pt x="271" y="315"/>
                  </a:lnTo>
                  <a:lnTo>
                    <a:pt x="271" y="24"/>
                  </a:lnTo>
                  <a:cubicBezTo>
                    <a:pt x="271" y="17"/>
                    <a:pt x="274" y="11"/>
                    <a:pt x="279" y="6"/>
                  </a:cubicBezTo>
                  <a:cubicBezTo>
                    <a:pt x="283" y="2"/>
                    <a:pt x="290" y="0"/>
                    <a:pt x="297" y="0"/>
                  </a:cubicBezTo>
                  <a:cubicBezTo>
                    <a:pt x="304" y="0"/>
                    <a:pt x="310" y="2"/>
                    <a:pt x="315" y="6"/>
                  </a:cubicBezTo>
                  <a:cubicBezTo>
                    <a:pt x="320" y="11"/>
                    <a:pt x="323" y="17"/>
                    <a:pt x="323" y="24"/>
                  </a:cubicBezTo>
                  <a:lnTo>
                    <a:pt x="323" y="360"/>
                  </a:lnTo>
                  <a:cubicBezTo>
                    <a:pt x="323" y="371"/>
                    <a:pt x="319" y="379"/>
                    <a:pt x="313" y="386"/>
                  </a:cubicBezTo>
                  <a:cubicBezTo>
                    <a:pt x="306" y="392"/>
                    <a:pt x="298" y="395"/>
                    <a:pt x="288" y="395"/>
                  </a:cubicBezTo>
                  <a:cubicBezTo>
                    <a:pt x="282" y="395"/>
                    <a:pt x="276" y="394"/>
                    <a:pt x="270" y="391"/>
                  </a:cubicBezTo>
                  <a:cubicBezTo>
                    <a:pt x="263" y="388"/>
                    <a:pt x="258" y="383"/>
                    <a:pt x="254" y="377"/>
                  </a:cubicBezTo>
                  <a:lnTo>
                    <a:pt x="52" y="84"/>
                  </a:lnTo>
                  <a:lnTo>
                    <a:pt x="52" y="371"/>
                  </a:lnTo>
                  <a:cubicBezTo>
                    <a:pt x="52" y="378"/>
                    <a:pt x="49" y="385"/>
                    <a:pt x="44" y="389"/>
                  </a:cubicBezTo>
                  <a:cubicBezTo>
                    <a:pt x="39" y="393"/>
                    <a:pt x="33" y="395"/>
                    <a:pt x="26" y="395"/>
                  </a:cubicBezTo>
                  <a:cubicBezTo>
                    <a:pt x="19" y="395"/>
                    <a:pt x="13" y="393"/>
                    <a:pt x="8" y="38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3243;p67">
              <a:extLst>
                <a:ext uri="{FF2B5EF4-FFF2-40B4-BE49-F238E27FC236}">
                  <a16:creationId xmlns:a16="http://schemas.microsoft.com/office/drawing/2014/main" id="{DA8EF455-EA9E-761E-D2C2-648C7678CC5A}"/>
                </a:ext>
              </a:extLst>
            </p:cNvPr>
            <p:cNvSpPr/>
            <p:nvPr/>
          </p:nvSpPr>
          <p:spPr>
            <a:xfrm>
              <a:off x="3234600" y="3028320"/>
              <a:ext cx="153720" cy="138960"/>
            </a:xfrm>
            <a:custGeom>
              <a:avLst/>
              <a:gdLst/>
              <a:ahLst/>
              <a:cxnLst/>
              <a:rect l="l" t="t" r="r" b="b"/>
              <a:pathLst>
                <a:path w="427" h="386" extrusionOk="0">
                  <a:moveTo>
                    <a:pt x="195" y="372"/>
                  </a:moveTo>
                  <a:cubicBezTo>
                    <a:pt x="189" y="368"/>
                    <a:pt x="184" y="362"/>
                    <a:pt x="180" y="354"/>
                  </a:cubicBezTo>
                  <a:lnTo>
                    <a:pt x="51" y="64"/>
                  </a:lnTo>
                  <a:lnTo>
                    <a:pt x="51" y="366"/>
                  </a:lnTo>
                  <a:cubicBezTo>
                    <a:pt x="51" y="372"/>
                    <a:pt x="49" y="377"/>
                    <a:pt x="44" y="380"/>
                  </a:cubicBezTo>
                  <a:cubicBezTo>
                    <a:pt x="39" y="384"/>
                    <a:pt x="33" y="386"/>
                    <a:pt x="26" y="386"/>
                  </a:cubicBezTo>
                  <a:cubicBezTo>
                    <a:pt x="19" y="386"/>
                    <a:pt x="13" y="384"/>
                    <a:pt x="8" y="380"/>
                  </a:cubicBezTo>
                  <a:cubicBezTo>
                    <a:pt x="3" y="377"/>
                    <a:pt x="0" y="372"/>
                    <a:pt x="0" y="366"/>
                  </a:cubicBezTo>
                  <a:lnTo>
                    <a:pt x="0" y="38"/>
                  </a:lnTo>
                  <a:cubicBezTo>
                    <a:pt x="0" y="27"/>
                    <a:pt x="4" y="18"/>
                    <a:pt x="13" y="11"/>
                  </a:cubicBezTo>
                  <a:cubicBezTo>
                    <a:pt x="21" y="4"/>
                    <a:pt x="31" y="0"/>
                    <a:pt x="42" y="0"/>
                  </a:cubicBezTo>
                  <a:cubicBezTo>
                    <a:pt x="51" y="0"/>
                    <a:pt x="60" y="3"/>
                    <a:pt x="68" y="8"/>
                  </a:cubicBezTo>
                  <a:cubicBezTo>
                    <a:pt x="76" y="14"/>
                    <a:pt x="83" y="22"/>
                    <a:pt x="88" y="33"/>
                  </a:cubicBezTo>
                  <a:lnTo>
                    <a:pt x="214" y="312"/>
                  </a:lnTo>
                  <a:lnTo>
                    <a:pt x="339" y="33"/>
                  </a:lnTo>
                  <a:cubicBezTo>
                    <a:pt x="344" y="22"/>
                    <a:pt x="351" y="14"/>
                    <a:pt x="359" y="8"/>
                  </a:cubicBezTo>
                  <a:cubicBezTo>
                    <a:pt x="367" y="3"/>
                    <a:pt x="376" y="0"/>
                    <a:pt x="385" y="0"/>
                  </a:cubicBezTo>
                  <a:cubicBezTo>
                    <a:pt x="396" y="0"/>
                    <a:pt x="406" y="4"/>
                    <a:pt x="415" y="11"/>
                  </a:cubicBezTo>
                  <a:cubicBezTo>
                    <a:pt x="423" y="18"/>
                    <a:pt x="427" y="27"/>
                    <a:pt x="427" y="38"/>
                  </a:cubicBezTo>
                  <a:lnTo>
                    <a:pt x="427" y="366"/>
                  </a:lnTo>
                  <a:cubicBezTo>
                    <a:pt x="427" y="372"/>
                    <a:pt x="425" y="377"/>
                    <a:pt x="420" y="380"/>
                  </a:cubicBezTo>
                  <a:cubicBezTo>
                    <a:pt x="415" y="384"/>
                    <a:pt x="409" y="386"/>
                    <a:pt x="402" y="386"/>
                  </a:cubicBezTo>
                  <a:cubicBezTo>
                    <a:pt x="395" y="386"/>
                    <a:pt x="389" y="384"/>
                    <a:pt x="384" y="380"/>
                  </a:cubicBezTo>
                  <a:cubicBezTo>
                    <a:pt x="378" y="377"/>
                    <a:pt x="376" y="372"/>
                    <a:pt x="376" y="366"/>
                  </a:cubicBezTo>
                  <a:lnTo>
                    <a:pt x="376" y="64"/>
                  </a:lnTo>
                  <a:lnTo>
                    <a:pt x="247" y="354"/>
                  </a:lnTo>
                  <a:cubicBezTo>
                    <a:pt x="243" y="362"/>
                    <a:pt x="239" y="368"/>
                    <a:pt x="233" y="372"/>
                  </a:cubicBezTo>
                  <a:cubicBezTo>
                    <a:pt x="226" y="376"/>
                    <a:pt x="220" y="378"/>
                    <a:pt x="214" y="378"/>
                  </a:cubicBezTo>
                  <a:cubicBezTo>
                    <a:pt x="207" y="378"/>
                    <a:pt x="201" y="376"/>
                    <a:pt x="195" y="37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3244;p67">
              <a:extLst>
                <a:ext uri="{FF2B5EF4-FFF2-40B4-BE49-F238E27FC236}">
                  <a16:creationId xmlns:a16="http://schemas.microsoft.com/office/drawing/2014/main" id="{CA72891F-765B-9BE7-C8B0-EB7923D4EAD7}"/>
                </a:ext>
              </a:extLst>
            </p:cNvPr>
            <p:cNvSpPr/>
            <p:nvPr/>
          </p:nvSpPr>
          <p:spPr>
            <a:xfrm>
              <a:off x="3418920" y="3023640"/>
              <a:ext cx="110160" cy="146880"/>
            </a:xfrm>
            <a:custGeom>
              <a:avLst/>
              <a:gdLst/>
              <a:ahLst/>
              <a:cxnLst/>
              <a:rect l="l" t="t" r="r" b="b"/>
              <a:pathLst>
                <a:path w="306" h="408" extrusionOk="0">
                  <a:moveTo>
                    <a:pt x="84" y="381"/>
                  </a:moveTo>
                  <a:cubicBezTo>
                    <a:pt x="56" y="363"/>
                    <a:pt x="35" y="338"/>
                    <a:pt x="21" y="308"/>
                  </a:cubicBezTo>
                  <a:cubicBezTo>
                    <a:pt x="7" y="278"/>
                    <a:pt x="0" y="244"/>
                    <a:pt x="0" y="205"/>
                  </a:cubicBezTo>
                  <a:cubicBezTo>
                    <a:pt x="0" y="177"/>
                    <a:pt x="4" y="150"/>
                    <a:pt x="13" y="125"/>
                  </a:cubicBezTo>
                  <a:cubicBezTo>
                    <a:pt x="22" y="101"/>
                    <a:pt x="34" y="79"/>
                    <a:pt x="49" y="60"/>
                  </a:cubicBezTo>
                  <a:cubicBezTo>
                    <a:pt x="65" y="42"/>
                    <a:pt x="85" y="27"/>
                    <a:pt x="109" y="16"/>
                  </a:cubicBezTo>
                  <a:cubicBezTo>
                    <a:pt x="132" y="6"/>
                    <a:pt x="159" y="0"/>
                    <a:pt x="188" y="0"/>
                  </a:cubicBezTo>
                  <a:cubicBezTo>
                    <a:pt x="224" y="0"/>
                    <a:pt x="257" y="9"/>
                    <a:pt x="288" y="26"/>
                  </a:cubicBezTo>
                  <a:cubicBezTo>
                    <a:pt x="296" y="30"/>
                    <a:pt x="300" y="37"/>
                    <a:pt x="300" y="45"/>
                  </a:cubicBezTo>
                  <a:cubicBezTo>
                    <a:pt x="300" y="51"/>
                    <a:pt x="298" y="56"/>
                    <a:pt x="294" y="61"/>
                  </a:cubicBezTo>
                  <a:cubicBezTo>
                    <a:pt x="290" y="65"/>
                    <a:pt x="285" y="67"/>
                    <a:pt x="279" y="67"/>
                  </a:cubicBezTo>
                  <a:cubicBezTo>
                    <a:pt x="276" y="67"/>
                    <a:pt x="273" y="67"/>
                    <a:pt x="270" y="65"/>
                  </a:cubicBezTo>
                  <a:cubicBezTo>
                    <a:pt x="269" y="65"/>
                    <a:pt x="267" y="64"/>
                    <a:pt x="263" y="62"/>
                  </a:cubicBezTo>
                  <a:cubicBezTo>
                    <a:pt x="259" y="60"/>
                    <a:pt x="256" y="58"/>
                    <a:pt x="254" y="57"/>
                  </a:cubicBezTo>
                  <a:cubicBezTo>
                    <a:pt x="252" y="56"/>
                    <a:pt x="248" y="55"/>
                    <a:pt x="243" y="53"/>
                  </a:cubicBezTo>
                  <a:cubicBezTo>
                    <a:pt x="238" y="51"/>
                    <a:pt x="233" y="50"/>
                    <a:pt x="228" y="49"/>
                  </a:cubicBezTo>
                  <a:cubicBezTo>
                    <a:pt x="224" y="48"/>
                    <a:pt x="218" y="47"/>
                    <a:pt x="211" y="46"/>
                  </a:cubicBezTo>
                  <a:cubicBezTo>
                    <a:pt x="204" y="46"/>
                    <a:pt x="197" y="45"/>
                    <a:pt x="190" y="45"/>
                  </a:cubicBezTo>
                  <a:cubicBezTo>
                    <a:pt x="172" y="45"/>
                    <a:pt x="156" y="48"/>
                    <a:pt x="141" y="53"/>
                  </a:cubicBezTo>
                  <a:cubicBezTo>
                    <a:pt x="126" y="59"/>
                    <a:pt x="114" y="67"/>
                    <a:pt x="104" y="76"/>
                  </a:cubicBezTo>
                  <a:cubicBezTo>
                    <a:pt x="94" y="86"/>
                    <a:pt x="86" y="98"/>
                    <a:pt x="79" y="111"/>
                  </a:cubicBezTo>
                  <a:cubicBezTo>
                    <a:pt x="72" y="125"/>
                    <a:pt x="67" y="139"/>
                    <a:pt x="64" y="155"/>
                  </a:cubicBezTo>
                  <a:cubicBezTo>
                    <a:pt x="61" y="170"/>
                    <a:pt x="59" y="187"/>
                    <a:pt x="59" y="205"/>
                  </a:cubicBezTo>
                  <a:cubicBezTo>
                    <a:pt x="59" y="222"/>
                    <a:pt x="61" y="239"/>
                    <a:pt x="64" y="254"/>
                  </a:cubicBezTo>
                  <a:cubicBezTo>
                    <a:pt x="67" y="270"/>
                    <a:pt x="72" y="284"/>
                    <a:pt x="79" y="297"/>
                  </a:cubicBezTo>
                  <a:cubicBezTo>
                    <a:pt x="86" y="311"/>
                    <a:pt x="94" y="322"/>
                    <a:pt x="104" y="332"/>
                  </a:cubicBezTo>
                  <a:cubicBezTo>
                    <a:pt x="114" y="342"/>
                    <a:pt x="127" y="349"/>
                    <a:pt x="142" y="355"/>
                  </a:cubicBezTo>
                  <a:cubicBezTo>
                    <a:pt x="157" y="360"/>
                    <a:pt x="173" y="363"/>
                    <a:pt x="191" y="363"/>
                  </a:cubicBezTo>
                  <a:cubicBezTo>
                    <a:pt x="208" y="363"/>
                    <a:pt x="222" y="361"/>
                    <a:pt x="235" y="356"/>
                  </a:cubicBezTo>
                  <a:cubicBezTo>
                    <a:pt x="247" y="352"/>
                    <a:pt x="260" y="346"/>
                    <a:pt x="275" y="338"/>
                  </a:cubicBezTo>
                  <a:cubicBezTo>
                    <a:pt x="278" y="336"/>
                    <a:pt x="282" y="335"/>
                    <a:pt x="285" y="335"/>
                  </a:cubicBezTo>
                  <a:cubicBezTo>
                    <a:pt x="291" y="335"/>
                    <a:pt x="296" y="337"/>
                    <a:pt x="300" y="341"/>
                  </a:cubicBezTo>
                  <a:cubicBezTo>
                    <a:pt x="304" y="345"/>
                    <a:pt x="306" y="350"/>
                    <a:pt x="306" y="356"/>
                  </a:cubicBezTo>
                  <a:cubicBezTo>
                    <a:pt x="306" y="365"/>
                    <a:pt x="301" y="372"/>
                    <a:pt x="292" y="378"/>
                  </a:cubicBezTo>
                  <a:cubicBezTo>
                    <a:pt x="261" y="398"/>
                    <a:pt x="225" y="408"/>
                    <a:pt x="183" y="408"/>
                  </a:cubicBezTo>
                  <a:cubicBezTo>
                    <a:pt x="145" y="408"/>
                    <a:pt x="112" y="399"/>
                    <a:pt x="84" y="38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3245;p67">
              <a:extLst>
                <a:ext uri="{FF2B5EF4-FFF2-40B4-BE49-F238E27FC236}">
                  <a16:creationId xmlns:a16="http://schemas.microsoft.com/office/drawing/2014/main" id="{0F584D18-79CA-61B5-877C-B1EE8AB8AD05}"/>
                </a:ext>
              </a:extLst>
            </p:cNvPr>
            <p:cNvSpPr/>
            <p:nvPr/>
          </p:nvSpPr>
          <p:spPr>
            <a:xfrm>
              <a:off x="3247920" y="4624200"/>
              <a:ext cx="130680" cy="143640"/>
            </a:xfrm>
            <a:custGeom>
              <a:avLst/>
              <a:gdLst/>
              <a:ahLst/>
              <a:cxnLst/>
              <a:rect l="l" t="t" r="r" b="b"/>
              <a:pathLst>
                <a:path w="363" h="399" extrusionOk="0">
                  <a:moveTo>
                    <a:pt x="182" y="52"/>
                  </a:moveTo>
                  <a:lnTo>
                    <a:pt x="102" y="257"/>
                  </a:lnTo>
                  <a:lnTo>
                    <a:pt x="261" y="257"/>
                  </a:lnTo>
                  <a:lnTo>
                    <a:pt x="182" y="52"/>
                  </a:lnTo>
                  <a:moveTo>
                    <a:pt x="277" y="297"/>
                  </a:moveTo>
                  <a:lnTo>
                    <a:pt x="86" y="297"/>
                  </a:lnTo>
                  <a:lnTo>
                    <a:pt x="54" y="381"/>
                  </a:lnTo>
                  <a:cubicBezTo>
                    <a:pt x="49" y="393"/>
                    <a:pt x="41" y="399"/>
                    <a:pt x="28" y="399"/>
                  </a:cubicBezTo>
                  <a:cubicBezTo>
                    <a:pt x="21" y="399"/>
                    <a:pt x="14" y="397"/>
                    <a:pt x="9" y="392"/>
                  </a:cubicBezTo>
                  <a:cubicBezTo>
                    <a:pt x="3" y="388"/>
                    <a:pt x="0" y="382"/>
                    <a:pt x="0" y="375"/>
                  </a:cubicBezTo>
                  <a:cubicBezTo>
                    <a:pt x="0" y="372"/>
                    <a:pt x="1" y="369"/>
                    <a:pt x="3" y="365"/>
                  </a:cubicBezTo>
                  <a:lnTo>
                    <a:pt x="134" y="38"/>
                  </a:lnTo>
                  <a:cubicBezTo>
                    <a:pt x="140" y="23"/>
                    <a:pt x="147" y="12"/>
                    <a:pt x="154" y="7"/>
                  </a:cubicBezTo>
                  <a:cubicBezTo>
                    <a:pt x="162" y="2"/>
                    <a:pt x="171" y="0"/>
                    <a:pt x="182" y="0"/>
                  </a:cubicBezTo>
                  <a:cubicBezTo>
                    <a:pt x="193" y="0"/>
                    <a:pt x="202" y="2"/>
                    <a:pt x="209" y="7"/>
                  </a:cubicBezTo>
                  <a:cubicBezTo>
                    <a:pt x="216" y="12"/>
                    <a:pt x="223" y="23"/>
                    <a:pt x="229" y="38"/>
                  </a:cubicBezTo>
                  <a:lnTo>
                    <a:pt x="361" y="365"/>
                  </a:lnTo>
                  <a:cubicBezTo>
                    <a:pt x="362" y="369"/>
                    <a:pt x="363" y="372"/>
                    <a:pt x="363" y="375"/>
                  </a:cubicBezTo>
                  <a:cubicBezTo>
                    <a:pt x="363" y="382"/>
                    <a:pt x="360" y="388"/>
                    <a:pt x="354" y="392"/>
                  </a:cubicBezTo>
                  <a:cubicBezTo>
                    <a:pt x="349" y="397"/>
                    <a:pt x="342" y="399"/>
                    <a:pt x="335" y="399"/>
                  </a:cubicBezTo>
                  <a:cubicBezTo>
                    <a:pt x="323" y="399"/>
                    <a:pt x="314" y="393"/>
                    <a:pt x="310" y="381"/>
                  </a:cubicBezTo>
                  <a:lnTo>
                    <a:pt x="277" y="29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3246;p67">
              <a:extLst>
                <a:ext uri="{FF2B5EF4-FFF2-40B4-BE49-F238E27FC236}">
                  <a16:creationId xmlns:a16="http://schemas.microsoft.com/office/drawing/2014/main" id="{C7C4FA48-6212-4FDF-AFB5-1072843EF63D}"/>
                </a:ext>
              </a:extLst>
            </p:cNvPr>
            <p:cNvSpPr/>
            <p:nvPr/>
          </p:nvSpPr>
          <p:spPr>
            <a:xfrm>
              <a:off x="3396600" y="4622760"/>
              <a:ext cx="110160" cy="146880"/>
            </a:xfrm>
            <a:custGeom>
              <a:avLst/>
              <a:gdLst/>
              <a:ahLst/>
              <a:cxnLst/>
              <a:rect l="l" t="t" r="r" b="b"/>
              <a:pathLst>
                <a:path w="306" h="408" extrusionOk="0">
                  <a:moveTo>
                    <a:pt x="84" y="381"/>
                  </a:moveTo>
                  <a:cubicBezTo>
                    <a:pt x="56" y="363"/>
                    <a:pt x="35" y="338"/>
                    <a:pt x="21" y="308"/>
                  </a:cubicBezTo>
                  <a:cubicBezTo>
                    <a:pt x="7" y="278"/>
                    <a:pt x="0" y="244"/>
                    <a:pt x="0" y="205"/>
                  </a:cubicBezTo>
                  <a:cubicBezTo>
                    <a:pt x="0" y="177"/>
                    <a:pt x="5" y="150"/>
                    <a:pt x="13" y="125"/>
                  </a:cubicBezTo>
                  <a:cubicBezTo>
                    <a:pt x="22" y="100"/>
                    <a:pt x="34" y="79"/>
                    <a:pt x="50" y="60"/>
                  </a:cubicBezTo>
                  <a:cubicBezTo>
                    <a:pt x="65" y="42"/>
                    <a:pt x="85" y="27"/>
                    <a:pt x="109" y="16"/>
                  </a:cubicBezTo>
                  <a:cubicBezTo>
                    <a:pt x="133" y="6"/>
                    <a:pt x="159" y="0"/>
                    <a:pt x="188" y="0"/>
                  </a:cubicBezTo>
                  <a:cubicBezTo>
                    <a:pt x="224" y="0"/>
                    <a:pt x="257" y="9"/>
                    <a:pt x="288" y="26"/>
                  </a:cubicBezTo>
                  <a:cubicBezTo>
                    <a:pt x="296" y="30"/>
                    <a:pt x="300" y="37"/>
                    <a:pt x="300" y="45"/>
                  </a:cubicBezTo>
                  <a:cubicBezTo>
                    <a:pt x="300" y="51"/>
                    <a:pt x="298" y="56"/>
                    <a:pt x="294" y="61"/>
                  </a:cubicBezTo>
                  <a:cubicBezTo>
                    <a:pt x="290" y="65"/>
                    <a:pt x="285" y="67"/>
                    <a:pt x="279" y="67"/>
                  </a:cubicBezTo>
                  <a:cubicBezTo>
                    <a:pt x="277" y="67"/>
                    <a:pt x="274" y="67"/>
                    <a:pt x="270" y="65"/>
                  </a:cubicBezTo>
                  <a:cubicBezTo>
                    <a:pt x="269" y="65"/>
                    <a:pt x="267" y="64"/>
                    <a:pt x="263" y="62"/>
                  </a:cubicBezTo>
                  <a:cubicBezTo>
                    <a:pt x="260" y="60"/>
                    <a:pt x="257" y="58"/>
                    <a:pt x="254" y="57"/>
                  </a:cubicBezTo>
                  <a:cubicBezTo>
                    <a:pt x="252" y="56"/>
                    <a:pt x="248" y="55"/>
                    <a:pt x="243" y="53"/>
                  </a:cubicBezTo>
                  <a:cubicBezTo>
                    <a:pt x="238" y="51"/>
                    <a:pt x="233" y="50"/>
                    <a:pt x="229" y="49"/>
                  </a:cubicBezTo>
                  <a:cubicBezTo>
                    <a:pt x="224" y="48"/>
                    <a:pt x="218" y="47"/>
                    <a:pt x="211" y="46"/>
                  </a:cubicBezTo>
                  <a:cubicBezTo>
                    <a:pt x="204" y="45"/>
                    <a:pt x="197" y="45"/>
                    <a:pt x="190" y="45"/>
                  </a:cubicBezTo>
                  <a:cubicBezTo>
                    <a:pt x="172" y="45"/>
                    <a:pt x="156" y="48"/>
                    <a:pt x="141" y="53"/>
                  </a:cubicBezTo>
                  <a:cubicBezTo>
                    <a:pt x="127" y="59"/>
                    <a:pt x="114" y="67"/>
                    <a:pt x="104" y="76"/>
                  </a:cubicBezTo>
                  <a:cubicBezTo>
                    <a:pt x="94" y="86"/>
                    <a:pt x="86" y="98"/>
                    <a:pt x="79" y="111"/>
                  </a:cubicBezTo>
                  <a:cubicBezTo>
                    <a:pt x="72" y="125"/>
                    <a:pt x="67" y="139"/>
                    <a:pt x="64" y="155"/>
                  </a:cubicBezTo>
                  <a:cubicBezTo>
                    <a:pt x="61" y="170"/>
                    <a:pt x="60" y="187"/>
                    <a:pt x="60" y="205"/>
                  </a:cubicBezTo>
                  <a:cubicBezTo>
                    <a:pt x="60" y="222"/>
                    <a:pt x="61" y="239"/>
                    <a:pt x="64" y="254"/>
                  </a:cubicBezTo>
                  <a:cubicBezTo>
                    <a:pt x="67" y="270"/>
                    <a:pt x="72" y="284"/>
                    <a:pt x="79" y="297"/>
                  </a:cubicBezTo>
                  <a:cubicBezTo>
                    <a:pt x="86" y="311"/>
                    <a:pt x="94" y="322"/>
                    <a:pt x="105" y="332"/>
                  </a:cubicBezTo>
                  <a:cubicBezTo>
                    <a:pt x="115" y="342"/>
                    <a:pt x="127" y="349"/>
                    <a:pt x="142" y="355"/>
                  </a:cubicBezTo>
                  <a:cubicBezTo>
                    <a:pt x="157" y="360"/>
                    <a:pt x="173" y="363"/>
                    <a:pt x="192" y="363"/>
                  </a:cubicBezTo>
                  <a:cubicBezTo>
                    <a:pt x="208" y="363"/>
                    <a:pt x="222" y="361"/>
                    <a:pt x="235" y="356"/>
                  </a:cubicBezTo>
                  <a:cubicBezTo>
                    <a:pt x="247" y="352"/>
                    <a:pt x="261" y="346"/>
                    <a:pt x="275" y="338"/>
                  </a:cubicBezTo>
                  <a:cubicBezTo>
                    <a:pt x="279" y="336"/>
                    <a:pt x="282" y="335"/>
                    <a:pt x="285" y="335"/>
                  </a:cubicBezTo>
                  <a:cubicBezTo>
                    <a:pt x="291" y="335"/>
                    <a:pt x="296" y="337"/>
                    <a:pt x="300" y="341"/>
                  </a:cubicBezTo>
                  <a:cubicBezTo>
                    <a:pt x="304" y="345"/>
                    <a:pt x="306" y="350"/>
                    <a:pt x="306" y="356"/>
                  </a:cubicBezTo>
                  <a:cubicBezTo>
                    <a:pt x="306" y="364"/>
                    <a:pt x="302" y="372"/>
                    <a:pt x="292" y="378"/>
                  </a:cubicBezTo>
                  <a:cubicBezTo>
                    <a:pt x="262" y="398"/>
                    <a:pt x="225" y="408"/>
                    <a:pt x="183" y="408"/>
                  </a:cubicBezTo>
                  <a:cubicBezTo>
                    <a:pt x="145" y="408"/>
                    <a:pt x="113" y="399"/>
                    <a:pt x="84" y="38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3247;p67">
              <a:extLst>
                <a:ext uri="{FF2B5EF4-FFF2-40B4-BE49-F238E27FC236}">
                  <a16:creationId xmlns:a16="http://schemas.microsoft.com/office/drawing/2014/main" id="{77B46772-464E-ECDA-2289-A7BA16B94450}"/>
                </a:ext>
              </a:extLst>
            </p:cNvPr>
            <p:cNvSpPr/>
            <p:nvPr/>
          </p:nvSpPr>
          <p:spPr>
            <a:xfrm>
              <a:off x="3317760" y="4216320"/>
              <a:ext cx="110160" cy="146880"/>
            </a:xfrm>
            <a:custGeom>
              <a:avLst/>
              <a:gdLst/>
              <a:ahLst/>
              <a:cxnLst/>
              <a:rect l="l" t="t" r="r" b="b"/>
              <a:pathLst>
                <a:path w="306" h="408" extrusionOk="0">
                  <a:moveTo>
                    <a:pt x="85" y="381"/>
                  </a:moveTo>
                  <a:cubicBezTo>
                    <a:pt x="57" y="363"/>
                    <a:pt x="35" y="338"/>
                    <a:pt x="21" y="308"/>
                  </a:cubicBezTo>
                  <a:cubicBezTo>
                    <a:pt x="7" y="278"/>
                    <a:pt x="0" y="244"/>
                    <a:pt x="0" y="206"/>
                  </a:cubicBezTo>
                  <a:cubicBezTo>
                    <a:pt x="0" y="177"/>
                    <a:pt x="5" y="150"/>
                    <a:pt x="13" y="126"/>
                  </a:cubicBezTo>
                  <a:cubicBezTo>
                    <a:pt x="22" y="101"/>
                    <a:pt x="34" y="79"/>
                    <a:pt x="50" y="60"/>
                  </a:cubicBezTo>
                  <a:cubicBezTo>
                    <a:pt x="65" y="42"/>
                    <a:pt x="85" y="27"/>
                    <a:pt x="109" y="16"/>
                  </a:cubicBezTo>
                  <a:cubicBezTo>
                    <a:pt x="133" y="6"/>
                    <a:pt x="159" y="0"/>
                    <a:pt x="188" y="0"/>
                  </a:cubicBezTo>
                  <a:cubicBezTo>
                    <a:pt x="224" y="0"/>
                    <a:pt x="257" y="9"/>
                    <a:pt x="288" y="26"/>
                  </a:cubicBezTo>
                  <a:cubicBezTo>
                    <a:pt x="296" y="31"/>
                    <a:pt x="300" y="37"/>
                    <a:pt x="300" y="45"/>
                  </a:cubicBezTo>
                  <a:cubicBezTo>
                    <a:pt x="300" y="51"/>
                    <a:pt x="298" y="56"/>
                    <a:pt x="294" y="61"/>
                  </a:cubicBezTo>
                  <a:cubicBezTo>
                    <a:pt x="290" y="65"/>
                    <a:pt x="285" y="67"/>
                    <a:pt x="279" y="67"/>
                  </a:cubicBezTo>
                  <a:cubicBezTo>
                    <a:pt x="277" y="67"/>
                    <a:pt x="274" y="67"/>
                    <a:pt x="270" y="65"/>
                  </a:cubicBezTo>
                  <a:cubicBezTo>
                    <a:pt x="270" y="65"/>
                    <a:pt x="267" y="64"/>
                    <a:pt x="264" y="62"/>
                  </a:cubicBezTo>
                  <a:cubicBezTo>
                    <a:pt x="260" y="60"/>
                    <a:pt x="257" y="58"/>
                    <a:pt x="254" y="57"/>
                  </a:cubicBezTo>
                  <a:cubicBezTo>
                    <a:pt x="252" y="56"/>
                    <a:pt x="248" y="55"/>
                    <a:pt x="243" y="53"/>
                  </a:cubicBezTo>
                  <a:cubicBezTo>
                    <a:pt x="238" y="51"/>
                    <a:pt x="233" y="50"/>
                    <a:pt x="229" y="49"/>
                  </a:cubicBezTo>
                  <a:cubicBezTo>
                    <a:pt x="224" y="48"/>
                    <a:pt x="218" y="47"/>
                    <a:pt x="212" y="46"/>
                  </a:cubicBezTo>
                  <a:cubicBezTo>
                    <a:pt x="205" y="46"/>
                    <a:pt x="197" y="45"/>
                    <a:pt x="190" y="45"/>
                  </a:cubicBezTo>
                  <a:cubicBezTo>
                    <a:pt x="172" y="45"/>
                    <a:pt x="156" y="48"/>
                    <a:pt x="141" y="54"/>
                  </a:cubicBezTo>
                  <a:cubicBezTo>
                    <a:pt x="127" y="59"/>
                    <a:pt x="114" y="67"/>
                    <a:pt x="105" y="77"/>
                  </a:cubicBezTo>
                  <a:cubicBezTo>
                    <a:pt x="95" y="86"/>
                    <a:pt x="86" y="98"/>
                    <a:pt x="79" y="111"/>
                  </a:cubicBezTo>
                  <a:cubicBezTo>
                    <a:pt x="72" y="125"/>
                    <a:pt x="68" y="139"/>
                    <a:pt x="64" y="155"/>
                  </a:cubicBezTo>
                  <a:cubicBezTo>
                    <a:pt x="61" y="171"/>
                    <a:pt x="60" y="187"/>
                    <a:pt x="60" y="205"/>
                  </a:cubicBezTo>
                  <a:cubicBezTo>
                    <a:pt x="60" y="222"/>
                    <a:pt x="61" y="239"/>
                    <a:pt x="64" y="254"/>
                  </a:cubicBezTo>
                  <a:cubicBezTo>
                    <a:pt x="68" y="270"/>
                    <a:pt x="72" y="284"/>
                    <a:pt x="79" y="298"/>
                  </a:cubicBezTo>
                  <a:cubicBezTo>
                    <a:pt x="86" y="311"/>
                    <a:pt x="95" y="322"/>
                    <a:pt x="105" y="332"/>
                  </a:cubicBezTo>
                  <a:cubicBezTo>
                    <a:pt x="115" y="342"/>
                    <a:pt x="127" y="349"/>
                    <a:pt x="142" y="355"/>
                  </a:cubicBezTo>
                  <a:cubicBezTo>
                    <a:pt x="157" y="360"/>
                    <a:pt x="173" y="363"/>
                    <a:pt x="192" y="363"/>
                  </a:cubicBezTo>
                  <a:cubicBezTo>
                    <a:pt x="208" y="363"/>
                    <a:pt x="223" y="361"/>
                    <a:pt x="235" y="357"/>
                  </a:cubicBezTo>
                  <a:cubicBezTo>
                    <a:pt x="247" y="352"/>
                    <a:pt x="261" y="346"/>
                    <a:pt x="275" y="338"/>
                  </a:cubicBezTo>
                  <a:cubicBezTo>
                    <a:pt x="279" y="336"/>
                    <a:pt x="282" y="335"/>
                    <a:pt x="286" y="335"/>
                  </a:cubicBezTo>
                  <a:cubicBezTo>
                    <a:pt x="291" y="335"/>
                    <a:pt x="296" y="337"/>
                    <a:pt x="300" y="341"/>
                  </a:cubicBezTo>
                  <a:cubicBezTo>
                    <a:pt x="304" y="345"/>
                    <a:pt x="306" y="350"/>
                    <a:pt x="306" y="356"/>
                  </a:cubicBezTo>
                  <a:cubicBezTo>
                    <a:pt x="306" y="365"/>
                    <a:pt x="302" y="372"/>
                    <a:pt x="293" y="378"/>
                  </a:cubicBezTo>
                  <a:cubicBezTo>
                    <a:pt x="262" y="398"/>
                    <a:pt x="225" y="408"/>
                    <a:pt x="183" y="408"/>
                  </a:cubicBezTo>
                  <a:cubicBezTo>
                    <a:pt x="146" y="408"/>
                    <a:pt x="113" y="399"/>
                    <a:pt x="85" y="38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 name="Google Shape;3248;p67">
              <a:extLst>
                <a:ext uri="{FF2B5EF4-FFF2-40B4-BE49-F238E27FC236}">
                  <a16:creationId xmlns:a16="http://schemas.microsoft.com/office/drawing/2014/main" id="{9B671CE5-9432-4BB2-406B-3057B22B2998}"/>
                </a:ext>
              </a:extLst>
            </p:cNvPr>
            <p:cNvSpPr/>
            <p:nvPr/>
          </p:nvSpPr>
          <p:spPr>
            <a:xfrm>
              <a:off x="3288600" y="3418560"/>
              <a:ext cx="163800" cy="150840"/>
            </a:xfrm>
            <a:custGeom>
              <a:avLst/>
              <a:gdLst/>
              <a:ahLst/>
              <a:cxnLst/>
              <a:rect l="l" t="t" r="r" b="b"/>
              <a:pathLst>
                <a:path w="455" h="419" extrusionOk="0">
                  <a:moveTo>
                    <a:pt x="392" y="366"/>
                  </a:moveTo>
                  <a:cubicBezTo>
                    <a:pt x="400" y="359"/>
                    <a:pt x="405" y="349"/>
                    <a:pt x="409" y="338"/>
                  </a:cubicBezTo>
                  <a:cubicBezTo>
                    <a:pt x="412" y="327"/>
                    <a:pt x="414" y="315"/>
                    <a:pt x="414" y="301"/>
                  </a:cubicBezTo>
                  <a:cubicBezTo>
                    <a:pt x="414" y="290"/>
                    <a:pt x="413" y="281"/>
                    <a:pt x="411" y="272"/>
                  </a:cubicBezTo>
                  <a:cubicBezTo>
                    <a:pt x="409" y="263"/>
                    <a:pt x="406" y="255"/>
                    <a:pt x="402" y="248"/>
                  </a:cubicBezTo>
                  <a:cubicBezTo>
                    <a:pt x="398" y="240"/>
                    <a:pt x="393" y="234"/>
                    <a:pt x="386" y="230"/>
                  </a:cubicBezTo>
                  <a:cubicBezTo>
                    <a:pt x="379" y="226"/>
                    <a:pt x="370" y="224"/>
                    <a:pt x="361" y="224"/>
                  </a:cubicBezTo>
                  <a:cubicBezTo>
                    <a:pt x="348" y="224"/>
                    <a:pt x="338" y="228"/>
                    <a:pt x="330" y="235"/>
                  </a:cubicBezTo>
                  <a:cubicBezTo>
                    <a:pt x="322" y="243"/>
                    <a:pt x="316" y="252"/>
                    <a:pt x="313" y="263"/>
                  </a:cubicBezTo>
                  <a:cubicBezTo>
                    <a:pt x="310" y="274"/>
                    <a:pt x="308" y="287"/>
                    <a:pt x="308" y="301"/>
                  </a:cubicBezTo>
                  <a:cubicBezTo>
                    <a:pt x="308" y="315"/>
                    <a:pt x="310" y="327"/>
                    <a:pt x="313" y="338"/>
                  </a:cubicBezTo>
                  <a:cubicBezTo>
                    <a:pt x="316" y="349"/>
                    <a:pt x="322" y="358"/>
                    <a:pt x="330" y="366"/>
                  </a:cubicBezTo>
                  <a:cubicBezTo>
                    <a:pt x="338" y="373"/>
                    <a:pt x="348" y="377"/>
                    <a:pt x="361" y="377"/>
                  </a:cubicBezTo>
                  <a:cubicBezTo>
                    <a:pt x="373" y="377"/>
                    <a:pt x="384" y="373"/>
                    <a:pt x="392" y="366"/>
                  </a:cubicBezTo>
                  <a:moveTo>
                    <a:pt x="292" y="378"/>
                  </a:moveTo>
                  <a:cubicBezTo>
                    <a:pt x="275" y="358"/>
                    <a:pt x="267" y="332"/>
                    <a:pt x="267" y="301"/>
                  </a:cubicBezTo>
                  <a:cubicBezTo>
                    <a:pt x="267" y="270"/>
                    <a:pt x="275" y="244"/>
                    <a:pt x="292" y="224"/>
                  </a:cubicBezTo>
                  <a:cubicBezTo>
                    <a:pt x="309" y="203"/>
                    <a:pt x="332" y="193"/>
                    <a:pt x="361" y="193"/>
                  </a:cubicBezTo>
                  <a:cubicBezTo>
                    <a:pt x="377" y="193"/>
                    <a:pt x="391" y="196"/>
                    <a:pt x="403" y="202"/>
                  </a:cubicBezTo>
                  <a:cubicBezTo>
                    <a:pt x="416" y="208"/>
                    <a:pt x="425" y="217"/>
                    <a:pt x="433" y="227"/>
                  </a:cubicBezTo>
                  <a:cubicBezTo>
                    <a:pt x="440" y="237"/>
                    <a:pt x="446" y="249"/>
                    <a:pt x="449" y="261"/>
                  </a:cubicBezTo>
                  <a:cubicBezTo>
                    <a:pt x="453" y="274"/>
                    <a:pt x="455" y="287"/>
                    <a:pt x="455" y="301"/>
                  </a:cubicBezTo>
                  <a:cubicBezTo>
                    <a:pt x="455" y="321"/>
                    <a:pt x="451" y="339"/>
                    <a:pt x="444" y="355"/>
                  </a:cubicBezTo>
                  <a:cubicBezTo>
                    <a:pt x="437" y="371"/>
                    <a:pt x="426" y="384"/>
                    <a:pt x="411" y="394"/>
                  </a:cubicBezTo>
                  <a:cubicBezTo>
                    <a:pt x="397" y="404"/>
                    <a:pt x="380" y="409"/>
                    <a:pt x="361" y="409"/>
                  </a:cubicBezTo>
                  <a:cubicBezTo>
                    <a:pt x="332" y="409"/>
                    <a:pt x="309" y="399"/>
                    <a:pt x="292" y="378"/>
                  </a:cubicBezTo>
                  <a:moveTo>
                    <a:pt x="98" y="415"/>
                  </a:moveTo>
                  <a:cubicBezTo>
                    <a:pt x="95" y="412"/>
                    <a:pt x="93" y="408"/>
                    <a:pt x="93" y="404"/>
                  </a:cubicBezTo>
                  <a:cubicBezTo>
                    <a:pt x="93" y="401"/>
                    <a:pt x="94" y="398"/>
                    <a:pt x="96" y="394"/>
                  </a:cubicBezTo>
                  <a:lnTo>
                    <a:pt x="312" y="11"/>
                  </a:lnTo>
                  <a:cubicBezTo>
                    <a:pt x="317" y="4"/>
                    <a:pt x="322" y="0"/>
                    <a:pt x="329" y="0"/>
                  </a:cubicBezTo>
                  <a:cubicBezTo>
                    <a:pt x="333" y="0"/>
                    <a:pt x="336" y="2"/>
                    <a:pt x="340" y="5"/>
                  </a:cubicBezTo>
                  <a:cubicBezTo>
                    <a:pt x="343" y="9"/>
                    <a:pt x="344" y="12"/>
                    <a:pt x="344" y="17"/>
                  </a:cubicBezTo>
                  <a:cubicBezTo>
                    <a:pt x="344" y="20"/>
                    <a:pt x="343" y="24"/>
                    <a:pt x="341" y="28"/>
                  </a:cubicBezTo>
                  <a:lnTo>
                    <a:pt x="125" y="409"/>
                  </a:lnTo>
                  <a:cubicBezTo>
                    <a:pt x="121" y="416"/>
                    <a:pt x="116" y="419"/>
                    <a:pt x="110" y="419"/>
                  </a:cubicBezTo>
                  <a:cubicBezTo>
                    <a:pt x="106" y="419"/>
                    <a:pt x="102" y="418"/>
                    <a:pt x="98" y="415"/>
                  </a:cubicBezTo>
                  <a:moveTo>
                    <a:pt x="125" y="183"/>
                  </a:moveTo>
                  <a:cubicBezTo>
                    <a:pt x="133" y="175"/>
                    <a:pt x="139" y="166"/>
                    <a:pt x="142" y="155"/>
                  </a:cubicBezTo>
                  <a:cubicBezTo>
                    <a:pt x="146" y="144"/>
                    <a:pt x="147" y="131"/>
                    <a:pt x="147" y="117"/>
                  </a:cubicBezTo>
                  <a:cubicBezTo>
                    <a:pt x="147" y="103"/>
                    <a:pt x="146" y="91"/>
                    <a:pt x="142" y="80"/>
                  </a:cubicBezTo>
                  <a:cubicBezTo>
                    <a:pt x="139" y="69"/>
                    <a:pt x="133" y="60"/>
                    <a:pt x="125" y="52"/>
                  </a:cubicBezTo>
                  <a:cubicBezTo>
                    <a:pt x="117" y="45"/>
                    <a:pt x="107" y="41"/>
                    <a:pt x="94" y="41"/>
                  </a:cubicBezTo>
                  <a:cubicBezTo>
                    <a:pt x="82" y="41"/>
                    <a:pt x="71" y="45"/>
                    <a:pt x="63" y="52"/>
                  </a:cubicBezTo>
                  <a:cubicBezTo>
                    <a:pt x="55" y="60"/>
                    <a:pt x="50" y="69"/>
                    <a:pt x="46" y="80"/>
                  </a:cubicBezTo>
                  <a:cubicBezTo>
                    <a:pt x="43" y="91"/>
                    <a:pt x="41" y="103"/>
                    <a:pt x="41" y="117"/>
                  </a:cubicBezTo>
                  <a:cubicBezTo>
                    <a:pt x="41" y="131"/>
                    <a:pt x="43" y="144"/>
                    <a:pt x="46" y="155"/>
                  </a:cubicBezTo>
                  <a:cubicBezTo>
                    <a:pt x="50" y="166"/>
                    <a:pt x="55" y="175"/>
                    <a:pt x="63" y="183"/>
                  </a:cubicBezTo>
                  <a:cubicBezTo>
                    <a:pt x="71" y="190"/>
                    <a:pt x="82" y="194"/>
                    <a:pt x="94" y="194"/>
                  </a:cubicBezTo>
                  <a:cubicBezTo>
                    <a:pt x="107" y="194"/>
                    <a:pt x="117" y="190"/>
                    <a:pt x="125" y="183"/>
                  </a:cubicBezTo>
                  <a:moveTo>
                    <a:pt x="25" y="195"/>
                  </a:moveTo>
                  <a:cubicBezTo>
                    <a:pt x="8" y="175"/>
                    <a:pt x="0" y="149"/>
                    <a:pt x="0" y="117"/>
                  </a:cubicBezTo>
                  <a:cubicBezTo>
                    <a:pt x="0" y="87"/>
                    <a:pt x="8" y="61"/>
                    <a:pt x="25" y="40"/>
                  </a:cubicBezTo>
                  <a:cubicBezTo>
                    <a:pt x="42" y="20"/>
                    <a:pt x="65" y="9"/>
                    <a:pt x="94" y="9"/>
                  </a:cubicBezTo>
                  <a:cubicBezTo>
                    <a:pt x="110" y="9"/>
                    <a:pt x="124" y="12"/>
                    <a:pt x="137" y="19"/>
                  </a:cubicBezTo>
                  <a:cubicBezTo>
                    <a:pt x="149" y="25"/>
                    <a:pt x="159" y="33"/>
                    <a:pt x="166" y="44"/>
                  </a:cubicBezTo>
                  <a:cubicBezTo>
                    <a:pt x="174" y="54"/>
                    <a:pt x="179" y="65"/>
                    <a:pt x="183" y="78"/>
                  </a:cubicBezTo>
                  <a:cubicBezTo>
                    <a:pt x="187" y="91"/>
                    <a:pt x="189" y="104"/>
                    <a:pt x="189" y="117"/>
                  </a:cubicBezTo>
                  <a:cubicBezTo>
                    <a:pt x="189" y="148"/>
                    <a:pt x="180" y="174"/>
                    <a:pt x="163" y="194"/>
                  </a:cubicBezTo>
                  <a:cubicBezTo>
                    <a:pt x="146" y="215"/>
                    <a:pt x="123" y="225"/>
                    <a:pt x="94" y="225"/>
                  </a:cubicBezTo>
                  <a:cubicBezTo>
                    <a:pt x="65" y="225"/>
                    <a:pt x="42" y="215"/>
                    <a:pt x="25" y="19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 name="Google Shape;3249;p67">
              <a:extLst>
                <a:ext uri="{FF2B5EF4-FFF2-40B4-BE49-F238E27FC236}">
                  <a16:creationId xmlns:a16="http://schemas.microsoft.com/office/drawing/2014/main" id="{A6D11A31-4B69-A7B5-E664-73200F8260CF}"/>
                </a:ext>
              </a:extLst>
            </p:cNvPr>
            <p:cNvSpPr/>
            <p:nvPr/>
          </p:nvSpPr>
          <p:spPr>
            <a:xfrm>
              <a:off x="3794040" y="3421080"/>
              <a:ext cx="95400" cy="141480"/>
            </a:xfrm>
            <a:custGeom>
              <a:avLst/>
              <a:gdLst/>
              <a:ahLst/>
              <a:cxnLst/>
              <a:rect l="l" t="t" r="r" b="b"/>
              <a:pathLst>
                <a:path w="265" h="393" extrusionOk="0">
                  <a:moveTo>
                    <a:pt x="74" y="386"/>
                  </a:moveTo>
                  <a:cubicBezTo>
                    <a:pt x="68" y="381"/>
                    <a:pt x="66" y="375"/>
                    <a:pt x="66" y="367"/>
                  </a:cubicBezTo>
                  <a:cubicBezTo>
                    <a:pt x="66" y="364"/>
                    <a:pt x="67" y="360"/>
                    <a:pt x="68" y="355"/>
                  </a:cubicBezTo>
                  <a:lnTo>
                    <a:pt x="204" y="44"/>
                  </a:lnTo>
                  <a:lnTo>
                    <a:pt x="22" y="44"/>
                  </a:lnTo>
                  <a:cubicBezTo>
                    <a:pt x="15" y="44"/>
                    <a:pt x="10" y="42"/>
                    <a:pt x="6" y="37"/>
                  </a:cubicBezTo>
                  <a:cubicBezTo>
                    <a:pt x="2" y="33"/>
                    <a:pt x="0" y="28"/>
                    <a:pt x="0" y="22"/>
                  </a:cubicBezTo>
                  <a:cubicBezTo>
                    <a:pt x="0" y="16"/>
                    <a:pt x="2" y="11"/>
                    <a:pt x="6" y="6"/>
                  </a:cubicBezTo>
                  <a:cubicBezTo>
                    <a:pt x="10" y="2"/>
                    <a:pt x="15" y="0"/>
                    <a:pt x="22" y="0"/>
                  </a:cubicBezTo>
                  <a:lnTo>
                    <a:pt x="234" y="0"/>
                  </a:lnTo>
                  <a:cubicBezTo>
                    <a:pt x="244" y="0"/>
                    <a:pt x="251" y="2"/>
                    <a:pt x="257" y="7"/>
                  </a:cubicBezTo>
                  <a:cubicBezTo>
                    <a:pt x="262" y="11"/>
                    <a:pt x="265" y="18"/>
                    <a:pt x="265" y="26"/>
                  </a:cubicBezTo>
                  <a:cubicBezTo>
                    <a:pt x="265" y="34"/>
                    <a:pt x="263" y="42"/>
                    <a:pt x="260" y="49"/>
                  </a:cubicBezTo>
                  <a:lnTo>
                    <a:pt x="118" y="377"/>
                  </a:lnTo>
                  <a:cubicBezTo>
                    <a:pt x="113" y="388"/>
                    <a:pt x="106" y="393"/>
                    <a:pt x="94" y="393"/>
                  </a:cubicBezTo>
                  <a:cubicBezTo>
                    <a:pt x="87" y="393"/>
                    <a:pt x="80" y="391"/>
                    <a:pt x="74" y="38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3250;p67">
              <a:extLst>
                <a:ext uri="{FF2B5EF4-FFF2-40B4-BE49-F238E27FC236}">
                  <a16:creationId xmlns:a16="http://schemas.microsoft.com/office/drawing/2014/main" id="{8EC5AB02-D2A4-0DD5-EC1A-89809CA92DC6}"/>
                </a:ext>
              </a:extLst>
            </p:cNvPr>
            <p:cNvSpPr/>
            <p:nvPr/>
          </p:nvSpPr>
          <p:spPr>
            <a:xfrm>
              <a:off x="4254480" y="3418200"/>
              <a:ext cx="98640" cy="146520"/>
            </a:xfrm>
            <a:custGeom>
              <a:avLst/>
              <a:gdLst/>
              <a:ahLst/>
              <a:cxnLst/>
              <a:rect l="l" t="t" r="r" b="b"/>
              <a:pathLst>
                <a:path w="274" h="407" extrusionOk="0">
                  <a:moveTo>
                    <a:pt x="194" y="154"/>
                  </a:moveTo>
                  <a:cubicBezTo>
                    <a:pt x="207" y="142"/>
                    <a:pt x="214" y="126"/>
                    <a:pt x="214" y="104"/>
                  </a:cubicBezTo>
                  <a:cubicBezTo>
                    <a:pt x="214" y="82"/>
                    <a:pt x="207" y="66"/>
                    <a:pt x="192" y="55"/>
                  </a:cubicBezTo>
                  <a:cubicBezTo>
                    <a:pt x="177" y="45"/>
                    <a:pt x="159" y="40"/>
                    <a:pt x="137" y="40"/>
                  </a:cubicBezTo>
                  <a:cubicBezTo>
                    <a:pt x="126" y="40"/>
                    <a:pt x="117" y="41"/>
                    <a:pt x="108" y="43"/>
                  </a:cubicBezTo>
                  <a:cubicBezTo>
                    <a:pt x="99" y="46"/>
                    <a:pt x="91" y="49"/>
                    <a:pt x="83" y="54"/>
                  </a:cubicBezTo>
                  <a:cubicBezTo>
                    <a:pt x="76" y="59"/>
                    <a:pt x="70" y="66"/>
                    <a:pt x="66" y="74"/>
                  </a:cubicBezTo>
                  <a:cubicBezTo>
                    <a:pt x="61" y="83"/>
                    <a:pt x="59" y="93"/>
                    <a:pt x="59" y="104"/>
                  </a:cubicBezTo>
                  <a:cubicBezTo>
                    <a:pt x="59" y="126"/>
                    <a:pt x="66" y="142"/>
                    <a:pt x="80" y="154"/>
                  </a:cubicBezTo>
                  <a:cubicBezTo>
                    <a:pt x="94" y="165"/>
                    <a:pt x="113" y="171"/>
                    <a:pt x="137" y="171"/>
                  </a:cubicBezTo>
                  <a:cubicBezTo>
                    <a:pt x="161" y="171"/>
                    <a:pt x="180" y="165"/>
                    <a:pt x="194" y="154"/>
                  </a:cubicBezTo>
                  <a:moveTo>
                    <a:pt x="195" y="348"/>
                  </a:moveTo>
                  <a:cubicBezTo>
                    <a:pt x="210" y="336"/>
                    <a:pt x="218" y="319"/>
                    <a:pt x="218" y="295"/>
                  </a:cubicBezTo>
                  <a:cubicBezTo>
                    <a:pt x="218" y="271"/>
                    <a:pt x="210" y="253"/>
                    <a:pt x="195" y="240"/>
                  </a:cubicBezTo>
                  <a:cubicBezTo>
                    <a:pt x="179" y="227"/>
                    <a:pt x="160" y="220"/>
                    <a:pt x="137" y="220"/>
                  </a:cubicBezTo>
                  <a:cubicBezTo>
                    <a:pt x="113" y="220"/>
                    <a:pt x="94" y="227"/>
                    <a:pt x="79" y="240"/>
                  </a:cubicBezTo>
                  <a:cubicBezTo>
                    <a:pt x="63" y="253"/>
                    <a:pt x="55" y="271"/>
                    <a:pt x="55" y="295"/>
                  </a:cubicBezTo>
                  <a:cubicBezTo>
                    <a:pt x="55" y="311"/>
                    <a:pt x="59" y="324"/>
                    <a:pt x="67" y="335"/>
                  </a:cubicBezTo>
                  <a:cubicBezTo>
                    <a:pt x="74" y="346"/>
                    <a:pt x="84" y="353"/>
                    <a:pt x="96" y="358"/>
                  </a:cubicBezTo>
                  <a:cubicBezTo>
                    <a:pt x="108" y="363"/>
                    <a:pt x="121" y="365"/>
                    <a:pt x="137" y="365"/>
                  </a:cubicBezTo>
                  <a:cubicBezTo>
                    <a:pt x="160" y="365"/>
                    <a:pt x="180" y="359"/>
                    <a:pt x="195" y="348"/>
                  </a:cubicBezTo>
                  <a:moveTo>
                    <a:pt x="67" y="394"/>
                  </a:moveTo>
                  <a:cubicBezTo>
                    <a:pt x="46" y="386"/>
                    <a:pt x="30" y="373"/>
                    <a:pt x="18" y="356"/>
                  </a:cubicBezTo>
                  <a:cubicBezTo>
                    <a:pt x="6" y="339"/>
                    <a:pt x="0" y="319"/>
                    <a:pt x="0" y="295"/>
                  </a:cubicBezTo>
                  <a:cubicBezTo>
                    <a:pt x="0" y="270"/>
                    <a:pt x="7" y="249"/>
                    <a:pt x="21" y="231"/>
                  </a:cubicBezTo>
                  <a:cubicBezTo>
                    <a:pt x="34" y="213"/>
                    <a:pt x="54" y="201"/>
                    <a:pt x="79" y="196"/>
                  </a:cubicBezTo>
                  <a:cubicBezTo>
                    <a:pt x="55" y="190"/>
                    <a:pt x="37" y="180"/>
                    <a:pt x="25" y="164"/>
                  </a:cubicBezTo>
                  <a:cubicBezTo>
                    <a:pt x="12" y="148"/>
                    <a:pt x="6" y="128"/>
                    <a:pt x="6" y="105"/>
                  </a:cubicBezTo>
                  <a:cubicBezTo>
                    <a:pt x="6" y="83"/>
                    <a:pt x="12" y="63"/>
                    <a:pt x="24" y="47"/>
                  </a:cubicBezTo>
                  <a:cubicBezTo>
                    <a:pt x="36" y="31"/>
                    <a:pt x="52" y="19"/>
                    <a:pt x="71" y="11"/>
                  </a:cubicBezTo>
                  <a:cubicBezTo>
                    <a:pt x="90" y="3"/>
                    <a:pt x="112" y="0"/>
                    <a:pt x="136" y="0"/>
                  </a:cubicBezTo>
                  <a:cubicBezTo>
                    <a:pt x="155" y="0"/>
                    <a:pt x="172" y="2"/>
                    <a:pt x="187" y="6"/>
                  </a:cubicBezTo>
                  <a:cubicBezTo>
                    <a:pt x="203" y="11"/>
                    <a:pt x="217" y="17"/>
                    <a:pt x="229" y="26"/>
                  </a:cubicBezTo>
                  <a:cubicBezTo>
                    <a:pt x="241" y="35"/>
                    <a:pt x="250" y="46"/>
                    <a:pt x="257" y="59"/>
                  </a:cubicBezTo>
                  <a:cubicBezTo>
                    <a:pt x="264" y="73"/>
                    <a:pt x="267" y="88"/>
                    <a:pt x="267" y="105"/>
                  </a:cubicBezTo>
                  <a:cubicBezTo>
                    <a:pt x="267" y="129"/>
                    <a:pt x="261" y="148"/>
                    <a:pt x="249" y="164"/>
                  </a:cubicBezTo>
                  <a:cubicBezTo>
                    <a:pt x="236" y="180"/>
                    <a:pt x="219" y="191"/>
                    <a:pt x="195" y="196"/>
                  </a:cubicBezTo>
                  <a:cubicBezTo>
                    <a:pt x="221" y="203"/>
                    <a:pt x="241" y="215"/>
                    <a:pt x="254" y="232"/>
                  </a:cubicBezTo>
                  <a:cubicBezTo>
                    <a:pt x="267" y="249"/>
                    <a:pt x="274" y="270"/>
                    <a:pt x="274" y="295"/>
                  </a:cubicBezTo>
                  <a:cubicBezTo>
                    <a:pt x="274" y="319"/>
                    <a:pt x="267" y="339"/>
                    <a:pt x="255" y="356"/>
                  </a:cubicBezTo>
                  <a:cubicBezTo>
                    <a:pt x="243" y="373"/>
                    <a:pt x="227" y="386"/>
                    <a:pt x="206" y="394"/>
                  </a:cubicBezTo>
                  <a:cubicBezTo>
                    <a:pt x="186" y="403"/>
                    <a:pt x="163" y="407"/>
                    <a:pt x="136" y="407"/>
                  </a:cubicBezTo>
                  <a:cubicBezTo>
                    <a:pt x="110" y="407"/>
                    <a:pt x="87" y="403"/>
                    <a:pt x="67" y="39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3251;p67">
              <a:extLst>
                <a:ext uri="{FF2B5EF4-FFF2-40B4-BE49-F238E27FC236}">
                  <a16:creationId xmlns:a16="http://schemas.microsoft.com/office/drawing/2014/main" id="{D1B9A598-B196-715F-FE96-3CC81417F145}"/>
                </a:ext>
              </a:extLst>
            </p:cNvPr>
            <p:cNvSpPr/>
            <p:nvPr/>
          </p:nvSpPr>
          <p:spPr>
            <a:xfrm>
              <a:off x="4701960" y="3418200"/>
              <a:ext cx="100440" cy="146520"/>
            </a:xfrm>
            <a:custGeom>
              <a:avLst/>
              <a:gdLst/>
              <a:ahLst/>
              <a:cxnLst/>
              <a:rect l="l" t="t" r="r" b="b"/>
              <a:pathLst>
                <a:path w="279" h="407" extrusionOk="0">
                  <a:moveTo>
                    <a:pt x="195" y="193"/>
                  </a:moveTo>
                  <a:cubicBezTo>
                    <a:pt x="210" y="177"/>
                    <a:pt x="218" y="156"/>
                    <a:pt x="218" y="129"/>
                  </a:cubicBezTo>
                  <a:cubicBezTo>
                    <a:pt x="218" y="104"/>
                    <a:pt x="210" y="84"/>
                    <a:pt x="196" y="68"/>
                  </a:cubicBezTo>
                  <a:cubicBezTo>
                    <a:pt x="182" y="51"/>
                    <a:pt x="162" y="43"/>
                    <a:pt x="137" y="43"/>
                  </a:cubicBezTo>
                  <a:cubicBezTo>
                    <a:pt x="110" y="43"/>
                    <a:pt x="90" y="51"/>
                    <a:pt x="76" y="67"/>
                  </a:cubicBezTo>
                  <a:cubicBezTo>
                    <a:pt x="62" y="82"/>
                    <a:pt x="54" y="103"/>
                    <a:pt x="54" y="130"/>
                  </a:cubicBezTo>
                  <a:cubicBezTo>
                    <a:pt x="54" y="155"/>
                    <a:pt x="61" y="176"/>
                    <a:pt x="74" y="192"/>
                  </a:cubicBezTo>
                  <a:cubicBezTo>
                    <a:pt x="87" y="208"/>
                    <a:pt x="106" y="217"/>
                    <a:pt x="131" y="217"/>
                  </a:cubicBezTo>
                  <a:cubicBezTo>
                    <a:pt x="159" y="217"/>
                    <a:pt x="180" y="209"/>
                    <a:pt x="195" y="193"/>
                  </a:cubicBezTo>
                  <a:moveTo>
                    <a:pt x="32" y="387"/>
                  </a:moveTo>
                  <a:cubicBezTo>
                    <a:pt x="25" y="383"/>
                    <a:pt x="22" y="377"/>
                    <a:pt x="22" y="369"/>
                  </a:cubicBezTo>
                  <a:cubicBezTo>
                    <a:pt x="22" y="363"/>
                    <a:pt x="24" y="357"/>
                    <a:pt x="28" y="352"/>
                  </a:cubicBezTo>
                  <a:cubicBezTo>
                    <a:pt x="32" y="347"/>
                    <a:pt x="36" y="344"/>
                    <a:pt x="42" y="344"/>
                  </a:cubicBezTo>
                  <a:cubicBezTo>
                    <a:pt x="44" y="344"/>
                    <a:pt x="46" y="344"/>
                    <a:pt x="49" y="346"/>
                  </a:cubicBezTo>
                  <a:cubicBezTo>
                    <a:pt x="73" y="357"/>
                    <a:pt x="96" y="362"/>
                    <a:pt x="119" y="362"/>
                  </a:cubicBezTo>
                  <a:cubicBezTo>
                    <a:pt x="131" y="362"/>
                    <a:pt x="142" y="361"/>
                    <a:pt x="152" y="358"/>
                  </a:cubicBezTo>
                  <a:cubicBezTo>
                    <a:pt x="162" y="355"/>
                    <a:pt x="171" y="351"/>
                    <a:pt x="178" y="346"/>
                  </a:cubicBezTo>
                  <a:cubicBezTo>
                    <a:pt x="185" y="341"/>
                    <a:pt x="191" y="335"/>
                    <a:pt x="196" y="327"/>
                  </a:cubicBezTo>
                  <a:cubicBezTo>
                    <a:pt x="202" y="319"/>
                    <a:pt x="206" y="311"/>
                    <a:pt x="209" y="302"/>
                  </a:cubicBezTo>
                  <a:cubicBezTo>
                    <a:pt x="212" y="294"/>
                    <a:pt x="215" y="284"/>
                    <a:pt x="217" y="272"/>
                  </a:cubicBezTo>
                  <a:cubicBezTo>
                    <a:pt x="219" y="260"/>
                    <a:pt x="220" y="249"/>
                    <a:pt x="221" y="237"/>
                  </a:cubicBezTo>
                  <a:cubicBezTo>
                    <a:pt x="221" y="226"/>
                    <a:pt x="222" y="213"/>
                    <a:pt x="222" y="199"/>
                  </a:cubicBezTo>
                  <a:cubicBezTo>
                    <a:pt x="217" y="214"/>
                    <a:pt x="206" y="227"/>
                    <a:pt x="188" y="239"/>
                  </a:cubicBezTo>
                  <a:cubicBezTo>
                    <a:pt x="171" y="250"/>
                    <a:pt x="150" y="256"/>
                    <a:pt x="126" y="256"/>
                  </a:cubicBezTo>
                  <a:cubicBezTo>
                    <a:pt x="88" y="256"/>
                    <a:pt x="57" y="244"/>
                    <a:pt x="35" y="221"/>
                  </a:cubicBezTo>
                  <a:cubicBezTo>
                    <a:pt x="12" y="198"/>
                    <a:pt x="0" y="167"/>
                    <a:pt x="0" y="130"/>
                  </a:cubicBezTo>
                  <a:cubicBezTo>
                    <a:pt x="0" y="92"/>
                    <a:pt x="13" y="61"/>
                    <a:pt x="37" y="36"/>
                  </a:cubicBezTo>
                  <a:cubicBezTo>
                    <a:pt x="61" y="12"/>
                    <a:pt x="93" y="0"/>
                    <a:pt x="134" y="0"/>
                  </a:cubicBezTo>
                  <a:cubicBezTo>
                    <a:pt x="155" y="0"/>
                    <a:pt x="175" y="3"/>
                    <a:pt x="192" y="9"/>
                  </a:cubicBezTo>
                  <a:cubicBezTo>
                    <a:pt x="209" y="16"/>
                    <a:pt x="223" y="25"/>
                    <a:pt x="233" y="36"/>
                  </a:cubicBezTo>
                  <a:cubicBezTo>
                    <a:pt x="244" y="47"/>
                    <a:pt x="253" y="60"/>
                    <a:pt x="260" y="76"/>
                  </a:cubicBezTo>
                  <a:cubicBezTo>
                    <a:pt x="267" y="92"/>
                    <a:pt x="272" y="108"/>
                    <a:pt x="275" y="125"/>
                  </a:cubicBezTo>
                  <a:cubicBezTo>
                    <a:pt x="278" y="142"/>
                    <a:pt x="279" y="160"/>
                    <a:pt x="279" y="179"/>
                  </a:cubicBezTo>
                  <a:cubicBezTo>
                    <a:pt x="279" y="196"/>
                    <a:pt x="279" y="211"/>
                    <a:pt x="278" y="224"/>
                  </a:cubicBezTo>
                  <a:cubicBezTo>
                    <a:pt x="277" y="238"/>
                    <a:pt x="275" y="253"/>
                    <a:pt x="272" y="269"/>
                  </a:cubicBezTo>
                  <a:cubicBezTo>
                    <a:pt x="269" y="285"/>
                    <a:pt x="265" y="299"/>
                    <a:pt x="260" y="312"/>
                  </a:cubicBezTo>
                  <a:cubicBezTo>
                    <a:pt x="255" y="325"/>
                    <a:pt x="248" y="337"/>
                    <a:pt x="240" y="349"/>
                  </a:cubicBezTo>
                  <a:cubicBezTo>
                    <a:pt x="232" y="362"/>
                    <a:pt x="222" y="372"/>
                    <a:pt x="211" y="380"/>
                  </a:cubicBezTo>
                  <a:cubicBezTo>
                    <a:pt x="200" y="388"/>
                    <a:pt x="187" y="395"/>
                    <a:pt x="171" y="400"/>
                  </a:cubicBezTo>
                  <a:cubicBezTo>
                    <a:pt x="155" y="405"/>
                    <a:pt x="137" y="407"/>
                    <a:pt x="118" y="407"/>
                  </a:cubicBezTo>
                  <a:cubicBezTo>
                    <a:pt x="88" y="407"/>
                    <a:pt x="60" y="400"/>
                    <a:pt x="32" y="38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3252;p67">
              <a:extLst>
                <a:ext uri="{FF2B5EF4-FFF2-40B4-BE49-F238E27FC236}">
                  <a16:creationId xmlns:a16="http://schemas.microsoft.com/office/drawing/2014/main" id="{33D38623-ED38-3DF6-6AAB-540841AC6231}"/>
                </a:ext>
              </a:extLst>
            </p:cNvPr>
            <p:cNvSpPr/>
            <p:nvPr/>
          </p:nvSpPr>
          <p:spPr>
            <a:xfrm>
              <a:off x="3791880" y="3813840"/>
              <a:ext cx="107640" cy="142200"/>
            </a:xfrm>
            <a:custGeom>
              <a:avLst/>
              <a:gdLst/>
              <a:ahLst/>
              <a:cxnLst/>
              <a:rect l="l" t="t" r="r" b="b"/>
              <a:pathLst>
                <a:path w="299" h="395" extrusionOk="0">
                  <a:moveTo>
                    <a:pt x="185" y="269"/>
                  </a:moveTo>
                  <a:lnTo>
                    <a:pt x="185" y="56"/>
                  </a:lnTo>
                  <a:lnTo>
                    <a:pt x="52" y="269"/>
                  </a:lnTo>
                  <a:lnTo>
                    <a:pt x="185" y="269"/>
                  </a:lnTo>
                  <a:moveTo>
                    <a:pt x="193" y="389"/>
                  </a:moveTo>
                  <a:cubicBezTo>
                    <a:pt x="188" y="384"/>
                    <a:pt x="185" y="378"/>
                    <a:pt x="185" y="371"/>
                  </a:cubicBezTo>
                  <a:lnTo>
                    <a:pt x="185" y="309"/>
                  </a:lnTo>
                  <a:lnTo>
                    <a:pt x="27" y="309"/>
                  </a:lnTo>
                  <a:cubicBezTo>
                    <a:pt x="20" y="309"/>
                    <a:pt x="13" y="306"/>
                    <a:pt x="7" y="301"/>
                  </a:cubicBezTo>
                  <a:cubicBezTo>
                    <a:pt x="2" y="295"/>
                    <a:pt x="0" y="288"/>
                    <a:pt x="0" y="281"/>
                  </a:cubicBezTo>
                  <a:cubicBezTo>
                    <a:pt x="0" y="274"/>
                    <a:pt x="1" y="269"/>
                    <a:pt x="5" y="263"/>
                  </a:cubicBezTo>
                  <a:lnTo>
                    <a:pt x="155" y="26"/>
                  </a:lnTo>
                  <a:cubicBezTo>
                    <a:pt x="166" y="8"/>
                    <a:pt x="181" y="0"/>
                    <a:pt x="200" y="0"/>
                  </a:cubicBezTo>
                  <a:cubicBezTo>
                    <a:pt x="211" y="0"/>
                    <a:pt x="220" y="3"/>
                    <a:pt x="228" y="9"/>
                  </a:cubicBezTo>
                  <a:cubicBezTo>
                    <a:pt x="235" y="16"/>
                    <a:pt x="239" y="25"/>
                    <a:pt x="239" y="38"/>
                  </a:cubicBezTo>
                  <a:lnTo>
                    <a:pt x="239" y="269"/>
                  </a:lnTo>
                  <a:lnTo>
                    <a:pt x="279" y="269"/>
                  </a:lnTo>
                  <a:cubicBezTo>
                    <a:pt x="285" y="269"/>
                    <a:pt x="290" y="271"/>
                    <a:pt x="294" y="275"/>
                  </a:cubicBezTo>
                  <a:cubicBezTo>
                    <a:pt x="297" y="279"/>
                    <a:pt x="299" y="284"/>
                    <a:pt x="299" y="289"/>
                  </a:cubicBezTo>
                  <a:cubicBezTo>
                    <a:pt x="299" y="295"/>
                    <a:pt x="297" y="299"/>
                    <a:pt x="294" y="303"/>
                  </a:cubicBezTo>
                  <a:cubicBezTo>
                    <a:pt x="290" y="307"/>
                    <a:pt x="285" y="309"/>
                    <a:pt x="279" y="309"/>
                  </a:cubicBezTo>
                  <a:lnTo>
                    <a:pt x="239" y="309"/>
                  </a:lnTo>
                  <a:lnTo>
                    <a:pt x="239" y="371"/>
                  </a:lnTo>
                  <a:cubicBezTo>
                    <a:pt x="239" y="378"/>
                    <a:pt x="236" y="384"/>
                    <a:pt x="231" y="389"/>
                  </a:cubicBezTo>
                  <a:cubicBezTo>
                    <a:pt x="225" y="393"/>
                    <a:pt x="219" y="395"/>
                    <a:pt x="212" y="395"/>
                  </a:cubicBezTo>
                  <a:cubicBezTo>
                    <a:pt x="205" y="395"/>
                    <a:pt x="199" y="393"/>
                    <a:pt x="193" y="38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3253;p67">
              <a:extLst>
                <a:ext uri="{FF2B5EF4-FFF2-40B4-BE49-F238E27FC236}">
                  <a16:creationId xmlns:a16="http://schemas.microsoft.com/office/drawing/2014/main" id="{B84CF468-BF0D-EF8D-E5CB-86E6F604CCD7}"/>
                </a:ext>
              </a:extLst>
            </p:cNvPr>
            <p:cNvSpPr/>
            <p:nvPr/>
          </p:nvSpPr>
          <p:spPr>
            <a:xfrm>
              <a:off x="4261320" y="3814920"/>
              <a:ext cx="92520" cy="143280"/>
            </a:xfrm>
            <a:custGeom>
              <a:avLst/>
              <a:gdLst/>
              <a:ahLst/>
              <a:cxnLst/>
              <a:rect l="l" t="t" r="r" b="b"/>
              <a:pathLst>
                <a:path w="257" h="398" extrusionOk="0">
                  <a:moveTo>
                    <a:pt x="59" y="387"/>
                  </a:moveTo>
                  <a:cubicBezTo>
                    <a:pt x="40" y="380"/>
                    <a:pt x="22" y="369"/>
                    <a:pt x="5" y="354"/>
                  </a:cubicBezTo>
                  <a:cubicBezTo>
                    <a:pt x="2" y="351"/>
                    <a:pt x="0" y="347"/>
                    <a:pt x="0" y="342"/>
                  </a:cubicBezTo>
                  <a:cubicBezTo>
                    <a:pt x="0" y="336"/>
                    <a:pt x="2" y="330"/>
                    <a:pt x="7" y="325"/>
                  </a:cubicBezTo>
                  <a:cubicBezTo>
                    <a:pt x="12" y="319"/>
                    <a:pt x="18" y="317"/>
                    <a:pt x="23" y="317"/>
                  </a:cubicBezTo>
                  <a:cubicBezTo>
                    <a:pt x="27" y="317"/>
                    <a:pt x="30" y="318"/>
                    <a:pt x="33" y="320"/>
                  </a:cubicBezTo>
                  <a:cubicBezTo>
                    <a:pt x="59" y="342"/>
                    <a:pt x="88" y="353"/>
                    <a:pt x="121" y="353"/>
                  </a:cubicBezTo>
                  <a:cubicBezTo>
                    <a:pt x="148" y="353"/>
                    <a:pt x="169" y="346"/>
                    <a:pt x="183" y="331"/>
                  </a:cubicBezTo>
                  <a:cubicBezTo>
                    <a:pt x="197" y="316"/>
                    <a:pt x="204" y="295"/>
                    <a:pt x="204" y="268"/>
                  </a:cubicBezTo>
                  <a:cubicBezTo>
                    <a:pt x="204" y="244"/>
                    <a:pt x="197" y="224"/>
                    <a:pt x="183" y="209"/>
                  </a:cubicBezTo>
                  <a:cubicBezTo>
                    <a:pt x="170" y="194"/>
                    <a:pt x="151" y="186"/>
                    <a:pt x="128" y="186"/>
                  </a:cubicBezTo>
                  <a:cubicBezTo>
                    <a:pt x="114" y="186"/>
                    <a:pt x="99" y="190"/>
                    <a:pt x="84" y="197"/>
                  </a:cubicBezTo>
                  <a:cubicBezTo>
                    <a:pt x="70" y="203"/>
                    <a:pt x="58" y="212"/>
                    <a:pt x="50" y="222"/>
                  </a:cubicBezTo>
                  <a:cubicBezTo>
                    <a:pt x="48" y="224"/>
                    <a:pt x="44" y="226"/>
                    <a:pt x="39" y="226"/>
                  </a:cubicBezTo>
                  <a:cubicBezTo>
                    <a:pt x="32" y="226"/>
                    <a:pt x="24" y="223"/>
                    <a:pt x="16" y="220"/>
                  </a:cubicBezTo>
                  <a:cubicBezTo>
                    <a:pt x="9" y="216"/>
                    <a:pt x="5" y="211"/>
                    <a:pt x="5" y="205"/>
                  </a:cubicBezTo>
                  <a:lnTo>
                    <a:pt x="5" y="25"/>
                  </a:lnTo>
                  <a:cubicBezTo>
                    <a:pt x="5" y="8"/>
                    <a:pt x="14" y="0"/>
                    <a:pt x="32" y="0"/>
                  </a:cubicBezTo>
                  <a:lnTo>
                    <a:pt x="214" y="0"/>
                  </a:lnTo>
                  <a:cubicBezTo>
                    <a:pt x="220" y="0"/>
                    <a:pt x="225" y="2"/>
                    <a:pt x="229" y="6"/>
                  </a:cubicBezTo>
                  <a:cubicBezTo>
                    <a:pt x="232" y="10"/>
                    <a:pt x="234" y="15"/>
                    <a:pt x="234" y="21"/>
                  </a:cubicBezTo>
                  <a:cubicBezTo>
                    <a:pt x="234" y="26"/>
                    <a:pt x="232" y="31"/>
                    <a:pt x="229" y="35"/>
                  </a:cubicBezTo>
                  <a:cubicBezTo>
                    <a:pt x="225" y="39"/>
                    <a:pt x="220" y="41"/>
                    <a:pt x="214" y="41"/>
                  </a:cubicBezTo>
                  <a:lnTo>
                    <a:pt x="49" y="41"/>
                  </a:lnTo>
                  <a:lnTo>
                    <a:pt x="49" y="175"/>
                  </a:lnTo>
                  <a:lnTo>
                    <a:pt x="52" y="172"/>
                  </a:lnTo>
                  <a:cubicBezTo>
                    <a:pt x="54" y="170"/>
                    <a:pt x="58" y="167"/>
                    <a:pt x="63" y="164"/>
                  </a:cubicBezTo>
                  <a:cubicBezTo>
                    <a:pt x="67" y="161"/>
                    <a:pt x="73" y="158"/>
                    <a:pt x="79" y="154"/>
                  </a:cubicBezTo>
                  <a:cubicBezTo>
                    <a:pt x="86" y="151"/>
                    <a:pt x="94" y="149"/>
                    <a:pt x="104" y="147"/>
                  </a:cubicBezTo>
                  <a:cubicBezTo>
                    <a:pt x="114" y="144"/>
                    <a:pt x="124" y="143"/>
                    <a:pt x="136" y="143"/>
                  </a:cubicBezTo>
                  <a:cubicBezTo>
                    <a:pt x="172" y="143"/>
                    <a:pt x="202" y="155"/>
                    <a:pt x="224" y="179"/>
                  </a:cubicBezTo>
                  <a:cubicBezTo>
                    <a:pt x="246" y="202"/>
                    <a:pt x="257" y="233"/>
                    <a:pt x="257" y="270"/>
                  </a:cubicBezTo>
                  <a:cubicBezTo>
                    <a:pt x="257" y="309"/>
                    <a:pt x="245" y="340"/>
                    <a:pt x="220" y="363"/>
                  </a:cubicBezTo>
                  <a:cubicBezTo>
                    <a:pt x="195" y="387"/>
                    <a:pt x="163" y="398"/>
                    <a:pt x="123" y="398"/>
                  </a:cubicBezTo>
                  <a:cubicBezTo>
                    <a:pt x="99" y="398"/>
                    <a:pt x="77" y="395"/>
                    <a:pt x="59" y="38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3254;p67">
              <a:extLst>
                <a:ext uri="{FF2B5EF4-FFF2-40B4-BE49-F238E27FC236}">
                  <a16:creationId xmlns:a16="http://schemas.microsoft.com/office/drawing/2014/main" id="{553C220D-55BC-32A4-3F4E-C7D102B02DAE}"/>
                </a:ext>
              </a:extLst>
            </p:cNvPr>
            <p:cNvSpPr/>
            <p:nvPr/>
          </p:nvSpPr>
          <p:spPr>
            <a:xfrm>
              <a:off x="4702680" y="3811680"/>
              <a:ext cx="100440" cy="146520"/>
            </a:xfrm>
            <a:custGeom>
              <a:avLst/>
              <a:gdLst/>
              <a:ahLst/>
              <a:cxnLst/>
              <a:rect l="l" t="t" r="r" b="b"/>
              <a:pathLst>
                <a:path w="279" h="407" extrusionOk="0">
                  <a:moveTo>
                    <a:pt x="84" y="214"/>
                  </a:moveTo>
                  <a:cubicBezTo>
                    <a:pt x="69" y="230"/>
                    <a:pt x="61" y="251"/>
                    <a:pt x="61" y="278"/>
                  </a:cubicBezTo>
                  <a:cubicBezTo>
                    <a:pt x="61" y="302"/>
                    <a:pt x="68" y="323"/>
                    <a:pt x="83" y="339"/>
                  </a:cubicBezTo>
                  <a:cubicBezTo>
                    <a:pt x="97" y="355"/>
                    <a:pt x="117" y="363"/>
                    <a:pt x="142" y="363"/>
                  </a:cubicBezTo>
                  <a:cubicBezTo>
                    <a:pt x="169" y="363"/>
                    <a:pt x="189" y="356"/>
                    <a:pt x="203" y="340"/>
                  </a:cubicBezTo>
                  <a:cubicBezTo>
                    <a:pt x="218" y="325"/>
                    <a:pt x="225" y="304"/>
                    <a:pt x="225" y="277"/>
                  </a:cubicBezTo>
                  <a:cubicBezTo>
                    <a:pt x="225" y="252"/>
                    <a:pt x="218" y="231"/>
                    <a:pt x="205" y="215"/>
                  </a:cubicBezTo>
                  <a:cubicBezTo>
                    <a:pt x="193" y="198"/>
                    <a:pt x="173" y="190"/>
                    <a:pt x="148" y="190"/>
                  </a:cubicBezTo>
                  <a:cubicBezTo>
                    <a:pt x="120" y="190"/>
                    <a:pt x="99" y="198"/>
                    <a:pt x="84" y="214"/>
                  </a:cubicBezTo>
                  <a:moveTo>
                    <a:pt x="87" y="397"/>
                  </a:moveTo>
                  <a:cubicBezTo>
                    <a:pt x="70" y="391"/>
                    <a:pt x="56" y="382"/>
                    <a:pt x="46" y="371"/>
                  </a:cubicBezTo>
                  <a:cubicBezTo>
                    <a:pt x="35" y="360"/>
                    <a:pt x="26" y="347"/>
                    <a:pt x="19" y="331"/>
                  </a:cubicBezTo>
                  <a:cubicBezTo>
                    <a:pt x="12" y="315"/>
                    <a:pt x="7" y="299"/>
                    <a:pt x="4" y="282"/>
                  </a:cubicBezTo>
                  <a:cubicBezTo>
                    <a:pt x="1" y="265"/>
                    <a:pt x="0" y="247"/>
                    <a:pt x="0" y="227"/>
                  </a:cubicBezTo>
                  <a:cubicBezTo>
                    <a:pt x="0" y="211"/>
                    <a:pt x="0" y="196"/>
                    <a:pt x="1" y="182"/>
                  </a:cubicBezTo>
                  <a:cubicBezTo>
                    <a:pt x="2" y="168"/>
                    <a:pt x="4" y="153"/>
                    <a:pt x="7" y="138"/>
                  </a:cubicBezTo>
                  <a:cubicBezTo>
                    <a:pt x="11" y="122"/>
                    <a:pt x="14" y="107"/>
                    <a:pt x="19" y="95"/>
                  </a:cubicBezTo>
                  <a:cubicBezTo>
                    <a:pt x="24" y="82"/>
                    <a:pt x="31" y="70"/>
                    <a:pt x="39" y="57"/>
                  </a:cubicBezTo>
                  <a:cubicBezTo>
                    <a:pt x="47" y="45"/>
                    <a:pt x="57" y="35"/>
                    <a:pt x="68" y="27"/>
                  </a:cubicBezTo>
                  <a:cubicBezTo>
                    <a:pt x="79" y="19"/>
                    <a:pt x="92" y="12"/>
                    <a:pt x="108" y="7"/>
                  </a:cubicBezTo>
                  <a:cubicBezTo>
                    <a:pt x="124" y="2"/>
                    <a:pt x="142" y="0"/>
                    <a:pt x="162" y="0"/>
                  </a:cubicBezTo>
                  <a:cubicBezTo>
                    <a:pt x="191" y="0"/>
                    <a:pt x="219" y="7"/>
                    <a:pt x="247" y="20"/>
                  </a:cubicBezTo>
                  <a:cubicBezTo>
                    <a:pt x="254" y="24"/>
                    <a:pt x="257" y="29"/>
                    <a:pt x="257" y="38"/>
                  </a:cubicBezTo>
                  <a:cubicBezTo>
                    <a:pt x="257" y="44"/>
                    <a:pt x="255" y="50"/>
                    <a:pt x="251" y="55"/>
                  </a:cubicBezTo>
                  <a:cubicBezTo>
                    <a:pt x="247" y="60"/>
                    <a:pt x="243" y="63"/>
                    <a:pt x="237" y="63"/>
                  </a:cubicBezTo>
                  <a:cubicBezTo>
                    <a:pt x="235" y="63"/>
                    <a:pt x="233" y="62"/>
                    <a:pt x="230" y="61"/>
                  </a:cubicBezTo>
                  <a:cubicBezTo>
                    <a:pt x="206" y="50"/>
                    <a:pt x="183" y="45"/>
                    <a:pt x="160" y="45"/>
                  </a:cubicBezTo>
                  <a:cubicBezTo>
                    <a:pt x="148" y="45"/>
                    <a:pt x="137" y="46"/>
                    <a:pt x="127" y="49"/>
                  </a:cubicBezTo>
                  <a:cubicBezTo>
                    <a:pt x="117" y="52"/>
                    <a:pt x="108" y="56"/>
                    <a:pt x="101" y="61"/>
                  </a:cubicBezTo>
                  <a:cubicBezTo>
                    <a:pt x="94" y="66"/>
                    <a:pt x="88" y="72"/>
                    <a:pt x="83" y="80"/>
                  </a:cubicBezTo>
                  <a:cubicBezTo>
                    <a:pt x="77" y="87"/>
                    <a:pt x="73" y="96"/>
                    <a:pt x="70" y="104"/>
                  </a:cubicBezTo>
                  <a:cubicBezTo>
                    <a:pt x="67" y="113"/>
                    <a:pt x="64" y="123"/>
                    <a:pt x="62" y="135"/>
                  </a:cubicBezTo>
                  <a:cubicBezTo>
                    <a:pt x="60" y="146"/>
                    <a:pt x="59" y="158"/>
                    <a:pt x="58" y="169"/>
                  </a:cubicBezTo>
                  <a:cubicBezTo>
                    <a:pt x="58" y="181"/>
                    <a:pt x="57" y="193"/>
                    <a:pt x="57" y="208"/>
                  </a:cubicBezTo>
                  <a:cubicBezTo>
                    <a:pt x="62" y="193"/>
                    <a:pt x="73" y="179"/>
                    <a:pt x="91" y="168"/>
                  </a:cubicBezTo>
                  <a:cubicBezTo>
                    <a:pt x="108" y="156"/>
                    <a:pt x="129" y="151"/>
                    <a:pt x="153" y="151"/>
                  </a:cubicBezTo>
                  <a:cubicBezTo>
                    <a:pt x="191" y="151"/>
                    <a:pt x="222" y="163"/>
                    <a:pt x="244" y="186"/>
                  </a:cubicBezTo>
                  <a:cubicBezTo>
                    <a:pt x="267" y="209"/>
                    <a:pt x="279" y="239"/>
                    <a:pt x="279" y="277"/>
                  </a:cubicBezTo>
                  <a:cubicBezTo>
                    <a:pt x="279" y="315"/>
                    <a:pt x="267" y="346"/>
                    <a:pt x="242" y="370"/>
                  </a:cubicBezTo>
                  <a:cubicBezTo>
                    <a:pt x="218" y="395"/>
                    <a:pt x="186" y="407"/>
                    <a:pt x="145" y="407"/>
                  </a:cubicBezTo>
                  <a:cubicBezTo>
                    <a:pt x="123" y="407"/>
                    <a:pt x="104" y="404"/>
                    <a:pt x="87" y="39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3255;p67">
              <a:extLst>
                <a:ext uri="{FF2B5EF4-FFF2-40B4-BE49-F238E27FC236}">
                  <a16:creationId xmlns:a16="http://schemas.microsoft.com/office/drawing/2014/main" id="{C140D339-1373-6DE5-3877-EA54FC89AC20}"/>
                </a:ext>
              </a:extLst>
            </p:cNvPr>
            <p:cNvSpPr/>
            <p:nvPr/>
          </p:nvSpPr>
          <p:spPr>
            <a:xfrm>
              <a:off x="3807360" y="4226400"/>
              <a:ext cx="52560" cy="142560"/>
            </a:xfrm>
            <a:custGeom>
              <a:avLst/>
              <a:gdLst/>
              <a:ahLst/>
              <a:cxnLst/>
              <a:rect l="l" t="t" r="r" b="b"/>
              <a:pathLst>
                <a:path w="146" h="396" extrusionOk="0">
                  <a:moveTo>
                    <a:pt x="99" y="389"/>
                  </a:moveTo>
                  <a:cubicBezTo>
                    <a:pt x="94" y="384"/>
                    <a:pt x="91" y="378"/>
                    <a:pt x="91" y="369"/>
                  </a:cubicBezTo>
                  <a:lnTo>
                    <a:pt x="91" y="59"/>
                  </a:lnTo>
                  <a:lnTo>
                    <a:pt x="31" y="97"/>
                  </a:lnTo>
                  <a:cubicBezTo>
                    <a:pt x="28" y="99"/>
                    <a:pt x="24" y="100"/>
                    <a:pt x="20" y="100"/>
                  </a:cubicBezTo>
                  <a:cubicBezTo>
                    <a:pt x="15" y="100"/>
                    <a:pt x="10" y="98"/>
                    <a:pt x="6" y="94"/>
                  </a:cubicBezTo>
                  <a:cubicBezTo>
                    <a:pt x="2" y="90"/>
                    <a:pt x="0" y="85"/>
                    <a:pt x="0" y="80"/>
                  </a:cubicBezTo>
                  <a:cubicBezTo>
                    <a:pt x="0" y="73"/>
                    <a:pt x="3" y="68"/>
                    <a:pt x="9" y="63"/>
                  </a:cubicBezTo>
                  <a:lnTo>
                    <a:pt x="104" y="4"/>
                  </a:lnTo>
                  <a:cubicBezTo>
                    <a:pt x="109" y="1"/>
                    <a:pt x="114" y="0"/>
                    <a:pt x="120" y="0"/>
                  </a:cubicBezTo>
                  <a:cubicBezTo>
                    <a:pt x="127" y="0"/>
                    <a:pt x="133" y="2"/>
                    <a:pt x="138" y="7"/>
                  </a:cubicBezTo>
                  <a:cubicBezTo>
                    <a:pt x="143" y="12"/>
                    <a:pt x="146" y="19"/>
                    <a:pt x="146" y="27"/>
                  </a:cubicBezTo>
                  <a:lnTo>
                    <a:pt x="146" y="369"/>
                  </a:lnTo>
                  <a:cubicBezTo>
                    <a:pt x="146" y="378"/>
                    <a:pt x="143" y="384"/>
                    <a:pt x="138" y="389"/>
                  </a:cubicBezTo>
                  <a:cubicBezTo>
                    <a:pt x="132" y="393"/>
                    <a:pt x="126" y="396"/>
                    <a:pt x="118" y="396"/>
                  </a:cubicBezTo>
                  <a:cubicBezTo>
                    <a:pt x="111" y="396"/>
                    <a:pt x="104" y="393"/>
                    <a:pt x="99" y="38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3256;p67">
              <a:extLst>
                <a:ext uri="{FF2B5EF4-FFF2-40B4-BE49-F238E27FC236}">
                  <a16:creationId xmlns:a16="http://schemas.microsoft.com/office/drawing/2014/main" id="{AA70AAE6-E0EE-6F3D-88E7-CDC4DBCA7B73}"/>
                </a:ext>
              </a:extLst>
            </p:cNvPr>
            <p:cNvSpPr/>
            <p:nvPr/>
          </p:nvSpPr>
          <p:spPr>
            <a:xfrm>
              <a:off x="4258080" y="4225320"/>
              <a:ext cx="90720" cy="143640"/>
            </a:xfrm>
            <a:custGeom>
              <a:avLst/>
              <a:gdLst/>
              <a:ahLst/>
              <a:cxnLst/>
              <a:rect l="l" t="t" r="r" b="b"/>
              <a:pathLst>
                <a:path w="252" h="399" extrusionOk="0">
                  <a:moveTo>
                    <a:pt x="237" y="172"/>
                  </a:moveTo>
                  <a:cubicBezTo>
                    <a:pt x="227" y="191"/>
                    <a:pt x="210" y="212"/>
                    <a:pt x="187" y="233"/>
                  </a:cubicBezTo>
                  <a:lnTo>
                    <a:pt x="60" y="357"/>
                  </a:lnTo>
                  <a:lnTo>
                    <a:pt x="227" y="357"/>
                  </a:lnTo>
                  <a:cubicBezTo>
                    <a:pt x="234" y="357"/>
                    <a:pt x="239" y="359"/>
                    <a:pt x="243" y="363"/>
                  </a:cubicBezTo>
                  <a:cubicBezTo>
                    <a:pt x="247" y="367"/>
                    <a:pt x="249" y="372"/>
                    <a:pt x="249" y="378"/>
                  </a:cubicBezTo>
                  <a:cubicBezTo>
                    <a:pt x="249" y="383"/>
                    <a:pt x="247" y="388"/>
                    <a:pt x="243" y="392"/>
                  </a:cubicBezTo>
                  <a:cubicBezTo>
                    <a:pt x="239" y="397"/>
                    <a:pt x="234" y="399"/>
                    <a:pt x="227" y="399"/>
                  </a:cubicBezTo>
                  <a:lnTo>
                    <a:pt x="36" y="399"/>
                  </a:lnTo>
                  <a:cubicBezTo>
                    <a:pt x="25" y="399"/>
                    <a:pt x="17" y="396"/>
                    <a:pt x="10" y="390"/>
                  </a:cubicBezTo>
                  <a:cubicBezTo>
                    <a:pt x="3" y="385"/>
                    <a:pt x="0" y="378"/>
                    <a:pt x="0" y="370"/>
                  </a:cubicBezTo>
                  <a:cubicBezTo>
                    <a:pt x="0" y="361"/>
                    <a:pt x="4" y="352"/>
                    <a:pt x="13" y="343"/>
                  </a:cubicBezTo>
                  <a:lnTo>
                    <a:pt x="157" y="197"/>
                  </a:lnTo>
                  <a:cubicBezTo>
                    <a:pt x="172" y="182"/>
                    <a:pt x="183" y="168"/>
                    <a:pt x="190" y="155"/>
                  </a:cubicBezTo>
                  <a:cubicBezTo>
                    <a:pt x="197" y="142"/>
                    <a:pt x="200" y="129"/>
                    <a:pt x="200" y="116"/>
                  </a:cubicBezTo>
                  <a:cubicBezTo>
                    <a:pt x="200" y="95"/>
                    <a:pt x="193" y="77"/>
                    <a:pt x="179" y="64"/>
                  </a:cubicBezTo>
                  <a:cubicBezTo>
                    <a:pt x="165" y="50"/>
                    <a:pt x="148" y="44"/>
                    <a:pt x="127" y="44"/>
                  </a:cubicBezTo>
                  <a:cubicBezTo>
                    <a:pt x="115" y="44"/>
                    <a:pt x="104" y="45"/>
                    <a:pt x="93" y="47"/>
                  </a:cubicBezTo>
                  <a:cubicBezTo>
                    <a:pt x="83" y="49"/>
                    <a:pt x="76" y="51"/>
                    <a:pt x="71" y="53"/>
                  </a:cubicBezTo>
                  <a:cubicBezTo>
                    <a:pt x="67" y="55"/>
                    <a:pt x="61" y="58"/>
                    <a:pt x="52" y="63"/>
                  </a:cubicBezTo>
                  <a:cubicBezTo>
                    <a:pt x="43" y="68"/>
                    <a:pt x="38" y="71"/>
                    <a:pt x="37" y="72"/>
                  </a:cubicBezTo>
                  <a:cubicBezTo>
                    <a:pt x="34" y="74"/>
                    <a:pt x="31" y="74"/>
                    <a:pt x="29" y="74"/>
                  </a:cubicBezTo>
                  <a:cubicBezTo>
                    <a:pt x="23" y="74"/>
                    <a:pt x="18" y="72"/>
                    <a:pt x="13" y="67"/>
                  </a:cubicBezTo>
                  <a:cubicBezTo>
                    <a:pt x="9" y="62"/>
                    <a:pt x="6" y="57"/>
                    <a:pt x="6" y="51"/>
                  </a:cubicBezTo>
                  <a:cubicBezTo>
                    <a:pt x="6" y="44"/>
                    <a:pt x="10" y="39"/>
                    <a:pt x="17" y="34"/>
                  </a:cubicBezTo>
                  <a:cubicBezTo>
                    <a:pt x="35" y="23"/>
                    <a:pt x="53" y="15"/>
                    <a:pt x="70" y="9"/>
                  </a:cubicBezTo>
                  <a:cubicBezTo>
                    <a:pt x="86" y="3"/>
                    <a:pt x="107" y="0"/>
                    <a:pt x="131" y="0"/>
                  </a:cubicBezTo>
                  <a:cubicBezTo>
                    <a:pt x="166" y="0"/>
                    <a:pt x="195" y="11"/>
                    <a:pt x="218" y="32"/>
                  </a:cubicBezTo>
                  <a:cubicBezTo>
                    <a:pt x="241" y="54"/>
                    <a:pt x="252" y="80"/>
                    <a:pt x="252" y="111"/>
                  </a:cubicBezTo>
                  <a:cubicBezTo>
                    <a:pt x="252" y="133"/>
                    <a:pt x="247" y="153"/>
                    <a:pt x="237" y="17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3257;p67">
              <a:extLst>
                <a:ext uri="{FF2B5EF4-FFF2-40B4-BE49-F238E27FC236}">
                  <a16:creationId xmlns:a16="http://schemas.microsoft.com/office/drawing/2014/main" id="{126AFA7A-EA26-7D53-1B9D-A6C3CCD6F012}"/>
                </a:ext>
              </a:extLst>
            </p:cNvPr>
            <p:cNvSpPr/>
            <p:nvPr/>
          </p:nvSpPr>
          <p:spPr>
            <a:xfrm>
              <a:off x="4709160" y="4224240"/>
              <a:ext cx="88920" cy="146880"/>
            </a:xfrm>
            <a:custGeom>
              <a:avLst/>
              <a:gdLst/>
              <a:ahLst/>
              <a:cxnLst/>
              <a:rect l="l" t="t" r="r" b="b"/>
              <a:pathLst>
                <a:path w="247" h="408" extrusionOk="0">
                  <a:moveTo>
                    <a:pt x="20" y="387"/>
                  </a:moveTo>
                  <a:cubicBezTo>
                    <a:pt x="10" y="382"/>
                    <a:pt x="5" y="375"/>
                    <a:pt x="5" y="366"/>
                  </a:cubicBezTo>
                  <a:cubicBezTo>
                    <a:pt x="5" y="360"/>
                    <a:pt x="7" y="355"/>
                    <a:pt x="11" y="350"/>
                  </a:cubicBezTo>
                  <a:cubicBezTo>
                    <a:pt x="16" y="346"/>
                    <a:pt x="21" y="343"/>
                    <a:pt x="26" y="343"/>
                  </a:cubicBezTo>
                  <a:cubicBezTo>
                    <a:pt x="28" y="343"/>
                    <a:pt x="31" y="344"/>
                    <a:pt x="33" y="345"/>
                  </a:cubicBezTo>
                  <a:cubicBezTo>
                    <a:pt x="60" y="357"/>
                    <a:pt x="85" y="363"/>
                    <a:pt x="109" y="363"/>
                  </a:cubicBezTo>
                  <a:cubicBezTo>
                    <a:pt x="134" y="363"/>
                    <a:pt x="154" y="357"/>
                    <a:pt x="169" y="346"/>
                  </a:cubicBezTo>
                  <a:cubicBezTo>
                    <a:pt x="184" y="334"/>
                    <a:pt x="192" y="318"/>
                    <a:pt x="192" y="297"/>
                  </a:cubicBezTo>
                  <a:cubicBezTo>
                    <a:pt x="192" y="273"/>
                    <a:pt x="183" y="254"/>
                    <a:pt x="166" y="239"/>
                  </a:cubicBezTo>
                  <a:cubicBezTo>
                    <a:pt x="148" y="225"/>
                    <a:pt x="126" y="218"/>
                    <a:pt x="99" y="218"/>
                  </a:cubicBezTo>
                  <a:lnTo>
                    <a:pt x="78" y="218"/>
                  </a:lnTo>
                  <a:cubicBezTo>
                    <a:pt x="72" y="218"/>
                    <a:pt x="67" y="216"/>
                    <a:pt x="64" y="212"/>
                  </a:cubicBezTo>
                  <a:cubicBezTo>
                    <a:pt x="61" y="208"/>
                    <a:pt x="59" y="203"/>
                    <a:pt x="59" y="198"/>
                  </a:cubicBezTo>
                  <a:cubicBezTo>
                    <a:pt x="59" y="192"/>
                    <a:pt x="61" y="187"/>
                    <a:pt x="64" y="183"/>
                  </a:cubicBezTo>
                  <a:cubicBezTo>
                    <a:pt x="67" y="179"/>
                    <a:pt x="72" y="177"/>
                    <a:pt x="78" y="177"/>
                  </a:cubicBezTo>
                  <a:lnTo>
                    <a:pt x="96" y="177"/>
                  </a:lnTo>
                  <a:cubicBezTo>
                    <a:pt x="122" y="177"/>
                    <a:pt x="143" y="171"/>
                    <a:pt x="159" y="160"/>
                  </a:cubicBezTo>
                  <a:cubicBezTo>
                    <a:pt x="174" y="148"/>
                    <a:pt x="182" y="131"/>
                    <a:pt x="182" y="109"/>
                  </a:cubicBezTo>
                  <a:cubicBezTo>
                    <a:pt x="182" y="88"/>
                    <a:pt x="175" y="73"/>
                    <a:pt x="161" y="62"/>
                  </a:cubicBezTo>
                  <a:cubicBezTo>
                    <a:pt x="146" y="51"/>
                    <a:pt x="129" y="45"/>
                    <a:pt x="108" y="45"/>
                  </a:cubicBezTo>
                  <a:cubicBezTo>
                    <a:pt x="80" y="45"/>
                    <a:pt x="53" y="51"/>
                    <a:pt x="28" y="64"/>
                  </a:cubicBezTo>
                  <a:cubicBezTo>
                    <a:pt x="26" y="65"/>
                    <a:pt x="23" y="65"/>
                    <a:pt x="21" y="65"/>
                  </a:cubicBezTo>
                  <a:cubicBezTo>
                    <a:pt x="15" y="65"/>
                    <a:pt x="10" y="63"/>
                    <a:pt x="6" y="57"/>
                  </a:cubicBezTo>
                  <a:cubicBezTo>
                    <a:pt x="2" y="52"/>
                    <a:pt x="0" y="46"/>
                    <a:pt x="0" y="40"/>
                  </a:cubicBezTo>
                  <a:cubicBezTo>
                    <a:pt x="0" y="33"/>
                    <a:pt x="3" y="28"/>
                    <a:pt x="9" y="24"/>
                  </a:cubicBezTo>
                  <a:cubicBezTo>
                    <a:pt x="18" y="19"/>
                    <a:pt x="32" y="13"/>
                    <a:pt x="51" y="8"/>
                  </a:cubicBezTo>
                  <a:cubicBezTo>
                    <a:pt x="71" y="3"/>
                    <a:pt x="90" y="0"/>
                    <a:pt x="109" y="0"/>
                  </a:cubicBezTo>
                  <a:cubicBezTo>
                    <a:pt x="133" y="0"/>
                    <a:pt x="155" y="4"/>
                    <a:pt x="174" y="12"/>
                  </a:cubicBezTo>
                  <a:cubicBezTo>
                    <a:pt x="193" y="19"/>
                    <a:pt x="208" y="31"/>
                    <a:pt x="220" y="48"/>
                  </a:cubicBezTo>
                  <a:cubicBezTo>
                    <a:pt x="232" y="64"/>
                    <a:pt x="238" y="84"/>
                    <a:pt x="238" y="107"/>
                  </a:cubicBezTo>
                  <a:cubicBezTo>
                    <a:pt x="238" y="130"/>
                    <a:pt x="232" y="148"/>
                    <a:pt x="220" y="163"/>
                  </a:cubicBezTo>
                  <a:cubicBezTo>
                    <a:pt x="207" y="178"/>
                    <a:pt x="191" y="189"/>
                    <a:pt x="171" y="195"/>
                  </a:cubicBezTo>
                  <a:cubicBezTo>
                    <a:pt x="195" y="201"/>
                    <a:pt x="213" y="213"/>
                    <a:pt x="227" y="231"/>
                  </a:cubicBezTo>
                  <a:cubicBezTo>
                    <a:pt x="241" y="249"/>
                    <a:pt x="247" y="271"/>
                    <a:pt x="247" y="297"/>
                  </a:cubicBezTo>
                  <a:cubicBezTo>
                    <a:pt x="247" y="316"/>
                    <a:pt x="244" y="332"/>
                    <a:pt x="236" y="347"/>
                  </a:cubicBezTo>
                  <a:cubicBezTo>
                    <a:pt x="229" y="361"/>
                    <a:pt x="219" y="373"/>
                    <a:pt x="206" y="382"/>
                  </a:cubicBezTo>
                  <a:cubicBezTo>
                    <a:pt x="193" y="390"/>
                    <a:pt x="179" y="397"/>
                    <a:pt x="163" y="401"/>
                  </a:cubicBezTo>
                  <a:cubicBezTo>
                    <a:pt x="147" y="406"/>
                    <a:pt x="130" y="408"/>
                    <a:pt x="112" y="408"/>
                  </a:cubicBezTo>
                  <a:cubicBezTo>
                    <a:pt x="77" y="408"/>
                    <a:pt x="46" y="401"/>
                    <a:pt x="20" y="38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3258;p67">
              <a:extLst>
                <a:ext uri="{FF2B5EF4-FFF2-40B4-BE49-F238E27FC236}">
                  <a16:creationId xmlns:a16="http://schemas.microsoft.com/office/drawing/2014/main" id="{629294C4-4CCD-55F2-6E6B-F4C19EFD49C0}"/>
                </a:ext>
              </a:extLst>
            </p:cNvPr>
            <p:cNvSpPr/>
            <p:nvPr/>
          </p:nvSpPr>
          <p:spPr>
            <a:xfrm>
              <a:off x="3793320" y="4611600"/>
              <a:ext cx="99720" cy="146880"/>
            </a:xfrm>
            <a:custGeom>
              <a:avLst/>
              <a:gdLst/>
              <a:ahLst/>
              <a:cxnLst/>
              <a:rect l="l" t="t" r="r" b="b"/>
              <a:pathLst>
                <a:path w="277" h="408" extrusionOk="0">
                  <a:moveTo>
                    <a:pt x="165" y="358"/>
                  </a:moveTo>
                  <a:cubicBezTo>
                    <a:pt x="174" y="354"/>
                    <a:pt x="180" y="349"/>
                    <a:pt x="186" y="343"/>
                  </a:cubicBezTo>
                  <a:cubicBezTo>
                    <a:pt x="192" y="338"/>
                    <a:pt x="197" y="330"/>
                    <a:pt x="201" y="322"/>
                  </a:cubicBezTo>
                  <a:cubicBezTo>
                    <a:pt x="205" y="313"/>
                    <a:pt x="208" y="304"/>
                    <a:pt x="211" y="295"/>
                  </a:cubicBezTo>
                  <a:cubicBezTo>
                    <a:pt x="213" y="286"/>
                    <a:pt x="215" y="276"/>
                    <a:pt x="216" y="265"/>
                  </a:cubicBezTo>
                  <a:cubicBezTo>
                    <a:pt x="218" y="254"/>
                    <a:pt x="219" y="244"/>
                    <a:pt x="219" y="235"/>
                  </a:cubicBezTo>
                  <a:cubicBezTo>
                    <a:pt x="220" y="225"/>
                    <a:pt x="220" y="215"/>
                    <a:pt x="220" y="204"/>
                  </a:cubicBezTo>
                  <a:cubicBezTo>
                    <a:pt x="220" y="193"/>
                    <a:pt x="220" y="182"/>
                    <a:pt x="219" y="173"/>
                  </a:cubicBezTo>
                  <a:cubicBezTo>
                    <a:pt x="219" y="163"/>
                    <a:pt x="218" y="152"/>
                    <a:pt x="216" y="141"/>
                  </a:cubicBezTo>
                  <a:cubicBezTo>
                    <a:pt x="215" y="130"/>
                    <a:pt x="213" y="120"/>
                    <a:pt x="210" y="111"/>
                  </a:cubicBezTo>
                  <a:cubicBezTo>
                    <a:pt x="208" y="102"/>
                    <a:pt x="205" y="94"/>
                    <a:pt x="200" y="85"/>
                  </a:cubicBezTo>
                  <a:cubicBezTo>
                    <a:pt x="196" y="77"/>
                    <a:pt x="191" y="70"/>
                    <a:pt x="186" y="64"/>
                  </a:cubicBezTo>
                  <a:cubicBezTo>
                    <a:pt x="180" y="58"/>
                    <a:pt x="173" y="54"/>
                    <a:pt x="165" y="50"/>
                  </a:cubicBezTo>
                  <a:cubicBezTo>
                    <a:pt x="157" y="47"/>
                    <a:pt x="148" y="45"/>
                    <a:pt x="138" y="45"/>
                  </a:cubicBezTo>
                  <a:cubicBezTo>
                    <a:pt x="128" y="45"/>
                    <a:pt x="119" y="47"/>
                    <a:pt x="110" y="50"/>
                  </a:cubicBezTo>
                  <a:cubicBezTo>
                    <a:pt x="102" y="54"/>
                    <a:pt x="95" y="58"/>
                    <a:pt x="90" y="64"/>
                  </a:cubicBezTo>
                  <a:cubicBezTo>
                    <a:pt x="84" y="69"/>
                    <a:pt x="79" y="76"/>
                    <a:pt x="75" y="85"/>
                  </a:cubicBezTo>
                  <a:cubicBezTo>
                    <a:pt x="71" y="93"/>
                    <a:pt x="68" y="102"/>
                    <a:pt x="65" y="111"/>
                  </a:cubicBezTo>
                  <a:cubicBezTo>
                    <a:pt x="63" y="120"/>
                    <a:pt x="61" y="130"/>
                    <a:pt x="60" y="141"/>
                  </a:cubicBezTo>
                  <a:cubicBezTo>
                    <a:pt x="58" y="152"/>
                    <a:pt x="57" y="163"/>
                    <a:pt x="57" y="173"/>
                  </a:cubicBezTo>
                  <a:cubicBezTo>
                    <a:pt x="56" y="182"/>
                    <a:pt x="56" y="193"/>
                    <a:pt x="56" y="204"/>
                  </a:cubicBezTo>
                  <a:cubicBezTo>
                    <a:pt x="56" y="215"/>
                    <a:pt x="56" y="225"/>
                    <a:pt x="57" y="235"/>
                  </a:cubicBezTo>
                  <a:cubicBezTo>
                    <a:pt x="57" y="244"/>
                    <a:pt x="58" y="254"/>
                    <a:pt x="60" y="266"/>
                  </a:cubicBezTo>
                  <a:cubicBezTo>
                    <a:pt x="61" y="277"/>
                    <a:pt x="63" y="287"/>
                    <a:pt x="65" y="296"/>
                  </a:cubicBezTo>
                  <a:cubicBezTo>
                    <a:pt x="68" y="304"/>
                    <a:pt x="71" y="313"/>
                    <a:pt x="75" y="322"/>
                  </a:cubicBezTo>
                  <a:cubicBezTo>
                    <a:pt x="79" y="331"/>
                    <a:pt x="84" y="338"/>
                    <a:pt x="90" y="344"/>
                  </a:cubicBezTo>
                  <a:cubicBezTo>
                    <a:pt x="95" y="349"/>
                    <a:pt x="102" y="354"/>
                    <a:pt x="110" y="358"/>
                  </a:cubicBezTo>
                  <a:cubicBezTo>
                    <a:pt x="118" y="361"/>
                    <a:pt x="128" y="363"/>
                    <a:pt x="138" y="363"/>
                  </a:cubicBezTo>
                  <a:cubicBezTo>
                    <a:pt x="148" y="363"/>
                    <a:pt x="157" y="361"/>
                    <a:pt x="165" y="358"/>
                  </a:cubicBezTo>
                  <a:moveTo>
                    <a:pt x="81" y="397"/>
                  </a:moveTo>
                  <a:cubicBezTo>
                    <a:pt x="65" y="389"/>
                    <a:pt x="52" y="379"/>
                    <a:pt x="41" y="367"/>
                  </a:cubicBezTo>
                  <a:cubicBezTo>
                    <a:pt x="31" y="354"/>
                    <a:pt x="23" y="339"/>
                    <a:pt x="17" y="321"/>
                  </a:cubicBezTo>
                  <a:cubicBezTo>
                    <a:pt x="11" y="303"/>
                    <a:pt x="6" y="285"/>
                    <a:pt x="3" y="266"/>
                  </a:cubicBezTo>
                  <a:cubicBezTo>
                    <a:pt x="1" y="247"/>
                    <a:pt x="0" y="227"/>
                    <a:pt x="0" y="204"/>
                  </a:cubicBezTo>
                  <a:cubicBezTo>
                    <a:pt x="0" y="68"/>
                    <a:pt x="45" y="0"/>
                    <a:pt x="138" y="0"/>
                  </a:cubicBezTo>
                  <a:cubicBezTo>
                    <a:pt x="230" y="0"/>
                    <a:pt x="277" y="68"/>
                    <a:pt x="277" y="204"/>
                  </a:cubicBezTo>
                  <a:cubicBezTo>
                    <a:pt x="277" y="226"/>
                    <a:pt x="276" y="247"/>
                    <a:pt x="273" y="266"/>
                  </a:cubicBezTo>
                  <a:cubicBezTo>
                    <a:pt x="271" y="285"/>
                    <a:pt x="266" y="303"/>
                    <a:pt x="259" y="321"/>
                  </a:cubicBezTo>
                  <a:cubicBezTo>
                    <a:pt x="253" y="339"/>
                    <a:pt x="245" y="354"/>
                    <a:pt x="234" y="366"/>
                  </a:cubicBezTo>
                  <a:cubicBezTo>
                    <a:pt x="224" y="379"/>
                    <a:pt x="211" y="389"/>
                    <a:pt x="194" y="396"/>
                  </a:cubicBezTo>
                  <a:cubicBezTo>
                    <a:pt x="178" y="404"/>
                    <a:pt x="159" y="408"/>
                    <a:pt x="138" y="408"/>
                  </a:cubicBezTo>
                  <a:cubicBezTo>
                    <a:pt x="117" y="408"/>
                    <a:pt x="98" y="404"/>
                    <a:pt x="81" y="39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3259;p67">
              <a:extLst>
                <a:ext uri="{FF2B5EF4-FFF2-40B4-BE49-F238E27FC236}">
                  <a16:creationId xmlns:a16="http://schemas.microsoft.com/office/drawing/2014/main" id="{3587A73E-2906-6196-62CF-9E5871FD767E}"/>
                </a:ext>
              </a:extLst>
            </p:cNvPr>
            <p:cNvSpPr/>
            <p:nvPr/>
          </p:nvSpPr>
          <p:spPr>
            <a:xfrm>
              <a:off x="4278240" y="4668840"/>
              <a:ext cx="50400" cy="46440"/>
            </a:xfrm>
            <a:custGeom>
              <a:avLst/>
              <a:gdLst/>
              <a:ahLst/>
              <a:cxnLst/>
              <a:rect l="l" t="t" r="r" b="b"/>
              <a:pathLst>
                <a:path w="140" h="129" extrusionOk="0">
                  <a:moveTo>
                    <a:pt x="20" y="110"/>
                  </a:moveTo>
                  <a:cubicBezTo>
                    <a:pt x="7" y="97"/>
                    <a:pt x="0" y="82"/>
                    <a:pt x="0" y="64"/>
                  </a:cubicBezTo>
                  <a:cubicBezTo>
                    <a:pt x="0" y="47"/>
                    <a:pt x="7" y="32"/>
                    <a:pt x="20" y="19"/>
                  </a:cubicBezTo>
                  <a:cubicBezTo>
                    <a:pt x="32" y="6"/>
                    <a:pt x="49" y="0"/>
                    <a:pt x="70" y="0"/>
                  </a:cubicBezTo>
                  <a:cubicBezTo>
                    <a:pt x="91" y="0"/>
                    <a:pt x="108" y="6"/>
                    <a:pt x="121" y="19"/>
                  </a:cubicBezTo>
                  <a:cubicBezTo>
                    <a:pt x="134" y="32"/>
                    <a:pt x="140" y="47"/>
                    <a:pt x="140" y="64"/>
                  </a:cubicBezTo>
                  <a:cubicBezTo>
                    <a:pt x="140" y="82"/>
                    <a:pt x="134" y="97"/>
                    <a:pt x="121" y="110"/>
                  </a:cubicBezTo>
                  <a:cubicBezTo>
                    <a:pt x="108" y="123"/>
                    <a:pt x="91" y="129"/>
                    <a:pt x="70" y="129"/>
                  </a:cubicBezTo>
                  <a:cubicBezTo>
                    <a:pt x="49" y="129"/>
                    <a:pt x="32" y="123"/>
                    <a:pt x="20" y="110"/>
                  </a:cubicBezTo>
                  <a:close/>
                </a:path>
              </a:pathLst>
            </a:custGeom>
            <a:solidFill>
              <a:schemeClr val="lt1"/>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3260;p67">
              <a:extLst>
                <a:ext uri="{FF2B5EF4-FFF2-40B4-BE49-F238E27FC236}">
                  <a16:creationId xmlns:a16="http://schemas.microsoft.com/office/drawing/2014/main" id="{4AF7B831-EADD-FE94-F01E-1B0DFA985495}"/>
                </a:ext>
              </a:extLst>
            </p:cNvPr>
            <p:cNvSpPr/>
            <p:nvPr/>
          </p:nvSpPr>
          <p:spPr>
            <a:xfrm>
              <a:off x="5200560" y="2997000"/>
              <a:ext cx="48960" cy="45360"/>
            </a:xfrm>
            <a:custGeom>
              <a:avLst/>
              <a:gdLst/>
              <a:ahLst/>
              <a:cxnLst/>
              <a:rect l="l" t="t" r="r" b="b"/>
              <a:pathLst>
                <a:path w="136" h="126" extrusionOk="0">
                  <a:moveTo>
                    <a:pt x="19" y="107"/>
                  </a:moveTo>
                  <a:cubicBezTo>
                    <a:pt x="6" y="95"/>
                    <a:pt x="0" y="80"/>
                    <a:pt x="0" y="63"/>
                  </a:cubicBezTo>
                  <a:cubicBezTo>
                    <a:pt x="0" y="46"/>
                    <a:pt x="6" y="32"/>
                    <a:pt x="19" y="19"/>
                  </a:cubicBezTo>
                  <a:cubicBezTo>
                    <a:pt x="31" y="7"/>
                    <a:pt x="48" y="0"/>
                    <a:pt x="68" y="0"/>
                  </a:cubicBezTo>
                  <a:cubicBezTo>
                    <a:pt x="88" y="0"/>
                    <a:pt x="105" y="6"/>
                    <a:pt x="117" y="19"/>
                  </a:cubicBezTo>
                  <a:cubicBezTo>
                    <a:pt x="130" y="31"/>
                    <a:pt x="136" y="46"/>
                    <a:pt x="136" y="63"/>
                  </a:cubicBezTo>
                  <a:cubicBezTo>
                    <a:pt x="136" y="80"/>
                    <a:pt x="130" y="95"/>
                    <a:pt x="118" y="107"/>
                  </a:cubicBezTo>
                  <a:cubicBezTo>
                    <a:pt x="105" y="120"/>
                    <a:pt x="89" y="126"/>
                    <a:pt x="68" y="126"/>
                  </a:cubicBezTo>
                  <a:cubicBezTo>
                    <a:pt x="48" y="126"/>
                    <a:pt x="31" y="120"/>
                    <a:pt x="19" y="107"/>
                  </a:cubicBezTo>
                  <a:close/>
                </a:path>
              </a:pathLst>
            </a:custGeom>
            <a:solidFill>
              <a:schemeClr val="lt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3261;p67">
              <a:extLst>
                <a:ext uri="{FF2B5EF4-FFF2-40B4-BE49-F238E27FC236}">
                  <a16:creationId xmlns:a16="http://schemas.microsoft.com/office/drawing/2014/main" id="{52711EA8-AB03-E864-F26A-632E6DF21B5E}"/>
                </a:ext>
              </a:extLst>
            </p:cNvPr>
            <p:cNvSpPr/>
            <p:nvPr/>
          </p:nvSpPr>
          <p:spPr>
            <a:xfrm>
              <a:off x="5200560" y="3129480"/>
              <a:ext cx="48960" cy="45360"/>
            </a:xfrm>
            <a:custGeom>
              <a:avLst/>
              <a:gdLst/>
              <a:ahLst/>
              <a:cxnLst/>
              <a:rect l="l" t="t" r="r" b="b"/>
              <a:pathLst>
                <a:path w="136" h="126" extrusionOk="0">
                  <a:moveTo>
                    <a:pt x="19" y="107"/>
                  </a:moveTo>
                  <a:cubicBezTo>
                    <a:pt x="6" y="95"/>
                    <a:pt x="0" y="80"/>
                    <a:pt x="0" y="63"/>
                  </a:cubicBezTo>
                  <a:cubicBezTo>
                    <a:pt x="0" y="46"/>
                    <a:pt x="6" y="32"/>
                    <a:pt x="19" y="19"/>
                  </a:cubicBezTo>
                  <a:cubicBezTo>
                    <a:pt x="31" y="7"/>
                    <a:pt x="48" y="0"/>
                    <a:pt x="68" y="0"/>
                  </a:cubicBezTo>
                  <a:cubicBezTo>
                    <a:pt x="88" y="0"/>
                    <a:pt x="105" y="7"/>
                    <a:pt x="117" y="19"/>
                  </a:cubicBezTo>
                  <a:cubicBezTo>
                    <a:pt x="130" y="31"/>
                    <a:pt x="136" y="46"/>
                    <a:pt x="136" y="63"/>
                  </a:cubicBezTo>
                  <a:cubicBezTo>
                    <a:pt x="136" y="80"/>
                    <a:pt x="130" y="95"/>
                    <a:pt x="118" y="107"/>
                  </a:cubicBezTo>
                  <a:cubicBezTo>
                    <a:pt x="105" y="120"/>
                    <a:pt x="89" y="126"/>
                    <a:pt x="68" y="126"/>
                  </a:cubicBezTo>
                  <a:cubicBezTo>
                    <a:pt x="48" y="126"/>
                    <a:pt x="31" y="120"/>
                    <a:pt x="19" y="107"/>
                  </a:cubicBezTo>
                  <a:close/>
                </a:path>
              </a:pathLst>
            </a:custGeom>
            <a:solidFill>
              <a:schemeClr val="lt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3262;p67">
              <a:extLst>
                <a:ext uri="{FF2B5EF4-FFF2-40B4-BE49-F238E27FC236}">
                  <a16:creationId xmlns:a16="http://schemas.microsoft.com/office/drawing/2014/main" id="{65143A90-AE0D-6745-7898-FCED880C52DD}"/>
                </a:ext>
              </a:extLst>
            </p:cNvPr>
            <p:cNvSpPr/>
            <p:nvPr/>
          </p:nvSpPr>
          <p:spPr>
            <a:xfrm>
              <a:off x="4681440" y="4660200"/>
              <a:ext cx="167400" cy="88920"/>
            </a:xfrm>
            <a:custGeom>
              <a:avLst/>
              <a:gdLst/>
              <a:ahLst/>
              <a:cxnLst/>
              <a:rect l="l" t="t" r="r" b="b"/>
              <a:pathLst>
                <a:path w="465" h="247" extrusionOk="0">
                  <a:moveTo>
                    <a:pt x="10" y="237"/>
                  </a:moveTo>
                  <a:cubicBezTo>
                    <a:pt x="3" y="231"/>
                    <a:pt x="0" y="223"/>
                    <a:pt x="0" y="214"/>
                  </a:cubicBezTo>
                  <a:cubicBezTo>
                    <a:pt x="0" y="205"/>
                    <a:pt x="3" y="197"/>
                    <a:pt x="10" y="191"/>
                  </a:cubicBezTo>
                  <a:cubicBezTo>
                    <a:pt x="17" y="184"/>
                    <a:pt x="26" y="181"/>
                    <a:pt x="36" y="181"/>
                  </a:cubicBezTo>
                  <a:lnTo>
                    <a:pt x="430" y="181"/>
                  </a:lnTo>
                  <a:cubicBezTo>
                    <a:pt x="440" y="181"/>
                    <a:pt x="448" y="184"/>
                    <a:pt x="455" y="190"/>
                  </a:cubicBezTo>
                  <a:cubicBezTo>
                    <a:pt x="461" y="196"/>
                    <a:pt x="465" y="204"/>
                    <a:pt x="465" y="214"/>
                  </a:cubicBezTo>
                  <a:cubicBezTo>
                    <a:pt x="465" y="224"/>
                    <a:pt x="461" y="231"/>
                    <a:pt x="454" y="237"/>
                  </a:cubicBezTo>
                  <a:cubicBezTo>
                    <a:pt x="447" y="244"/>
                    <a:pt x="439" y="247"/>
                    <a:pt x="429" y="247"/>
                  </a:cubicBezTo>
                  <a:lnTo>
                    <a:pt x="34" y="247"/>
                  </a:lnTo>
                  <a:cubicBezTo>
                    <a:pt x="24" y="247"/>
                    <a:pt x="16" y="243"/>
                    <a:pt x="10" y="237"/>
                  </a:cubicBezTo>
                  <a:moveTo>
                    <a:pt x="10" y="56"/>
                  </a:moveTo>
                  <a:cubicBezTo>
                    <a:pt x="3" y="49"/>
                    <a:pt x="0" y="42"/>
                    <a:pt x="0" y="33"/>
                  </a:cubicBezTo>
                  <a:cubicBezTo>
                    <a:pt x="0" y="23"/>
                    <a:pt x="3" y="15"/>
                    <a:pt x="10" y="9"/>
                  </a:cubicBezTo>
                  <a:cubicBezTo>
                    <a:pt x="17" y="3"/>
                    <a:pt x="26" y="0"/>
                    <a:pt x="36" y="0"/>
                  </a:cubicBezTo>
                  <a:lnTo>
                    <a:pt x="429" y="0"/>
                  </a:lnTo>
                  <a:cubicBezTo>
                    <a:pt x="438" y="0"/>
                    <a:pt x="447" y="3"/>
                    <a:pt x="454" y="9"/>
                  </a:cubicBezTo>
                  <a:cubicBezTo>
                    <a:pt x="461" y="15"/>
                    <a:pt x="465" y="23"/>
                    <a:pt x="465" y="33"/>
                  </a:cubicBezTo>
                  <a:cubicBezTo>
                    <a:pt x="465" y="42"/>
                    <a:pt x="461" y="50"/>
                    <a:pt x="454" y="56"/>
                  </a:cubicBezTo>
                  <a:cubicBezTo>
                    <a:pt x="447" y="63"/>
                    <a:pt x="438" y="66"/>
                    <a:pt x="429" y="66"/>
                  </a:cubicBezTo>
                  <a:lnTo>
                    <a:pt x="34" y="66"/>
                  </a:lnTo>
                  <a:cubicBezTo>
                    <a:pt x="24" y="66"/>
                    <a:pt x="16" y="62"/>
                    <a:pt x="10" y="56"/>
                  </a:cubicBezTo>
                  <a:close/>
                </a:path>
              </a:pathLst>
            </a:custGeom>
            <a:solidFill>
              <a:schemeClr val="lt1"/>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3263;p67">
              <a:extLst>
                <a:ext uri="{FF2B5EF4-FFF2-40B4-BE49-F238E27FC236}">
                  <a16:creationId xmlns:a16="http://schemas.microsoft.com/office/drawing/2014/main" id="{DF6EDAC9-49CE-8AD0-6ACD-9777274AFE06}"/>
                </a:ext>
              </a:extLst>
            </p:cNvPr>
            <p:cNvSpPr/>
            <p:nvPr/>
          </p:nvSpPr>
          <p:spPr>
            <a:xfrm>
              <a:off x="5157360" y="3420000"/>
              <a:ext cx="114120" cy="142920"/>
            </a:xfrm>
            <a:custGeom>
              <a:avLst/>
              <a:gdLst/>
              <a:ahLst/>
              <a:cxnLst/>
              <a:rect l="l" t="t" r="r" b="b"/>
              <a:pathLst>
                <a:path w="317" h="397" extrusionOk="0">
                  <a:moveTo>
                    <a:pt x="157" y="236"/>
                  </a:moveTo>
                  <a:lnTo>
                    <a:pt x="47" y="384"/>
                  </a:lnTo>
                  <a:cubicBezTo>
                    <a:pt x="40" y="392"/>
                    <a:pt x="33" y="397"/>
                    <a:pt x="24" y="397"/>
                  </a:cubicBezTo>
                  <a:cubicBezTo>
                    <a:pt x="18" y="397"/>
                    <a:pt x="12" y="394"/>
                    <a:pt x="7" y="389"/>
                  </a:cubicBezTo>
                  <a:cubicBezTo>
                    <a:pt x="2" y="385"/>
                    <a:pt x="0" y="379"/>
                    <a:pt x="0" y="373"/>
                  </a:cubicBezTo>
                  <a:cubicBezTo>
                    <a:pt x="0" y="368"/>
                    <a:pt x="2" y="363"/>
                    <a:pt x="6" y="358"/>
                  </a:cubicBezTo>
                  <a:lnTo>
                    <a:pt x="129" y="197"/>
                  </a:lnTo>
                  <a:lnTo>
                    <a:pt x="13" y="39"/>
                  </a:lnTo>
                  <a:cubicBezTo>
                    <a:pt x="10" y="36"/>
                    <a:pt x="9" y="32"/>
                    <a:pt x="9" y="27"/>
                  </a:cubicBezTo>
                  <a:cubicBezTo>
                    <a:pt x="9" y="20"/>
                    <a:pt x="12" y="14"/>
                    <a:pt x="17" y="9"/>
                  </a:cubicBezTo>
                  <a:cubicBezTo>
                    <a:pt x="23" y="3"/>
                    <a:pt x="30" y="0"/>
                    <a:pt x="37" y="0"/>
                  </a:cubicBezTo>
                  <a:cubicBezTo>
                    <a:pt x="45" y="0"/>
                    <a:pt x="53" y="4"/>
                    <a:pt x="58" y="12"/>
                  </a:cubicBezTo>
                  <a:lnTo>
                    <a:pt x="164" y="156"/>
                  </a:lnTo>
                  <a:lnTo>
                    <a:pt x="271" y="13"/>
                  </a:lnTo>
                  <a:cubicBezTo>
                    <a:pt x="278" y="4"/>
                    <a:pt x="285" y="0"/>
                    <a:pt x="294" y="0"/>
                  </a:cubicBezTo>
                  <a:cubicBezTo>
                    <a:pt x="300" y="0"/>
                    <a:pt x="306" y="2"/>
                    <a:pt x="310" y="6"/>
                  </a:cubicBezTo>
                  <a:cubicBezTo>
                    <a:pt x="315" y="11"/>
                    <a:pt x="317" y="16"/>
                    <a:pt x="317" y="22"/>
                  </a:cubicBezTo>
                  <a:cubicBezTo>
                    <a:pt x="317" y="27"/>
                    <a:pt x="315" y="31"/>
                    <a:pt x="312" y="36"/>
                  </a:cubicBezTo>
                  <a:lnTo>
                    <a:pt x="193" y="195"/>
                  </a:lnTo>
                  <a:lnTo>
                    <a:pt x="311" y="357"/>
                  </a:lnTo>
                  <a:cubicBezTo>
                    <a:pt x="315" y="362"/>
                    <a:pt x="316" y="366"/>
                    <a:pt x="316" y="371"/>
                  </a:cubicBezTo>
                  <a:cubicBezTo>
                    <a:pt x="316" y="378"/>
                    <a:pt x="313" y="384"/>
                    <a:pt x="307" y="389"/>
                  </a:cubicBezTo>
                  <a:cubicBezTo>
                    <a:pt x="301" y="394"/>
                    <a:pt x="295" y="396"/>
                    <a:pt x="288" y="396"/>
                  </a:cubicBezTo>
                  <a:cubicBezTo>
                    <a:pt x="279" y="396"/>
                    <a:pt x="272" y="392"/>
                    <a:pt x="267" y="385"/>
                  </a:cubicBezTo>
                  <a:lnTo>
                    <a:pt x="157" y="236"/>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3264;p67">
              <a:extLst>
                <a:ext uri="{FF2B5EF4-FFF2-40B4-BE49-F238E27FC236}">
                  <a16:creationId xmlns:a16="http://schemas.microsoft.com/office/drawing/2014/main" id="{152C204B-8F7E-0AA4-EA4F-E70A4784DB0C}"/>
                </a:ext>
              </a:extLst>
            </p:cNvPr>
            <p:cNvSpPr/>
            <p:nvPr/>
          </p:nvSpPr>
          <p:spPr>
            <a:xfrm>
              <a:off x="5123160" y="4427640"/>
              <a:ext cx="195480" cy="189000"/>
            </a:xfrm>
            <a:custGeom>
              <a:avLst/>
              <a:gdLst/>
              <a:ahLst/>
              <a:cxnLst/>
              <a:rect l="l" t="t" r="r" b="b"/>
              <a:pathLst>
                <a:path w="543" h="525" extrusionOk="0">
                  <a:moveTo>
                    <a:pt x="243" y="513"/>
                  </a:moveTo>
                  <a:cubicBezTo>
                    <a:pt x="236" y="506"/>
                    <a:pt x="232" y="496"/>
                    <a:pt x="232" y="484"/>
                  </a:cubicBezTo>
                  <a:lnTo>
                    <a:pt x="232" y="301"/>
                  </a:lnTo>
                  <a:lnTo>
                    <a:pt x="42" y="301"/>
                  </a:lnTo>
                  <a:cubicBezTo>
                    <a:pt x="30" y="301"/>
                    <a:pt x="21" y="298"/>
                    <a:pt x="12" y="291"/>
                  </a:cubicBezTo>
                  <a:cubicBezTo>
                    <a:pt x="4" y="283"/>
                    <a:pt x="0" y="274"/>
                    <a:pt x="0" y="263"/>
                  </a:cubicBezTo>
                  <a:cubicBezTo>
                    <a:pt x="0" y="252"/>
                    <a:pt x="4" y="243"/>
                    <a:pt x="12" y="236"/>
                  </a:cubicBezTo>
                  <a:cubicBezTo>
                    <a:pt x="20" y="229"/>
                    <a:pt x="30" y="226"/>
                    <a:pt x="42" y="226"/>
                  </a:cubicBezTo>
                  <a:lnTo>
                    <a:pt x="232" y="226"/>
                  </a:lnTo>
                  <a:lnTo>
                    <a:pt x="232" y="41"/>
                  </a:lnTo>
                  <a:cubicBezTo>
                    <a:pt x="232" y="30"/>
                    <a:pt x="236" y="20"/>
                    <a:pt x="243" y="12"/>
                  </a:cubicBezTo>
                  <a:cubicBezTo>
                    <a:pt x="250" y="4"/>
                    <a:pt x="260" y="0"/>
                    <a:pt x="271" y="0"/>
                  </a:cubicBezTo>
                  <a:cubicBezTo>
                    <a:pt x="283" y="0"/>
                    <a:pt x="292" y="4"/>
                    <a:pt x="299" y="12"/>
                  </a:cubicBezTo>
                  <a:cubicBezTo>
                    <a:pt x="307" y="20"/>
                    <a:pt x="310" y="29"/>
                    <a:pt x="310" y="41"/>
                  </a:cubicBezTo>
                  <a:lnTo>
                    <a:pt x="310" y="226"/>
                  </a:lnTo>
                  <a:lnTo>
                    <a:pt x="501" y="226"/>
                  </a:lnTo>
                  <a:cubicBezTo>
                    <a:pt x="513" y="226"/>
                    <a:pt x="522" y="229"/>
                    <a:pt x="531" y="236"/>
                  </a:cubicBezTo>
                  <a:cubicBezTo>
                    <a:pt x="539" y="243"/>
                    <a:pt x="543" y="252"/>
                    <a:pt x="543" y="263"/>
                  </a:cubicBezTo>
                  <a:cubicBezTo>
                    <a:pt x="543" y="274"/>
                    <a:pt x="539" y="283"/>
                    <a:pt x="531" y="291"/>
                  </a:cubicBezTo>
                  <a:cubicBezTo>
                    <a:pt x="523" y="298"/>
                    <a:pt x="513" y="301"/>
                    <a:pt x="501" y="301"/>
                  </a:cubicBezTo>
                  <a:lnTo>
                    <a:pt x="310" y="301"/>
                  </a:lnTo>
                  <a:lnTo>
                    <a:pt x="310" y="484"/>
                  </a:lnTo>
                  <a:cubicBezTo>
                    <a:pt x="310" y="495"/>
                    <a:pt x="307" y="505"/>
                    <a:pt x="299" y="513"/>
                  </a:cubicBezTo>
                  <a:cubicBezTo>
                    <a:pt x="292" y="521"/>
                    <a:pt x="283" y="525"/>
                    <a:pt x="271" y="525"/>
                  </a:cubicBezTo>
                  <a:cubicBezTo>
                    <a:pt x="260" y="525"/>
                    <a:pt x="250" y="521"/>
                    <a:pt x="243" y="51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3265;p67">
              <a:extLst>
                <a:ext uri="{FF2B5EF4-FFF2-40B4-BE49-F238E27FC236}">
                  <a16:creationId xmlns:a16="http://schemas.microsoft.com/office/drawing/2014/main" id="{E8935A9A-3258-8886-34F2-96A8561AAFB0}"/>
                </a:ext>
              </a:extLst>
            </p:cNvPr>
            <p:cNvSpPr/>
            <p:nvPr/>
          </p:nvSpPr>
          <p:spPr>
            <a:xfrm>
              <a:off x="3243600" y="3805200"/>
              <a:ext cx="142200" cy="137520"/>
            </a:xfrm>
            <a:custGeom>
              <a:avLst/>
              <a:gdLst/>
              <a:ahLst/>
              <a:cxnLst/>
              <a:rect l="l" t="t" r="r" b="b"/>
              <a:pathLst>
                <a:path w="395" h="382" extrusionOk="0">
                  <a:moveTo>
                    <a:pt x="176" y="373"/>
                  </a:moveTo>
                  <a:cubicBezTo>
                    <a:pt x="171" y="368"/>
                    <a:pt x="168" y="361"/>
                    <a:pt x="168" y="352"/>
                  </a:cubicBezTo>
                  <a:lnTo>
                    <a:pt x="168" y="219"/>
                  </a:lnTo>
                  <a:lnTo>
                    <a:pt x="30" y="219"/>
                  </a:lnTo>
                  <a:cubicBezTo>
                    <a:pt x="22" y="219"/>
                    <a:pt x="15" y="217"/>
                    <a:pt x="9" y="211"/>
                  </a:cubicBezTo>
                  <a:cubicBezTo>
                    <a:pt x="3" y="206"/>
                    <a:pt x="0" y="200"/>
                    <a:pt x="0" y="192"/>
                  </a:cubicBezTo>
                  <a:cubicBezTo>
                    <a:pt x="0" y="183"/>
                    <a:pt x="2" y="177"/>
                    <a:pt x="8" y="172"/>
                  </a:cubicBezTo>
                  <a:cubicBezTo>
                    <a:pt x="14" y="167"/>
                    <a:pt x="21" y="164"/>
                    <a:pt x="30" y="164"/>
                  </a:cubicBezTo>
                  <a:lnTo>
                    <a:pt x="168" y="164"/>
                  </a:lnTo>
                  <a:lnTo>
                    <a:pt x="168" y="30"/>
                  </a:lnTo>
                  <a:cubicBezTo>
                    <a:pt x="168" y="22"/>
                    <a:pt x="171" y="15"/>
                    <a:pt x="176" y="9"/>
                  </a:cubicBezTo>
                  <a:cubicBezTo>
                    <a:pt x="182" y="3"/>
                    <a:pt x="188" y="0"/>
                    <a:pt x="197" y="0"/>
                  </a:cubicBezTo>
                  <a:cubicBezTo>
                    <a:pt x="205" y="0"/>
                    <a:pt x="212" y="3"/>
                    <a:pt x="217" y="9"/>
                  </a:cubicBezTo>
                  <a:cubicBezTo>
                    <a:pt x="223" y="14"/>
                    <a:pt x="225" y="21"/>
                    <a:pt x="225" y="30"/>
                  </a:cubicBezTo>
                  <a:lnTo>
                    <a:pt x="225" y="164"/>
                  </a:lnTo>
                  <a:lnTo>
                    <a:pt x="364" y="164"/>
                  </a:lnTo>
                  <a:cubicBezTo>
                    <a:pt x="373" y="164"/>
                    <a:pt x="380" y="167"/>
                    <a:pt x="386" y="172"/>
                  </a:cubicBezTo>
                  <a:cubicBezTo>
                    <a:pt x="392" y="177"/>
                    <a:pt x="395" y="183"/>
                    <a:pt x="395" y="192"/>
                  </a:cubicBezTo>
                  <a:cubicBezTo>
                    <a:pt x="395" y="200"/>
                    <a:pt x="392" y="206"/>
                    <a:pt x="386" y="211"/>
                  </a:cubicBezTo>
                  <a:cubicBezTo>
                    <a:pt x="380" y="217"/>
                    <a:pt x="373" y="219"/>
                    <a:pt x="364" y="219"/>
                  </a:cubicBezTo>
                  <a:lnTo>
                    <a:pt x="225" y="219"/>
                  </a:lnTo>
                  <a:lnTo>
                    <a:pt x="225" y="352"/>
                  </a:lnTo>
                  <a:cubicBezTo>
                    <a:pt x="225" y="360"/>
                    <a:pt x="223" y="367"/>
                    <a:pt x="217" y="373"/>
                  </a:cubicBezTo>
                  <a:cubicBezTo>
                    <a:pt x="212" y="379"/>
                    <a:pt x="205" y="382"/>
                    <a:pt x="197" y="382"/>
                  </a:cubicBezTo>
                  <a:cubicBezTo>
                    <a:pt x="188" y="382"/>
                    <a:pt x="182" y="379"/>
                    <a:pt x="176" y="37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3266;p67">
              <a:extLst>
                <a:ext uri="{FF2B5EF4-FFF2-40B4-BE49-F238E27FC236}">
                  <a16:creationId xmlns:a16="http://schemas.microsoft.com/office/drawing/2014/main" id="{10250467-0F74-B028-83A1-3B9A7EDE0E4B}"/>
                </a:ext>
              </a:extLst>
            </p:cNvPr>
            <p:cNvSpPr/>
            <p:nvPr/>
          </p:nvSpPr>
          <p:spPr>
            <a:xfrm>
              <a:off x="5140800" y="3885840"/>
              <a:ext cx="160200" cy="15480"/>
            </a:xfrm>
            <a:custGeom>
              <a:avLst/>
              <a:gdLst/>
              <a:ahLst/>
              <a:cxnLst/>
              <a:rect l="l" t="t" r="r" b="b"/>
              <a:pathLst>
                <a:path w="445" h="43" extrusionOk="0">
                  <a:moveTo>
                    <a:pt x="8" y="36"/>
                  </a:moveTo>
                  <a:cubicBezTo>
                    <a:pt x="3" y="32"/>
                    <a:pt x="0" y="27"/>
                    <a:pt x="0" y="21"/>
                  </a:cubicBezTo>
                  <a:cubicBezTo>
                    <a:pt x="0" y="16"/>
                    <a:pt x="3" y="11"/>
                    <a:pt x="8" y="6"/>
                  </a:cubicBezTo>
                  <a:cubicBezTo>
                    <a:pt x="14" y="2"/>
                    <a:pt x="22" y="0"/>
                    <a:pt x="32" y="0"/>
                  </a:cubicBezTo>
                  <a:lnTo>
                    <a:pt x="412" y="0"/>
                  </a:lnTo>
                  <a:cubicBezTo>
                    <a:pt x="422" y="0"/>
                    <a:pt x="430" y="2"/>
                    <a:pt x="436" y="7"/>
                  </a:cubicBezTo>
                  <a:cubicBezTo>
                    <a:pt x="442" y="11"/>
                    <a:pt x="445" y="16"/>
                    <a:pt x="445" y="22"/>
                  </a:cubicBezTo>
                  <a:cubicBezTo>
                    <a:pt x="445" y="27"/>
                    <a:pt x="442" y="32"/>
                    <a:pt x="436" y="36"/>
                  </a:cubicBezTo>
                  <a:cubicBezTo>
                    <a:pt x="430" y="41"/>
                    <a:pt x="422" y="43"/>
                    <a:pt x="412" y="43"/>
                  </a:cubicBezTo>
                  <a:lnTo>
                    <a:pt x="32" y="43"/>
                  </a:lnTo>
                  <a:cubicBezTo>
                    <a:pt x="22" y="43"/>
                    <a:pt x="14" y="41"/>
                    <a:pt x="8" y="3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3267;p67">
              <a:extLst>
                <a:ext uri="{FF2B5EF4-FFF2-40B4-BE49-F238E27FC236}">
                  <a16:creationId xmlns:a16="http://schemas.microsoft.com/office/drawing/2014/main" id="{5315845A-8AE8-81BB-09E8-8B4490D047EC}"/>
                </a:ext>
              </a:extLst>
            </p:cNvPr>
            <p:cNvSpPr/>
            <p:nvPr/>
          </p:nvSpPr>
          <p:spPr>
            <a:xfrm>
              <a:off x="3405600" y="3953520"/>
              <a:ext cx="108000" cy="15480"/>
            </a:xfrm>
            <a:custGeom>
              <a:avLst/>
              <a:gdLst/>
              <a:ahLst/>
              <a:cxnLst/>
              <a:rect l="l" t="t" r="r" b="b"/>
              <a:pathLst>
                <a:path w="300" h="43" extrusionOk="0">
                  <a:moveTo>
                    <a:pt x="5" y="37"/>
                  </a:moveTo>
                  <a:cubicBezTo>
                    <a:pt x="2" y="32"/>
                    <a:pt x="0" y="27"/>
                    <a:pt x="0" y="21"/>
                  </a:cubicBezTo>
                  <a:cubicBezTo>
                    <a:pt x="0" y="16"/>
                    <a:pt x="2" y="11"/>
                    <a:pt x="5" y="7"/>
                  </a:cubicBezTo>
                  <a:cubicBezTo>
                    <a:pt x="9" y="2"/>
                    <a:pt x="15" y="0"/>
                    <a:pt x="21" y="0"/>
                  </a:cubicBezTo>
                  <a:lnTo>
                    <a:pt x="278" y="0"/>
                  </a:lnTo>
                  <a:cubicBezTo>
                    <a:pt x="285" y="0"/>
                    <a:pt x="290" y="2"/>
                    <a:pt x="294" y="7"/>
                  </a:cubicBezTo>
                  <a:cubicBezTo>
                    <a:pt x="298" y="11"/>
                    <a:pt x="300" y="16"/>
                    <a:pt x="300" y="22"/>
                  </a:cubicBezTo>
                  <a:cubicBezTo>
                    <a:pt x="300" y="27"/>
                    <a:pt x="298" y="32"/>
                    <a:pt x="294" y="37"/>
                  </a:cubicBezTo>
                  <a:cubicBezTo>
                    <a:pt x="290" y="41"/>
                    <a:pt x="285" y="43"/>
                    <a:pt x="278" y="43"/>
                  </a:cubicBezTo>
                  <a:lnTo>
                    <a:pt x="21" y="43"/>
                  </a:lnTo>
                  <a:cubicBezTo>
                    <a:pt x="15" y="43"/>
                    <a:pt x="9" y="41"/>
                    <a:pt x="5" y="3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3268;p67">
              <a:extLst>
                <a:ext uri="{FF2B5EF4-FFF2-40B4-BE49-F238E27FC236}">
                  <a16:creationId xmlns:a16="http://schemas.microsoft.com/office/drawing/2014/main" id="{284E9F7F-A931-EBB6-E273-DF28F3A919E1}"/>
                </a:ext>
              </a:extLst>
            </p:cNvPr>
            <p:cNvSpPr/>
            <p:nvPr/>
          </p:nvSpPr>
          <p:spPr>
            <a:xfrm>
              <a:off x="3344760" y="3788640"/>
              <a:ext cx="124200" cy="207360"/>
            </a:xfrm>
            <a:custGeom>
              <a:avLst/>
              <a:gdLst/>
              <a:ahLst/>
              <a:cxnLst/>
              <a:rect l="l" t="t" r="r" b="b"/>
              <a:pathLst>
                <a:path w="345" h="576" extrusionOk="0">
                  <a:moveTo>
                    <a:pt x="27" y="571"/>
                  </a:moveTo>
                  <a:cubicBezTo>
                    <a:pt x="19" y="576"/>
                    <a:pt x="12" y="577"/>
                    <a:pt x="7" y="574"/>
                  </a:cubicBezTo>
                  <a:cubicBezTo>
                    <a:pt x="2" y="572"/>
                    <a:pt x="0" y="565"/>
                    <a:pt x="1" y="556"/>
                  </a:cubicBezTo>
                  <a:cubicBezTo>
                    <a:pt x="1" y="547"/>
                    <a:pt x="5" y="535"/>
                    <a:pt x="13" y="522"/>
                  </a:cubicBezTo>
                  <a:lnTo>
                    <a:pt x="296" y="32"/>
                  </a:lnTo>
                  <a:cubicBezTo>
                    <a:pt x="304" y="19"/>
                    <a:pt x="311" y="10"/>
                    <a:pt x="319" y="5"/>
                  </a:cubicBezTo>
                  <a:cubicBezTo>
                    <a:pt x="327" y="0"/>
                    <a:pt x="334" y="-2"/>
                    <a:pt x="339" y="1"/>
                  </a:cubicBezTo>
                  <a:cubicBezTo>
                    <a:pt x="344" y="4"/>
                    <a:pt x="346" y="10"/>
                    <a:pt x="345" y="20"/>
                  </a:cubicBezTo>
                  <a:cubicBezTo>
                    <a:pt x="345" y="29"/>
                    <a:pt x="341" y="40"/>
                    <a:pt x="333" y="53"/>
                  </a:cubicBezTo>
                  <a:lnTo>
                    <a:pt x="50" y="544"/>
                  </a:lnTo>
                  <a:cubicBezTo>
                    <a:pt x="42" y="557"/>
                    <a:pt x="34" y="566"/>
                    <a:pt x="27" y="57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3269;p67">
              <a:extLst>
                <a:ext uri="{FF2B5EF4-FFF2-40B4-BE49-F238E27FC236}">
                  <a16:creationId xmlns:a16="http://schemas.microsoft.com/office/drawing/2014/main" id="{9F331224-8D1E-23E6-6BC7-6DC6293EB077}"/>
                </a:ext>
              </a:extLst>
            </p:cNvPr>
            <p:cNvSpPr/>
            <p:nvPr/>
          </p:nvSpPr>
          <p:spPr>
            <a:xfrm>
              <a:off x="5140800" y="3079440"/>
              <a:ext cx="160200" cy="15480"/>
            </a:xfrm>
            <a:custGeom>
              <a:avLst/>
              <a:gdLst/>
              <a:ahLst/>
              <a:cxnLst/>
              <a:rect l="l" t="t" r="r" b="b"/>
              <a:pathLst>
                <a:path w="445" h="43" extrusionOk="0">
                  <a:moveTo>
                    <a:pt x="8" y="36"/>
                  </a:moveTo>
                  <a:cubicBezTo>
                    <a:pt x="3" y="32"/>
                    <a:pt x="0" y="27"/>
                    <a:pt x="0" y="21"/>
                  </a:cubicBezTo>
                  <a:cubicBezTo>
                    <a:pt x="0" y="15"/>
                    <a:pt x="3" y="11"/>
                    <a:pt x="8" y="6"/>
                  </a:cubicBezTo>
                  <a:cubicBezTo>
                    <a:pt x="14" y="2"/>
                    <a:pt x="22" y="0"/>
                    <a:pt x="32" y="0"/>
                  </a:cubicBezTo>
                  <a:lnTo>
                    <a:pt x="412" y="0"/>
                  </a:lnTo>
                  <a:cubicBezTo>
                    <a:pt x="422" y="0"/>
                    <a:pt x="430" y="2"/>
                    <a:pt x="436" y="6"/>
                  </a:cubicBezTo>
                  <a:cubicBezTo>
                    <a:pt x="442" y="11"/>
                    <a:pt x="445" y="16"/>
                    <a:pt x="445" y="21"/>
                  </a:cubicBezTo>
                  <a:cubicBezTo>
                    <a:pt x="445" y="27"/>
                    <a:pt x="442" y="32"/>
                    <a:pt x="436" y="36"/>
                  </a:cubicBezTo>
                  <a:cubicBezTo>
                    <a:pt x="430" y="40"/>
                    <a:pt x="422" y="43"/>
                    <a:pt x="412" y="43"/>
                  </a:cubicBezTo>
                  <a:lnTo>
                    <a:pt x="32" y="43"/>
                  </a:lnTo>
                  <a:cubicBezTo>
                    <a:pt x="22" y="43"/>
                    <a:pt x="14" y="40"/>
                    <a:pt x="8" y="3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3270;p67">
              <a:extLst>
                <a:ext uri="{FF2B5EF4-FFF2-40B4-BE49-F238E27FC236}">
                  <a16:creationId xmlns:a16="http://schemas.microsoft.com/office/drawing/2014/main" id="{9ECFF54B-2023-FA29-A91F-D270777B6E54}"/>
                </a:ext>
              </a:extLst>
            </p:cNvPr>
            <p:cNvSpPr/>
            <p:nvPr/>
          </p:nvSpPr>
          <p:spPr>
            <a:xfrm>
              <a:off x="3700080" y="3028320"/>
              <a:ext cx="153720" cy="138960"/>
            </a:xfrm>
            <a:custGeom>
              <a:avLst/>
              <a:gdLst/>
              <a:ahLst/>
              <a:cxnLst/>
              <a:rect l="l" t="t" r="r" b="b"/>
              <a:pathLst>
                <a:path w="427" h="386" extrusionOk="0">
                  <a:moveTo>
                    <a:pt x="195" y="372"/>
                  </a:moveTo>
                  <a:cubicBezTo>
                    <a:pt x="189" y="368"/>
                    <a:pt x="184" y="362"/>
                    <a:pt x="181" y="354"/>
                  </a:cubicBezTo>
                  <a:lnTo>
                    <a:pt x="52" y="64"/>
                  </a:lnTo>
                  <a:lnTo>
                    <a:pt x="52" y="366"/>
                  </a:lnTo>
                  <a:cubicBezTo>
                    <a:pt x="52" y="372"/>
                    <a:pt x="49" y="377"/>
                    <a:pt x="44" y="380"/>
                  </a:cubicBezTo>
                  <a:cubicBezTo>
                    <a:pt x="39" y="384"/>
                    <a:pt x="33" y="386"/>
                    <a:pt x="26" y="386"/>
                  </a:cubicBezTo>
                  <a:cubicBezTo>
                    <a:pt x="19" y="386"/>
                    <a:pt x="13" y="384"/>
                    <a:pt x="8" y="380"/>
                  </a:cubicBezTo>
                  <a:cubicBezTo>
                    <a:pt x="3" y="377"/>
                    <a:pt x="0" y="372"/>
                    <a:pt x="0" y="366"/>
                  </a:cubicBezTo>
                  <a:lnTo>
                    <a:pt x="0" y="38"/>
                  </a:lnTo>
                  <a:cubicBezTo>
                    <a:pt x="0" y="27"/>
                    <a:pt x="5" y="18"/>
                    <a:pt x="13" y="11"/>
                  </a:cubicBezTo>
                  <a:cubicBezTo>
                    <a:pt x="21" y="4"/>
                    <a:pt x="31" y="0"/>
                    <a:pt x="43" y="0"/>
                  </a:cubicBezTo>
                  <a:cubicBezTo>
                    <a:pt x="52" y="0"/>
                    <a:pt x="61" y="3"/>
                    <a:pt x="69" y="8"/>
                  </a:cubicBezTo>
                  <a:cubicBezTo>
                    <a:pt x="77" y="14"/>
                    <a:pt x="84" y="22"/>
                    <a:pt x="89" y="33"/>
                  </a:cubicBezTo>
                  <a:lnTo>
                    <a:pt x="214" y="312"/>
                  </a:lnTo>
                  <a:lnTo>
                    <a:pt x="339" y="33"/>
                  </a:lnTo>
                  <a:cubicBezTo>
                    <a:pt x="344" y="22"/>
                    <a:pt x="350" y="14"/>
                    <a:pt x="358" y="8"/>
                  </a:cubicBezTo>
                  <a:cubicBezTo>
                    <a:pt x="367" y="3"/>
                    <a:pt x="375" y="0"/>
                    <a:pt x="385" y="0"/>
                  </a:cubicBezTo>
                  <a:cubicBezTo>
                    <a:pt x="396" y="0"/>
                    <a:pt x="406" y="4"/>
                    <a:pt x="414" y="11"/>
                  </a:cubicBezTo>
                  <a:cubicBezTo>
                    <a:pt x="423" y="18"/>
                    <a:pt x="427" y="27"/>
                    <a:pt x="427" y="38"/>
                  </a:cubicBezTo>
                  <a:lnTo>
                    <a:pt x="427" y="366"/>
                  </a:lnTo>
                  <a:cubicBezTo>
                    <a:pt x="427" y="372"/>
                    <a:pt x="424" y="377"/>
                    <a:pt x="419" y="380"/>
                  </a:cubicBezTo>
                  <a:cubicBezTo>
                    <a:pt x="414" y="384"/>
                    <a:pt x="408" y="386"/>
                    <a:pt x="401" y="386"/>
                  </a:cubicBezTo>
                  <a:cubicBezTo>
                    <a:pt x="394" y="386"/>
                    <a:pt x="388" y="384"/>
                    <a:pt x="383" y="380"/>
                  </a:cubicBezTo>
                  <a:cubicBezTo>
                    <a:pt x="378" y="377"/>
                    <a:pt x="375" y="372"/>
                    <a:pt x="375" y="366"/>
                  </a:cubicBezTo>
                  <a:lnTo>
                    <a:pt x="375" y="64"/>
                  </a:lnTo>
                  <a:lnTo>
                    <a:pt x="247" y="354"/>
                  </a:lnTo>
                  <a:cubicBezTo>
                    <a:pt x="244" y="362"/>
                    <a:pt x="239" y="368"/>
                    <a:pt x="233" y="372"/>
                  </a:cubicBezTo>
                  <a:cubicBezTo>
                    <a:pt x="227" y="376"/>
                    <a:pt x="221" y="378"/>
                    <a:pt x="214" y="378"/>
                  </a:cubicBezTo>
                  <a:cubicBezTo>
                    <a:pt x="208" y="378"/>
                    <a:pt x="201" y="376"/>
                    <a:pt x="195" y="37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3271;p67">
              <a:extLst>
                <a:ext uri="{FF2B5EF4-FFF2-40B4-BE49-F238E27FC236}">
                  <a16:creationId xmlns:a16="http://schemas.microsoft.com/office/drawing/2014/main" id="{FC47BA2E-0B06-3C0C-2BCB-BF96CC0B10B0}"/>
                </a:ext>
              </a:extLst>
            </p:cNvPr>
            <p:cNvSpPr/>
            <p:nvPr/>
          </p:nvSpPr>
          <p:spPr>
            <a:xfrm>
              <a:off x="3889800" y="3025800"/>
              <a:ext cx="104040" cy="142200"/>
            </a:xfrm>
            <a:custGeom>
              <a:avLst/>
              <a:gdLst/>
              <a:ahLst/>
              <a:cxnLst/>
              <a:rect l="l" t="t" r="r" b="b"/>
              <a:pathLst>
                <a:path w="289" h="395" extrusionOk="0">
                  <a:moveTo>
                    <a:pt x="136" y="172"/>
                  </a:moveTo>
                  <a:cubicBezTo>
                    <a:pt x="147" y="172"/>
                    <a:pt x="157" y="171"/>
                    <a:pt x="165" y="170"/>
                  </a:cubicBezTo>
                  <a:cubicBezTo>
                    <a:pt x="174" y="169"/>
                    <a:pt x="182" y="168"/>
                    <a:pt x="191" y="165"/>
                  </a:cubicBezTo>
                  <a:cubicBezTo>
                    <a:pt x="200" y="162"/>
                    <a:pt x="207" y="158"/>
                    <a:pt x="213" y="153"/>
                  </a:cubicBezTo>
                  <a:cubicBezTo>
                    <a:pt x="219" y="149"/>
                    <a:pt x="224" y="142"/>
                    <a:pt x="227" y="134"/>
                  </a:cubicBezTo>
                  <a:cubicBezTo>
                    <a:pt x="231" y="126"/>
                    <a:pt x="233" y="116"/>
                    <a:pt x="233" y="105"/>
                  </a:cubicBezTo>
                  <a:cubicBezTo>
                    <a:pt x="233" y="96"/>
                    <a:pt x="232" y="87"/>
                    <a:pt x="229" y="80"/>
                  </a:cubicBezTo>
                  <a:cubicBezTo>
                    <a:pt x="227" y="73"/>
                    <a:pt x="223" y="68"/>
                    <a:pt x="218" y="64"/>
                  </a:cubicBezTo>
                  <a:cubicBezTo>
                    <a:pt x="213" y="59"/>
                    <a:pt x="208" y="56"/>
                    <a:pt x="203" y="53"/>
                  </a:cubicBezTo>
                  <a:cubicBezTo>
                    <a:pt x="198" y="50"/>
                    <a:pt x="191" y="49"/>
                    <a:pt x="184" y="47"/>
                  </a:cubicBezTo>
                  <a:cubicBezTo>
                    <a:pt x="176" y="46"/>
                    <a:pt x="170" y="45"/>
                    <a:pt x="164" y="45"/>
                  </a:cubicBezTo>
                  <a:cubicBezTo>
                    <a:pt x="158" y="45"/>
                    <a:pt x="151" y="44"/>
                    <a:pt x="144" y="44"/>
                  </a:cubicBezTo>
                  <a:lnTo>
                    <a:pt x="55" y="44"/>
                  </a:lnTo>
                  <a:lnTo>
                    <a:pt x="55" y="172"/>
                  </a:lnTo>
                  <a:lnTo>
                    <a:pt x="136" y="172"/>
                  </a:lnTo>
                  <a:moveTo>
                    <a:pt x="8" y="388"/>
                  </a:moveTo>
                  <a:cubicBezTo>
                    <a:pt x="2" y="384"/>
                    <a:pt x="0" y="377"/>
                    <a:pt x="0" y="369"/>
                  </a:cubicBezTo>
                  <a:lnTo>
                    <a:pt x="0" y="27"/>
                  </a:lnTo>
                  <a:cubicBezTo>
                    <a:pt x="0" y="20"/>
                    <a:pt x="2" y="13"/>
                    <a:pt x="8" y="8"/>
                  </a:cubicBezTo>
                  <a:cubicBezTo>
                    <a:pt x="13" y="3"/>
                    <a:pt x="20" y="0"/>
                    <a:pt x="28" y="0"/>
                  </a:cubicBezTo>
                  <a:lnTo>
                    <a:pt x="148" y="0"/>
                  </a:lnTo>
                  <a:cubicBezTo>
                    <a:pt x="163" y="0"/>
                    <a:pt x="177" y="1"/>
                    <a:pt x="189" y="2"/>
                  </a:cubicBezTo>
                  <a:cubicBezTo>
                    <a:pt x="202" y="4"/>
                    <a:pt x="215" y="7"/>
                    <a:pt x="227" y="11"/>
                  </a:cubicBezTo>
                  <a:cubicBezTo>
                    <a:pt x="240" y="16"/>
                    <a:pt x="251" y="22"/>
                    <a:pt x="259" y="29"/>
                  </a:cubicBezTo>
                  <a:cubicBezTo>
                    <a:pt x="268" y="36"/>
                    <a:pt x="275" y="45"/>
                    <a:pt x="281" y="58"/>
                  </a:cubicBezTo>
                  <a:cubicBezTo>
                    <a:pt x="286" y="70"/>
                    <a:pt x="289" y="84"/>
                    <a:pt x="289" y="99"/>
                  </a:cubicBezTo>
                  <a:cubicBezTo>
                    <a:pt x="289" y="122"/>
                    <a:pt x="282" y="142"/>
                    <a:pt x="268" y="158"/>
                  </a:cubicBezTo>
                  <a:cubicBezTo>
                    <a:pt x="254" y="174"/>
                    <a:pt x="233" y="185"/>
                    <a:pt x="205" y="190"/>
                  </a:cubicBezTo>
                  <a:lnTo>
                    <a:pt x="205" y="191"/>
                  </a:lnTo>
                  <a:cubicBezTo>
                    <a:pt x="249" y="200"/>
                    <a:pt x="273" y="230"/>
                    <a:pt x="279" y="280"/>
                  </a:cubicBezTo>
                  <a:lnTo>
                    <a:pt x="289" y="367"/>
                  </a:lnTo>
                  <a:cubicBezTo>
                    <a:pt x="289" y="368"/>
                    <a:pt x="289" y="369"/>
                    <a:pt x="289" y="371"/>
                  </a:cubicBezTo>
                  <a:cubicBezTo>
                    <a:pt x="289" y="378"/>
                    <a:pt x="287" y="384"/>
                    <a:pt x="281" y="388"/>
                  </a:cubicBezTo>
                  <a:cubicBezTo>
                    <a:pt x="276" y="393"/>
                    <a:pt x="270" y="395"/>
                    <a:pt x="263" y="395"/>
                  </a:cubicBezTo>
                  <a:cubicBezTo>
                    <a:pt x="255" y="395"/>
                    <a:pt x="249" y="393"/>
                    <a:pt x="243" y="389"/>
                  </a:cubicBezTo>
                  <a:cubicBezTo>
                    <a:pt x="237" y="385"/>
                    <a:pt x="233" y="378"/>
                    <a:pt x="233" y="371"/>
                  </a:cubicBezTo>
                  <a:lnTo>
                    <a:pt x="224" y="293"/>
                  </a:lnTo>
                  <a:cubicBezTo>
                    <a:pt x="222" y="276"/>
                    <a:pt x="220" y="263"/>
                    <a:pt x="217" y="254"/>
                  </a:cubicBezTo>
                  <a:cubicBezTo>
                    <a:pt x="215" y="245"/>
                    <a:pt x="211" y="237"/>
                    <a:pt x="205" y="230"/>
                  </a:cubicBezTo>
                  <a:cubicBezTo>
                    <a:pt x="199" y="224"/>
                    <a:pt x="192" y="220"/>
                    <a:pt x="183" y="218"/>
                  </a:cubicBezTo>
                  <a:cubicBezTo>
                    <a:pt x="174" y="216"/>
                    <a:pt x="163" y="215"/>
                    <a:pt x="148" y="215"/>
                  </a:cubicBezTo>
                  <a:lnTo>
                    <a:pt x="55" y="215"/>
                  </a:lnTo>
                  <a:lnTo>
                    <a:pt x="55" y="369"/>
                  </a:lnTo>
                  <a:cubicBezTo>
                    <a:pt x="55" y="377"/>
                    <a:pt x="53" y="384"/>
                    <a:pt x="47" y="388"/>
                  </a:cubicBezTo>
                  <a:cubicBezTo>
                    <a:pt x="41" y="393"/>
                    <a:pt x="35" y="395"/>
                    <a:pt x="27" y="395"/>
                  </a:cubicBezTo>
                  <a:cubicBezTo>
                    <a:pt x="20" y="395"/>
                    <a:pt x="13" y="393"/>
                    <a:pt x="8" y="38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3272;p67">
              <a:extLst>
                <a:ext uri="{FF2B5EF4-FFF2-40B4-BE49-F238E27FC236}">
                  <a16:creationId xmlns:a16="http://schemas.microsoft.com/office/drawing/2014/main" id="{1C30D77D-E0EC-E73E-C88F-6C0DC9074CCF}"/>
                </a:ext>
              </a:extLst>
            </p:cNvPr>
            <p:cNvSpPr/>
            <p:nvPr/>
          </p:nvSpPr>
          <p:spPr>
            <a:xfrm>
              <a:off x="4165560" y="3028320"/>
              <a:ext cx="153720" cy="138960"/>
            </a:xfrm>
            <a:custGeom>
              <a:avLst/>
              <a:gdLst/>
              <a:ahLst/>
              <a:cxnLst/>
              <a:rect l="l" t="t" r="r" b="b"/>
              <a:pathLst>
                <a:path w="427" h="386" extrusionOk="0">
                  <a:moveTo>
                    <a:pt x="195" y="372"/>
                  </a:moveTo>
                  <a:cubicBezTo>
                    <a:pt x="189" y="368"/>
                    <a:pt x="184" y="362"/>
                    <a:pt x="180" y="354"/>
                  </a:cubicBezTo>
                  <a:lnTo>
                    <a:pt x="52" y="64"/>
                  </a:lnTo>
                  <a:lnTo>
                    <a:pt x="52" y="366"/>
                  </a:lnTo>
                  <a:cubicBezTo>
                    <a:pt x="52" y="372"/>
                    <a:pt x="49" y="377"/>
                    <a:pt x="44" y="380"/>
                  </a:cubicBezTo>
                  <a:cubicBezTo>
                    <a:pt x="39" y="384"/>
                    <a:pt x="33" y="386"/>
                    <a:pt x="26" y="386"/>
                  </a:cubicBezTo>
                  <a:cubicBezTo>
                    <a:pt x="19" y="386"/>
                    <a:pt x="13" y="384"/>
                    <a:pt x="8" y="380"/>
                  </a:cubicBezTo>
                  <a:cubicBezTo>
                    <a:pt x="3" y="377"/>
                    <a:pt x="0" y="372"/>
                    <a:pt x="0" y="366"/>
                  </a:cubicBezTo>
                  <a:lnTo>
                    <a:pt x="0" y="38"/>
                  </a:lnTo>
                  <a:cubicBezTo>
                    <a:pt x="0" y="27"/>
                    <a:pt x="4" y="18"/>
                    <a:pt x="13" y="11"/>
                  </a:cubicBezTo>
                  <a:cubicBezTo>
                    <a:pt x="21" y="4"/>
                    <a:pt x="31" y="0"/>
                    <a:pt x="42" y="0"/>
                  </a:cubicBezTo>
                  <a:cubicBezTo>
                    <a:pt x="51" y="0"/>
                    <a:pt x="60" y="3"/>
                    <a:pt x="68" y="8"/>
                  </a:cubicBezTo>
                  <a:cubicBezTo>
                    <a:pt x="76" y="14"/>
                    <a:pt x="83" y="22"/>
                    <a:pt x="88" y="33"/>
                  </a:cubicBezTo>
                  <a:lnTo>
                    <a:pt x="214" y="312"/>
                  </a:lnTo>
                  <a:lnTo>
                    <a:pt x="339" y="33"/>
                  </a:lnTo>
                  <a:cubicBezTo>
                    <a:pt x="344" y="22"/>
                    <a:pt x="351" y="14"/>
                    <a:pt x="359" y="8"/>
                  </a:cubicBezTo>
                  <a:cubicBezTo>
                    <a:pt x="367" y="3"/>
                    <a:pt x="376" y="0"/>
                    <a:pt x="385" y="0"/>
                  </a:cubicBezTo>
                  <a:cubicBezTo>
                    <a:pt x="396" y="0"/>
                    <a:pt x="406" y="4"/>
                    <a:pt x="415" y="11"/>
                  </a:cubicBezTo>
                  <a:cubicBezTo>
                    <a:pt x="423" y="18"/>
                    <a:pt x="427" y="27"/>
                    <a:pt x="427" y="38"/>
                  </a:cubicBezTo>
                  <a:lnTo>
                    <a:pt x="427" y="366"/>
                  </a:lnTo>
                  <a:cubicBezTo>
                    <a:pt x="427" y="372"/>
                    <a:pt x="425" y="377"/>
                    <a:pt x="420" y="380"/>
                  </a:cubicBezTo>
                  <a:cubicBezTo>
                    <a:pt x="415" y="384"/>
                    <a:pt x="409" y="386"/>
                    <a:pt x="402" y="386"/>
                  </a:cubicBezTo>
                  <a:cubicBezTo>
                    <a:pt x="395" y="386"/>
                    <a:pt x="389" y="384"/>
                    <a:pt x="384" y="380"/>
                  </a:cubicBezTo>
                  <a:cubicBezTo>
                    <a:pt x="378" y="377"/>
                    <a:pt x="376" y="372"/>
                    <a:pt x="376" y="366"/>
                  </a:cubicBezTo>
                  <a:lnTo>
                    <a:pt x="376" y="64"/>
                  </a:lnTo>
                  <a:lnTo>
                    <a:pt x="247" y="354"/>
                  </a:lnTo>
                  <a:cubicBezTo>
                    <a:pt x="243" y="362"/>
                    <a:pt x="239" y="368"/>
                    <a:pt x="233" y="372"/>
                  </a:cubicBezTo>
                  <a:cubicBezTo>
                    <a:pt x="226" y="376"/>
                    <a:pt x="220" y="378"/>
                    <a:pt x="214" y="378"/>
                  </a:cubicBezTo>
                  <a:cubicBezTo>
                    <a:pt x="207" y="378"/>
                    <a:pt x="201" y="376"/>
                    <a:pt x="195" y="37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3273;p67">
              <a:extLst>
                <a:ext uri="{FF2B5EF4-FFF2-40B4-BE49-F238E27FC236}">
                  <a16:creationId xmlns:a16="http://schemas.microsoft.com/office/drawing/2014/main" id="{9FF090AB-6BA8-FD09-938C-7FFCF6FD2E74}"/>
                </a:ext>
              </a:extLst>
            </p:cNvPr>
            <p:cNvSpPr/>
            <p:nvPr/>
          </p:nvSpPr>
          <p:spPr>
            <a:xfrm>
              <a:off x="4341600" y="3108600"/>
              <a:ext cx="60120" cy="14040"/>
            </a:xfrm>
            <a:custGeom>
              <a:avLst/>
              <a:gdLst/>
              <a:ahLst/>
              <a:cxnLst/>
              <a:rect l="l" t="t" r="r" b="b"/>
              <a:pathLst>
                <a:path w="167" h="39" extrusionOk="0">
                  <a:moveTo>
                    <a:pt x="6" y="33"/>
                  </a:moveTo>
                  <a:cubicBezTo>
                    <a:pt x="2" y="30"/>
                    <a:pt x="0" y="25"/>
                    <a:pt x="0" y="20"/>
                  </a:cubicBezTo>
                  <a:cubicBezTo>
                    <a:pt x="0" y="14"/>
                    <a:pt x="2" y="9"/>
                    <a:pt x="6" y="6"/>
                  </a:cubicBezTo>
                  <a:cubicBezTo>
                    <a:pt x="10" y="2"/>
                    <a:pt x="15" y="0"/>
                    <a:pt x="22" y="0"/>
                  </a:cubicBezTo>
                  <a:lnTo>
                    <a:pt x="145" y="0"/>
                  </a:lnTo>
                  <a:cubicBezTo>
                    <a:pt x="152" y="0"/>
                    <a:pt x="157" y="2"/>
                    <a:pt x="161" y="6"/>
                  </a:cubicBezTo>
                  <a:cubicBezTo>
                    <a:pt x="165" y="9"/>
                    <a:pt x="167" y="14"/>
                    <a:pt x="167" y="20"/>
                  </a:cubicBezTo>
                  <a:cubicBezTo>
                    <a:pt x="167" y="25"/>
                    <a:pt x="165" y="30"/>
                    <a:pt x="161" y="33"/>
                  </a:cubicBezTo>
                  <a:cubicBezTo>
                    <a:pt x="157" y="37"/>
                    <a:pt x="152" y="39"/>
                    <a:pt x="145" y="39"/>
                  </a:cubicBezTo>
                  <a:lnTo>
                    <a:pt x="22" y="39"/>
                  </a:lnTo>
                  <a:cubicBezTo>
                    <a:pt x="16" y="39"/>
                    <a:pt x="10" y="37"/>
                    <a:pt x="6" y="3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3274;p67">
              <a:extLst>
                <a:ext uri="{FF2B5EF4-FFF2-40B4-BE49-F238E27FC236}">
                  <a16:creationId xmlns:a16="http://schemas.microsoft.com/office/drawing/2014/main" id="{5FD35461-852E-AFAD-A706-8BDCEE3B3F1D}"/>
                </a:ext>
              </a:extLst>
            </p:cNvPr>
            <p:cNvSpPr/>
            <p:nvPr/>
          </p:nvSpPr>
          <p:spPr>
            <a:xfrm>
              <a:off x="4631400" y="3028320"/>
              <a:ext cx="153720" cy="138960"/>
            </a:xfrm>
            <a:custGeom>
              <a:avLst/>
              <a:gdLst/>
              <a:ahLst/>
              <a:cxnLst/>
              <a:rect l="l" t="t" r="r" b="b"/>
              <a:pathLst>
                <a:path w="427" h="386" extrusionOk="0">
                  <a:moveTo>
                    <a:pt x="194" y="372"/>
                  </a:moveTo>
                  <a:cubicBezTo>
                    <a:pt x="188" y="368"/>
                    <a:pt x="184" y="362"/>
                    <a:pt x="180" y="354"/>
                  </a:cubicBezTo>
                  <a:lnTo>
                    <a:pt x="51" y="64"/>
                  </a:lnTo>
                  <a:lnTo>
                    <a:pt x="51" y="366"/>
                  </a:lnTo>
                  <a:cubicBezTo>
                    <a:pt x="51" y="372"/>
                    <a:pt x="48" y="377"/>
                    <a:pt x="43" y="380"/>
                  </a:cubicBezTo>
                  <a:cubicBezTo>
                    <a:pt x="38" y="384"/>
                    <a:pt x="32" y="386"/>
                    <a:pt x="25" y="386"/>
                  </a:cubicBezTo>
                  <a:cubicBezTo>
                    <a:pt x="18" y="386"/>
                    <a:pt x="12" y="384"/>
                    <a:pt x="7" y="380"/>
                  </a:cubicBezTo>
                  <a:cubicBezTo>
                    <a:pt x="2" y="377"/>
                    <a:pt x="0" y="372"/>
                    <a:pt x="0" y="366"/>
                  </a:cubicBezTo>
                  <a:lnTo>
                    <a:pt x="0" y="38"/>
                  </a:lnTo>
                  <a:cubicBezTo>
                    <a:pt x="0" y="27"/>
                    <a:pt x="4" y="18"/>
                    <a:pt x="12" y="11"/>
                  </a:cubicBezTo>
                  <a:cubicBezTo>
                    <a:pt x="21" y="4"/>
                    <a:pt x="30" y="0"/>
                    <a:pt x="42" y="0"/>
                  </a:cubicBezTo>
                  <a:cubicBezTo>
                    <a:pt x="51" y="0"/>
                    <a:pt x="60" y="3"/>
                    <a:pt x="68" y="8"/>
                  </a:cubicBezTo>
                  <a:cubicBezTo>
                    <a:pt x="76" y="14"/>
                    <a:pt x="83" y="22"/>
                    <a:pt x="88" y="33"/>
                  </a:cubicBezTo>
                  <a:lnTo>
                    <a:pt x="213" y="312"/>
                  </a:lnTo>
                  <a:lnTo>
                    <a:pt x="339" y="33"/>
                  </a:lnTo>
                  <a:cubicBezTo>
                    <a:pt x="344" y="22"/>
                    <a:pt x="350" y="14"/>
                    <a:pt x="358" y="8"/>
                  </a:cubicBezTo>
                  <a:cubicBezTo>
                    <a:pt x="367" y="3"/>
                    <a:pt x="375" y="0"/>
                    <a:pt x="385" y="0"/>
                  </a:cubicBezTo>
                  <a:cubicBezTo>
                    <a:pt x="396" y="0"/>
                    <a:pt x="406" y="4"/>
                    <a:pt x="414" y="11"/>
                  </a:cubicBezTo>
                  <a:cubicBezTo>
                    <a:pt x="423" y="18"/>
                    <a:pt x="427" y="27"/>
                    <a:pt x="427" y="38"/>
                  </a:cubicBezTo>
                  <a:lnTo>
                    <a:pt x="427" y="366"/>
                  </a:lnTo>
                  <a:cubicBezTo>
                    <a:pt x="427" y="372"/>
                    <a:pt x="424" y="377"/>
                    <a:pt x="419" y="380"/>
                  </a:cubicBezTo>
                  <a:cubicBezTo>
                    <a:pt x="414" y="384"/>
                    <a:pt x="408" y="386"/>
                    <a:pt x="401" y="386"/>
                  </a:cubicBezTo>
                  <a:cubicBezTo>
                    <a:pt x="394" y="386"/>
                    <a:pt x="388" y="384"/>
                    <a:pt x="383" y="380"/>
                  </a:cubicBezTo>
                  <a:cubicBezTo>
                    <a:pt x="378" y="377"/>
                    <a:pt x="375" y="372"/>
                    <a:pt x="375" y="366"/>
                  </a:cubicBezTo>
                  <a:lnTo>
                    <a:pt x="375" y="64"/>
                  </a:lnTo>
                  <a:lnTo>
                    <a:pt x="247" y="354"/>
                  </a:lnTo>
                  <a:cubicBezTo>
                    <a:pt x="243" y="362"/>
                    <a:pt x="238" y="368"/>
                    <a:pt x="232" y="372"/>
                  </a:cubicBezTo>
                  <a:cubicBezTo>
                    <a:pt x="226" y="376"/>
                    <a:pt x="220" y="378"/>
                    <a:pt x="213" y="378"/>
                  </a:cubicBezTo>
                  <a:cubicBezTo>
                    <a:pt x="207" y="378"/>
                    <a:pt x="201" y="376"/>
                    <a:pt x="194" y="37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3275;p67">
              <a:extLst>
                <a:ext uri="{FF2B5EF4-FFF2-40B4-BE49-F238E27FC236}">
                  <a16:creationId xmlns:a16="http://schemas.microsoft.com/office/drawing/2014/main" id="{D785BA87-037D-6290-ED99-19FA5C6C77DB}"/>
                </a:ext>
              </a:extLst>
            </p:cNvPr>
            <p:cNvSpPr/>
            <p:nvPr/>
          </p:nvSpPr>
          <p:spPr>
            <a:xfrm>
              <a:off x="4818600" y="3069000"/>
              <a:ext cx="102240" cy="99000"/>
            </a:xfrm>
            <a:custGeom>
              <a:avLst/>
              <a:gdLst/>
              <a:ahLst/>
              <a:cxnLst/>
              <a:rect l="l" t="t" r="r" b="b"/>
              <a:pathLst>
                <a:path w="284" h="275" extrusionOk="0">
                  <a:moveTo>
                    <a:pt x="127" y="269"/>
                  </a:moveTo>
                  <a:cubicBezTo>
                    <a:pt x="123" y="265"/>
                    <a:pt x="122" y="260"/>
                    <a:pt x="122" y="254"/>
                  </a:cubicBezTo>
                  <a:lnTo>
                    <a:pt x="122" y="158"/>
                  </a:lnTo>
                  <a:lnTo>
                    <a:pt x="22" y="158"/>
                  </a:lnTo>
                  <a:cubicBezTo>
                    <a:pt x="16" y="158"/>
                    <a:pt x="11" y="156"/>
                    <a:pt x="6" y="152"/>
                  </a:cubicBezTo>
                  <a:cubicBezTo>
                    <a:pt x="2" y="148"/>
                    <a:pt x="0" y="144"/>
                    <a:pt x="0" y="138"/>
                  </a:cubicBezTo>
                  <a:cubicBezTo>
                    <a:pt x="0" y="132"/>
                    <a:pt x="2" y="127"/>
                    <a:pt x="6" y="124"/>
                  </a:cubicBezTo>
                  <a:cubicBezTo>
                    <a:pt x="10" y="120"/>
                    <a:pt x="16" y="118"/>
                    <a:pt x="22" y="118"/>
                  </a:cubicBezTo>
                  <a:lnTo>
                    <a:pt x="122" y="118"/>
                  </a:lnTo>
                  <a:lnTo>
                    <a:pt x="122" y="22"/>
                  </a:lnTo>
                  <a:cubicBezTo>
                    <a:pt x="122" y="16"/>
                    <a:pt x="123" y="11"/>
                    <a:pt x="127" y="6"/>
                  </a:cubicBezTo>
                  <a:cubicBezTo>
                    <a:pt x="131" y="2"/>
                    <a:pt x="136" y="0"/>
                    <a:pt x="142" y="0"/>
                  </a:cubicBezTo>
                  <a:cubicBezTo>
                    <a:pt x="148" y="0"/>
                    <a:pt x="153" y="2"/>
                    <a:pt x="157" y="6"/>
                  </a:cubicBezTo>
                  <a:cubicBezTo>
                    <a:pt x="161" y="10"/>
                    <a:pt x="162" y="15"/>
                    <a:pt x="162" y="22"/>
                  </a:cubicBezTo>
                  <a:lnTo>
                    <a:pt x="162" y="118"/>
                  </a:lnTo>
                  <a:lnTo>
                    <a:pt x="262" y="118"/>
                  </a:lnTo>
                  <a:cubicBezTo>
                    <a:pt x="268" y="118"/>
                    <a:pt x="273" y="120"/>
                    <a:pt x="278" y="124"/>
                  </a:cubicBezTo>
                  <a:cubicBezTo>
                    <a:pt x="282" y="127"/>
                    <a:pt x="284" y="132"/>
                    <a:pt x="284" y="138"/>
                  </a:cubicBezTo>
                  <a:cubicBezTo>
                    <a:pt x="284" y="144"/>
                    <a:pt x="282" y="148"/>
                    <a:pt x="278" y="152"/>
                  </a:cubicBezTo>
                  <a:cubicBezTo>
                    <a:pt x="274" y="156"/>
                    <a:pt x="269" y="158"/>
                    <a:pt x="262" y="158"/>
                  </a:cubicBezTo>
                  <a:lnTo>
                    <a:pt x="162" y="158"/>
                  </a:lnTo>
                  <a:lnTo>
                    <a:pt x="162" y="254"/>
                  </a:lnTo>
                  <a:cubicBezTo>
                    <a:pt x="162" y="259"/>
                    <a:pt x="161" y="264"/>
                    <a:pt x="157" y="268"/>
                  </a:cubicBezTo>
                  <a:cubicBezTo>
                    <a:pt x="153" y="272"/>
                    <a:pt x="148" y="275"/>
                    <a:pt x="142" y="275"/>
                  </a:cubicBezTo>
                  <a:cubicBezTo>
                    <a:pt x="136" y="275"/>
                    <a:pt x="131" y="273"/>
                    <a:pt x="127" y="26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3276;p67">
              <a:extLst>
                <a:ext uri="{FF2B5EF4-FFF2-40B4-BE49-F238E27FC236}">
                  <a16:creationId xmlns:a16="http://schemas.microsoft.com/office/drawing/2014/main" id="{85FA5306-80AD-57C5-A401-137F89DF8AA4}"/>
                </a:ext>
              </a:extLst>
            </p:cNvPr>
            <p:cNvSpPr/>
            <p:nvPr/>
          </p:nvSpPr>
          <p:spPr>
            <a:xfrm>
              <a:off x="4686480" y="2654640"/>
              <a:ext cx="189360" cy="132120"/>
            </a:xfrm>
            <a:custGeom>
              <a:avLst/>
              <a:gdLst/>
              <a:ahLst/>
              <a:cxnLst/>
              <a:rect l="l" t="t" r="r" b="b"/>
              <a:pathLst>
                <a:path w="526" h="367" extrusionOk="0">
                  <a:moveTo>
                    <a:pt x="175" y="367"/>
                  </a:moveTo>
                  <a:lnTo>
                    <a:pt x="0" y="134"/>
                  </a:lnTo>
                  <a:lnTo>
                    <a:pt x="29" y="113"/>
                  </a:lnTo>
                  <a:lnTo>
                    <a:pt x="171" y="303"/>
                  </a:lnTo>
                  <a:lnTo>
                    <a:pt x="339" y="0"/>
                  </a:lnTo>
                  <a:lnTo>
                    <a:pt x="526" y="0"/>
                  </a:lnTo>
                  <a:lnTo>
                    <a:pt x="526" y="35"/>
                  </a:lnTo>
                  <a:lnTo>
                    <a:pt x="360" y="35"/>
                  </a:lnTo>
                  <a:lnTo>
                    <a:pt x="175" y="3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96880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B767D4B-1D2D-70F1-AA31-9FC270271E6D}"/>
              </a:ext>
            </a:extLst>
          </p:cNvPr>
          <p:cNvSpPr txBox="1"/>
          <p:nvPr/>
        </p:nvSpPr>
        <p:spPr>
          <a:xfrm>
            <a:off x="362139" y="955234"/>
            <a:ext cx="8537417" cy="830997"/>
          </a:xfrm>
          <a:prstGeom prst="rect">
            <a:avLst/>
          </a:prstGeom>
          <a:noFill/>
        </p:spPr>
        <p:txBody>
          <a:bodyPr wrap="square">
            <a:spAutoFit/>
          </a:bodyPr>
          <a:lstStyle/>
          <a:p>
            <a:pPr algn="just"/>
            <a:r>
              <a:rPr lang="en-GB" sz="1600">
                <a:latin typeface="Times New Roman" panose="02020603050405020304" pitchFamily="18" charset="0"/>
                <a:cs typeface="Times New Roman" panose="02020603050405020304" pitchFamily="18" charset="0"/>
              </a:rPr>
              <a:t>The provided dataset appears to contain information about various companies, including their ratings and salary details. Each row in the dataset represents a different company, and the columns provide information about the company's rating and salary details.</a:t>
            </a:r>
          </a:p>
        </p:txBody>
      </p:sp>
      <p:pic>
        <p:nvPicPr>
          <p:cNvPr id="24" name="Picture 23">
            <a:extLst>
              <a:ext uri="{FF2B5EF4-FFF2-40B4-BE49-F238E27FC236}">
                <a16:creationId xmlns:a16="http://schemas.microsoft.com/office/drawing/2014/main" id="{DE61A724-1C0F-721B-0110-7F2B9BF6E014}"/>
              </a:ext>
            </a:extLst>
          </p:cNvPr>
          <p:cNvPicPr>
            <a:picLocks noChangeAspect="1"/>
          </p:cNvPicPr>
          <p:nvPr/>
        </p:nvPicPr>
        <p:blipFill>
          <a:blip r:embed="rId2"/>
          <a:stretch>
            <a:fillRect/>
          </a:stretch>
        </p:blipFill>
        <p:spPr>
          <a:xfrm>
            <a:off x="1512299" y="1897237"/>
            <a:ext cx="6237095" cy="2552858"/>
          </a:xfrm>
          <a:prstGeom prst="rect">
            <a:avLst/>
          </a:prstGeom>
        </p:spPr>
      </p:pic>
      <p:sp>
        <p:nvSpPr>
          <p:cNvPr id="26" name="TextBox 25">
            <a:extLst>
              <a:ext uri="{FF2B5EF4-FFF2-40B4-BE49-F238E27FC236}">
                <a16:creationId xmlns:a16="http://schemas.microsoft.com/office/drawing/2014/main" id="{62850E1D-5FEC-D7A7-68FA-86A042AEC564}"/>
              </a:ext>
            </a:extLst>
          </p:cNvPr>
          <p:cNvSpPr txBox="1"/>
          <p:nvPr/>
        </p:nvSpPr>
        <p:spPr>
          <a:xfrm>
            <a:off x="804203" y="213286"/>
            <a:ext cx="4609514" cy="630942"/>
          </a:xfrm>
          <a:prstGeom prst="rect">
            <a:avLst/>
          </a:prstGeom>
          <a:noFill/>
        </p:spPr>
        <p:txBody>
          <a:bodyPr wrap="square">
            <a:spAutoFit/>
          </a:bodyPr>
          <a:lstStyle/>
          <a:p>
            <a:r>
              <a:rPr lang="en-IN" sz="3500">
                <a:latin typeface="Times New Roman" panose="02020603050405020304" pitchFamily="18" charset="0"/>
                <a:cs typeface="Times New Roman" panose="02020603050405020304" pitchFamily="18" charset="0"/>
              </a:rPr>
              <a:t>Dataset</a:t>
            </a:r>
          </a:p>
        </p:txBody>
      </p:sp>
    </p:spTree>
    <p:extLst>
      <p:ext uri="{BB962C8B-B14F-4D97-AF65-F5344CB8AC3E}">
        <p14:creationId xmlns:p14="http://schemas.microsoft.com/office/powerpoint/2010/main" val="4034692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36"/>
          <p:cNvSpPr/>
          <p:nvPr/>
        </p:nvSpPr>
        <p:spPr>
          <a:xfrm>
            <a:off x="943100" y="776004"/>
            <a:ext cx="1138800" cy="1138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l"/>
              <a:ea typeface="Abel"/>
              <a:cs typeface="Abel"/>
              <a:sym typeface="Abel"/>
            </a:endParaRPr>
          </a:p>
        </p:txBody>
      </p:sp>
      <p:sp>
        <p:nvSpPr>
          <p:cNvPr id="1613" name="Google Shape;1613;p36"/>
          <p:cNvSpPr txBox="1">
            <a:spLocks noGrp="1"/>
          </p:cNvSpPr>
          <p:nvPr>
            <p:ph type="title"/>
          </p:nvPr>
        </p:nvSpPr>
        <p:spPr>
          <a:xfrm>
            <a:off x="964425" y="1436251"/>
            <a:ext cx="3987600" cy="1511400"/>
          </a:xfrm>
          <a:prstGeom prst="rect">
            <a:avLst/>
          </a:prstGeom>
        </p:spPr>
        <p:txBody>
          <a:bodyPr spcFirstLastPara="1" wrap="square" lIns="91425" tIns="91425" rIns="91425" bIns="91425" anchor="b" anchorCtr="0">
            <a:noAutofit/>
          </a:bodyPr>
          <a:lstStyle/>
          <a:p>
            <a:r>
              <a:rPr lang="en" sz="3200">
                <a:latin typeface="Times New Roman"/>
              </a:rPr>
              <a:t>Program</a:t>
            </a:r>
          </a:p>
        </p:txBody>
      </p:sp>
      <p:sp>
        <p:nvSpPr>
          <p:cNvPr id="1614" name="Google Shape;1614;p36"/>
          <p:cNvSpPr txBox="1">
            <a:spLocks noGrp="1"/>
          </p:cNvSpPr>
          <p:nvPr>
            <p:ph type="title" idx="2"/>
          </p:nvPr>
        </p:nvSpPr>
        <p:spPr>
          <a:xfrm>
            <a:off x="964425" y="1012350"/>
            <a:ext cx="1096200" cy="66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615" name="Google Shape;1615;p36"/>
          <p:cNvSpPr txBox="1">
            <a:spLocks noGrp="1"/>
          </p:cNvSpPr>
          <p:nvPr>
            <p:ph type="subTitle" idx="1"/>
          </p:nvPr>
        </p:nvSpPr>
        <p:spPr>
          <a:xfrm>
            <a:off x="964425" y="3777575"/>
            <a:ext cx="3987600" cy="375000"/>
          </a:xfrm>
          <a:prstGeom prst="rect">
            <a:avLst/>
          </a:prstGeom>
        </p:spPr>
        <p:txBody>
          <a:bodyPr spcFirstLastPara="1" wrap="square" lIns="91425" tIns="91425" rIns="91425" bIns="91425" anchor="t" anchorCtr="0">
            <a:noAutofit/>
          </a:bodyPr>
          <a:lstStyle/>
          <a:p>
            <a:pPr marL="0" indent="0"/>
            <a:r>
              <a:rPr lang="en"/>
              <a:t> </a:t>
            </a:r>
          </a:p>
        </p:txBody>
      </p:sp>
      <p:grpSp>
        <p:nvGrpSpPr>
          <p:cNvPr id="1616" name="Google Shape;1616;p36"/>
          <p:cNvGrpSpPr/>
          <p:nvPr/>
        </p:nvGrpSpPr>
        <p:grpSpPr>
          <a:xfrm>
            <a:off x="5048925" y="314969"/>
            <a:ext cx="5812912" cy="4352456"/>
            <a:chOff x="5048925" y="314969"/>
            <a:chExt cx="5812912" cy="4352456"/>
          </a:xfrm>
        </p:grpSpPr>
        <p:grpSp>
          <p:nvGrpSpPr>
            <p:cNvPr id="1617" name="Google Shape;1617;p36"/>
            <p:cNvGrpSpPr/>
            <p:nvPr/>
          </p:nvGrpSpPr>
          <p:grpSpPr>
            <a:xfrm>
              <a:off x="5048925" y="314969"/>
              <a:ext cx="5812912" cy="4351791"/>
              <a:chOff x="5048925" y="314969"/>
              <a:chExt cx="5812912" cy="4351791"/>
            </a:xfrm>
          </p:grpSpPr>
          <p:sp>
            <p:nvSpPr>
              <p:cNvPr id="1618" name="Google Shape;1618;p36"/>
              <p:cNvSpPr/>
              <p:nvPr/>
            </p:nvSpPr>
            <p:spPr>
              <a:xfrm>
                <a:off x="5048925" y="314969"/>
                <a:ext cx="3967584" cy="4351791"/>
              </a:xfrm>
              <a:custGeom>
                <a:avLst/>
                <a:gdLst/>
                <a:ahLst/>
                <a:cxnLst/>
                <a:rect l="l" t="t" r="r" b="b"/>
                <a:pathLst>
                  <a:path w="13426" h="14726" extrusionOk="0">
                    <a:moveTo>
                      <a:pt x="12596" y="7787"/>
                    </a:moveTo>
                    <a:cubicBezTo>
                      <a:pt x="12594" y="5089"/>
                      <a:pt x="13000" y="4375"/>
                      <a:pt x="11539" y="2096"/>
                    </a:cubicBezTo>
                    <a:cubicBezTo>
                      <a:pt x="10078" y="-184"/>
                      <a:pt x="6491" y="-688"/>
                      <a:pt x="3780" y="1002"/>
                    </a:cubicBezTo>
                    <a:cubicBezTo>
                      <a:pt x="1070" y="2693"/>
                      <a:pt x="339" y="4866"/>
                      <a:pt x="339" y="4866"/>
                    </a:cubicBezTo>
                    <a:cubicBezTo>
                      <a:pt x="339" y="4866"/>
                      <a:pt x="-643" y="7406"/>
                      <a:pt x="738" y="9964"/>
                    </a:cubicBezTo>
                    <a:cubicBezTo>
                      <a:pt x="2002" y="12303"/>
                      <a:pt x="4491" y="13632"/>
                      <a:pt x="6650" y="14726"/>
                    </a:cubicBezTo>
                    <a:lnTo>
                      <a:pt x="12172" y="14726"/>
                    </a:lnTo>
                    <a:cubicBezTo>
                      <a:pt x="12498" y="14452"/>
                      <a:pt x="12783" y="14118"/>
                      <a:pt x="13016" y="13728"/>
                    </a:cubicBezTo>
                    <a:cubicBezTo>
                      <a:pt x="14140" y="11836"/>
                      <a:pt x="12598" y="10486"/>
                      <a:pt x="12596" y="778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19" name="Google Shape;1619;p36"/>
              <p:cNvGrpSpPr/>
              <p:nvPr/>
            </p:nvGrpSpPr>
            <p:grpSpPr>
              <a:xfrm>
                <a:off x="7909557" y="1852901"/>
                <a:ext cx="2952280" cy="2616428"/>
                <a:chOff x="7613594" y="1309516"/>
                <a:chExt cx="4044773" cy="3584640"/>
              </a:xfrm>
            </p:grpSpPr>
            <p:sp>
              <p:nvSpPr>
                <p:cNvPr id="1620" name="Google Shape;1620;p36"/>
                <p:cNvSpPr/>
                <p:nvPr/>
              </p:nvSpPr>
              <p:spPr>
                <a:xfrm>
                  <a:off x="8053330" y="1476752"/>
                  <a:ext cx="242450" cy="285050"/>
                </a:xfrm>
                <a:custGeom>
                  <a:avLst/>
                  <a:gdLst/>
                  <a:ahLst/>
                  <a:cxnLst/>
                  <a:rect l="l" t="t" r="r" b="b"/>
                  <a:pathLst>
                    <a:path w="9698" h="11402" extrusionOk="0">
                      <a:moveTo>
                        <a:pt x="1717" y="34"/>
                      </a:moveTo>
                      <a:cubicBezTo>
                        <a:pt x="1256" y="-88"/>
                        <a:pt x="550" y="224"/>
                        <a:pt x="333" y="441"/>
                      </a:cubicBezTo>
                      <a:cubicBezTo>
                        <a:pt x="116" y="658"/>
                        <a:pt x="-264" y="-7"/>
                        <a:pt x="414" y="1336"/>
                      </a:cubicBezTo>
                      <a:cubicBezTo>
                        <a:pt x="1093" y="2679"/>
                        <a:pt x="3481" y="6846"/>
                        <a:pt x="4404" y="8501"/>
                      </a:cubicBezTo>
                      <a:cubicBezTo>
                        <a:pt x="5327" y="10156"/>
                        <a:pt x="5312" y="10888"/>
                        <a:pt x="5950" y="11268"/>
                      </a:cubicBezTo>
                      <a:cubicBezTo>
                        <a:pt x="6588" y="11648"/>
                        <a:pt x="7606" y="11133"/>
                        <a:pt x="8230" y="10780"/>
                      </a:cubicBezTo>
                      <a:cubicBezTo>
                        <a:pt x="8854" y="10427"/>
                        <a:pt x="9682" y="9763"/>
                        <a:pt x="9695" y="9152"/>
                      </a:cubicBezTo>
                      <a:cubicBezTo>
                        <a:pt x="9709" y="8542"/>
                        <a:pt x="8718" y="7701"/>
                        <a:pt x="8311" y="7117"/>
                      </a:cubicBezTo>
                      <a:cubicBezTo>
                        <a:pt x="7904" y="6534"/>
                        <a:pt x="7579" y="6085"/>
                        <a:pt x="7253" y="5651"/>
                      </a:cubicBezTo>
                      <a:cubicBezTo>
                        <a:pt x="6927" y="5217"/>
                        <a:pt x="6751" y="4782"/>
                        <a:pt x="6357" y="4511"/>
                      </a:cubicBezTo>
                      <a:cubicBezTo>
                        <a:pt x="5964" y="4240"/>
                        <a:pt x="5408" y="4389"/>
                        <a:pt x="4892" y="4023"/>
                      </a:cubicBezTo>
                      <a:cubicBezTo>
                        <a:pt x="4377" y="3657"/>
                        <a:pt x="3563" y="2788"/>
                        <a:pt x="3264" y="2313"/>
                      </a:cubicBezTo>
                      <a:cubicBezTo>
                        <a:pt x="2966" y="1838"/>
                        <a:pt x="3359" y="1554"/>
                        <a:pt x="3101" y="1174"/>
                      </a:cubicBezTo>
                      <a:cubicBezTo>
                        <a:pt x="2843" y="794"/>
                        <a:pt x="2178" y="156"/>
                        <a:pt x="1717" y="34"/>
                      </a:cubicBezTo>
                      <a:close/>
                    </a:path>
                  </a:pathLst>
                </a:custGeom>
                <a:solidFill>
                  <a:schemeClr val="lt1"/>
                </a:solidFill>
                <a:ln w="9525" cap="flat" cmpd="sng">
                  <a:solidFill>
                    <a:srgbClr val="000000"/>
                  </a:solidFill>
                  <a:prstDash val="solid"/>
                  <a:round/>
                  <a:headEnd type="none" w="med" len="med"/>
                  <a:tailEnd type="none" w="med" len="med"/>
                </a:ln>
              </p:spPr>
            </p:sp>
            <p:grpSp>
              <p:nvGrpSpPr>
                <p:cNvPr id="1621" name="Google Shape;1621;p36"/>
                <p:cNvGrpSpPr/>
                <p:nvPr/>
              </p:nvGrpSpPr>
              <p:grpSpPr>
                <a:xfrm rot="2008170">
                  <a:off x="7790595" y="1532300"/>
                  <a:ext cx="1100446" cy="972702"/>
                  <a:chOff x="4782737" y="3559661"/>
                  <a:chExt cx="644461" cy="569631"/>
                </a:xfrm>
              </p:grpSpPr>
              <p:sp>
                <p:nvSpPr>
                  <p:cNvPr id="1622" name="Google Shape;1622;p36"/>
                  <p:cNvSpPr/>
                  <p:nvPr/>
                </p:nvSpPr>
                <p:spPr>
                  <a:xfrm rot="-4924179">
                    <a:off x="4840298" y="3612961"/>
                    <a:ext cx="105615" cy="206493"/>
                  </a:xfrm>
                  <a:custGeom>
                    <a:avLst/>
                    <a:gdLst/>
                    <a:ahLst/>
                    <a:cxnLst/>
                    <a:rect l="l" t="t" r="r" b="b"/>
                    <a:pathLst>
                      <a:path w="379" h="741" extrusionOk="0">
                        <a:moveTo>
                          <a:pt x="41" y="650"/>
                        </a:moveTo>
                        <a:cubicBezTo>
                          <a:pt x="61" y="668"/>
                          <a:pt x="114" y="709"/>
                          <a:pt x="175" y="705"/>
                        </a:cubicBezTo>
                        <a:cubicBezTo>
                          <a:pt x="250" y="701"/>
                          <a:pt x="271" y="650"/>
                          <a:pt x="272" y="647"/>
                        </a:cubicBezTo>
                        <a:lnTo>
                          <a:pt x="334" y="374"/>
                        </a:lnTo>
                        <a:lnTo>
                          <a:pt x="343" y="57"/>
                        </a:lnTo>
                        <a:cubicBezTo>
                          <a:pt x="318" y="27"/>
                          <a:pt x="293" y="34"/>
                          <a:pt x="283" y="39"/>
                        </a:cubicBezTo>
                        <a:lnTo>
                          <a:pt x="209" y="234"/>
                        </a:lnTo>
                        <a:lnTo>
                          <a:pt x="41" y="650"/>
                        </a:lnTo>
                        <a:moveTo>
                          <a:pt x="168" y="741"/>
                        </a:moveTo>
                        <a:cubicBezTo>
                          <a:pt x="78" y="741"/>
                          <a:pt x="11" y="670"/>
                          <a:pt x="8" y="667"/>
                        </a:cubicBezTo>
                        <a:lnTo>
                          <a:pt x="0" y="659"/>
                        </a:lnTo>
                        <a:lnTo>
                          <a:pt x="176" y="221"/>
                        </a:lnTo>
                        <a:lnTo>
                          <a:pt x="254" y="16"/>
                        </a:lnTo>
                        <a:lnTo>
                          <a:pt x="259" y="13"/>
                        </a:lnTo>
                        <a:cubicBezTo>
                          <a:pt x="280" y="-2"/>
                          <a:pt x="333" y="-16"/>
                          <a:pt x="375" y="41"/>
                        </a:cubicBezTo>
                        <a:lnTo>
                          <a:pt x="379" y="46"/>
                        </a:lnTo>
                        <a:lnTo>
                          <a:pt x="369" y="378"/>
                        </a:lnTo>
                        <a:lnTo>
                          <a:pt x="305" y="658"/>
                        </a:lnTo>
                        <a:cubicBezTo>
                          <a:pt x="303" y="663"/>
                          <a:pt x="275" y="735"/>
                          <a:pt x="177" y="741"/>
                        </a:cubicBezTo>
                        <a:cubicBezTo>
                          <a:pt x="174" y="741"/>
                          <a:pt x="171" y="741"/>
                          <a:pt x="168" y="7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3" name="Google Shape;1623;p36"/>
                  <p:cNvSpPr/>
                  <p:nvPr/>
                </p:nvSpPr>
                <p:spPr>
                  <a:xfrm rot="-4924179">
                    <a:off x="4857929" y="3553548"/>
                    <a:ext cx="494078" cy="581858"/>
                  </a:xfrm>
                  <a:custGeom>
                    <a:avLst/>
                    <a:gdLst/>
                    <a:ahLst/>
                    <a:cxnLst/>
                    <a:rect l="l" t="t" r="r" b="b"/>
                    <a:pathLst>
                      <a:path w="1773" h="2088" extrusionOk="0">
                        <a:moveTo>
                          <a:pt x="0" y="1619"/>
                        </a:moveTo>
                        <a:lnTo>
                          <a:pt x="438" y="2088"/>
                        </a:lnTo>
                        <a:cubicBezTo>
                          <a:pt x="762" y="1656"/>
                          <a:pt x="897" y="1500"/>
                          <a:pt x="963" y="1491"/>
                        </a:cubicBezTo>
                        <a:cubicBezTo>
                          <a:pt x="1038" y="1480"/>
                          <a:pt x="1624" y="1139"/>
                          <a:pt x="1656" y="1097"/>
                        </a:cubicBezTo>
                        <a:cubicBezTo>
                          <a:pt x="1688" y="1054"/>
                          <a:pt x="1677" y="564"/>
                          <a:pt x="1677" y="564"/>
                        </a:cubicBezTo>
                        <a:cubicBezTo>
                          <a:pt x="1677" y="564"/>
                          <a:pt x="1783" y="447"/>
                          <a:pt x="1773" y="394"/>
                        </a:cubicBezTo>
                        <a:cubicBezTo>
                          <a:pt x="1762" y="340"/>
                          <a:pt x="1538" y="138"/>
                          <a:pt x="1485" y="85"/>
                        </a:cubicBezTo>
                        <a:cubicBezTo>
                          <a:pt x="1432" y="31"/>
                          <a:pt x="1421" y="-43"/>
                          <a:pt x="1379" y="31"/>
                        </a:cubicBezTo>
                        <a:cubicBezTo>
                          <a:pt x="1336" y="106"/>
                          <a:pt x="1336" y="149"/>
                          <a:pt x="1368" y="181"/>
                        </a:cubicBezTo>
                        <a:cubicBezTo>
                          <a:pt x="1400" y="213"/>
                          <a:pt x="1389" y="287"/>
                          <a:pt x="1389" y="287"/>
                        </a:cubicBezTo>
                        <a:lnTo>
                          <a:pt x="1357" y="372"/>
                        </a:lnTo>
                        <a:lnTo>
                          <a:pt x="1336" y="511"/>
                        </a:lnTo>
                        <a:cubicBezTo>
                          <a:pt x="1336" y="511"/>
                          <a:pt x="1304" y="564"/>
                          <a:pt x="1230" y="543"/>
                        </a:cubicBezTo>
                        <a:cubicBezTo>
                          <a:pt x="1155" y="522"/>
                          <a:pt x="1102" y="458"/>
                          <a:pt x="1102" y="458"/>
                        </a:cubicBezTo>
                        <a:lnTo>
                          <a:pt x="1240" y="85"/>
                        </a:lnTo>
                        <a:cubicBezTo>
                          <a:pt x="1240" y="85"/>
                          <a:pt x="1123" y="42"/>
                          <a:pt x="1102" y="127"/>
                        </a:cubicBezTo>
                        <a:cubicBezTo>
                          <a:pt x="1080" y="213"/>
                          <a:pt x="1134" y="181"/>
                          <a:pt x="1027" y="255"/>
                        </a:cubicBezTo>
                        <a:cubicBezTo>
                          <a:pt x="921" y="330"/>
                          <a:pt x="814" y="415"/>
                          <a:pt x="814" y="522"/>
                        </a:cubicBezTo>
                        <a:cubicBezTo>
                          <a:pt x="814" y="628"/>
                          <a:pt x="633" y="1182"/>
                          <a:pt x="633" y="1182"/>
                        </a:cubicBezTo>
                        <a:cubicBezTo>
                          <a:pt x="633" y="1182"/>
                          <a:pt x="311" y="1409"/>
                          <a:pt x="0" y="1619"/>
                        </a:cubicBezTo>
                        <a:close/>
                      </a:path>
                    </a:pathLst>
                  </a:custGeom>
                  <a:solidFill>
                    <a:srgbClr val="CD7A6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24" name="Google Shape;1624;p36"/>
                <p:cNvGrpSpPr/>
                <p:nvPr/>
              </p:nvGrpSpPr>
              <p:grpSpPr>
                <a:xfrm rot="-1230908">
                  <a:off x="9748994" y="2470010"/>
                  <a:ext cx="430796" cy="314406"/>
                  <a:chOff x="4646295" y="3088628"/>
                  <a:chExt cx="309248" cy="225697"/>
                </a:xfrm>
              </p:grpSpPr>
              <p:sp>
                <p:nvSpPr>
                  <p:cNvPr id="1625" name="Google Shape;1625;p36"/>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6" name="Google Shape;1626;p36"/>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7" name="Google Shape;1627;p36"/>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8" name="Google Shape;1628;p36"/>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9" name="Google Shape;1629;p36"/>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30" name="Google Shape;1630;p36"/>
                <p:cNvSpPr/>
                <p:nvPr/>
              </p:nvSpPr>
              <p:spPr>
                <a:xfrm rot="-1230717">
                  <a:off x="8150819" y="1824533"/>
                  <a:ext cx="3151981" cy="259980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rgbClr val="5BE3A8"/>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1" name="Google Shape;1631;p36"/>
                <p:cNvSpPr/>
                <p:nvPr/>
              </p:nvSpPr>
              <p:spPr>
                <a:xfrm rot="-1230717">
                  <a:off x="8150819" y="1824533"/>
                  <a:ext cx="3151981" cy="259980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2" name="Google Shape;1632;p36"/>
                <p:cNvSpPr/>
                <p:nvPr/>
              </p:nvSpPr>
              <p:spPr>
                <a:xfrm rot="-1230717">
                  <a:off x="8558319" y="2776684"/>
                  <a:ext cx="201105" cy="559680"/>
                </a:xfrm>
                <a:custGeom>
                  <a:avLst/>
                  <a:gdLst/>
                  <a:ahLst/>
                  <a:cxnLst/>
                  <a:rect l="l" t="t" r="r" b="b"/>
                  <a:pathLst>
                    <a:path w="401" h="1116" extrusionOk="0">
                      <a:moveTo>
                        <a:pt x="401" y="0"/>
                      </a:moveTo>
                      <a:lnTo>
                        <a:pt x="0" y="1116"/>
                      </a:lnTo>
                      <a:lnTo>
                        <a:pt x="401"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3" name="Google Shape;1633;p36"/>
                <p:cNvSpPr/>
                <p:nvPr/>
              </p:nvSpPr>
              <p:spPr>
                <a:xfrm rot="-1230717">
                  <a:off x="8701127" y="3003808"/>
                  <a:ext cx="12036" cy="273320"/>
                </a:xfrm>
                <a:custGeom>
                  <a:avLst/>
                  <a:gdLst/>
                  <a:ahLst/>
                  <a:cxnLst/>
                  <a:rect l="l" t="t" r="r" b="b"/>
                  <a:pathLst>
                    <a:path w="24" h="545" extrusionOk="0">
                      <a:moveTo>
                        <a:pt x="19" y="0"/>
                      </a:moveTo>
                      <a:cubicBezTo>
                        <a:pt x="19" y="0"/>
                        <a:pt x="38" y="287"/>
                        <a:pt x="0" y="545"/>
                      </a:cubicBezTo>
                      <a:lnTo>
                        <a:pt x="19"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4" name="Google Shape;1634;p36"/>
                <p:cNvSpPr/>
                <p:nvPr/>
              </p:nvSpPr>
              <p:spPr>
                <a:xfrm rot="-1230717">
                  <a:off x="9048044" y="2755033"/>
                  <a:ext cx="14544" cy="521064"/>
                </a:xfrm>
                <a:custGeom>
                  <a:avLst/>
                  <a:gdLst/>
                  <a:ahLst/>
                  <a:cxnLst/>
                  <a:rect l="l" t="t" r="r" b="b"/>
                  <a:pathLst>
                    <a:path w="29" h="1039" extrusionOk="0">
                      <a:moveTo>
                        <a:pt x="0" y="1039"/>
                      </a:moveTo>
                      <a:lnTo>
                        <a:pt x="29" y="0"/>
                      </a:lnTo>
                      <a:lnTo>
                        <a:pt x="0" y="1039"/>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5" name="Google Shape;1635;p36"/>
                <p:cNvSpPr/>
                <p:nvPr/>
              </p:nvSpPr>
              <p:spPr>
                <a:xfrm rot="-1230717">
                  <a:off x="8949866" y="2832600"/>
                  <a:ext cx="95788" cy="373120"/>
                </a:xfrm>
                <a:custGeom>
                  <a:avLst/>
                  <a:gdLst/>
                  <a:ahLst/>
                  <a:cxnLst/>
                  <a:rect l="l" t="t" r="r" b="b"/>
                  <a:pathLst>
                    <a:path w="191" h="744" extrusionOk="0">
                      <a:moveTo>
                        <a:pt x="191" y="744"/>
                      </a:moveTo>
                      <a:cubicBezTo>
                        <a:pt x="191" y="744"/>
                        <a:pt x="29" y="353"/>
                        <a:pt x="0" y="0"/>
                      </a:cubicBezTo>
                      <a:lnTo>
                        <a:pt x="191" y="74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6" name="Google Shape;1636;p36"/>
                <p:cNvSpPr/>
                <p:nvPr/>
              </p:nvSpPr>
              <p:spPr>
                <a:xfrm rot="-1230717">
                  <a:off x="8247109" y="2202015"/>
                  <a:ext cx="345539" cy="208125"/>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rgbClr val="5BE3A8"/>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7" name="Google Shape;1637;p36"/>
                <p:cNvSpPr/>
                <p:nvPr/>
              </p:nvSpPr>
              <p:spPr>
                <a:xfrm rot="-1230717">
                  <a:off x="8247109" y="2202015"/>
                  <a:ext cx="345539" cy="208125"/>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38" name="Google Shape;1638;p36"/>
              <p:cNvSpPr/>
              <p:nvPr/>
            </p:nvSpPr>
            <p:spPr>
              <a:xfrm>
                <a:off x="6988288" y="2125628"/>
                <a:ext cx="61920" cy="78120"/>
              </a:xfrm>
              <a:custGeom>
                <a:avLst/>
                <a:gdLst/>
                <a:ahLst/>
                <a:cxnLst/>
                <a:rect l="l" t="t" r="r" b="b"/>
                <a:pathLst>
                  <a:path w="172" h="217" extrusionOk="0">
                    <a:moveTo>
                      <a:pt x="132" y="122"/>
                    </a:moveTo>
                    <a:cubicBezTo>
                      <a:pt x="126" y="141"/>
                      <a:pt x="115" y="159"/>
                      <a:pt x="102" y="170"/>
                    </a:cubicBezTo>
                    <a:cubicBezTo>
                      <a:pt x="95" y="175"/>
                      <a:pt x="81" y="184"/>
                      <a:pt x="66" y="179"/>
                    </a:cubicBezTo>
                    <a:cubicBezTo>
                      <a:pt x="42" y="172"/>
                      <a:pt x="30" y="134"/>
                      <a:pt x="41" y="96"/>
                    </a:cubicBezTo>
                    <a:cubicBezTo>
                      <a:pt x="51" y="61"/>
                      <a:pt x="75" y="37"/>
                      <a:pt x="98" y="37"/>
                    </a:cubicBezTo>
                    <a:cubicBezTo>
                      <a:pt x="101" y="37"/>
                      <a:pt x="104" y="37"/>
                      <a:pt x="106" y="38"/>
                    </a:cubicBezTo>
                    <a:cubicBezTo>
                      <a:pt x="131" y="45"/>
                      <a:pt x="143" y="83"/>
                      <a:pt x="132" y="122"/>
                    </a:cubicBezTo>
                    <a:moveTo>
                      <a:pt x="117" y="3"/>
                    </a:moveTo>
                    <a:cubicBezTo>
                      <a:pt x="71" y="-10"/>
                      <a:pt x="22" y="26"/>
                      <a:pt x="6" y="86"/>
                    </a:cubicBezTo>
                    <a:cubicBezTo>
                      <a:pt x="-11" y="145"/>
                      <a:pt x="11" y="202"/>
                      <a:pt x="56" y="215"/>
                    </a:cubicBezTo>
                    <a:cubicBezTo>
                      <a:pt x="62" y="216"/>
                      <a:pt x="68" y="217"/>
                      <a:pt x="75" y="217"/>
                    </a:cubicBezTo>
                    <a:cubicBezTo>
                      <a:pt x="92" y="217"/>
                      <a:pt x="109" y="211"/>
                      <a:pt x="125" y="198"/>
                    </a:cubicBezTo>
                    <a:cubicBezTo>
                      <a:pt x="144" y="182"/>
                      <a:pt x="159" y="159"/>
                      <a:pt x="167" y="132"/>
                    </a:cubicBezTo>
                    <a:cubicBezTo>
                      <a:pt x="184" y="72"/>
                      <a:pt x="162" y="15"/>
                      <a:pt x="117" y="3"/>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9" name="Google Shape;1639;p36"/>
              <p:cNvSpPr/>
              <p:nvPr/>
            </p:nvSpPr>
            <p:spPr>
              <a:xfrm>
                <a:off x="7082248" y="2088908"/>
                <a:ext cx="22320" cy="30240"/>
              </a:xfrm>
              <a:custGeom>
                <a:avLst/>
                <a:gdLst/>
                <a:ahLst/>
                <a:cxnLst/>
                <a:rect l="l" t="t" r="r" b="b"/>
                <a:pathLst>
                  <a:path w="62" h="84" extrusionOk="0">
                    <a:moveTo>
                      <a:pt x="31" y="84"/>
                    </a:moveTo>
                    <a:cubicBezTo>
                      <a:pt x="48" y="84"/>
                      <a:pt x="62" y="65"/>
                      <a:pt x="62" y="42"/>
                    </a:cubicBezTo>
                    <a:cubicBezTo>
                      <a:pt x="62" y="19"/>
                      <a:pt x="48" y="0"/>
                      <a:pt x="31" y="0"/>
                    </a:cubicBezTo>
                    <a:cubicBezTo>
                      <a:pt x="14" y="0"/>
                      <a:pt x="0" y="19"/>
                      <a:pt x="0" y="42"/>
                    </a:cubicBezTo>
                    <a:cubicBezTo>
                      <a:pt x="0" y="65"/>
                      <a:pt x="14" y="84"/>
                      <a:pt x="31" y="8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0" name="Google Shape;1640;p36"/>
              <p:cNvSpPr/>
              <p:nvPr/>
            </p:nvSpPr>
            <p:spPr>
              <a:xfrm>
                <a:off x="7084048" y="2128508"/>
                <a:ext cx="21960" cy="29880"/>
              </a:xfrm>
              <a:custGeom>
                <a:avLst/>
                <a:gdLst/>
                <a:ahLst/>
                <a:cxnLst/>
                <a:rect l="l" t="t" r="r" b="b"/>
                <a:pathLst>
                  <a:path w="61" h="83" extrusionOk="0">
                    <a:moveTo>
                      <a:pt x="30" y="0"/>
                    </a:moveTo>
                    <a:cubicBezTo>
                      <a:pt x="14" y="0"/>
                      <a:pt x="0" y="19"/>
                      <a:pt x="0" y="42"/>
                    </a:cubicBezTo>
                    <a:cubicBezTo>
                      <a:pt x="0" y="64"/>
                      <a:pt x="14" y="83"/>
                      <a:pt x="30" y="83"/>
                    </a:cubicBezTo>
                    <a:cubicBezTo>
                      <a:pt x="47" y="83"/>
                      <a:pt x="61" y="64"/>
                      <a:pt x="61" y="42"/>
                    </a:cubicBezTo>
                    <a:cubicBezTo>
                      <a:pt x="61" y="19"/>
                      <a:pt x="47" y="0"/>
                      <a:pt x="3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1" name="Google Shape;1641;p36"/>
              <p:cNvSpPr/>
              <p:nvPr/>
            </p:nvSpPr>
            <p:spPr>
              <a:xfrm>
                <a:off x="7154608" y="1995667"/>
                <a:ext cx="73800" cy="274320"/>
              </a:xfrm>
              <a:custGeom>
                <a:avLst/>
                <a:gdLst/>
                <a:ahLst/>
                <a:cxnLst/>
                <a:rect l="l" t="t" r="r" b="b"/>
                <a:pathLst>
                  <a:path w="205" h="762" extrusionOk="0">
                    <a:moveTo>
                      <a:pt x="205" y="28"/>
                    </a:moveTo>
                    <a:lnTo>
                      <a:pt x="182" y="0"/>
                    </a:lnTo>
                    <a:cubicBezTo>
                      <a:pt x="178" y="3"/>
                      <a:pt x="-146" y="291"/>
                      <a:pt x="81" y="762"/>
                    </a:cubicBezTo>
                    <a:lnTo>
                      <a:pt x="114" y="746"/>
                    </a:lnTo>
                    <a:cubicBezTo>
                      <a:pt x="-101" y="301"/>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2" name="Google Shape;1642;p36"/>
              <p:cNvSpPr/>
              <p:nvPr/>
            </p:nvSpPr>
            <p:spPr>
              <a:xfrm>
                <a:off x="7569688" y="1993508"/>
                <a:ext cx="53280" cy="275400"/>
              </a:xfrm>
              <a:custGeom>
                <a:avLst/>
                <a:gdLst/>
                <a:ahLst/>
                <a:cxnLst/>
                <a:rect l="l" t="t" r="r" b="b"/>
                <a:pathLst>
                  <a:path w="148" h="765" extrusionOk="0">
                    <a:moveTo>
                      <a:pt x="2" y="23"/>
                    </a:moveTo>
                    <a:cubicBezTo>
                      <a:pt x="4" y="26"/>
                      <a:pt x="249" y="333"/>
                      <a:pt x="0" y="746"/>
                    </a:cubicBezTo>
                    <a:lnTo>
                      <a:pt x="31" y="765"/>
                    </a:lnTo>
                    <a:cubicBezTo>
                      <a:pt x="293" y="330"/>
                      <a:pt x="33"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3" name="Google Shape;1643;p36"/>
              <p:cNvSpPr/>
              <p:nvPr/>
            </p:nvSpPr>
            <p:spPr>
              <a:xfrm>
                <a:off x="7181968" y="2074148"/>
                <a:ext cx="121320" cy="108000"/>
              </a:xfrm>
              <a:custGeom>
                <a:avLst/>
                <a:gdLst/>
                <a:ahLst/>
                <a:cxnLst/>
                <a:rect l="l" t="t" r="r" b="b"/>
                <a:pathLst>
                  <a:path w="337" h="300" extrusionOk="0">
                    <a:moveTo>
                      <a:pt x="225" y="117"/>
                    </a:moveTo>
                    <a:cubicBezTo>
                      <a:pt x="235" y="95"/>
                      <a:pt x="245" y="73"/>
                      <a:pt x="256" y="55"/>
                    </a:cubicBezTo>
                    <a:cubicBezTo>
                      <a:pt x="263" y="42"/>
                      <a:pt x="268" y="39"/>
                      <a:pt x="268" y="38"/>
                    </a:cubicBezTo>
                    <a:cubicBezTo>
                      <a:pt x="279" y="44"/>
                      <a:pt x="294" y="90"/>
                      <a:pt x="301" y="136"/>
                    </a:cubicBezTo>
                    <a:lnTo>
                      <a:pt x="337" y="131"/>
                    </a:lnTo>
                    <a:cubicBezTo>
                      <a:pt x="332" y="95"/>
                      <a:pt x="315" y="9"/>
                      <a:pt x="275" y="2"/>
                    </a:cubicBezTo>
                    <a:cubicBezTo>
                      <a:pt x="256" y="-2"/>
                      <a:pt x="239" y="10"/>
                      <a:pt x="224" y="37"/>
                    </a:cubicBezTo>
                    <a:cubicBezTo>
                      <a:pt x="222" y="40"/>
                      <a:pt x="220" y="44"/>
                      <a:pt x="218" y="48"/>
                    </a:cubicBezTo>
                    <a:cubicBezTo>
                      <a:pt x="213" y="35"/>
                      <a:pt x="206" y="23"/>
                      <a:pt x="194" y="14"/>
                    </a:cubicBezTo>
                    <a:cubicBezTo>
                      <a:pt x="174" y="-2"/>
                      <a:pt x="156" y="-1"/>
                      <a:pt x="144" y="3"/>
                    </a:cubicBezTo>
                    <a:cubicBezTo>
                      <a:pt x="96" y="20"/>
                      <a:pt x="73" y="111"/>
                      <a:pt x="69" y="129"/>
                    </a:cubicBezTo>
                    <a:lnTo>
                      <a:pt x="105" y="137"/>
                    </a:lnTo>
                    <a:cubicBezTo>
                      <a:pt x="113" y="102"/>
                      <a:pt x="135" y="45"/>
                      <a:pt x="156" y="38"/>
                    </a:cubicBezTo>
                    <a:cubicBezTo>
                      <a:pt x="158" y="37"/>
                      <a:pt x="163" y="36"/>
                      <a:pt x="172" y="43"/>
                    </a:cubicBezTo>
                    <a:cubicBezTo>
                      <a:pt x="187" y="54"/>
                      <a:pt x="190" y="79"/>
                      <a:pt x="189" y="107"/>
                    </a:cubicBezTo>
                    <a:cubicBezTo>
                      <a:pt x="187" y="110"/>
                      <a:pt x="186" y="114"/>
                      <a:pt x="184" y="117"/>
                    </a:cubicBezTo>
                    <a:cubicBezTo>
                      <a:pt x="152" y="185"/>
                      <a:pt x="115" y="263"/>
                      <a:pt x="77" y="255"/>
                    </a:cubicBezTo>
                    <a:cubicBezTo>
                      <a:pt x="58" y="252"/>
                      <a:pt x="46" y="245"/>
                      <a:pt x="41" y="237"/>
                    </a:cubicBezTo>
                    <a:cubicBezTo>
                      <a:pt x="35" y="228"/>
                      <a:pt x="38" y="219"/>
                      <a:pt x="38" y="218"/>
                    </a:cubicBezTo>
                    <a:lnTo>
                      <a:pt x="4" y="206"/>
                    </a:lnTo>
                    <a:cubicBezTo>
                      <a:pt x="3" y="208"/>
                      <a:pt x="-5" y="231"/>
                      <a:pt x="9" y="254"/>
                    </a:cubicBezTo>
                    <a:cubicBezTo>
                      <a:pt x="19" y="273"/>
                      <a:pt x="40" y="286"/>
                      <a:pt x="70" y="291"/>
                    </a:cubicBezTo>
                    <a:cubicBezTo>
                      <a:pt x="75" y="292"/>
                      <a:pt x="79" y="293"/>
                      <a:pt x="83" y="293"/>
                    </a:cubicBezTo>
                    <a:cubicBezTo>
                      <a:pt x="120" y="293"/>
                      <a:pt x="149" y="260"/>
                      <a:pt x="174" y="217"/>
                    </a:cubicBezTo>
                    <a:cubicBezTo>
                      <a:pt x="171" y="246"/>
                      <a:pt x="173" y="269"/>
                      <a:pt x="189" y="283"/>
                    </a:cubicBezTo>
                    <a:cubicBezTo>
                      <a:pt x="202" y="294"/>
                      <a:pt x="218" y="300"/>
                      <a:pt x="237" y="300"/>
                    </a:cubicBezTo>
                    <a:cubicBezTo>
                      <a:pt x="244" y="300"/>
                      <a:pt x="252" y="299"/>
                      <a:pt x="260" y="298"/>
                    </a:cubicBezTo>
                    <a:cubicBezTo>
                      <a:pt x="292" y="290"/>
                      <a:pt x="321" y="269"/>
                      <a:pt x="331" y="246"/>
                    </a:cubicBezTo>
                    <a:lnTo>
                      <a:pt x="298" y="231"/>
                    </a:lnTo>
                    <a:cubicBezTo>
                      <a:pt x="293" y="242"/>
                      <a:pt x="274" y="257"/>
                      <a:pt x="252" y="262"/>
                    </a:cubicBezTo>
                    <a:cubicBezTo>
                      <a:pt x="242" y="264"/>
                      <a:pt x="225" y="266"/>
                      <a:pt x="213" y="255"/>
                    </a:cubicBezTo>
                    <a:cubicBezTo>
                      <a:pt x="205" y="249"/>
                      <a:pt x="213" y="203"/>
                      <a:pt x="217" y="179"/>
                    </a:cubicBezTo>
                    <a:cubicBezTo>
                      <a:pt x="220" y="158"/>
                      <a:pt x="223" y="137"/>
                      <a:pt x="225" y="1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4" name="Google Shape;1644;p36"/>
              <p:cNvSpPr/>
              <p:nvPr/>
            </p:nvSpPr>
            <p:spPr>
              <a:xfrm>
                <a:off x="7308327" y="2155508"/>
                <a:ext cx="54720" cy="63000"/>
              </a:xfrm>
              <a:custGeom>
                <a:avLst/>
                <a:gdLst/>
                <a:ahLst/>
                <a:cxnLst/>
                <a:rect l="l" t="t" r="r" b="b"/>
                <a:pathLst>
                  <a:path w="152" h="175" extrusionOk="0">
                    <a:moveTo>
                      <a:pt x="133" y="22"/>
                    </a:moveTo>
                    <a:cubicBezTo>
                      <a:pt x="130" y="21"/>
                      <a:pt x="117" y="17"/>
                      <a:pt x="106" y="32"/>
                    </a:cubicBezTo>
                    <a:cubicBezTo>
                      <a:pt x="99" y="42"/>
                      <a:pt x="80" y="61"/>
                      <a:pt x="62" y="78"/>
                    </a:cubicBezTo>
                    <a:cubicBezTo>
                      <a:pt x="59" y="81"/>
                      <a:pt x="56" y="83"/>
                      <a:pt x="53" y="86"/>
                    </a:cubicBezTo>
                    <a:cubicBezTo>
                      <a:pt x="50" y="56"/>
                      <a:pt x="44" y="23"/>
                      <a:pt x="38" y="0"/>
                    </a:cubicBezTo>
                    <a:lnTo>
                      <a:pt x="3" y="8"/>
                    </a:lnTo>
                    <a:cubicBezTo>
                      <a:pt x="12" y="50"/>
                      <a:pt x="18" y="94"/>
                      <a:pt x="19" y="120"/>
                    </a:cubicBezTo>
                    <a:cubicBezTo>
                      <a:pt x="3" y="139"/>
                      <a:pt x="-2" y="150"/>
                      <a:pt x="2" y="161"/>
                    </a:cubicBezTo>
                    <a:cubicBezTo>
                      <a:pt x="4" y="165"/>
                      <a:pt x="9" y="175"/>
                      <a:pt x="25" y="175"/>
                    </a:cubicBezTo>
                    <a:cubicBezTo>
                      <a:pt x="33" y="175"/>
                      <a:pt x="40" y="172"/>
                      <a:pt x="46" y="165"/>
                    </a:cubicBezTo>
                    <a:cubicBezTo>
                      <a:pt x="51" y="159"/>
                      <a:pt x="54" y="148"/>
                      <a:pt x="55" y="136"/>
                    </a:cubicBezTo>
                    <a:cubicBezTo>
                      <a:pt x="65" y="126"/>
                      <a:pt x="77" y="114"/>
                      <a:pt x="87" y="105"/>
                    </a:cubicBezTo>
                    <a:cubicBezTo>
                      <a:pt x="97" y="95"/>
                      <a:pt x="107" y="86"/>
                      <a:pt x="115" y="77"/>
                    </a:cubicBezTo>
                    <a:cubicBezTo>
                      <a:pt x="116" y="100"/>
                      <a:pt x="114" y="134"/>
                      <a:pt x="112" y="164"/>
                    </a:cubicBezTo>
                    <a:lnTo>
                      <a:pt x="148" y="167"/>
                    </a:lnTo>
                    <a:cubicBezTo>
                      <a:pt x="160" y="32"/>
                      <a:pt x="145" y="26"/>
                      <a:pt x="133" y="2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5" name="Google Shape;1645;p36"/>
              <p:cNvSpPr/>
              <p:nvPr/>
            </p:nvSpPr>
            <p:spPr>
              <a:xfrm>
                <a:off x="5983888" y="2089628"/>
                <a:ext cx="153000" cy="159120"/>
              </a:xfrm>
              <a:custGeom>
                <a:avLst/>
                <a:gdLst/>
                <a:ahLst/>
                <a:cxnLst/>
                <a:rect l="l" t="t" r="r" b="b"/>
                <a:pathLst>
                  <a:path w="425" h="442" extrusionOk="0">
                    <a:moveTo>
                      <a:pt x="273" y="376"/>
                    </a:moveTo>
                    <a:cubicBezTo>
                      <a:pt x="267" y="386"/>
                      <a:pt x="263" y="390"/>
                      <a:pt x="263" y="392"/>
                    </a:cubicBezTo>
                    <a:cubicBezTo>
                      <a:pt x="259" y="389"/>
                      <a:pt x="248" y="374"/>
                      <a:pt x="237" y="319"/>
                    </a:cubicBezTo>
                    <a:cubicBezTo>
                      <a:pt x="220" y="234"/>
                      <a:pt x="220" y="83"/>
                      <a:pt x="220" y="82"/>
                    </a:cubicBezTo>
                    <a:cubicBezTo>
                      <a:pt x="220" y="73"/>
                      <a:pt x="213" y="65"/>
                      <a:pt x="204" y="64"/>
                    </a:cubicBezTo>
                    <a:cubicBezTo>
                      <a:pt x="195" y="62"/>
                      <a:pt x="186" y="68"/>
                      <a:pt x="184" y="76"/>
                    </a:cubicBezTo>
                    <a:cubicBezTo>
                      <a:pt x="183" y="79"/>
                      <a:pt x="118" y="298"/>
                      <a:pt x="72" y="374"/>
                    </a:cubicBezTo>
                    <a:cubicBezTo>
                      <a:pt x="53" y="405"/>
                      <a:pt x="43" y="406"/>
                      <a:pt x="43" y="406"/>
                    </a:cubicBezTo>
                    <a:cubicBezTo>
                      <a:pt x="41" y="405"/>
                      <a:pt x="37" y="400"/>
                      <a:pt x="35" y="395"/>
                    </a:cubicBezTo>
                    <a:lnTo>
                      <a:pt x="18" y="401"/>
                    </a:lnTo>
                    <a:lnTo>
                      <a:pt x="0" y="407"/>
                    </a:lnTo>
                    <a:cubicBezTo>
                      <a:pt x="1" y="411"/>
                      <a:pt x="12" y="439"/>
                      <a:pt x="39" y="442"/>
                    </a:cubicBezTo>
                    <a:cubicBezTo>
                      <a:pt x="40" y="442"/>
                      <a:pt x="42" y="442"/>
                      <a:pt x="43" y="442"/>
                    </a:cubicBezTo>
                    <a:cubicBezTo>
                      <a:pt x="63" y="442"/>
                      <a:pt x="83" y="426"/>
                      <a:pt x="103" y="393"/>
                    </a:cubicBezTo>
                    <a:cubicBezTo>
                      <a:pt x="131" y="348"/>
                      <a:pt x="163" y="261"/>
                      <a:pt x="186" y="190"/>
                    </a:cubicBezTo>
                    <a:cubicBezTo>
                      <a:pt x="189" y="236"/>
                      <a:pt x="193" y="287"/>
                      <a:pt x="201" y="326"/>
                    </a:cubicBezTo>
                    <a:cubicBezTo>
                      <a:pt x="214" y="393"/>
                      <a:pt x="232" y="425"/>
                      <a:pt x="258" y="429"/>
                    </a:cubicBezTo>
                    <a:cubicBezTo>
                      <a:pt x="276" y="431"/>
                      <a:pt x="292" y="419"/>
                      <a:pt x="305" y="392"/>
                    </a:cubicBezTo>
                    <a:cubicBezTo>
                      <a:pt x="336" y="331"/>
                      <a:pt x="395" y="172"/>
                      <a:pt x="425" y="6"/>
                    </a:cubicBezTo>
                    <a:lnTo>
                      <a:pt x="389" y="0"/>
                    </a:lnTo>
                    <a:cubicBezTo>
                      <a:pt x="359" y="168"/>
                      <a:pt x="298" y="326"/>
                      <a:pt x="273" y="3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6" name="Google Shape;1646;p36"/>
              <p:cNvSpPr/>
              <p:nvPr/>
            </p:nvSpPr>
            <p:spPr>
              <a:xfrm>
                <a:off x="6152368" y="2164867"/>
                <a:ext cx="156600" cy="63720"/>
              </a:xfrm>
              <a:custGeom>
                <a:avLst/>
                <a:gdLst/>
                <a:ahLst/>
                <a:cxnLst/>
                <a:rect l="l" t="t" r="r" b="b"/>
                <a:pathLst>
                  <a:path w="435" h="177" extrusionOk="0">
                    <a:moveTo>
                      <a:pt x="423" y="66"/>
                    </a:moveTo>
                    <a:lnTo>
                      <a:pt x="390" y="52"/>
                    </a:lnTo>
                    <a:lnTo>
                      <a:pt x="390" y="51"/>
                    </a:lnTo>
                    <a:lnTo>
                      <a:pt x="388" y="51"/>
                    </a:lnTo>
                    <a:lnTo>
                      <a:pt x="266" y="0"/>
                    </a:lnTo>
                    <a:lnTo>
                      <a:pt x="252" y="34"/>
                    </a:lnTo>
                    <a:lnTo>
                      <a:pt x="293" y="51"/>
                    </a:lnTo>
                    <a:lnTo>
                      <a:pt x="0" y="51"/>
                    </a:lnTo>
                    <a:lnTo>
                      <a:pt x="0" y="88"/>
                    </a:lnTo>
                    <a:lnTo>
                      <a:pt x="351" y="88"/>
                    </a:lnTo>
                    <a:cubicBezTo>
                      <a:pt x="312" y="104"/>
                      <a:pt x="266" y="128"/>
                      <a:pt x="244" y="155"/>
                    </a:cubicBezTo>
                    <a:lnTo>
                      <a:pt x="273" y="177"/>
                    </a:lnTo>
                    <a:cubicBezTo>
                      <a:pt x="299" y="145"/>
                      <a:pt x="389" y="111"/>
                      <a:pt x="422" y="100"/>
                    </a:cubicBezTo>
                    <a:cubicBezTo>
                      <a:pt x="429" y="98"/>
                      <a:pt x="434" y="91"/>
                      <a:pt x="435" y="84"/>
                    </a:cubicBezTo>
                    <a:cubicBezTo>
                      <a:pt x="435" y="76"/>
                      <a:pt x="431" y="69"/>
                      <a:pt x="423" y="66"/>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7" name="Google Shape;1647;p36"/>
              <p:cNvSpPr/>
              <p:nvPr/>
            </p:nvSpPr>
            <p:spPr>
              <a:xfrm>
                <a:off x="6323368" y="2100068"/>
                <a:ext cx="116280" cy="168840"/>
              </a:xfrm>
              <a:custGeom>
                <a:avLst/>
                <a:gdLst/>
                <a:ahLst/>
                <a:cxnLst/>
                <a:rect l="l" t="t" r="r" b="b"/>
                <a:pathLst>
                  <a:path w="323" h="469" extrusionOk="0">
                    <a:moveTo>
                      <a:pt x="99" y="223"/>
                    </a:moveTo>
                    <a:cubicBezTo>
                      <a:pt x="97" y="223"/>
                      <a:pt x="96" y="223"/>
                      <a:pt x="95" y="223"/>
                    </a:cubicBezTo>
                    <a:cubicBezTo>
                      <a:pt x="90" y="224"/>
                      <a:pt x="87" y="227"/>
                      <a:pt x="84" y="230"/>
                    </a:cubicBezTo>
                    <a:lnTo>
                      <a:pt x="90" y="161"/>
                    </a:lnTo>
                    <a:cubicBezTo>
                      <a:pt x="129" y="88"/>
                      <a:pt x="172" y="39"/>
                      <a:pt x="193" y="37"/>
                    </a:cubicBezTo>
                    <a:cubicBezTo>
                      <a:pt x="195" y="37"/>
                      <a:pt x="200" y="37"/>
                      <a:pt x="205" y="48"/>
                    </a:cubicBezTo>
                    <a:cubicBezTo>
                      <a:pt x="238" y="110"/>
                      <a:pt x="222" y="140"/>
                      <a:pt x="157" y="201"/>
                    </a:cubicBezTo>
                    <a:cubicBezTo>
                      <a:pt x="133" y="223"/>
                      <a:pt x="120" y="230"/>
                      <a:pt x="115" y="232"/>
                    </a:cubicBezTo>
                    <a:cubicBezTo>
                      <a:pt x="112" y="226"/>
                      <a:pt x="105" y="223"/>
                      <a:pt x="99" y="223"/>
                    </a:cubicBezTo>
                    <a:moveTo>
                      <a:pt x="37" y="348"/>
                    </a:moveTo>
                    <a:cubicBezTo>
                      <a:pt x="36" y="326"/>
                      <a:pt x="37" y="301"/>
                      <a:pt x="44" y="274"/>
                    </a:cubicBezTo>
                    <a:lnTo>
                      <a:pt x="37" y="348"/>
                    </a:lnTo>
                    <a:moveTo>
                      <a:pt x="240" y="415"/>
                    </a:moveTo>
                    <a:cubicBezTo>
                      <a:pt x="229" y="415"/>
                      <a:pt x="219" y="410"/>
                      <a:pt x="209" y="399"/>
                    </a:cubicBezTo>
                    <a:cubicBezTo>
                      <a:pt x="176" y="363"/>
                      <a:pt x="146" y="302"/>
                      <a:pt x="129" y="265"/>
                    </a:cubicBezTo>
                    <a:cubicBezTo>
                      <a:pt x="144" y="260"/>
                      <a:pt x="161" y="247"/>
                      <a:pt x="182" y="228"/>
                    </a:cubicBezTo>
                    <a:cubicBezTo>
                      <a:pt x="244" y="169"/>
                      <a:pt x="285" y="121"/>
                      <a:pt x="238" y="31"/>
                    </a:cubicBezTo>
                    <a:cubicBezTo>
                      <a:pt x="223" y="3"/>
                      <a:pt x="202" y="0"/>
                      <a:pt x="191" y="1"/>
                    </a:cubicBezTo>
                    <a:cubicBezTo>
                      <a:pt x="161" y="3"/>
                      <a:pt x="128" y="35"/>
                      <a:pt x="98" y="79"/>
                    </a:cubicBezTo>
                    <a:lnTo>
                      <a:pt x="100" y="54"/>
                    </a:lnTo>
                    <a:lnTo>
                      <a:pt x="63" y="51"/>
                    </a:lnTo>
                    <a:lnTo>
                      <a:pt x="54" y="151"/>
                    </a:lnTo>
                    <a:cubicBezTo>
                      <a:pt x="41" y="177"/>
                      <a:pt x="30" y="203"/>
                      <a:pt x="21" y="225"/>
                    </a:cubicBezTo>
                    <a:cubicBezTo>
                      <a:pt x="-30" y="355"/>
                      <a:pt x="28" y="456"/>
                      <a:pt x="31" y="460"/>
                    </a:cubicBezTo>
                    <a:cubicBezTo>
                      <a:pt x="34" y="466"/>
                      <a:pt x="40" y="469"/>
                      <a:pt x="46" y="469"/>
                    </a:cubicBezTo>
                    <a:cubicBezTo>
                      <a:pt x="48" y="469"/>
                      <a:pt x="49" y="469"/>
                      <a:pt x="50" y="469"/>
                    </a:cubicBezTo>
                    <a:cubicBezTo>
                      <a:pt x="58" y="467"/>
                      <a:pt x="64" y="461"/>
                      <a:pt x="65" y="453"/>
                    </a:cubicBezTo>
                    <a:lnTo>
                      <a:pt x="83" y="250"/>
                    </a:lnTo>
                    <a:cubicBezTo>
                      <a:pt x="83" y="251"/>
                      <a:pt x="84" y="253"/>
                      <a:pt x="84" y="254"/>
                    </a:cubicBezTo>
                    <a:cubicBezTo>
                      <a:pt x="95" y="280"/>
                      <a:pt x="134" y="373"/>
                      <a:pt x="182" y="424"/>
                    </a:cubicBezTo>
                    <a:cubicBezTo>
                      <a:pt x="199" y="443"/>
                      <a:pt x="219" y="452"/>
                      <a:pt x="242" y="451"/>
                    </a:cubicBezTo>
                    <a:cubicBezTo>
                      <a:pt x="286" y="450"/>
                      <a:pt x="322" y="408"/>
                      <a:pt x="323" y="406"/>
                    </a:cubicBezTo>
                    <a:lnTo>
                      <a:pt x="295" y="382"/>
                    </a:lnTo>
                    <a:cubicBezTo>
                      <a:pt x="288" y="391"/>
                      <a:pt x="264" y="414"/>
                      <a:pt x="240" y="4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8" name="Google Shape;1648;p36"/>
              <p:cNvSpPr/>
              <p:nvPr/>
            </p:nvSpPr>
            <p:spPr>
              <a:xfrm>
                <a:off x="6568168" y="2043548"/>
                <a:ext cx="113760" cy="140760"/>
              </a:xfrm>
              <a:custGeom>
                <a:avLst/>
                <a:gdLst/>
                <a:ahLst/>
                <a:cxnLst/>
                <a:rect l="l" t="t" r="r" b="b"/>
                <a:pathLst>
                  <a:path w="316" h="391" extrusionOk="0">
                    <a:moveTo>
                      <a:pt x="234" y="354"/>
                    </a:moveTo>
                    <a:cubicBezTo>
                      <a:pt x="226" y="346"/>
                      <a:pt x="230" y="293"/>
                      <a:pt x="234" y="254"/>
                    </a:cubicBezTo>
                    <a:cubicBezTo>
                      <a:pt x="238" y="210"/>
                      <a:pt x="242" y="160"/>
                      <a:pt x="238" y="112"/>
                    </a:cubicBezTo>
                    <a:cubicBezTo>
                      <a:pt x="234" y="54"/>
                      <a:pt x="218" y="22"/>
                      <a:pt x="190" y="15"/>
                    </a:cubicBezTo>
                    <a:cubicBezTo>
                      <a:pt x="159" y="7"/>
                      <a:pt x="123" y="36"/>
                      <a:pt x="82" y="99"/>
                    </a:cubicBezTo>
                    <a:cubicBezTo>
                      <a:pt x="63" y="129"/>
                      <a:pt x="49" y="163"/>
                      <a:pt x="37" y="198"/>
                    </a:cubicBezTo>
                    <a:lnTo>
                      <a:pt x="37" y="0"/>
                    </a:lnTo>
                    <a:lnTo>
                      <a:pt x="0" y="0"/>
                    </a:lnTo>
                    <a:lnTo>
                      <a:pt x="0" y="363"/>
                    </a:lnTo>
                    <a:cubicBezTo>
                      <a:pt x="0" y="373"/>
                      <a:pt x="8" y="381"/>
                      <a:pt x="18" y="381"/>
                    </a:cubicBezTo>
                    <a:cubicBezTo>
                      <a:pt x="28" y="382"/>
                      <a:pt x="36" y="375"/>
                      <a:pt x="37" y="365"/>
                    </a:cubicBezTo>
                    <a:cubicBezTo>
                      <a:pt x="37" y="363"/>
                      <a:pt x="55" y="210"/>
                      <a:pt x="113" y="119"/>
                    </a:cubicBezTo>
                    <a:cubicBezTo>
                      <a:pt x="150" y="61"/>
                      <a:pt x="174" y="49"/>
                      <a:pt x="181" y="51"/>
                    </a:cubicBezTo>
                    <a:cubicBezTo>
                      <a:pt x="187" y="52"/>
                      <a:pt x="198" y="67"/>
                      <a:pt x="202" y="115"/>
                    </a:cubicBezTo>
                    <a:cubicBezTo>
                      <a:pt x="205" y="159"/>
                      <a:pt x="201" y="208"/>
                      <a:pt x="197" y="251"/>
                    </a:cubicBezTo>
                    <a:cubicBezTo>
                      <a:pt x="191" y="326"/>
                      <a:pt x="186" y="381"/>
                      <a:pt x="225" y="390"/>
                    </a:cubicBezTo>
                    <a:cubicBezTo>
                      <a:pt x="229" y="390"/>
                      <a:pt x="232" y="391"/>
                      <a:pt x="236" y="391"/>
                    </a:cubicBezTo>
                    <a:cubicBezTo>
                      <a:pt x="282" y="391"/>
                      <a:pt x="312" y="321"/>
                      <a:pt x="316" y="313"/>
                    </a:cubicBezTo>
                    <a:lnTo>
                      <a:pt x="282" y="299"/>
                    </a:lnTo>
                    <a:cubicBezTo>
                      <a:pt x="273" y="320"/>
                      <a:pt x="250" y="357"/>
                      <a:pt x="234"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9" name="Google Shape;1649;p36"/>
              <p:cNvSpPr/>
              <p:nvPr/>
            </p:nvSpPr>
            <p:spPr>
              <a:xfrm>
                <a:off x="6730168" y="2062988"/>
                <a:ext cx="81360" cy="88920"/>
              </a:xfrm>
              <a:custGeom>
                <a:avLst/>
                <a:gdLst/>
                <a:ahLst/>
                <a:cxnLst/>
                <a:rect l="l" t="t" r="r" b="b"/>
                <a:pathLst>
                  <a:path w="226" h="247" extrusionOk="0">
                    <a:moveTo>
                      <a:pt x="226" y="153"/>
                    </a:moveTo>
                    <a:cubicBezTo>
                      <a:pt x="227" y="147"/>
                      <a:pt x="224" y="140"/>
                      <a:pt x="218" y="136"/>
                    </a:cubicBezTo>
                    <a:lnTo>
                      <a:pt x="21" y="0"/>
                    </a:lnTo>
                    <a:lnTo>
                      <a:pt x="1" y="31"/>
                    </a:lnTo>
                    <a:lnTo>
                      <a:pt x="169" y="147"/>
                    </a:lnTo>
                    <a:lnTo>
                      <a:pt x="0" y="213"/>
                    </a:lnTo>
                    <a:lnTo>
                      <a:pt x="13" y="247"/>
                    </a:lnTo>
                    <a:lnTo>
                      <a:pt x="215" y="168"/>
                    </a:lnTo>
                    <a:cubicBezTo>
                      <a:pt x="221" y="166"/>
                      <a:pt x="225" y="160"/>
                      <a:pt x="226" y="153"/>
                    </a:cubicBezTo>
                    <a:close/>
                  </a:path>
                </a:pathLst>
              </a:custGeom>
              <a:solidFill>
                <a:schemeClr val="dk1"/>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0" name="Google Shape;1650;p36"/>
              <p:cNvSpPr/>
              <p:nvPr/>
            </p:nvSpPr>
            <p:spPr>
              <a:xfrm>
                <a:off x="6737008" y="2141828"/>
                <a:ext cx="83160" cy="49320"/>
              </a:xfrm>
              <a:custGeom>
                <a:avLst/>
                <a:gdLst/>
                <a:ahLst/>
                <a:cxnLst/>
                <a:rect l="l" t="t" r="r" b="b"/>
                <a:pathLst>
                  <a:path w="231" h="137" extrusionOk="0">
                    <a:moveTo>
                      <a:pt x="0" y="113"/>
                    </a:moveTo>
                    <a:lnTo>
                      <a:pt x="27" y="137"/>
                    </a:lnTo>
                    <a:cubicBezTo>
                      <a:pt x="29" y="136"/>
                      <a:pt x="127" y="26"/>
                      <a:pt x="226" y="38"/>
                    </a:cubicBezTo>
                    <a:lnTo>
                      <a:pt x="231" y="2"/>
                    </a:lnTo>
                    <a:cubicBezTo>
                      <a:pt x="113" y="-12"/>
                      <a:pt x="5" y="108"/>
                      <a:pt x="0" y="113"/>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1" name="Google Shape;1651;p36"/>
              <p:cNvSpPr/>
              <p:nvPr/>
            </p:nvSpPr>
            <p:spPr>
              <a:xfrm>
                <a:off x="6863008" y="2077028"/>
                <a:ext cx="108720" cy="95760"/>
              </a:xfrm>
              <a:custGeom>
                <a:avLst/>
                <a:gdLst/>
                <a:ahLst/>
                <a:cxnLst/>
                <a:rect l="l" t="t" r="r" b="b"/>
                <a:pathLst>
                  <a:path w="302" h="266" extrusionOk="0">
                    <a:moveTo>
                      <a:pt x="241" y="205"/>
                    </a:moveTo>
                    <a:cubicBezTo>
                      <a:pt x="238" y="186"/>
                      <a:pt x="238" y="149"/>
                      <a:pt x="238" y="121"/>
                    </a:cubicBezTo>
                    <a:cubicBezTo>
                      <a:pt x="238" y="63"/>
                      <a:pt x="236" y="14"/>
                      <a:pt x="205" y="2"/>
                    </a:cubicBezTo>
                    <a:cubicBezTo>
                      <a:pt x="181" y="-6"/>
                      <a:pt x="154" y="10"/>
                      <a:pt x="114" y="57"/>
                    </a:cubicBezTo>
                    <a:cubicBezTo>
                      <a:pt x="80" y="96"/>
                      <a:pt x="56" y="133"/>
                      <a:pt x="39" y="163"/>
                    </a:cubicBezTo>
                    <a:lnTo>
                      <a:pt x="37" y="20"/>
                    </a:lnTo>
                    <a:lnTo>
                      <a:pt x="0" y="21"/>
                    </a:lnTo>
                    <a:lnTo>
                      <a:pt x="5" y="248"/>
                    </a:lnTo>
                    <a:cubicBezTo>
                      <a:pt x="5" y="257"/>
                      <a:pt x="12" y="265"/>
                      <a:pt x="21" y="266"/>
                    </a:cubicBezTo>
                    <a:cubicBezTo>
                      <a:pt x="21" y="266"/>
                      <a:pt x="22" y="266"/>
                      <a:pt x="23" y="266"/>
                    </a:cubicBezTo>
                    <a:cubicBezTo>
                      <a:pt x="31" y="266"/>
                      <a:pt x="38" y="261"/>
                      <a:pt x="40" y="253"/>
                    </a:cubicBezTo>
                    <a:cubicBezTo>
                      <a:pt x="41" y="252"/>
                      <a:pt x="63" y="172"/>
                      <a:pt x="142" y="80"/>
                    </a:cubicBezTo>
                    <a:cubicBezTo>
                      <a:pt x="179" y="37"/>
                      <a:pt x="192" y="37"/>
                      <a:pt x="191" y="36"/>
                    </a:cubicBezTo>
                    <a:cubicBezTo>
                      <a:pt x="195" y="40"/>
                      <a:pt x="202" y="55"/>
                      <a:pt x="202" y="121"/>
                    </a:cubicBezTo>
                    <a:cubicBezTo>
                      <a:pt x="202" y="198"/>
                      <a:pt x="202" y="240"/>
                      <a:pt x="230" y="248"/>
                    </a:cubicBezTo>
                    <a:cubicBezTo>
                      <a:pt x="251" y="253"/>
                      <a:pt x="270" y="235"/>
                      <a:pt x="302" y="178"/>
                    </a:cubicBezTo>
                    <a:lnTo>
                      <a:pt x="270" y="160"/>
                    </a:lnTo>
                    <a:cubicBezTo>
                      <a:pt x="256" y="185"/>
                      <a:pt x="247" y="198"/>
                      <a:pt x="241" y="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2" name="Google Shape;1652;p36"/>
              <p:cNvSpPr/>
              <p:nvPr/>
            </p:nvSpPr>
            <p:spPr>
              <a:xfrm>
                <a:off x="7372408" y="2134628"/>
                <a:ext cx="54720" cy="12960"/>
              </a:xfrm>
              <a:custGeom>
                <a:avLst/>
                <a:gdLst/>
                <a:ahLst/>
                <a:cxnLst/>
                <a:rect l="l" t="t" r="r" b="b"/>
                <a:pathLst>
                  <a:path w="152" h="36" extrusionOk="0">
                    <a:moveTo>
                      <a:pt x="0" y="36"/>
                    </a:moveTo>
                    <a:lnTo>
                      <a:pt x="152" y="36"/>
                    </a:lnTo>
                    <a:lnTo>
                      <a:pt x="152" y="0"/>
                    </a:lnTo>
                    <a:lnTo>
                      <a:pt x="0" y="0"/>
                    </a:lnTo>
                    <a:lnTo>
                      <a:pt x="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3" name="Google Shape;1653;p36"/>
              <p:cNvSpPr/>
              <p:nvPr/>
            </p:nvSpPr>
            <p:spPr>
              <a:xfrm>
                <a:off x="7464927" y="2078828"/>
                <a:ext cx="88200" cy="206280"/>
              </a:xfrm>
              <a:custGeom>
                <a:avLst/>
                <a:gdLst/>
                <a:ahLst/>
                <a:cxnLst/>
                <a:rect l="l" t="t" r="r" b="b"/>
                <a:pathLst>
                  <a:path w="245" h="573" extrusionOk="0">
                    <a:moveTo>
                      <a:pt x="200" y="164"/>
                    </a:moveTo>
                    <a:cubicBezTo>
                      <a:pt x="192" y="176"/>
                      <a:pt x="180" y="189"/>
                      <a:pt x="163" y="195"/>
                    </a:cubicBezTo>
                    <a:cubicBezTo>
                      <a:pt x="147" y="201"/>
                      <a:pt x="130" y="199"/>
                      <a:pt x="110" y="188"/>
                    </a:cubicBezTo>
                    <a:cubicBezTo>
                      <a:pt x="102" y="183"/>
                      <a:pt x="80" y="171"/>
                      <a:pt x="91" y="132"/>
                    </a:cubicBezTo>
                    <a:cubicBezTo>
                      <a:pt x="106" y="84"/>
                      <a:pt x="159" y="38"/>
                      <a:pt x="181" y="38"/>
                    </a:cubicBezTo>
                    <a:cubicBezTo>
                      <a:pt x="182" y="38"/>
                      <a:pt x="182" y="38"/>
                      <a:pt x="183" y="38"/>
                    </a:cubicBezTo>
                    <a:cubicBezTo>
                      <a:pt x="184" y="38"/>
                      <a:pt x="187" y="40"/>
                      <a:pt x="189" y="44"/>
                    </a:cubicBezTo>
                    <a:cubicBezTo>
                      <a:pt x="200" y="63"/>
                      <a:pt x="205" y="106"/>
                      <a:pt x="200" y="164"/>
                    </a:cubicBezTo>
                    <a:moveTo>
                      <a:pt x="220" y="25"/>
                    </a:moveTo>
                    <a:cubicBezTo>
                      <a:pt x="209" y="7"/>
                      <a:pt x="195" y="2"/>
                      <a:pt x="186" y="1"/>
                    </a:cubicBezTo>
                    <a:cubicBezTo>
                      <a:pt x="138" y="-2"/>
                      <a:pt x="73" y="66"/>
                      <a:pt x="56" y="122"/>
                    </a:cubicBezTo>
                    <a:cubicBezTo>
                      <a:pt x="43" y="164"/>
                      <a:pt x="56" y="200"/>
                      <a:pt x="92" y="220"/>
                    </a:cubicBezTo>
                    <a:cubicBezTo>
                      <a:pt x="122" y="236"/>
                      <a:pt x="150" y="239"/>
                      <a:pt x="176" y="230"/>
                    </a:cubicBezTo>
                    <a:cubicBezTo>
                      <a:pt x="182" y="228"/>
                      <a:pt x="187" y="225"/>
                      <a:pt x="192" y="222"/>
                    </a:cubicBezTo>
                    <a:cubicBezTo>
                      <a:pt x="182" y="277"/>
                      <a:pt x="165" y="340"/>
                      <a:pt x="137" y="407"/>
                    </a:cubicBezTo>
                    <a:cubicBezTo>
                      <a:pt x="83" y="534"/>
                      <a:pt x="55" y="537"/>
                      <a:pt x="54" y="537"/>
                    </a:cubicBezTo>
                    <a:cubicBezTo>
                      <a:pt x="51" y="535"/>
                      <a:pt x="36" y="515"/>
                      <a:pt x="36" y="440"/>
                    </a:cubicBezTo>
                    <a:lnTo>
                      <a:pt x="0" y="440"/>
                    </a:lnTo>
                    <a:cubicBezTo>
                      <a:pt x="0" y="522"/>
                      <a:pt x="16" y="566"/>
                      <a:pt x="47" y="572"/>
                    </a:cubicBezTo>
                    <a:cubicBezTo>
                      <a:pt x="50" y="573"/>
                      <a:pt x="52" y="573"/>
                      <a:pt x="55" y="573"/>
                    </a:cubicBezTo>
                    <a:cubicBezTo>
                      <a:pt x="79" y="573"/>
                      <a:pt x="116" y="551"/>
                      <a:pt x="170" y="421"/>
                    </a:cubicBezTo>
                    <a:cubicBezTo>
                      <a:pt x="208" y="333"/>
                      <a:pt x="228" y="247"/>
                      <a:pt x="236" y="176"/>
                    </a:cubicBezTo>
                    <a:cubicBezTo>
                      <a:pt x="242" y="166"/>
                      <a:pt x="245" y="159"/>
                      <a:pt x="245" y="158"/>
                    </a:cubicBezTo>
                    <a:lnTo>
                      <a:pt x="237" y="155"/>
                    </a:lnTo>
                    <a:cubicBezTo>
                      <a:pt x="241" y="96"/>
                      <a:pt x="235" y="50"/>
                      <a:pt x="220" y="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4" name="Google Shape;1654;p36"/>
              <p:cNvSpPr/>
              <p:nvPr/>
            </p:nvSpPr>
            <p:spPr>
              <a:xfrm>
                <a:off x="7652488" y="2058668"/>
                <a:ext cx="106560" cy="106560"/>
              </a:xfrm>
              <a:custGeom>
                <a:avLst/>
                <a:gdLst/>
                <a:ahLst/>
                <a:cxnLst/>
                <a:rect l="l" t="t" r="r" b="b"/>
                <a:pathLst>
                  <a:path w="296" h="296" extrusionOk="0">
                    <a:moveTo>
                      <a:pt x="69" y="204"/>
                    </a:moveTo>
                    <a:lnTo>
                      <a:pt x="296" y="29"/>
                    </a:lnTo>
                    <a:lnTo>
                      <a:pt x="274" y="0"/>
                    </a:lnTo>
                    <a:lnTo>
                      <a:pt x="7" y="206"/>
                    </a:lnTo>
                    <a:cubicBezTo>
                      <a:pt x="0" y="211"/>
                      <a:pt x="-2" y="219"/>
                      <a:pt x="1" y="227"/>
                    </a:cubicBezTo>
                    <a:cubicBezTo>
                      <a:pt x="4" y="234"/>
                      <a:pt x="11" y="239"/>
                      <a:pt x="19" y="238"/>
                    </a:cubicBezTo>
                    <a:cubicBezTo>
                      <a:pt x="20" y="238"/>
                      <a:pt x="140" y="231"/>
                      <a:pt x="182" y="296"/>
                    </a:cubicBezTo>
                    <a:lnTo>
                      <a:pt x="213" y="276"/>
                    </a:lnTo>
                    <a:cubicBezTo>
                      <a:pt x="180" y="225"/>
                      <a:pt x="115" y="209"/>
                      <a:pt x="69" y="2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5" name="Google Shape;1655;p36"/>
              <p:cNvSpPr/>
              <p:nvPr/>
            </p:nvSpPr>
            <p:spPr>
              <a:xfrm>
                <a:off x="7756528" y="2044628"/>
                <a:ext cx="88920" cy="133560"/>
              </a:xfrm>
              <a:custGeom>
                <a:avLst/>
                <a:gdLst/>
                <a:ahLst/>
                <a:cxnLst/>
                <a:rect l="l" t="t" r="r" b="b"/>
                <a:pathLst>
                  <a:path w="247" h="371" extrusionOk="0">
                    <a:moveTo>
                      <a:pt x="226" y="301"/>
                    </a:moveTo>
                    <a:cubicBezTo>
                      <a:pt x="183" y="330"/>
                      <a:pt x="95" y="346"/>
                      <a:pt x="56" y="323"/>
                    </a:cubicBezTo>
                    <a:cubicBezTo>
                      <a:pt x="41" y="314"/>
                      <a:pt x="34" y="300"/>
                      <a:pt x="36" y="278"/>
                    </a:cubicBezTo>
                    <a:cubicBezTo>
                      <a:pt x="42" y="212"/>
                      <a:pt x="111" y="191"/>
                      <a:pt x="147" y="184"/>
                    </a:cubicBezTo>
                    <a:cubicBezTo>
                      <a:pt x="155" y="184"/>
                      <a:pt x="163" y="183"/>
                      <a:pt x="171" y="181"/>
                    </a:cubicBezTo>
                    <a:cubicBezTo>
                      <a:pt x="180" y="178"/>
                      <a:pt x="186" y="169"/>
                      <a:pt x="185" y="160"/>
                    </a:cubicBezTo>
                    <a:cubicBezTo>
                      <a:pt x="183" y="151"/>
                      <a:pt x="175" y="144"/>
                      <a:pt x="165" y="145"/>
                    </a:cubicBezTo>
                    <a:cubicBezTo>
                      <a:pt x="159" y="145"/>
                      <a:pt x="151" y="146"/>
                      <a:pt x="143" y="147"/>
                    </a:cubicBezTo>
                    <a:cubicBezTo>
                      <a:pt x="121" y="147"/>
                      <a:pt x="102" y="138"/>
                      <a:pt x="92" y="122"/>
                    </a:cubicBezTo>
                    <a:cubicBezTo>
                      <a:pt x="81" y="103"/>
                      <a:pt x="86" y="80"/>
                      <a:pt x="106" y="57"/>
                    </a:cubicBezTo>
                    <a:cubicBezTo>
                      <a:pt x="118" y="43"/>
                      <a:pt x="130" y="36"/>
                      <a:pt x="142" y="38"/>
                    </a:cubicBezTo>
                    <a:cubicBezTo>
                      <a:pt x="168" y="39"/>
                      <a:pt x="192" y="69"/>
                      <a:pt x="199" y="81"/>
                    </a:cubicBezTo>
                    <a:lnTo>
                      <a:pt x="230" y="61"/>
                    </a:lnTo>
                    <a:cubicBezTo>
                      <a:pt x="227" y="55"/>
                      <a:pt x="193" y="5"/>
                      <a:pt x="145" y="1"/>
                    </a:cubicBezTo>
                    <a:cubicBezTo>
                      <a:pt x="121" y="-1"/>
                      <a:pt x="98" y="10"/>
                      <a:pt x="78" y="33"/>
                    </a:cubicBezTo>
                    <a:cubicBezTo>
                      <a:pt x="48" y="68"/>
                      <a:pt x="41" y="108"/>
                      <a:pt x="61" y="141"/>
                    </a:cubicBezTo>
                    <a:cubicBezTo>
                      <a:pt x="67" y="151"/>
                      <a:pt x="75" y="159"/>
                      <a:pt x="84" y="165"/>
                    </a:cubicBezTo>
                    <a:cubicBezTo>
                      <a:pt x="42" y="185"/>
                      <a:pt x="4" y="219"/>
                      <a:pt x="0" y="275"/>
                    </a:cubicBezTo>
                    <a:cubicBezTo>
                      <a:pt x="-4" y="320"/>
                      <a:pt x="18" y="343"/>
                      <a:pt x="38" y="355"/>
                    </a:cubicBezTo>
                    <a:cubicBezTo>
                      <a:pt x="57" y="366"/>
                      <a:pt x="82" y="371"/>
                      <a:pt x="108" y="371"/>
                    </a:cubicBezTo>
                    <a:cubicBezTo>
                      <a:pt x="159" y="371"/>
                      <a:pt x="215" y="353"/>
                      <a:pt x="247" y="331"/>
                    </a:cubicBezTo>
                    <a:lnTo>
                      <a:pt x="226" y="3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6" name="Google Shape;1656;p36"/>
              <p:cNvSpPr/>
              <p:nvPr/>
            </p:nvSpPr>
            <p:spPr>
              <a:xfrm>
                <a:off x="6083608" y="2478548"/>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7" name="Google Shape;1657;p36"/>
              <p:cNvSpPr/>
              <p:nvPr/>
            </p:nvSpPr>
            <p:spPr>
              <a:xfrm>
                <a:off x="6083608" y="306534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8" name="Google Shape;1658;p36"/>
              <p:cNvSpPr/>
              <p:nvPr/>
            </p:nvSpPr>
            <p:spPr>
              <a:xfrm>
                <a:off x="6083608" y="3275948"/>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9" name="Google Shape;1659;p36"/>
              <p:cNvSpPr/>
              <p:nvPr/>
            </p:nvSpPr>
            <p:spPr>
              <a:xfrm>
                <a:off x="6670048" y="2478548"/>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0" name="Google Shape;1660;p36"/>
              <p:cNvSpPr/>
              <p:nvPr/>
            </p:nvSpPr>
            <p:spPr>
              <a:xfrm>
                <a:off x="6670048" y="264378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1" name="Google Shape;1661;p36"/>
              <p:cNvSpPr/>
              <p:nvPr/>
            </p:nvSpPr>
            <p:spPr>
              <a:xfrm>
                <a:off x="6670048" y="306534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2" name="Google Shape;1662;p36"/>
              <p:cNvSpPr/>
              <p:nvPr/>
            </p:nvSpPr>
            <p:spPr>
              <a:xfrm>
                <a:off x="6670048" y="3275948"/>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3" name="Google Shape;1663;p36"/>
              <p:cNvSpPr/>
              <p:nvPr/>
            </p:nvSpPr>
            <p:spPr>
              <a:xfrm>
                <a:off x="7382848" y="2304126"/>
                <a:ext cx="12240" cy="60480"/>
              </a:xfrm>
              <a:custGeom>
                <a:avLst/>
                <a:gdLst/>
                <a:ahLst/>
                <a:cxnLst/>
                <a:rect l="l" t="t" r="r" b="b"/>
                <a:pathLst>
                  <a:path w="34" h="168" extrusionOk="0">
                    <a:moveTo>
                      <a:pt x="34" y="0"/>
                    </a:moveTo>
                    <a:lnTo>
                      <a:pt x="0" y="0"/>
                    </a:lnTo>
                    <a:lnTo>
                      <a:pt x="0" y="168"/>
                    </a:lnTo>
                    <a:lnTo>
                      <a:pt x="34" y="168"/>
                    </a:lnTo>
                    <a:lnTo>
                      <a:pt x="34" y="0"/>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4" name="Google Shape;1664;p36"/>
              <p:cNvSpPr/>
              <p:nvPr/>
            </p:nvSpPr>
            <p:spPr>
              <a:xfrm>
                <a:off x="7382848" y="3062107"/>
                <a:ext cx="12240" cy="106920"/>
              </a:xfrm>
              <a:custGeom>
                <a:avLst/>
                <a:gdLst/>
                <a:ahLst/>
                <a:cxnLst/>
                <a:rect l="l" t="t" r="r" b="b"/>
                <a:pathLst>
                  <a:path w="34" h="297" extrusionOk="0">
                    <a:moveTo>
                      <a:pt x="0" y="297"/>
                    </a:moveTo>
                    <a:lnTo>
                      <a:pt x="34" y="297"/>
                    </a:lnTo>
                    <a:lnTo>
                      <a:pt x="34" y="0"/>
                    </a:lnTo>
                    <a:lnTo>
                      <a:pt x="0" y="0"/>
                    </a:lnTo>
                    <a:lnTo>
                      <a:pt x="0" y="29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5" name="Google Shape;1665;p36"/>
              <p:cNvSpPr/>
              <p:nvPr/>
            </p:nvSpPr>
            <p:spPr>
              <a:xfrm>
                <a:off x="7382848" y="2633708"/>
                <a:ext cx="12240" cy="107280"/>
              </a:xfrm>
              <a:custGeom>
                <a:avLst/>
                <a:gdLst/>
                <a:ahLst/>
                <a:cxnLst/>
                <a:rect l="l" t="t" r="r" b="b"/>
                <a:pathLst>
                  <a:path w="34" h="298" extrusionOk="0">
                    <a:moveTo>
                      <a:pt x="0" y="298"/>
                    </a:moveTo>
                    <a:lnTo>
                      <a:pt x="34" y="298"/>
                    </a:lnTo>
                    <a:lnTo>
                      <a:pt x="34" y="0"/>
                    </a:lnTo>
                    <a:lnTo>
                      <a:pt x="0" y="0"/>
                    </a:lnTo>
                    <a:lnTo>
                      <a:pt x="0" y="29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6" name="Google Shape;1666;p36"/>
              <p:cNvSpPr/>
              <p:nvPr/>
            </p:nvSpPr>
            <p:spPr>
              <a:xfrm>
                <a:off x="7382848" y="3275948"/>
                <a:ext cx="12240" cy="60480"/>
              </a:xfrm>
              <a:custGeom>
                <a:avLst/>
                <a:gdLst/>
                <a:ahLst/>
                <a:cxnLst/>
                <a:rect l="l" t="t" r="r" b="b"/>
                <a:pathLst>
                  <a:path w="34" h="168" extrusionOk="0">
                    <a:moveTo>
                      <a:pt x="0" y="168"/>
                    </a:moveTo>
                    <a:lnTo>
                      <a:pt x="34" y="168"/>
                    </a:lnTo>
                    <a:lnTo>
                      <a:pt x="34"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7" name="Google Shape;1667;p36"/>
              <p:cNvSpPr/>
              <p:nvPr/>
            </p:nvSpPr>
            <p:spPr>
              <a:xfrm>
                <a:off x="5894247" y="2420228"/>
                <a:ext cx="1917720" cy="742680"/>
              </a:xfrm>
              <a:custGeom>
                <a:avLst/>
                <a:gdLst/>
                <a:ahLst/>
                <a:cxnLst/>
                <a:rect l="l" t="t" r="r" b="b"/>
                <a:pathLst>
                  <a:path w="5327" h="2063" extrusionOk="0">
                    <a:moveTo>
                      <a:pt x="4169" y="1235"/>
                    </a:moveTo>
                    <a:lnTo>
                      <a:pt x="4169" y="1188"/>
                    </a:lnTo>
                    <a:lnTo>
                      <a:pt x="4135" y="1188"/>
                    </a:lnTo>
                    <a:lnTo>
                      <a:pt x="4135" y="1235"/>
                    </a:lnTo>
                    <a:lnTo>
                      <a:pt x="3486" y="1235"/>
                    </a:lnTo>
                    <a:cubicBezTo>
                      <a:pt x="3518" y="1153"/>
                      <a:pt x="3543" y="1058"/>
                      <a:pt x="3559" y="952"/>
                    </a:cubicBezTo>
                    <a:cubicBezTo>
                      <a:pt x="3620" y="572"/>
                      <a:pt x="3760" y="280"/>
                      <a:pt x="3944" y="153"/>
                    </a:cubicBezTo>
                    <a:cubicBezTo>
                      <a:pt x="4006" y="110"/>
                      <a:pt x="4072" y="88"/>
                      <a:pt x="4135" y="82"/>
                    </a:cubicBezTo>
                    <a:lnTo>
                      <a:pt x="4135" y="296"/>
                    </a:lnTo>
                    <a:lnTo>
                      <a:pt x="4169" y="296"/>
                    </a:lnTo>
                    <a:lnTo>
                      <a:pt x="4169" y="80"/>
                    </a:lnTo>
                    <a:cubicBezTo>
                      <a:pt x="4294" y="79"/>
                      <a:pt x="4412" y="136"/>
                      <a:pt x="4487" y="217"/>
                    </a:cubicBezTo>
                    <a:cubicBezTo>
                      <a:pt x="4612" y="353"/>
                      <a:pt x="4656" y="751"/>
                      <a:pt x="4656" y="1051"/>
                    </a:cubicBezTo>
                    <a:cubicBezTo>
                      <a:pt x="4656" y="1069"/>
                      <a:pt x="4656" y="1088"/>
                      <a:pt x="4656" y="1107"/>
                    </a:cubicBezTo>
                    <a:cubicBezTo>
                      <a:pt x="4655" y="1148"/>
                      <a:pt x="4655" y="1191"/>
                      <a:pt x="4656" y="1235"/>
                    </a:cubicBezTo>
                    <a:lnTo>
                      <a:pt x="4169" y="1235"/>
                    </a:lnTo>
                    <a:moveTo>
                      <a:pt x="3064" y="1599"/>
                    </a:moveTo>
                    <a:cubicBezTo>
                      <a:pt x="2873" y="1631"/>
                      <a:pt x="2753" y="1444"/>
                      <a:pt x="2684" y="1269"/>
                    </a:cubicBezTo>
                    <a:lnTo>
                      <a:pt x="3436" y="1269"/>
                    </a:lnTo>
                    <a:cubicBezTo>
                      <a:pt x="3352" y="1458"/>
                      <a:pt x="3225" y="1573"/>
                      <a:pt x="3064" y="1599"/>
                    </a:cubicBezTo>
                    <a:moveTo>
                      <a:pt x="2188" y="1235"/>
                    </a:moveTo>
                    <a:lnTo>
                      <a:pt x="2188" y="1207"/>
                    </a:lnTo>
                    <a:lnTo>
                      <a:pt x="2155" y="1207"/>
                    </a:lnTo>
                    <a:lnTo>
                      <a:pt x="2155" y="1235"/>
                    </a:lnTo>
                    <a:lnTo>
                      <a:pt x="1718" y="1235"/>
                    </a:lnTo>
                    <a:cubicBezTo>
                      <a:pt x="1726" y="1207"/>
                      <a:pt x="1734" y="1176"/>
                      <a:pt x="1740" y="1143"/>
                    </a:cubicBezTo>
                    <a:cubicBezTo>
                      <a:pt x="1813" y="779"/>
                      <a:pt x="1977" y="558"/>
                      <a:pt x="2178" y="552"/>
                    </a:cubicBezTo>
                    <a:cubicBezTo>
                      <a:pt x="2373" y="546"/>
                      <a:pt x="2528" y="792"/>
                      <a:pt x="2580" y="1037"/>
                    </a:cubicBezTo>
                    <a:cubicBezTo>
                      <a:pt x="2590" y="1082"/>
                      <a:pt x="2608" y="1155"/>
                      <a:pt x="2636" y="1235"/>
                    </a:cubicBezTo>
                    <a:lnTo>
                      <a:pt x="2188" y="1235"/>
                    </a:lnTo>
                    <a:moveTo>
                      <a:pt x="1298" y="1651"/>
                    </a:moveTo>
                    <a:cubicBezTo>
                      <a:pt x="1101" y="1727"/>
                      <a:pt x="1006" y="1550"/>
                      <a:pt x="989" y="1514"/>
                    </a:cubicBezTo>
                    <a:cubicBezTo>
                      <a:pt x="972" y="1478"/>
                      <a:pt x="945" y="1379"/>
                      <a:pt x="916" y="1275"/>
                    </a:cubicBezTo>
                    <a:cubicBezTo>
                      <a:pt x="916" y="1273"/>
                      <a:pt x="915" y="1271"/>
                      <a:pt x="915" y="1269"/>
                    </a:cubicBezTo>
                    <a:lnTo>
                      <a:pt x="1674" y="1269"/>
                    </a:lnTo>
                    <a:cubicBezTo>
                      <a:pt x="1589" y="1538"/>
                      <a:pt x="1447" y="1593"/>
                      <a:pt x="1298" y="1651"/>
                    </a:cubicBezTo>
                    <a:moveTo>
                      <a:pt x="559" y="1235"/>
                    </a:moveTo>
                    <a:lnTo>
                      <a:pt x="559" y="1207"/>
                    </a:lnTo>
                    <a:lnTo>
                      <a:pt x="526" y="1207"/>
                    </a:lnTo>
                    <a:lnTo>
                      <a:pt x="526" y="1235"/>
                    </a:lnTo>
                    <a:lnTo>
                      <a:pt x="274" y="1235"/>
                    </a:lnTo>
                    <a:cubicBezTo>
                      <a:pt x="321" y="1057"/>
                      <a:pt x="373" y="892"/>
                      <a:pt x="415" y="843"/>
                    </a:cubicBezTo>
                    <a:cubicBezTo>
                      <a:pt x="445" y="808"/>
                      <a:pt x="484" y="786"/>
                      <a:pt x="526" y="777"/>
                    </a:cubicBezTo>
                    <a:lnTo>
                      <a:pt x="526" y="914"/>
                    </a:lnTo>
                    <a:lnTo>
                      <a:pt x="559" y="914"/>
                    </a:lnTo>
                    <a:lnTo>
                      <a:pt x="559" y="773"/>
                    </a:lnTo>
                    <a:cubicBezTo>
                      <a:pt x="565" y="772"/>
                      <a:pt x="571" y="772"/>
                      <a:pt x="576" y="772"/>
                    </a:cubicBezTo>
                    <a:cubicBezTo>
                      <a:pt x="642" y="775"/>
                      <a:pt x="705" y="808"/>
                      <a:pt x="742" y="859"/>
                    </a:cubicBezTo>
                    <a:cubicBezTo>
                      <a:pt x="780" y="912"/>
                      <a:pt x="829" y="1083"/>
                      <a:pt x="871" y="1235"/>
                    </a:cubicBezTo>
                    <a:lnTo>
                      <a:pt x="559" y="1235"/>
                    </a:lnTo>
                    <a:moveTo>
                      <a:pt x="4691" y="1269"/>
                    </a:moveTo>
                    <a:lnTo>
                      <a:pt x="4829" y="1269"/>
                    </a:lnTo>
                    <a:lnTo>
                      <a:pt x="4829" y="1235"/>
                    </a:lnTo>
                    <a:lnTo>
                      <a:pt x="4690" y="1235"/>
                    </a:lnTo>
                    <a:cubicBezTo>
                      <a:pt x="4689" y="1192"/>
                      <a:pt x="4689" y="1149"/>
                      <a:pt x="4689" y="1107"/>
                    </a:cubicBezTo>
                    <a:cubicBezTo>
                      <a:pt x="4689" y="1088"/>
                      <a:pt x="4689" y="1069"/>
                      <a:pt x="4689" y="1051"/>
                    </a:cubicBezTo>
                    <a:cubicBezTo>
                      <a:pt x="4689" y="730"/>
                      <a:pt x="4643" y="337"/>
                      <a:pt x="4512" y="194"/>
                    </a:cubicBezTo>
                    <a:cubicBezTo>
                      <a:pt x="4466" y="145"/>
                      <a:pt x="4404" y="104"/>
                      <a:pt x="4336" y="78"/>
                    </a:cubicBezTo>
                    <a:lnTo>
                      <a:pt x="4471" y="78"/>
                    </a:lnTo>
                    <a:lnTo>
                      <a:pt x="4471" y="44"/>
                    </a:lnTo>
                    <a:lnTo>
                      <a:pt x="4169" y="44"/>
                    </a:lnTo>
                    <a:lnTo>
                      <a:pt x="4169" y="0"/>
                    </a:lnTo>
                    <a:lnTo>
                      <a:pt x="4135" y="0"/>
                    </a:lnTo>
                    <a:lnTo>
                      <a:pt x="4135" y="44"/>
                    </a:lnTo>
                    <a:lnTo>
                      <a:pt x="3879" y="44"/>
                    </a:lnTo>
                    <a:lnTo>
                      <a:pt x="3879" y="78"/>
                    </a:lnTo>
                    <a:lnTo>
                      <a:pt x="4014" y="78"/>
                    </a:lnTo>
                    <a:cubicBezTo>
                      <a:pt x="3984" y="90"/>
                      <a:pt x="3954" y="105"/>
                      <a:pt x="3925" y="125"/>
                    </a:cubicBezTo>
                    <a:cubicBezTo>
                      <a:pt x="3734" y="257"/>
                      <a:pt x="3588" y="557"/>
                      <a:pt x="3526" y="947"/>
                    </a:cubicBezTo>
                    <a:cubicBezTo>
                      <a:pt x="3509" y="1056"/>
                      <a:pt x="3483" y="1152"/>
                      <a:pt x="3450" y="1235"/>
                    </a:cubicBezTo>
                    <a:lnTo>
                      <a:pt x="2672" y="1235"/>
                    </a:lnTo>
                    <a:cubicBezTo>
                      <a:pt x="2642" y="1152"/>
                      <a:pt x="2623" y="1076"/>
                      <a:pt x="2613" y="1030"/>
                    </a:cubicBezTo>
                    <a:cubicBezTo>
                      <a:pt x="2568" y="817"/>
                      <a:pt x="2445" y="591"/>
                      <a:pt x="2271" y="534"/>
                    </a:cubicBezTo>
                    <a:cubicBezTo>
                      <a:pt x="2387" y="531"/>
                      <a:pt x="2473" y="534"/>
                      <a:pt x="2488" y="544"/>
                    </a:cubicBezTo>
                    <a:cubicBezTo>
                      <a:pt x="2487" y="543"/>
                      <a:pt x="2485" y="540"/>
                      <a:pt x="2485" y="536"/>
                    </a:cubicBezTo>
                    <a:lnTo>
                      <a:pt x="2518" y="536"/>
                    </a:lnTo>
                    <a:cubicBezTo>
                      <a:pt x="2518" y="529"/>
                      <a:pt x="2516" y="523"/>
                      <a:pt x="2511" y="519"/>
                    </a:cubicBezTo>
                    <a:cubicBezTo>
                      <a:pt x="2469" y="480"/>
                      <a:pt x="2030" y="509"/>
                      <a:pt x="1896" y="519"/>
                    </a:cubicBezTo>
                    <a:lnTo>
                      <a:pt x="1898" y="552"/>
                    </a:lnTo>
                    <a:cubicBezTo>
                      <a:pt x="1954" y="548"/>
                      <a:pt x="2012" y="545"/>
                      <a:pt x="2067" y="542"/>
                    </a:cubicBezTo>
                    <a:cubicBezTo>
                      <a:pt x="1900" y="608"/>
                      <a:pt x="1771" y="817"/>
                      <a:pt x="1707" y="1137"/>
                    </a:cubicBezTo>
                    <a:cubicBezTo>
                      <a:pt x="1700" y="1173"/>
                      <a:pt x="1692" y="1205"/>
                      <a:pt x="1683" y="1235"/>
                    </a:cubicBezTo>
                    <a:lnTo>
                      <a:pt x="906" y="1235"/>
                    </a:lnTo>
                    <a:cubicBezTo>
                      <a:pt x="861" y="1072"/>
                      <a:pt x="811" y="898"/>
                      <a:pt x="769" y="839"/>
                    </a:cubicBezTo>
                    <a:cubicBezTo>
                      <a:pt x="741" y="800"/>
                      <a:pt x="699" y="771"/>
                      <a:pt x="652" y="754"/>
                    </a:cubicBezTo>
                    <a:lnTo>
                      <a:pt x="951" y="754"/>
                    </a:lnTo>
                    <a:lnTo>
                      <a:pt x="951" y="720"/>
                    </a:lnTo>
                    <a:lnTo>
                      <a:pt x="559" y="720"/>
                    </a:lnTo>
                    <a:lnTo>
                      <a:pt x="559" y="621"/>
                    </a:lnTo>
                    <a:lnTo>
                      <a:pt x="526" y="621"/>
                    </a:lnTo>
                    <a:lnTo>
                      <a:pt x="526" y="720"/>
                    </a:lnTo>
                    <a:lnTo>
                      <a:pt x="223" y="720"/>
                    </a:lnTo>
                    <a:lnTo>
                      <a:pt x="223" y="754"/>
                    </a:lnTo>
                    <a:lnTo>
                      <a:pt x="485" y="754"/>
                    </a:lnTo>
                    <a:cubicBezTo>
                      <a:pt x="449" y="768"/>
                      <a:pt x="417" y="790"/>
                      <a:pt x="390" y="821"/>
                    </a:cubicBezTo>
                    <a:cubicBezTo>
                      <a:pt x="344" y="875"/>
                      <a:pt x="288" y="1050"/>
                      <a:pt x="240" y="1235"/>
                    </a:cubicBezTo>
                    <a:lnTo>
                      <a:pt x="0" y="1235"/>
                    </a:lnTo>
                    <a:lnTo>
                      <a:pt x="0" y="1269"/>
                    </a:lnTo>
                    <a:lnTo>
                      <a:pt x="231" y="1269"/>
                    </a:lnTo>
                    <a:cubicBezTo>
                      <a:pt x="170" y="1507"/>
                      <a:pt x="121" y="1751"/>
                      <a:pt x="117" y="1769"/>
                    </a:cubicBezTo>
                    <a:lnTo>
                      <a:pt x="150" y="1776"/>
                    </a:lnTo>
                    <a:cubicBezTo>
                      <a:pt x="151" y="1771"/>
                      <a:pt x="203" y="1514"/>
                      <a:pt x="266" y="1269"/>
                    </a:cubicBezTo>
                    <a:lnTo>
                      <a:pt x="526" y="1269"/>
                    </a:lnTo>
                    <a:lnTo>
                      <a:pt x="526" y="1499"/>
                    </a:lnTo>
                    <a:lnTo>
                      <a:pt x="559" y="1499"/>
                    </a:lnTo>
                    <a:lnTo>
                      <a:pt x="559" y="1269"/>
                    </a:lnTo>
                    <a:lnTo>
                      <a:pt x="880" y="1269"/>
                    </a:lnTo>
                    <a:cubicBezTo>
                      <a:pt x="881" y="1274"/>
                      <a:pt x="883" y="1279"/>
                      <a:pt x="884" y="1284"/>
                    </a:cubicBezTo>
                    <a:cubicBezTo>
                      <a:pt x="914" y="1394"/>
                      <a:pt x="940" y="1489"/>
                      <a:pt x="958" y="1528"/>
                    </a:cubicBezTo>
                    <a:cubicBezTo>
                      <a:pt x="988" y="1591"/>
                      <a:pt x="1040" y="1653"/>
                      <a:pt x="1110" y="1683"/>
                    </a:cubicBezTo>
                    <a:lnTo>
                      <a:pt x="912" y="1683"/>
                    </a:lnTo>
                    <a:lnTo>
                      <a:pt x="912" y="1717"/>
                    </a:lnTo>
                    <a:lnTo>
                      <a:pt x="1623" y="1717"/>
                    </a:lnTo>
                    <a:lnTo>
                      <a:pt x="1623" y="1683"/>
                    </a:lnTo>
                    <a:lnTo>
                      <a:pt x="1306" y="1683"/>
                    </a:lnTo>
                    <a:cubicBezTo>
                      <a:pt x="1308" y="1683"/>
                      <a:pt x="1309" y="1682"/>
                      <a:pt x="1310" y="1682"/>
                    </a:cubicBezTo>
                    <a:cubicBezTo>
                      <a:pt x="1462" y="1623"/>
                      <a:pt x="1619" y="1562"/>
                      <a:pt x="1709" y="1269"/>
                    </a:cubicBezTo>
                    <a:lnTo>
                      <a:pt x="2155" y="1269"/>
                    </a:lnTo>
                    <a:lnTo>
                      <a:pt x="2155" y="1499"/>
                    </a:lnTo>
                    <a:lnTo>
                      <a:pt x="2188" y="1499"/>
                    </a:lnTo>
                    <a:lnTo>
                      <a:pt x="2188" y="1269"/>
                    </a:lnTo>
                    <a:lnTo>
                      <a:pt x="2649" y="1269"/>
                    </a:lnTo>
                    <a:cubicBezTo>
                      <a:pt x="2707" y="1421"/>
                      <a:pt x="2803" y="1587"/>
                      <a:pt x="2951" y="1627"/>
                    </a:cubicBezTo>
                    <a:lnTo>
                      <a:pt x="2782" y="1627"/>
                    </a:lnTo>
                    <a:lnTo>
                      <a:pt x="2782" y="1661"/>
                    </a:lnTo>
                    <a:lnTo>
                      <a:pt x="3409" y="1661"/>
                    </a:lnTo>
                    <a:lnTo>
                      <a:pt x="3409" y="1627"/>
                    </a:lnTo>
                    <a:lnTo>
                      <a:pt x="3094" y="1627"/>
                    </a:lnTo>
                    <a:cubicBezTo>
                      <a:pt x="3259" y="1591"/>
                      <a:pt x="3388" y="1467"/>
                      <a:pt x="3472" y="1269"/>
                    </a:cubicBezTo>
                    <a:lnTo>
                      <a:pt x="4135" y="1269"/>
                    </a:lnTo>
                    <a:lnTo>
                      <a:pt x="4135" y="1485"/>
                    </a:lnTo>
                    <a:lnTo>
                      <a:pt x="4169" y="1485"/>
                    </a:lnTo>
                    <a:lnTo>
                      <a:pt x="4169" y="1269"/>
                    </a:lnTo>
                    <a:lnTo>
                      <a:pt x="4657" y="1269"/>
                    </a:lnTo>
                    <a:cubicBezTo>
                      <a:pt x="4670" y="1559"/>
                      <a:pt x="4758" y="1892"/>
                      <a:pt x="5317" y="2063"/>
                    </a:cubicBezTo>
                    <a:lnTo>
                      <a:pt x="5327" y="2031"/>
                    </a:lnTo>
                    <a:cubicBezTo>
                      <a:pt x="4787" y="1866"/>
                      <a:pt x="4703" y="1556"/>
                      <a:pt x="4691" y="12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8" name="Google Shape;1668;p36"/>
              <p:cNvSpPr/>
              <p:nvPr/>
            </p:nvSpPr>
            <p:spPr>
              <a:xfrm>
                <a:off x="6272248" y="3071468"/>
                <a:ext cx="79560" cy="134280"/>
              </a:xfrm>
              <a:custGeom>
                <a:avLst/>
                <a:gdLst/>
                <a:ahLst/>
                <a:cxnLst/>
                <a:rect l="l" t="t" r="r" b="b"/>
                <a:pathLst>
                  <a:path w="221" h="373" extrusionOk="0">
                    <a:moveTo>
                      <a:pt x="145" y="107"/>
                    </a:moveTo>
                    <a:cubicBezTo>
                      <a:pt x="166" y="70"/>
                      <a:pt x="180" y="52"/>
                      <a:pt x="187" y="43"/>
                    </a:cubicBezTo>
                    <a:cubicBezTo>
                      <a:pt x="188" y="48"/>
                      <a:pt x="187" y="54"/>
                      <a:pt x="187" y="63"/>
                    </a:cubicBezTo>
                    <a:cubicBezTo>
                      <a:pt x="185" y="84"/>
                      <a:pt x="161" y="111"/>
                      <a:pt x="129" y="138"/>
                    </a:cubicBezTo>
                    <a:cubicBezTo>
                      <a:pt x="134" y="127"/>
                      <a:pt x="139" y="116"/>
                      <a:pt x="145" y="107"/>
                    </a:cubicBezTo>
                    <a:moveTo>
                      <a:pt x="118" y="372"/>
                    </a:moveTo>
                    <a:cubicBezTo>
                      <a:pt x="199" y="353"/>
                      <a:pt x="219" y="285"/>
                      <a:pt x="220" y="282"/>
                    </a:cubicBezTo>
                    <a:lnTo>
                      <a:pt x="187" y="273"/>
                    </a:lnTo>
                    <a:cubicBezTo>
                      <a:pt x="187" y="275"/>
                      <a:pt x="172" y="325"/>
                      <a:pt x="110" y="339"/>
                    </a:cubicBezTo>
                    <a:cubicBezTo>
                      <a:pt x="101" y="341"/>
                      <a:pt x="99" y="339"/>
                      <a:pt x="97" y="336"/>
                    </a:cubicBezTo>
                    <a:cubicBezTo>
                      <a:pt x="82" y="316"/>
                      <a:pt x="89" y="257"/>
                      <a:pt x="107" y="197"/>
                    </a:cubicBezTo>
                    <a:cubicBezTo>
                      <a:pt x="160" y="160"/>
                      <a:pt x="217" y="110"/>
                      <a:pt x="220" y="66"/>
                    </a:cubicBezTo>
                    <a:cubicBezTo>
                      <a:pt x="222" y="38"/>
                      <a:pt x="223" y="8"/>
                      <a:pt x="201" y="1"/>
                    </a:cubicBezTo>
                    <a:cubicBezTo>
                      <a:pt x="180" y="-5"/>
                      <a:pt x="159" y="16"/>
                      <a:pt x="116" y="90"/>
                    </a:cubicBezTo>
                    <a:cubicBezTo>
                      <a:pt x="102" y="113"/>
                      <a:pt x="89" y="143"/>
                      <a:pt x="78" y="176"/>
                    </a:cubicBezTo>
                    <a:cubicBezTo>
                      <a:pt x="51" y="194"/>
                      <a:pt x="23" y="211"/>
                      <a:pt x="0" y="223"/>
                    </a:cubicBezTo>
                    <a:lnTo>
                      <a:pt x="15" y="253"/>
                    </a:lnTo>
                    <a:cubicBezTo>
                      <a:pt x="21" y="250"/>
                      <a:pt x="40" y="239"/>
                      <a:pt x="65" y="225"/>
                    </a:cubicBezTo>
                    <a:cubicBezTo>
                      <a:pt x="52" y="278"/>
                      <a:pt x="51" y="329"/>
                      <a:pt x="70" y="356"/>
                    </a:cubicBezTo>
                    <a:cubicBezTo>
                      <a:pt x="78" y="367"/>
                      <a:pt x="90" y="373"/>
                      <a:pt x="105" y="373"/>
                    </a:cubicBezTo>
                    <a:cubicBezTo>
                      <a:pt x="109" y="373"/>
                      <a:pt x="113" y="373"/>
                      <a:pt x="1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9" name="Google Shape;1669;p36"/>
              <p:cNvSpPr/>
              <p:nvPr/>
            </p:nvSpPr>
            <p:spPr>
              <a:xfrm>
                <a:off x="6364768" y="3144908"/>
                <a:ext cx="42120" cy="56880"/>
              </a:xfrm>
              <a:custGeom>
                <a:avLst/>
                <a:gdLst/>
                <a:ahLst/>
                <a:cxnLst/>
                <a:rect l="l" t="t" r="r" b="b"/>
                <a:pathLst>
                  <a:path w="117" h="158" extrusionOk="0">
                    <a:moveTo>
                      <a:pt x="9" y="152"/>
                    </a:moveTo>
                    <a:cubicBezTo>
                      <a:pt x="11" y="154"/>
                      <a:pt x="17" y="158"/>
                      <a:pt x="25" y="158"/>
                    </a:cubicBezTo>
                    <a:cubicBezTo>
                      <a:pt x="28" y="158"/>
                      <a:pt x="33" y="158"/>
                      <a:pt x="37" y="156"/>
                    </a:cubicBezTo>
                    <a:cubicBezTo>
                      <a:pt x="80" y="137"/>
                      <a:pt x="116" y="85"/>
                      <a:pt x="117" y="83"/>
                    </a:cubicBezTo>
                    <a:lnTo>
                      <a:pt x="89" y="64"/>
                    </a:lnTo>
                    <a:cubicBezTo>
                      <a:pt x="89" y="64"/>
                      <a:pt x="64" y="102"/>
                      <a:pt x="33" y="120"/>
                    </a:cubicBezTo>
                    <a:cubicBezTo>
                      <a:pt x="35" y="99"/>
                      <a:pt x="47" y="55"/>
                      <a:pt x="63" y="12"/>
                    </a:cubicBezTo>
                    <a:lnTo>
                      <a:pt x="31" y="0"/>
                    </a:lnTo>
                    <a:cubicBezTo>
                      <a:pt x="-16" y="128"/>
                      <a:pt x="3" y="146"/>
                      <a:pt x="9" y="152"/>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0" name="Google Shape;1670;p36"/>
              <p:cNvSpPr/>
              <p:nvPr/>
            </p:nvSpPr>
            <p:spPr>
              <a:xfrm>
                <a:off x="6405808" y="3130868"/>
                <a:ext cx="103680" cy="68760"/>
              </a:xfrm>
              <a:custGeom>
                <a:avLst/>
                <a:gdLst/>
                <a:ahLst/>
                <a:cxnLst/>
                <a:rect l="l" t="t" r="r" b="b"/>
                <a:pathLst>
                  <a:path w="288" h="191" extrusionOk="0">
                    <a:moveTo>
                      <a:pt x="34" y="35"/>
                    </a:moveTo>
                    <a:lnTo>
                      <a:pt x="1" y="170"/>
                    </a:lnTo>
                    <a:cubicBezTo>
                      <a:pt x="-1" y="178"/>
                      <a:pt x="3" y="187"/>
                      <a:pt x="12" y="190"/>
                    </a:cubicBezTo>
                    <a:cubicBezTo>
                      <a:pt x="13" y="190"/>
                      <a:pt x="15" y="191"/>
                      <a:pt x="17" y="191"/>
                    </a:cubicBezTo>
                    <a:cubicBezTo>
                      <a:pt x="24" y="191"/>
                      <a:pt x="30" y="187"/>
                      <a:pt x="32" y="181"/>
                    </a:cubicBezTo>
                    <a:cubicBezTo>
                      <a:pt x="65" y="110"/>
                      <a:pt x="108" y="45"/>
                      <a:pt x="123" y="44"/>
                    </a:cubicBezTo>
                    <a:cubicBezTo>
                      <a:pt x="123" y="44"/>
                      <a:pt x="124" y="45"/>
                      <a:pt x="126" y="47"/>
                    </a:cubicBezTo>
                    <a:cubicBezTo>
                      <a:pt x="155" y="102"/>
                      <a:pt x="136" y="162"/>
                      <a:pt x="136" y="163"/>
                    </a:cubicBezTo>
                    <a:cubicBezTo>
                      <a:pt x="133" y="171"/>
                      <a:pt x="137" y="180"/>
                      <a:pt x="145" y="184"/>
                    </a:cubicBezTo>
                    <a:cubicBezTo>
                      <a:pt x="153" y="187"/>
                      <a:pt x="162" y="184"/>
                      <a:pt x="166" y="176"/>
                    </a:cubicBezTo>
                    <a:cubicBezTo>
                      <a:pt x="193" y="126"/>
                      <a:pt x="226" y="70"/>
                      <a:pt x="246" y="45"/>
                    </a:cubicBezTo>
                    <a:cubicBezTo>
                      <a:pt x="246" y="62"/>
                      <a:pt x="245" y="78"/>
                      <a:pt x="243" y="93"/>
                    </a:cubicBezTo>
                    <a:cubicBezTo>
                      <a:pt x="240" y="129"/>
                      <a:pt x="238" y="155"/>
                      <a:pt x="254" y="170"/>
                    </a:cubicBezTo>
                    <a:cubicBezTo>
                      <a:pt x="262" y="178"/>
                      <a:pt x="273" y="181"/>
                      <a:pt x="288" y="179"/>
                    </a:cubicBezTo>
                    <a:lnTo>
                      <a:pt x="284" y="146"/>
                    </a:lnTo>
                    <a:cubicBezTo>
                      <a:pt x="282" y="146"/>
                      <a:pt x="281" y="146"/>
                      <a:pt x="280" y="146"/>
                    </a:cubicBezTo>
                    <a:cubicBezTo>
                      <a:pt x="278" y="146"/>
                      <a:pt x="277" y="146"/>
                      <a:pt x="277" y="146"/>
                    </a:cubicBezTo>
                    <a:cubicBezTo>
                      <a:pt x="273" y="141"/>
                      <a:pt x="275" y="115"/>
                      <a:pt x="277" y="96"/>
                    </a:cubicBezTo>
                    <a:cubicBezTo>
                      <a:pt x="278" y="77"/>
                      <a:pt x="280" y="57"/>
                      <a:pt x="280" y="34"/>
                    </a:cubicBezTo>
                    <a:cubicBezTo>
                      <a:pt x="280" y="15"/>
                      <a:pt x="274" y="3"/>
                      <a:pt x="261" y="0"/>
                    </a:cubicBezTo>
                    <a:cubicBezTo>
                      <a:pt x="252" y="-2"/>
                      <a:pt x="233" y="-7"/>
                      <a:pt x="174" y="93"/>
                    </a:cubicBezTo>
                    <a:cubicBezTo>
                      <a:pt x="172" y="73"/>
                      <a:pt x="166" y="52"/>
                      <a:pt x="155" y="31"/>
                    </a:cubicBezTo>
                    <a:cubicBezTo>
                      <a:pt x="145" y="13"/>
                      <a:pt x="131" y="11"/>
                      <a:pt x="123" y="11"/>
                    </a:cubicBezTo>
                    <a:cubicBezTo>
                      <a:pt x="104" y="11"/>
                      <a:pt x="83" y="31"/>
                      <a:pt x="64" y="57"/>
                    </a:cubicBezTo>
                    <a:lnTo>
                      <a:pt x="67" y="44"/>
                    </a:lnTo>
                    <a:lnTo>
                      <a:pt x="34" y="35"/>
                    </a:lnTo>
                    <a:close/>
                  </a:path>
                </a:pathLst>
              </a:custGeom>
              <a:solidFill>
                <a:schemeClr val="dk1"/>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1" name="Google Shape;1671;p36"/>
              <p:cNvSpPr/>
              <p:nvPr/>
            </p:nvSpPr>
            <p:spPr>
              <a:xfrm>
                <a:off x="6383847" y="3105668"/>
                <a:ext cx="14040" cy="12240"/>
              </a:xfrm>
              <a:custGeom>
                <a:avLst/>
                <a:gdLst/>
                <a:ahLst/>
                <a:cxnLst/>
                <a:rect l="l" t="t" r="r" b="b"/>
                <a:pathLst>
                  <a:path w="39" h="34" extrusionOk="0">
                    <a:moveTo>
                      <a:pt x="39" y="6"/>
                    </a:moveTo>
                    <a:lnTo>
                      <a:pt x="6" y="0"/>
                    </a:lnTo>
                    <a:lnTo>
                      <a:pt x="0" y="28"/>
                    </a:lnTo>
                    <a:lnTo>
                      <a:pt x="33" y="34"/>
                    </a:lnTo>
                    <a:lnTo>
                      <a:pt x="39"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2" name="Google Shape;1672;p36"/>
              <p:cNvSpPr/>
              <p:nvPr/>
            </p:nvSpPr>
            <p:spPr>
              <a:xfrm>
                <a:off x="6301047" y="3245348"/>
                <a:ext cx="287640" cy="81000"/>
              </a:xfrm>
              <a:custGeom>
                <a:avLst/>
                <a:gdLst/>
                <a:ahLst/>
                <a:cxnLst/>
                <a:rect l="l" t="t" r="r" b="b"/>
                <a:pathLst>
                  <a:path w="799" h="225" extrusionOk="0">
                    <a:moveTo>
                      <a:pt x="682" y="192"/>
                    </a:moveTo>
                    <a:cubicBezTo>
                      <a:pt x="673" y="192"/>
                      <a:pt x="670" y="190"/>
                      <a:pt x="669" y="189"/>
                    </a:cubicBezTo>
                    <a:cubicBezTo>
                      <a:pt x="660" y="180"/>
                      <a:pt x="660" y="151"/>
                      <a:pt x="660" y="127"/>
                    </a:cubicBezTo>
                    <a:cubicBezTo>
                      <a:pt x="660" y="96"/>
                      <a:pt x="661" y="65"/>
                      <a:pt x="647" y="43"/>
                    </a:cubicBezTo>
                    <a:cubicBezTo>
                      <a:pt x="641" y="33"/>
                      <a:pt x="632" y="27"/>
                      <a:pt x="621" y="28"/>
                    </a:cubicBezTo>
                    <a:cubicBezTo>
                      <a:pt x="601" y="29"/>
                      <a:pt x="576" y="55"/>
                      <a:pt x="552" y="88"/>
                    </a:cubicBezTo>
                    <a:cubicBezTo>
                      <a:pt x="551" y="85"/>
                      <a:pt x="548" y="83"/>
                      <a:pt x="545" y="82"/>
                    </a:cubicBezTo>
                    <a:cubicBezTo>
                      <a:pt x="538" y="78"/>
                      <a:pt x="529" y="80"/>
                      <a:pt x="524" y="87"/>
                    </a:cubicBezTo>
                    <a:cubicBezTo>
                      <a:pt x="504" y="114"/>
                      <a:pt x="438" y="191"/>
                      <a:pt x="398" y="176"/>
                    </a:cubicBezTo>
                    <a:cubicBezTo>
                      <a:pt x="360" y="162"/>
                      <a:pt x="377" y="75"/>
                      <a:pt x="386" y="45"/>
                    </a:cubicBezTo>
                    <a:cubicBezTo>
                      <a:pt x="388" y="37"/>
                      <a:pt x="384" y="28"/>
                      <a:pt x="376" y="25"/>
                    </a:cubicBezTo>
                    <a:cubicBezTo>
                      <a:pt x="368" y="22"/>
                      <a:pt x="359" y="25"/>
                      <a:pt x="355" y="33"/>
                    </a:cubicBezTo>
                    <a:cubicBezTo>
                      <a:pt x="331" y="81"/>
                      <a:pt x="283" y="152"/>
                      <a:pt x="254" y="158"/>
                    </a:cubicBezTo>
                    <a:cubicBezTo>
                      <a:pt x="251" y="159"/>
                      <a:pt x="249" y="159"/>
                      <a:pt x="248" y="160"/>
                    </a:cubicBezTo>
                    <a:cubicBezTo>
                      <a:pt x="245" y="151"/>
                      <a:pt x="252" y="121"/>
                      <a:pt x="257" y="98"/>
                    </a:cubicBezTo>
                    <a:cubicBezTo>
                      <a:pt x="261" y="80"/>
                      <a:pt x="266" y="59"/>
                      <a:pt x="269" y="37"/>
                    </a:cubicBezTo>
                    <a:cubicBezTo>
                      <a:pt x="270" y="30"/>
                      <a:pt x="273" y="8"/>
                      <a:pt x="255" y="2"/>
                    </a:cubicBezTo>
                    <a:cubicBezTo>
                      <a:pt x="245" y="-2"/>
                      <a:pt x="229" y="-8"/>
                      <a:pt x="162" y="96"/>
                    </a:cubicBezTo>
                    <a:cubicBezTo>
                      <a:pt x="163" y="82"/>
                      <a:pt x="165" y="67"/>
                      <a:pt x="168" y="48"/>
                    </a:cubicBezTo>
                    <a:cubicBezTo>
                      <a:pt x="171" y="30"/>
                      <a:pt x="166" y="18"/>
                      <a:pt x="154" y="13"/>
                    </a:cubicBezTo>
                    <a:cubicBezTo>
                      <a:pt x="147" y="10"/>
                      <a:pt x="133" y="4"/>
                      <a:pt x="87" y="54"/>
                    </a:cubicBezTo>
                    <a:lnTo>
                      <a:pt x="105" y="14"/>
                    </a:lnTo>
                    <a:lnTo>
                      <a:pt x="75" y="0"/>
                    </a:lnTo>
                    <a:lnTo>
                      <a:pt x="2" y="162"/>
                    </a:lnTo>
                    <a:cubicBezTo>
                      <a:pt x="-2" y="170"/>
                      <a:pt x="1" y="179"/>
                      <a:pt x="9" y="184"/>
                    </a:cubicBezTo>
                    <a:cubicBezTo>
                      <a:pt x="16" y="188"/>
                      <a:pt x="26" y="186"/>
                      <a:pt x="31" y="179"/>
                    </a:cubicBezTo>
                    <a:cubicBezTo>
                      <a:pt x="66" y="131"/>
                      <a:pt x="109" y="77"/>
                      <a:pt x="133" y="55"/>
                    </a:cubicBezTo>
                    <a:cubicBezTo>
                      <a:pt x="124" y="126"/>
                      <a:pt x="123" y="162"/>
                      <a:pt x="123" y="164"/>
                    </a:cubicBezTo>
                    <a:cubicBezTo>
                      <a:pt x="123" y="171"/>
                      <a:pt x="128" y="178"/>
                      <a:pt x="136" y="180"/>
                    </a:cubicBezTo>
                    <a:cubicBezTo>
                      <a:pt x="143" y="182"/>
                      <a:pt x="151" y="179"/>
                      <a:pt x="155" y="172"/>
                    </a:cubicBezTo>
                    <a:cubicBezTo>
                      <a:pt x="180" y="130"/>
                      <a:pt x="211" y="83"/>
                      <a:pt x="232" y="56"/>
                    </a:cubicBezTo>
                    <a:cubicBezTo>
                      <a:pt x="229" y="68"/>
                      <a:pt x="227" y="80"/>
                      <a:pt x="224" y="91"/>
                    </a:cubicBezTo>
                    <a:cubicBezTo>
                      <a:pt x="214" y="135"/>
                      <a:pt x="207" y="166"/>
                      <a:pt x="224" y="184"/>
                    </a:cubicBezTo>
                    <a:cubicBezTo>
                      <a:pt x="233" y="192"/>
                      <a:pt x="245" y="195"/>
                      <a:pt x="261" y="191"/>
                    </a:cubicBezTo>
                    <a:cubicBezTo>
                      <a:pt x="289" y="185"/>
                      <a:pt x="318" y="154"/>
                      <a:pt x="340" y="122"/>
                    </a:cubicBezTo>
                    <a:cubicBezTo>
                      <a:pt x="341" y="158"/>
                      <a:pt x="351" y="194"/>
                      <a:pt x="386" y="207"/>
                    </a:cubicBezTo>
                    <a:cubicBezTo>
                      <a:pt x="423" y="221"/>
                      <a:pt x="463" y="197"/>
                      <a:pt x="494" y="170"/>
                    </a:cubicBezTo>
                    <a:lnTo>
                      <a:pt x="483" y="203"/>
                    </a:lnTo>
                    <a:cubicBezTo>
                      <a:pt x="480" y="211"/>
                      <a:pt x="484" y="220"/>
                      <a:pt x="492" y="224"/>
                    </a:cubicBezTo>
                    <a:cubicBezTo>
                      <a:pt x="500" y="227"/>
                      <a:pt x="509" y="224"/>
                      <a:pt x="513" y="216"/>
                    </a:cubicBezTo>
                    <a:cubicBezTo>
                      <a:pt x="553" y="141"/>
                      <a:pt x="601" y="72"/>
                      <a:pt x="620" y="63"/>
                    </a:cubicBezTo>
                    <a:cubicBezTo>
                      <a:pt x="627" y="77"/>
                      <a:pt x="627" y="103"/>
                      <a:pt x="627" y="126"/>
                    </a:cubicBezTo>
                    <a:cubicBezTo>
                      <a:pt x="626" y="162"/>
                      <a:pt x="626" y="195"/>
                      <a:pt x="646" y="213"/>
                    </a:cubicBezTo>
                    <a:cubicBezTo>
                      <a:pt x="654" y="221"/>
                      <a:pt x="665" y="225"/>
                      <a:pt x="679" y="225"/>
                    </a:cubicBezTo>
                    <a:cubicBezTo>
                      <a:pt x="681" y="225"/>
                      <a:pt x="683" y="225"/>
                      <a:pt x="685" y="225"/>
                    </a:cubicBezTo>
                    <a:cubicBezTo>
                      <a:pt x="756" y="219"/>
                      <a:pt x="798" y="190"/>
                      <a:pt x="799" y="189"/>
                    </a:cubicBezTo>
                    <a:lnTo>
                      <a:pt x="780" y="161"/>
                    </a:lnTo>
                    <a:cubicBezTo>
                      <a:pt x="779" y="161"/>
                      <a:pt x="743" y="187"/>
                      <a:pt x="682" y="192"/>
                    </a:cubicBezTo>
                    <a:close/>
                  </a:path>
                </a:pathLst>
              </a:custGeom>
              <a:solidFill>
                <a:schemeClr val="dk1"/>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3" name="Google Shape;1673;p36"/>
              <p:cNvSpPr/>
              <p:nvPr/>
            </p:nvSpPr>
            <p:spPr>
              <a:xfrm>
                <a:off x="6442168" y="3223748"/>
                <a:ext cx="12240" cy="16200"/>
              </a:xfrm>
              <a:custGeom>
                <a:avLst/>
                <a:gdLst/>
                <a:ahLst/>
                <a:cxnLst/>
                <a:rect l="l" t="t" r="r" b="b"/>
                <a:pathLst>
                  <a:path w="34" h="45" extrusionOk="0">
                    <a:moveTo>
                      <a:pt x="0" y="45"/>
                    </a:moveTo>
                    <a:lnTo>
                      <a:pt x="34" y="45"/>
                    </a:lnTo>
                    <a:lnTo>
                      <a:pt x="34" y="0"/>
                    </a:lnTo>
                    <a:lnTo>
                      <a:pt x="0" y="0"/>
                    </a:lnTo>
                    <a:lnTo>
                      <a:pt x="0" y="4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4" name="Google Shape;1674;p36"/>
              <p:cNvSpPr/>
              <p:nvPr/>
            </p:nvSpPr>
            <p:spPr>
              <a:xfrm>
                <a:off x="6915568" y="3061028"/>
                <a:ext cx="62640" cy="119880"/>
              </a:xfrm>
              <a:custGeom>
                <a:avLst/>
                <a:gdLst/>
                <a:ahLst/>
                <a:cxnLst/>
                <a:rect l="l" t="t" r="r" b="b"/>
                <a:pathLst>
                  <a:path w="174" h="333" extrusionOk="0">
                    <a:moveTo>
                      <a:pt x="128" y="71"/>
                    </a:moveTo>
                    <a:cubicBezTo>
                      <a:pt x="133" y="59"/>
                      <a:pt x="136" y="51"/>
                      <a:pt x="139" y="45"/>
                    </a:cubicBezTo>
                    <a:cubicBezTo>
                      <a:pt x="140" y="50"/>
                      <a:pt x="141" y="57"/>
                      <a:pt x="141" y="65"/>
                    </a:cubicBezTo>
                    <a:cubicBezTo>
                      <a:pt x="141" y="77"/>
                      <a:pt x="129" y="94"/>
                      <a:pt x="112" y="112"/>
                    </a:cubicBezTo>
                    <a:cubicBezTo>
                      <a:pt x="118" y="97"/>
                      <a:pt x="124" y="83"/>
                      <a:pt x="128" y="71"/>
                    </a:cubicBezTo>
                    <a:moveTo>
                      <a:pt x="32" y="303"/>
                    </a:moveTo>
                    <a:cubicBezTo>
                      <a:pt x="38" y="316"/>
                      <a:pt x="49" y="324"/>
                      <a:pt x="64" y="328"/>
                    </a:cubicBezTo>
                    <a:cubicBezTo>
                      <a:pt x="78" y="332"/>
                      <a:pt x="91" y="333"/>
                      <a:pt x="102" y="333"/>
                    </a:cubicBezTo>
                    <a:cubicBezTo>
                      <a:pt x="151" y="333"/>
                      <a:pt x="166" y="304"/>
                      <a:pt x="167" y="302"/>
                    </a:cubicBezTo>
                    <a:lnTo>
                      <a:pt x="137" y="287"/>
                    </a:lnTo>
                    <a:cubicBezTo>
                      <a:pt x="136" y="288"/>
                      <a:pt x="123" y="308"/>
                      <a:pt x="72" y="296"/>
                    </a:cubicBezTo>
                    <a:cubicBezTo>
                      <a:pt x="66" y="294"/>
                      <a:pt x="63" y="291"/>
                      <a:pt x="62" y="288"/>
                    </a:cubicBezTo>
                    <a:cubicBezTo>
                      <a:pt x="53" y="270"/>
                      <a:pt x="66" y="226"/>
                      <a:pt x="83" y="183"/>
                    </a:cubicBezTo>
                    <a:cubicBezTo>
                      <a:pt x="128" y="148"/>
                      <a:pt x="174" y="101"/>
                      <a:pt x="174" y="65"/>
                    </a:cubicBezTo>
                    <a:cubicBezTo>
                      <a:pt x="174" y="25"/>
                      <a:pt x="165" y="3"/>
                      <a:pt x="147" y="0"/>
                    </a:cubicBezTo>
                    <a:cubicBezTo>
                      <a:pt x="123" y="-4"/>
                      <a:pt x="108" y="28"/>
                      <a:pt x="97" y="60"/>
                    </a:cubicBezTo>
                    <a:cubicBezTo>
                      <a:pt x="91" y="76"/>
                      <a:pt x="83" y="95"/>
                      <a:pt x="74" y="116"/>
                    </a:cubicBezTo>
                    <a:cubicBezTo>
                      <a:pt x="68" y="131"/>
                      <a:pt x="61" y="146"/>
                      <a:pt x="55" y="161"/>
                    </a:cubicBezTo>
                    <a:cubicBezTo>
                      <a:pt x="31" y="179"/>
                      <a:pt x="8" y="193"/>
                      <a:pt x="0" y="194"/>
                    </a:cubicBezTo>
                    <a:lnTo>
                      <a:pt x="1" y="228"/>
                    </a:lnTo>
                    <a:cubicBezTo>
                      <a:pt x="8" y="228"/>
                      <a:pt x="20" y="223"/>
                      <a:pt x="36" y="214"/>
                    </a:cubicBezTo>
                    <a:cubicBezTo>
                      <a:pt x="25" y="250"/>
                      <a:pt x="21" y="281"/>
                      <a:pt x="32"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5" name="Google Shape;1675;p36"/>
              <p:cNvSpPr/>
              <p:nvPr/>
            </p:nvSpPr>
            <p:spPr>
              <a:xfrm>
                <a:off x="6980727" y="3103148"/>
                <a:ext cx="51840" cy="60120"/>
              </a:xfrm>
              <a:custGeom>
                <a:avLst/>
                <a:gdLst/>
                <a:ahLst/>
                <a:cxnLst/>
                <a:rect l="l" t="t" r="r" b="b"/>
                <a:pathLst>
                  <a:path w="144" h="167" extrusionOk="0">
                    <a:moveTo>
                      <a:pt x="75" y="122"/>
                    </a:moveTo>
                    <a:cubicBezTo>
                      <a:pt x="67" y="132"/>
                      <a:pt x="53" y="136"/>
                      <a:pt x="44" y="132"/>
                    </a:cubicBezTo>
                    <a:cubicBezTo>
                      <a:pt x="35" y="126"/>
                      <a:pt x="29" y="106"/>
                      <a:pt x="43" y="66"/>
                    </a:cubicBezTo>
                    <a:cubicBezTo>
                      <a:pt x="47" y="55"/>
                      <a:pt x="55" y="36"/>
                      <a:pt x="67" y="34"/>
                    </a:cubicBezTo>
                    <a:cubicBezTo>
                      <a:pt x="68" y="33"/>
                      <a:pt x="69" y="33"/>
                      <a:pt x="70" y="33"/>
                    </a:cubicBezTo>
                    <a:cubicBezTo>
                      <a:pt x="82" y="33"/>
                      <a:pt x="99" y="48"/>
                      <a:pt x="109" y="59"/>
                    </a:cubicBezTo>
                    <a:cubicBezTo>
                      <a:pt x="104" y="72"/>
                      <a:pt x="94" y="100"/>
                      <a:pt x="75" y="122"/>
                    </a:cubicBezTo>
                    <a:moveTo>
                      <a:pt x="62" y="0"/>
                    </a:moveTo>
                    <a:cubicBezTo>
                      <a:pt x="40" y="4"/>
                      <a:pt x="22" y="22"/>
                      <a:pt x="11" y="55"/>
                    </a:cubicBezTo>
                    <a:cubicBezTo>
                      <a:pt x="-15" y="127"/>
                      <a:pt x="14" y="153"/>
                      <a:pt x="28" y="161"/>
                    </a:cubicBezTo>
                    <a:cubicBezTo>
                      <a:pt x="35" y="165"/>
                      <a:pt x="44" y="167"/>
                      <a:pt x="53" y="167"/>
                    </a:cubicBezTo>
                    <a:cubicBezTo>
                      <a:pt x="71" y="167"/>
                      <a:pt x="89" y="159"/>
                      <a:pt x="101" y="144"/>
                    </a:cubicBezTo>
                    <a:cubicBezTo>
                      <a:pt x="131" y="108"/>
                      <a:pt x="143" y="61"/>
                      <a:pt x="144" y="59"/>
                    </a:cubicBezTo>
                    <a:cubicBezTo>
                      <a:pt x="145" y="54"/>
                      <a:pt x="144" y="49"/>
                      <a:pt x="141" y="45"/>
                    </a:cubicBezTo>
                    <a:cubicBezTo>
                      <a:pt x="137" y="40"/>
                      <a:pt x="102" y="-6"/>
                      <a:pt x="62" y="0"/>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6" name="Google Shape;1676;p36"/>
              <p:cNvSpPr/>
              <p:nvPr/>
            </p:nvSpPr>
            <p:spPr>
              <a:xfrm>
                <a:off x="7067127" y="3062828"/>
                <a:ext cx="63000" cy="96120"/>
              </a:xfrm>
              <a:custGeom>
                <a:avLst/>
                <a:gdLst/>
                <a:ahLst/>
                <a:cxnLst/>
                <a:rect l="l" t="t" r="r" b="b"/>
                <a:pathLst>
                  <a:path w="175" h="267" extrusionOk="0">
                    <a:moveTo>
                      <a:pt x="32" y="267"/>
                    </a:moveTo>
                    <a:lnTo>
                      <a:pt x="54" y="189"/>
                    </a:lnTo>
                    <a:lnTo>
                      <a:pt x="110" y="256"/>
                    </a:lnTo>
                    <a:lnTo>
                      <a:pt x="136" y="235"/>
                    </a:lnTo>
                    <a:lnTo>
                      <a:pt x="70" y="155"/>
                    </a:lnTo>
                    <a:lnTo>
                      <a:pt x="175" y="98"/>
                    </a:lnTo>
                    <a:lnTo>
                      <a:pt x="159" y="68"/>
                    </a:lnTo>
                    <a:lnTo>
                      <a:pt x="76" y="114"/>
                    </a:lnTo>
                    <a:lnTo>
                      <a:pt x="105" y="9"/>
                    </a:lnTo>
                    <a:lnTo>
                      <a:pt x="73" y="0"/>
                    </a:lnTo>
                    <a:lnTo>
                      <a:pt x="34" y="137"/>
                    </a:lnTo>
                    <a:cubicBezTo>
                      <a:pt x="31" y="140"/>
                      <a:pt x="28" y="143"/>
                      <a:pt x="28" y="147"/>
                    </a:cubicBezTo>
                    <a:cubicBezTo>
                      <a:pt x="27" y="150"/>
                      <a:pt x="28" y="153"/>
                      <a:pt x="29" y="156"/>
                    </a:cubicBezTo>
                    <a:lnTo>
                      <a:pt x="0" y="257"/>
                    </a:lnTo>
                    <a:lnTo>
                      <a:pt x="32" y="26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7" name="Google Shape;1677;p36"/>
              <p:cNvSpPr/>
              <p:nvPr/>
            </p:nvSpPr>
            <p:spPr>
              <a:xfrm>
                <a:off x="7135527" y="3151028"/>
                <a:ext cx="18720" cy="20160"/>
              </a:xfrm>
              <a:custGeom>
                <a:avLst/>
                <a:gdLst/>
                <a:ahLst/>
                <a:cxnLst/>
                <a:rect l="l" t="t" r="r" b="b"/>
                <a:pathLst>
                  <a:path w="52" h="56" extrusionOk="0">
                    <a:moveTo>
                      <a:pt x="52" y="28"/>
                    </a:moveTo>
                    <a:cubicBezTo>
                      <a:pt x="52" y="13"/>
                      <a:pt x="40" y="0"/>
                      <a:pt x="26" y="0"/>
                    </a:cubicBezTo>
                    <a:cubicBezTo>
                      <a:pt x="11" y="0"/>
                      <a:pt x="0" y="13"/>
                      <a:pt x="0" y="28"/>
                    </a:cubicBezTo>
                    <a:cubicBezTo>
                      <a:pt x="0" y="44"/>
                      <a:pt x="11" y="56"/>
                      <a:pt x="26" y="56"/>
                    </a:cubicBezTo>
                    <a:cubicBezTo>
                      <a:pt x="40" y="56"/>
                      <a:pt x="52" y="44"/>
                      <a:pt x="52" y="2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8" name="Google Shape;1678;p36"/>
              <p:cNvSpPr/>
              <p:nvPr/>
            </p:nvSpPr>
            <p:spPr>
              <a:xfrm>
                <a:off x="6917727" y="3226628"/>
                <a:ext cx="101880" cy="76320"/>
              </a:xfrm>
              <a:custGeom>
                <a:avLst/>
                <a:gdLst/>
                <a:ahLst/>
                <a:cxnLst/>
                <a:rect l="l" t="t" r="r" b="b"/>
                <a:pathLst>
                  <a:path w="283" h="212" extrusionOk="0">
                    <a:moveTo>
                      <a:pt x="36" y="171"/>
                    </a:moveTo>
                    <a:cubicBezTo>
                      <a:pt x="39" y="162"/>
                      <a:pt x="44" y="150"/>
                      <a:pt x="52" y="137"/>
                    </a:cubicBezTo>
                    <a:cubicBezTo>
                      <a:pt x="48" y="151"/>
                      <a:pt x="43" y="163"/>
                      <a:pt x="36" y="171"/>
                    </a:cubicBezTo>
                    <a:moveTo>
                      <a:pt x="232" y="3"/>
                    </a:moveTo>
                    <a:cubicBezTo>
                      <a:pt x="196" y="-1"/>
                      <a:pt x="172" y="44"/>
                      <a:pt x="157" y="94"/>
                    </a:cubicBezTo>
                    <a:cubicBezTo>
                      <a:pt x="152" y="76"/>
                      <a:pt x="146" y="58"/>
                      <a:pt x="138" y="44"/>
                    </a:cubicBezTo>
                    <a:cubicBezTo>
                      <a:pt x="130" y="33"/>
                      <a:pt x="115" y="24"/>
                      <a:pt x="94" y="35"/>
                    </a:cubicBezTo>
                    <a:cubicBezTo>
                      <a:pt x="92" y="36"/>
                      <a:pt x="91" y="37"/>
                      <a:pt x="89" y="38"/>
                    </a:cubicBezTo>
                    <a:cubicBezTo>
                      <a:pt x="87" y="21"/>
                      <a:pt x="85" y="7"/>
                      <a:pt x="84" y="0"/>
                    </a:cubicBezTo>
                    <a:lnTo>
                      <a:pt x="51" y="6"/>
                    </a:lnTo>
                    <a:cubicBezTo>
                      <a:pt x="54" y="25"/>
                      <a:pt x="56" y="48"/>
                      <a:pt x="57" y="70"/>
                    </a:cubicBezTo>
                    <a:cubicBezTo>
                      <a:pt x="24" y="110"/>
                      <a:pt x="-9" y="172"/>
                      <a:pt x="3" y="197"/>
                    </a:cubicBezTo>
                    <a:cubicBezTo>
                      <a:pt x="6" y="205"/>
                      <a:pt x="14" y="212"/>
                      <a:pt x="26" y="212"/>
                    </a:cubicBezTo>
                    <a:cubicBezTo>
                      <a:pt x="30" y="212"/>
                      <a:pt x="34" y="211"/>
                      <a:pt x="40" y="209"/>
                    </a:cubicBezTo>
                    <a:cubicBezTo>
                      <a:pt x="82" y="194"/>
                      <a:pt x="91" y="134"/>
                      <a:pt x="91" y="81"/>
                    </a:cubicBezTo>
                    <a:cubicBezTo>
                      <a:pt x="100" y="71"/>
                      <a:pt x="107" y="66"/>
                      <a:pt x="110" y="65"/>
                    </a:cubicBezTo>
                    <a:cubicBezTo>
                      <a:pt x="130" y="99"/>
                      <a:pt x="135" y="169"/>
                      <a:pt x="135" y="193"/>
                    </a:cubicBezTo>
                    <a:cubicBezTo>
                      <a:pt x="135" y="202"/>
                      <a:pt x="141" y="209"/>
                      <a:pt x="150" y="210"/>
                    </a:cubicBezTo>
                    <a:cubicBezTo>
                      <a:pt x="159" y="211"/>
                      <a:pt x="167" y="205"/>
                      <a:pt x="168" y="196"/>
                    </a:cubicBezTo>
                    <a:cubicBezTo>
                      <a:pt x="181" y="112"/>
                      <a:pt x="209" y="34"/>
                      <a:pt x="228" y="36"/>
                    </a:cubicBezTo>
                    <a:cubicBezTo>
                      <a:pt x="245" y="38"/>
                      <a:pt x="254" y="111"/>
                      <a:pt x="247" y="186"/>
                    </a:cubicBezTo>
                    <a:lnTo>
                      <a:pt x="280" y="189"/>
                    </a:lnTo>
                    <a:cubicBezTo>
                      <a:pt x="284" y="147"/>
                      <a:pt x="294" y="10"/>
                      <a:pt x="232" y="3"/>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9" name="Google Shape;1679;p36"/>
              <p:cNvSpPr/>
              <p:nvPr/>
            </p:nvSpPr>
            <p:spPr>
              <a:xfrm>
                <a:off x="7032568" y="3232388"/>
                <a:ext cx="51840" cy="70200"/>
              </a:xfrm>
              <a:custGeom>
                <a:avLst/>
                <a:gdLst/>
                <a:ahLst/>
                <a:cxnLst/>
                <a:rect l="l" t="t" r="r" b="b"/>
                <a:pathLst>
                  <a:path w="144" h="195" extrusionOk="0">
                    <a:moveTo>
                      <a:pt x="67" y="161"/>
                    </a:moveTo>
                    <a:cubicBezTo>
                      <a:pt x="62" y="162"/>
                      <a:pt x="55" y="162"/>
                      <a:pt x="45" y="153"/>
                    </a:cubicBezTo>
                    <a:cubicBezTo>
                      <a:pt x="13" y="125"/>
                      <a:pt x="58" y="45"/>
                      <a:pt x="76" y="19"/>
                    </a:cubicBezTo>
                    <a:lnTo>
                      <a:pt x="48" y="0"/>
                    </a:lnTo>
                    <a:cubicBezTo>
                      <a:pt x="39" y="12"/>
                      <a:pt x="-37" y="125"/>
                      <a:pt x="23" y="179"/>
                    </a:cubicBezTo>
                    <a:cubicBezTo>
                      <a:pt x="37" y="192"/>
                      <a:pt x="52" y="195"/>
                      <a:pt x="63" y="195"/>
                    </a:cubicBezTo>
                    <a:cubicBezTo>
                      <a:pt x="67" y="195"/>
                      <a:pt x="70" y="195"/>
                      <a:pt x="73" y="194"/>
                    </a:cubicBezTo>
                    <a:cubicBezTo>
                      <a:pt x="114" y="187"/>
                      <a:pt x="141" y="135"/>
                      <a:pt x="144" y="129"/>
                    </a:cubicBezTo>
                    <a:lnTo>
                      <a:pt x="114" y="114"/>
                    </a:lnTo>
                    <a:cubicBezTo>
                      <a:pt x="108" y="125"/>
                      <a:pt x="88" y="157"/>
                      <a:pt x="67" y="161"/>
                    </a:cubicBez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0" name="Google Shape;1680;p36"/>
              <p:cNvSpPr/>
              <p:nvPr/>
            </p:nvSpPr>
            <p:spPr>
              <a:xfrm>
                <a:off x="7055968" y="3197828"/>
                <a:ext cx="19800" cy="21240"/>
              </a:xfrm>
              <a:custGeom>
                <a:avLst/>
                <a:gdLst/>
                <a:ahLst/>
                <a:cxnLst/>
                <a:rect l="l" t="t" r="r" b="b"/>
                <a:pathLst>
                  <a:path w="55" h="59" extrusionOk="0">
                    <a:moveTo>
                      <a:pt x="0" y="40"/>
                    </a:moveTo>
                    <a:lnTo>
                      <a:pt x="27" y="59"/>
                    </a:lnTo>
                    <a:lnTo>
                      <a:pt x="55" y="20"/>
                    </a:lnTo>
                    <a:lnTo>
                      <a:pt x="28" y="0"/>
                    </a:lnTo>
                    <a:lnTo>
                      <a:pt x="0" y="4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1" name="Google Shape;1681;p36"/>
              <p:cNvSpPr/>
              <p:nvPr/>
            </p:nvSpPr>
            <p:spPr>
              <a:xfrm>
                <a:off x="7090888" y="3221588"/>
                <a:ext cx="95760" cy="74520"/>
              </a:xfrm>
              <a:custGeom>
                <a:avLst/>
                <a:gdLst/>
                <a:ahLst/>
                <a:cxnLst/>
                <a:rect l="l" t="t" r="r" b="b"/>
                <a:pathLst>
                  <a:path w="266" h="207" extrusionOk="0">
                    <a:moveTo>
                      <a:pt x="187" y="151"/>
                    </a:moveTo>
                    <a:cubicBezTo>
                      <a:pt x="177" y="150"/>
                      <a:pt x="174" y="119"/>
                      <a:pt x="172" y="99"/>
                    </a:cubicBezTo>
                    <a:cubicBezTo>
                      <a:pt x="168" y="65"/>
                      <a:pt x="163" y="27"/>
                      <a:pt x="132" y="23"/>
                    </a:cubicBezTo>
                    <a:cubicBezTo>
                      <a:pt x="108" y="19"/>
                      <a:pt x="82" y="46"/>
                      <a:pt x="60" y="82"/>
                    </a:cubicBezTo>
                    <a:cubicBezTo>
                      <a:pt x="61" y="69"/>
                      <a:pt x="62" y="56"/>
                      <a:pt x="62" y="45"/>
                    </a:cubicBezTo>
                    <a:cubicBezTo>
                      <a:pt x="62" y="36"/>
                      <a:pt x="62" y="11"/>
                      <a:pt x="42" y="2"/>
                    </a:cubicBezTo>
                    <a:cubicBezTo>
                      <a:pt x="23" y="-6"/>
                      <a:pt x="4" y="13"/>
                      <a:pt x="0" y="16"/>
                    </a:cubicBezTo>
                    <a:lnTo>
                      <a:pt x="24" y="40"/>
                    </a:lnTo>
                    <a:cubicBezTo>
                      <a:pt x="25" y="39"/>
                      <a:pt x="26" y="38"/>
                      <a:pt x="28" y="36"/>
                    </a:cubicBezTo>
                    <a:cubicBezTo>
                      <a:pt x="28" y="38"/>
                      <a:pt x="29" y="41"/>
                      <a:pt x="29" y="45"/>
                    </a:cubicBezTo>
                    <a:cubicBezTo>
                      <a:pt x="29" y="93"/>
                      <a:pt x="7" y="186"/>
                      <a:pt x="7" y="187"/>
                    </a:cubicBezTo>
                    <a:cubicBezTo>
                      <a:pt x="5" y="195"/>
                      <a:pt x="9" y="204"/>
                      <a:pt x="18" y="206"/>
                    </a:cubicBezTo>
                    <a:cubicBezTo>
                      <a:pt x="19" y="207"/>
                      <a:pt x="21" y="207"/>
                      <a:pt x="23" y="207"/>
                    </a:cubicBezTo>
                    <a:cubicBezTo>
                      <a:pt x="30" y="207"/>
                      <a:pt x="36" y="203"/>
                      <a:pt x="38" y="197"/>
                    </a:cubicBezTo>
                    <a:cubicBezTo>
                      <a:pt x="69" y="125"/>
                      <a:pt x="112" y="57"/>
                      <a:pt x="127" y="56"/>
                    </a:cubicBezTo>
                    <a:cubicBezTo>
                      <a:pt x="133" y="57"/>
                      <a:pt x="137" y="90"/>
                      <a:pt x="138" y="102"/>
                    </a:cubicBezTo>
                    <a:cubicBezTo>
                      <a:pt x="142" y="137"/>
                      <a:pt x="147" y="180"/>
                      <a:pt x="183" y="185"/>
                    </a:cubicBezTo>
                    <a:cubicBezTo>
                      <a:pt x="237" y="191"/>
                      <a:pt x="264" y="158"/>
                      <a:pt x="266" y="156"/>
                    </a:cubicBezTo>
                    <a:lnTo>
                      <a:pt x="239" y="135"/>
                    </a:lnTo>
                    <a:cubicBezTo>
                      <a:pt x="239" y="135"/>
                      <a:pt x="222" y="156"/>
                      <a:pt x="187" y="151"/>
                    </a:cubicBez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2" name="Google Shape;1682;p36"/>
              <p:cNvSpPr/>
              <p:nvPr/>
            </p:nvSpPr>
            <p:spPr>
              <a:xfrm rot="133222">
                <a:off x="6276288" y="3555258"/>
                <a:ext cx="79560" cy="110520"/>
              </a:xfrm>
              <a:custGeom>
                <a:avLst/>
                <a:gdLst/>
                <a:ahLst/>
                <a:cxnLst/>
                <a:rect l="l" t="t" r="r" b="b"/>
                <a:pathLst>
                  <a:path w="221" h="307" extrusionOk="0">
                    <a:moveTo>
                      <a:pt x="116" y="163"/>
                    </a:moveTo>
                    <a:cubicBezTo>
                      <a:pt x="100" y="255"/>
                      <a:pt x="96" y="289"/>
                      <a:pt x="115" y="302"/>
                    </a:cubicBezTo>
                    <a:cubicBezTo>
                      <a:pt x="117" y="304"/>
                      <a:pt x="122" y="307"/>
                      <a:pt x="129" y="307"/>
                    </a:cubicBezTo>
                    <a:cubicBezTo>
                      <a:pt x="133" y="307"/>
                      <a:pt x="137" y="306"/>
                      <a:pt x="142" y="304"/>
                    </a:cubicBezTo>
                    <a:cubicBezTo>
                      <a:pt x="190" y="279"/>
                      <a:pt x="220" y="232"/>
                      <a:pt x="221" y="230"/>
                    </a:cubicBezTo>
                    <a:lnTo>
                      <a:pt x="193" y="213"/>
                    </a:lnTo>
                    <a:cubicBezTo>
                      <a:pt x="193" y="213"/>
                      <a:pt x="171" y="247"/>
                      <a:pt x="136" y="268"/>
                    </a:cubicBezTo>
                    <a:cubicBezTo>
                      <a:pt x="136" y="247"/>
                      <a:pt x="144" y="201"/>
                      <a:pt x="149" y="169"/>
                    </a:cubicBezTo>
                    <a:cubicBezTo>
                      <a:pt x="160" y="108"/>
                      <a:pt x="170" y="49"/>
                      <a:pt x="162" y="21"/>
                    </a:cubicBezTo>
                    <a:cubicBezTo>
                      <a:pt x="156" y="3"/>
                      <a:pt x="144" y="1"/>
                      <a:pt x="139" y="0"/>
                    </a:cubicBezTo>
                    <a:cubicBezTo>
                      <a:pt x="130" y="0"/>
                      <a:pt x="106" y="-2"/>
                      <a:pt x="41" y="123"/>
                    </a:cubicBezTo>
                    <a:lnTo>
                      <a:pt x="50" y="16"/>
                    </a:lnTo>
                    <a:lnTo>
                      <a:pt x="17" y="13"/>
                    </a:lnTo>
                    <a:lnTo>
                      <a:pt x="0" y="209"/>
                    </a:lnTo>
                    <a:cubicBezTo>
                      <a:pt x="-1" y="217"/>
                      <a:pt x="5" y="224"/>
                      <a:pt x="12" y="227"/>
                    </a:cubicBezTo>
                    <a:cubicBezTo>
                      <a:pt x="20" y="228"/>
                      <a:pt x="29" y="225"/>
                      <a:pt x="32" y="217"/>
                    </a:cubicBezTo>
                    <a:cubicBezTo>
                      <a:pt x="65" y="146"/>
                      <a:pt x="109" y="67"/>
                      <a:pt x="131" y="41"/>
                    </a:cubicBezTo>
                    <a:cubicBezTo>
                      <a:pt x="133" y="68"/>
                      <a:pt x="124" y="120"/>
                      <a:pt x="116" y="1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3" name="Google Shape;1683;p36"/>
              <p:cNvSpPr/>
              <p:nvPr/>
            </p:nvSpPr>
            <p:spPr>
              <a:xfrm rot="133222">
                <a:off x="6301351" y="3538899"/>
                <a:ext cx="279360" cy="248040"/>
              </a:xfrm>
              <a:custGeom>
                <a:avLst/>
                <a:gdLst/>
                <a:ahLst/>
                <a:cxnLst/>
                <a:rect l="l" t="t" r="r" b="b"/>
                <a:pathLst>
                  <a:path w="776" h="689" extrusionOk="0">
                    <a:moveTo>
                      <a:pt x="673" y="39"/>
                    </a:moveTo>
                    <a:cubicBezTo>
                      <a:pt x="643" y="45"/>
                      <a:pt x="607" y="51"/>
                      <a:pt x="561" y="57"/>
                    </a:cubicBezTo>
                    <a:cubicBezTo>
                      <a:pt x="452" y="69"/>
                      <a:pt x="381" y="37"/>
                      <a:pt x="334" y="15"/>
                    </a:cubicBezTo>
                    <a:cubicBezTo>
                      <a:pt x="320" y="9"/>
                      <a:pt x="309" y="4"/>
                      <a:pt x="299" y="1"/>
                    </a:cubicBezTo>
                    <a:cubicBezTo>
                      <a:pt x="283" y="-3"/>
                      <a:pt x="272" y="1"/>
                      <a:pt x="266" y="6"/>
                    </a:cubicBezTo>
                    <a:cubicBezTo>
                      <a:pt x="238" y="27"/>
                      <a:pt x="238" y="88"/>
                      <a:pt x="238" y="253"/>
                    </a:cubicBezTo>
                    <a:cubicBezTo>
                      <a:pt x="238" y="385"/>
                      <a:pt x="149" y="555"/>
                      <a:pt x="106" y="627"/>
                    </a:cubicBezTo>
                    <a:cubicBezTo>
                      <a:pt x="99" y="593"/>
                      <a:pt x="90" y="542"/>
                      <a:pt x="87" y="498"/>
                    </a:cubicBezTo>
                    <a:cubicBezTo>
                      <a:pt x="85" y="466"/>
                      <a:pt x="75" y="445"/>
                      <a:pt x="56" y="435"/>
                    </a:cubicBezTo>
                    <a:cubicBezTo>
                      <a:pt x="31" y="422"/>
                      <a:pt x="3" y="438"/>
                      <a:pt x="0" y="440"/>
                    </a:cubicBezTo>
                    <a:lnTo>
                      <a:pt x="18" y="468"/>
                    </a:lnTo>
                    <a:cubicBezTo>
                      <a:pt x="20" y="467"/>
                      <a:pt x="33" y="461"/>
                      <a:pt x="41" y="465"/>
                    </a:cubicBezTo>
                    <a:cubicBezTo>
                      <a:pt x="48" y="469"/>
                      <a:pt x="52" y="481"/>
                      <a:pt x="54" y="500"/>
                    </a:cubicBezTo>
                    <a:cubicBezTo>
                      <a:pt x="59" y="579"/>
                      <a:pt x="81" y="672"/>
                      <a:pt x="82" y="676"/>
                    </a:cubicBezTo>
                    <a:cubicBezTo>
                      <a:pt x="84" y="683"/>
                      <a:pt x="89" y="688"/>
                      <a:pt x="96" y="689"/>
                    </a:cubicBezTo>
                    <a:cubicBezTo>
                      <a:pt x="97" y="689"/>
                      <a:pt x="98" y="689"/>
                      <a:pt x="98" y="689"/>
                    </a:cubicBezTo>
                    <a:cubicBezTo>
                      <a:pt x="104" y="689"/>
                      <a:pt x="109" y="686"/>
                      <a:pt x="113" y="681"/>
                    </a:cubicBezTo>
                    <a:cubicBezTo>
                      <a:pt x="119" y="672"/>
                      <a:pt x="272" y="435"/>
                      <a:pt x="272" y="253"/>
                    </a:cubicBezTo>
                    <a:cubicBezTo>
                      <a:pt x="272" y="139"/>
                      <a:pt x="272" y="42"/>
                      <a:pt x="286" y="33"/>
                    </a:cubicBezTo>
                    <a:cubicBezTo>
                      <a:pt x="286" y="33"/>
                      <a:pt x="287" y="33"/>
                      <a:pt x="290" y="34"/>
                    </a:cubicBezTo>
                    <a:cubicBezTo>
                      <a:pt x="297" y="36"/>
                      <a:pt x="308" y="40"/>
                      <a:pt x="320" y="46"/>
                    </a:cubicBezTo>
                    <a:cubicBezTo>
                      <a:pt x="368" y="68"/>
                      <a:pt x="447" y="104"/>
                      <a:pt x="565" y="90"/>
                    </a:cubicBezTo>
                    <a:cubicBezTo>
                      <a:pt x="612" y="85"/>
                      <a:pt x="649" y="78"/>
                      <a:pt x="679" y="72"/>
                    </a:cubicBezTo>
                    <a:cubicBezTo>
                      <a:pt x="707" y="67"/>
                      <a:pt x="737" y="61"/>
                      <a:pt x="742" y="63"/>
                    </a:cubicBezTo>
                    <a:cubicBezTo>
                      <a:pt x="742" y="63"/>
                      <a:pt x="743" y="65"/>
                      <a:pt x="742" y="72"/>
                    </a:cubicBezTo>
                    <a:cubicBezTo>
                      <a:pt x="737" y="121"/>
                      <a:pt x="726" y="187"/>
                      <a:pt x="726" y="188"/>
                    </a:cubicBezTo>
                    <a:lnTo>
                      <a:pt x="759" y="194"/>
                    </a:lnTo>
                    <a:cubicBezTo>
                      <a:pt x="759" y="193"/>
                      <a:pt x="770" y="125"/>
                      <a:pt x="776" y="75"/>
                    </a:cubicBezTo>
                    <a:cubicBezTo>
                      <a:pt x="776" y="69"/>
                      <a:pt x="778" y="51"/>
                      <a:pt x="766" y="40"/>
                    </a:cubicBezTo>
                    <a:cubicBezTo>
                      <a:pt x="749" y="24"/>
                      <a:pt x="724" y="29"/>
                      <a:pt x="673"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4" name="Google Shape;1684;p36"/>
              <p:cNvSpPr/>
              <p:nvPr/>
            </p:nvSpPr>
            <p:spPr>
              <a:xfrm rot="133222">
                <a:off x="6413633" y="3593429"/>
                <a:ext cx="82080" cy="141480"/>
              </a:xfrm>
              <a:custGeom>
                <a:avLst/>
                <a:gdLst/>
                <a:ahLst/>
                <a:cxnLst/>
                <a:rect l="l" t="t" r="r" b="b"/>
                <a:pathLst>
                  <a:path w="228" h="393" extrusionOk="0">
                    <a:moveTo>
                      <a:pt x="153" y="209"/>
                    </a:moveTo>
                    <a:lnTo>
                      <a:pt x="46" y="213"/>
                    </a:lnTo>
                    <a:cubicBezTo>
                      <a:pt x="53" y="198"/>
                      <a:pt x="64" y="175"/>
                      <a:pt x="76" y="142"/>
                    </a:cubicBezTo>
                    <a:cubicBezTo>
                      <a:pt x="105" y="68"/>
                      <a:pt x="111" y="6"/>
                      <a:pt x="111" y="3"/>
                    </a:cubicBezTo>
                    <a:lnTo>
                      <a:pt x="78" y="0"/>
                    </a:lnTo>
                    <a:cubicBezTo>
                      <a:pt x="78" y="1"/>
                      <a:pt x="72" y="61"/>
                      <a:pt x="45" y="130"/>
                    </a:cubicBezTo>
                    <a:cubicBezTo>
                      <a:pt x="19" y="199"/>
                      <a:pt x="3" y="221"/>
                      <a:pt x="3" y="221"/>
                    </a:cubicBezTo>
                    <a:cubicBezTo>
                      <a:pt x="-1" y="226"/>
                      <a:pt x="-2" y="233"/>
                      <a:pt x="1" y="239"/>
                    </a:cubicBezTo>
                    <a:cubicBezTo>
                      <a:pt x="4" y="245"/>
                      <a:pt x="10" y="248"/>
                      <a:pt x="16" y="248"/>
                    </a:cubicBezTo>
                    <a:lnTo>
                      <a:pt x="17" y="248"/>
                    </a:lnTo>
                    <a:lnTo>
                      <a:pt x="143" y="243"/>
                    </a:lnTo>
                    <a:lnTo>
                      <a:pt x="101" y="383"/>
                    </a:lnTo>
                    <a:lnTo>
                      <a:pt x="133" y="393"/>
                    </a:lnTo>
                    <a:lnTo>
                      <a:pt x="228" y="79"/>
                    </a:lnTo>
                    <a:lnTo>
                      <a:pt x="196" y="70"/>
                    </a:lnTo>
                    <a:lnTo>
                      <a:pt x="153" y="20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5" name="Google Shape;1685;p36"/>
              <p:cNvSpPr/>
              <p:nvPr/>
            </p:nvSpPr>
            <p:spPr>
              <a:xfrm rot="133222">
                <a:off x="6639543" y="3534816"/>
                <a:ext cx="433080" cy="245880"/>
              </a:xfrm>
              <a:custGeom>
                <a:avLst/>
                <a:gdLst/>
                <a:ahLst/>
                <a:cxnLst/>
                <a:rect l="l" t="t" r="r" b="b"/>
                <a:pathLst>
                  <a:path w="1203" h="683" extrusionOk="0">
                    <a:moveTo>
                      <a:pt x="1170" y="4"/>
                    </a:moveTo>
                    <a:cubicBezTo>
                      <a:pt x="1155" y="-5"/>
                      <a:pt x="1133" y="2"/>
                      <a:pt x="1089" y="15"/>
                    </a:cubicBezTo>
                    <a:cubicBezTo>
                      <a:pt x="1036" y="31"/>
                      <a:pt x="956" y="54"/>
                      <a:pt x="874" y="51"/>
                    </a:cubicBezTo>
                    <a:cubicBezTo>
                      <a:pt x="724" y="45"/>
                      <a:pt x="284" y="51"/>
                      <a:pt x="280" y="51"/>
                    </a:cubicBezTo>
                    <a:cubicBezTo>
                      <a:pt x="272" y="51"/>
                      <a:pt x="265" y="57"/>
                      <a:pt x="264" y="64"/>
                    </a:cubicBezTo>
                    <a:cubicBezTo>
                      <a:pt x="263" y="69"/>
                      <a:pt x="152" y="556"/>
                      <a:pt x="108" y="642"/>
                    </a:cubicBezTo>
                    <a:cubicBezTo>
                      <a:pt x="107" y="645"/>
                      <a:pt x="106" y="646"/>
                      <a:pt x="105" y="647"/>
                    </a:cubicBezTo>
                    <a:cubicBezTo>
                      <a:pt x="87" y="630"/>
                      <a:pt x="55" y="529"/>
                      <a:pt x="33" y="417"/>
                    </a:cubicBezTo>
                    <a:lnTo>
                      <a:pt x="0" y="424"/>
                    </a:lnTo>
                    <a:cubicBezTo>
                      <a:pt x="19" y="518"/>
                      <a:pt x="56" y="676"/>
                      <a:pt x="102" y="682"/>
                    </a:cubicBezTo>
                    <a:cubicBezTo>
                      <a:pt x="104" y="683"/>
                      <a:pt x="105" y="683"/>
                      <a:pt x="106" y="683"/>
                    </a:cubicBezTo>
                    <a:cubicBezTo>
                      <a:pt x="116" y="683"/>
                      <a:pt x="128" y="678"/>
                      <a:pt x="138" y="657"/>
                    </a:cubicBezTo>
                    <a:cubicBezTo>
                      <a:pt x="180" y="574"/>
                      <a:pt x="275" y="164"/>
                      <a:pt x="293" y="84"/>
                    </a:cubicBezTo>
                    <a:cubicBezTo>
                      <a:pt x="368" y="84"/>
                      <a:pt x="738" y="80"/>
                      <a:pt x="873" y="85"/>
                    </a:cubicBezTo>
                    <a:cubicBezTo>
                      <a:pt x="961" y="88"/>
                      <a:pt x="1044" y="63"/>
                      <a:pt x="1098" y="47"/>
                    </a:cubicBezTo>
                    <a:cubicBezTo>
                      <a:pt x="1118" y="42"/>
                      <a:pt x="1139" y="35"/>
                      <a:pt x="1150" y="34"/>
                    </a:cubicBezTo>
                    <a:cubicBezTo>
                      <a:pt x="1156" y="65"/>
                      <a:pt x="1170" y="120"/>
                      <a:pt x="1171" y="122"/>
                    </a:cubicBezTo>
                    <a:lnTo>
                      <a:pt x="1203" y="114"/>
                    </a:lnTo>
                    <a:cubicBezTo>
                      <a:pt x="1203" y="113"/>
                      <a:pt x="1186" y="47"/>
                      <a:pt x="1181" y="20"/>
                    </a:cubicBezTo>
                    <a:cubicBezTo>
                      <a:pt x="1180" y="13"/>
                      <a:pt x="1176" y="8"/>
                      <a:pt x="117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6" name="Google Shape;1686;p36"/>
              <p:cNvSpPr/>
              <p:nvPr/>
            </p:nvSpPr>
            <p:spPr>
              <a:xfrm rot="133222">
                <a:off x="7095438" y="3504388"/>
                <a:ext cx="54720" cy="87120"/>
              </a:xfrm>
              <a:custGeom>
                <a:avLst/>
                <a:gdLst/>
                <a:ahLst/>
                <a:cxnLst/>
                <a:rect l="l" t="t" r="r" b="b"/>
                <a:pathLst>
                  <a:path w="152" h="242" extrusionOk="0">
                    <a:moveTo>
                      <a:pt x="118" y="219"/>
                    </a:moveTo>
                    <a:lnTo>
                      <a:pt x="151" y="221"/>
                    </a:lnTo>
                    <a:cubicBezTo>
                      <a:pt x="151" y="216"/>
                      <a:pt x="157" y="99"/>
                      <a:pt x="134" y="25"/>
                    </a:cubicBezTo>
                    <a:cubicBezTo>
                      <a:pt x="127" y="4"/>
                      <a:pt x="115" y="0"/>
                      <a:pt x="107" y="0"/>
                    </a:cubicBezTo>
                    <a:cubicBezTo>
                      <a:pt x="99" y="1"/>
                      <a:pt x="81" y="0"/>
                      <a:pt x="47" y="83"/>
                    </a:cubicBezTo>
                    <a:lnTo>
                      <a:pt x="50" y="48"/>
                    </a:lnTo>
                    <a:lnTo>
                      <a:pt x="17" y="45"/>
                    </a:lnTo>
                    <a:lnTo>
                      <a:pt x="0" y="224"/>
                    </a:lnTo>
                    <a:cubicBezTo>
                      <a:pt x="-1" y="233"/>
                      <a:pt x="5" y="240"/>
                      <a:pt x="14" y="242"/>
                    </a:cubicBezTo>
                    <a:cubicBezTo>
                      <a:pt x="15" y="242"/>
                      <a:pt x="16" y="242"/>
                      <a:pt x="17" y="242"/>
                    </a:cubicBezTo>
                    <a:cubicBezTo>
                      <a:pt x="24" y="242"/>
                      <a:pt x="31" y="238"/>
                      <a:pt x="33" y="230"/>
                    </a:cubicBezTo>
                    <a:cubicBezTo>
                      <a:pt x="55" y="156"/>
                      <a:pt x="85" y="71"/>
                      <a:pt x="104" y="42"/>
                    </a:cubicBezTo>
                    <a:cubicBezTo>
                      <a:pt x="122" y="112"/>
                      <a:pt x="118" y="218"/>
                      <a:pt x="118" y="219"/>
                    </a:cubicBezTo>
                    <a:close/>
                  </a:path>
                </a:pathLst>
              </a:custGeom>
              <a:solidFill>
                <a:schemeClr val="dk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7" name="Google Shape;1687;p36"/>
              <p:cNvSpPr/>
              <p:nvPr/>
            </p:nvSpPr>
            <p:spPr>
              <a:xfrm rot="133222">
                <a:off x="6903142" y="3587109"/>
                <a:ext cx="97920" cy="66600"/>
              </a:xfrm>
              <a:custGeom>
                <a:avLst/>
                <a:gdLst/>
                <a:ahLst/>
                <a:cxnLst/>
                <a:rect l="l" t="t" r="r" b="b"/>
                <a:pathLst>
                  <a:path w="272" h="185" extrusionOk="0">
                    <a:moveTo>
                      <a:pt x="170" y="143"/>
                    </a:moveTo>
                    <a:cubicBezTo>
                      <a:pt x="168" y="144"/>
                      <a:pt x="167" y="144"/>
                      <a:pt x="166" y="145"/>
                    </a:cubicBezTo>
                    <a:cubicBezTo>
                      <a:pt x="164" y="134"/>
                      <a:pt x="166" y="109"/>
                      <a:pt x="167" y="92"/>
                    </a:cubicBezTo>
                    <a:cubicBezTo>
                      <a:pt x="168" y="70"/>
                      <a:pt x="170" y="47"/>
                      <a:pt x="168" y="26"/>
                    </a:cubicBezTo>
                    <a:cubicBezTo>
                      <a:pt x="166" y="6"/>
                      <a:pt x="154" y="1"/>
                      <a:pt x="149" y="0"/>
                    </a:cubicBezTo>
                    <a:cubicBezTo>
                      <a:pt x="141" y="-2"/>
                      <a:pt x="121" y="-7"/>
                      <a:pt x="60" y="76"/>
                    </a:cubicBezTo>
                    <a:lnTo>
                      <a:pt x="78" y="10"/>
                    </a:lnTo>
                    <a:lnTo>
                      <a:pt x="45" y="1"/>
                    </a:lnTo>
                    <a:lnTo>
                      <a:pt x="0" y="163"/>
                    </a:lnTo>
                    <a:cubicBezTo>
                      <a:pt x="-2" y="171"/>
                      <a:pt x="2" y="180"/>
                      <a:pt x="10" y="183"/>
                    </a:cubicBezTo>
                    <a:cubicBezTo>
                      <a:pt x="12" y="184"/>
                      <a:pt x="14" y="185"/>
                      <a:pt x="17" y="185"/>
                    </a:cubicBezTo>
                    <a:cubicBezTo>
                      <a:pt x="22" y="185"/>
                      <a:pt x="28" y="182"/>
                      <a:pt x="31" y="177"/>
                    </a:cubicBezTo>
                    <a:cubicBezTo>
                      <a:pt x="66" y="121"/>
                      <a:pt x="112" y="60"/>
                      <a:pt x="135" y="39"/>
                    </a:cubicBezTo>
                    <a:cubicBezTo>
                      <a:pt x="135" y="55"/>
                      <a:pt x="134" y="73"/>
                      <a:pt x="133" y="90"/>
                    </a:cubicBezTo>
                    <a:cubicBezTo>
                      <a:pt x="130" y="133"/>
                      <a:pt x="128" y="165"/>
                      <a:pt x="149" y="177"/>
                    </a:cubicBezTo>
                    <a:cubicBezTo>
                      <a:pt x="160" y="183"/>
                      <a:pt x="173" y="181"/>
                      <a:pt x="188" y="171"/>
                    </a:cubicBezTo>
                    <a:lnTo>
                      <a:pt x="272" y="115"/>
                    </a:lnTo>
                    <a:lnTo>
                      <a:pt x="254" y="87"/>
                    </a:lnTo>
                    <a:lnTo>
                      <a:pt x="170" y="143"/>
                    </a:ln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8" name="Google Shape;1688;p36"/>
              <p:cNvSpPr/>
              <p:nvPr/>
            </p:nvSpPr>
            <p:spPr>
              <a:xfrm rot="133222">
                <a:off x="6758020" y="3621531"/>
                <a:ext cx="25920" cy="104400"/>
              </a:xfrm>
              <a:custGeom>
                <a:avLst/>
                <a:gdLst/>
                <a:ahLst/>
                <a:cxnLst/>
                <a:rect l="l" t="t" r="r" b="b"/>
                <a:pathLst>
                  <a:path w="72" h="290" extrusionOk="0">
                    <a:moveTo>
                      <a:pt x="0" y="286"/>
                    </a:moveTo>
                    <a:lnTo>
                      <a:pt x="33" y="290"/>
                    </a:lnTo>
                    <a:lnTo>
                      <a:pt x="72" y="5"/>
                    </a:lnTo>
                    <a:lnTo>
                      <a:pt x="39" y="0"/>
                    </a:lnTo>
                    <a:lnTo>
                      <a:pt x="0" y="2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9" name="Google Shape;1689;p36"/>
              <p:cNvSpPr/>
              <p:nvPr/>
            </p:nvSpPr>
            <p:spPr>
              <a:xfrm rot="133222">
                <a:off x="6796768" y="3610130"/>
                <a:ext cx="66240" cy="117720"/>
              </a:xfrm>
              <a:custGeom>
                <a:avLst/>
                <a:gdLst/>
                <a:ahLst/>
                <a:cxnLst/>
                <a:rect l="l" t="t" r="r" b="b"/>
                <a:pathLst>
                  <a:path w="184" h="327" extrusionOk="0">
                    <a:moveTo>
                      <a:pt x="166" y="130"/>
                    </a:moveTo>
                    <a:cubicBezTo>
                      <a:pt x="149" y="118"/>
                      <a:pt x="123" y="120"/>
                      <a:pt x="99" y="126"/>
                    </a:cubicBezTo>
                    <a:cubicBezTo>
                      <a:pt x="111" y="106"/>
                      <a:pt x="123" y="80"/>
                      <a:pt x="127" y="49"/>
                    </a:cubicBezTo>
                    <a:cubicBezTo>
                      <a:pt x="129" y="39"/>
                      <a:pt x="133" y="11"/>
                      <a:pt x="113" y="2"/>
                    </a:cubicBezTo>
                    <a:cubicBezTo>
                      <a:pt x="95" y="-6"/>
                      <a:pt x="69" y="9"/>
                      <a:pt x="36" y="46"/>
                    </a:cubicBezTo>
                    <a:lnTo>
                      <a:pt x="62" y="68"/>
                    </a:lnTo>
                    <a:cubicBezTo>
                      <a:pt x="73" y="56"/>
                      <a:pt x="86" y="44"/>
                      <a:pt x="95" y="37"/>
                    </a:cubicBezTo>
                    <a:cubicBezTo>
                      <a:pt x="95" y="39"/>
                      <a:pt x="94" y="41"/>
                      <a:pt x="94" y="44"/>
                    </a:cubicBezTo>
                    <a:cubicBezTo>
                      <a:pt x="84" y="109"/>
                      <a:pt x="38" y="151"/>
                      <a:pt x="38" y="151"/>
                    </a:cubicBezTo>
                    <a:cubicBezTo>
                      <a:pt x="32" y="157"/>
                      <a:pt x="31" y="166"/>
                      <a:pt x="35" y="173"/>
                    </a:cubicBezTo>
                    <a:cubicBezTo>
                      <a:pt x="40" y="180"/>
                      <a:pt x="49" y="182"/>
                      <a:pt x="57" y="179"/>
                    </a:cubicBezTo>
                    <a:cubicBezTo>
                      <a:pt x="85" y="164"/>
                      <a:pt x="132" y="148"/>
                      <a:pt x="146" y="158"/>
                    </a:cubicBezTo>
                    <a:cubicBezTo>
                      <a:pt x="151" y="161"/>
                      <a:pt x="151" y="171"/>
                      <a:pt x="150" y="178"/>
                    </a:cubicBezTo>
                    <a:cubicBezTo>
                      <a:pt x="143" y="232"/>
                      <a:pt x="90" y="291"/>
                      <a:pt x="56" y="294"/>
                    </a:cubicBezTo>
                    <a:cubicBezTo>
                      <a:pt x="52" y="294"/>
                      <a:pt x="39" y="295"/>
                      <a:pt x="32" y="271"/>
                    </a:cubicBezTo>
                    <a:lnTo>
                      <a:pt x="0" y="281"/>
                    </a:lnTo>
                    <a:cubicBezTo>
                      <a:pt x="12" y="321"/>
                      <a:pt x="40" y="327"/>
                      <a:pt x="55" y="327"/>
                    </a:cubicBezTo>
                    <a:cubicBezTo>
                      <a:pt x="56" y="327"/>
                      <a:pt x="58" y="327"/>
                      <a:pt x="59" y="327"/>
                    </a:cubicBezTo>
                    <a:cubicBezTo>
                      <a:pt x="111" y="323"/>
                      <a:pt x="175" y="249"/>
                      <a:pt x="183" y="183"/>
                    </a:cubicBezTo>
                    <a:cubicBezTo>
                      <a:pt x="187" y="153"/>
                      <a:pt x="176" y="138"/>
                      <a:pt x="166"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0" name="Google Shape;1690;p36"/>
              <p:cNvSpPr/>
              <p:nvPr/>
            </p:nvSpPr>
            <p:spPr>
              <a:xfrm rot="133222">
                <a:off x="6637867" y="3556259"/>
                <a:ext cx="59040" cy="77760"/>
              </a:xfrm>
              <a:custGeom>
                <a:avLst/>
                <a:gdLst/>
                <a:ahLst/>
                <a:cxnLst/>
                <a:rect l="l" t="t" r="r" b="b"/>
                <a:pathLst>
                  <a:path w="164" h="216" extrusionOk="0">
                    <a:moveTo>
                      <a:pt x="32" y="191"/>
                    </a:moveTo>
                    <a:cubicBezTo>
                      <a:pt x="58" y="136"/>
                      <a:pt x="92" y="75"/>
                      <a:pt x="113" y="47"/>
                    </a:cubicBezTo>
                    <a:cubicBezTo>
                      <a:pt x="113" y="63"/>
                      <a:pt x="112" y="83"/>
                      <a:pt x="112" y="102"/>
                    </a:cubicBezTo>
                    <a:cubicBezTo>
                      <a:pt x="109" y="175"/>
                      <a:pt x="109" y="207"/>
                      <a:pt x="131" y="215"/>
                    </a:cubicBezTo>
                    <a:cubicBezTo>
                      <a:pt x="133" y="216"/>
                      <a:pt x="136" y="216"/>
                      <a:pt x="138" y="216"/>
                    </a:cubicBezTo>
                    <a:cubicBezTo>
                      <a:pt x="147" y="216"/>
                      <a:pt x="156" y="211"/>
                      <a:pt x="164" y="200"/>
                    </a:cubicBezTo>
                    <a:lnTo>
                      <a:pt x="147" y="186"/>
                    </a:lnTo>
                    <a:cubicBezTo>
                      <a:pt x="143" y="174"/>
                      <a:pt x="144" y="132"/>
                      <a:pt x="145" y="103"/>
                    </a:cubicBezTo>
                    <a:cubicBezTo>
                      <a:pt x="146" y="75"/>
                      <a:pt x="147" y="46"/>
                      <a:pt x="145" y="25"/>
                    </a:cubicBezTo>
                    <a:cubicBezTo>
                      <a:pt x="144" y="6"/>
                      <a:pt x="133" y="1"/>
                      <a:pt x="126" y="0"/>
                    </a:cubicBezTo>
                    <a:cubicBezTo>
                      <a:pt x="116" y="-2"/>
                      <a:pt x="97" y="-6"/>
                      <a:pt x="34" y="113"/>
                    </a:cubicBezTo>
                    <a:lnTo>
                      <a:pt x="34" y="33"/>
                    </a:lnTo>
                    <a:lnTo>
                      <a:pt x="0" y="33"/>
                    </a:lnTo>
                    <a:lnTo>
                      <a:pt x="0" y="184"/>
                    </a:lnTo>
                    <a:cubicBezTo>
                      <a:pt x="0" y="192"/>
                      <a:pt x="5" y="198"/>
                      <a:pt x="13" y="200"/>
                    </a:cubicBezTo>
                    <a:cubicBezTo>
                      <a:pt x="21" y="202"/>
                      <a:pt x="28" y="198"/>
                      <a:pt x="32" y="191"/>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1" name="Google Shape;1691;p36"/>
              <p:cNvSpPr/>
              <p:nvPr/>
            </p:nvSpPr>
            <p:spPr>
              <a:xfrm rot="133222">
                <a:off x="7122229" y="3483113"/>
                <a:ext cx="350280" cy="240120"/>
              </a:xfrm>
              <a:custGeom>
                <a:avLst/>
                <a:gdLst/>
                <a:ahLst/>
                <a:cxnLst/>
                <a:rect l="l" t="t" r="r" b="b"/>
                <a:pathLst>
                  <a:path w="973" h="667" extrusionOk="0">
                    <a:moveTo>
                      <a:pt x="270" y="69"/>
                    </a:moveTo>
                    <a:cubicBezTo>
                      <a:pt x="263" y="70"/>
                      <a:pt x="258" y="75"/>
                      <a:pt x="256" y="81"/>
                    </a:cubicBezTo>
                    <a:lnTo>
                      <a:pt x="128" y="600"/>
                    </a:lnTo>
                    <a:lnTo>
                      <a:pt x="30" y="386"/>
                    </a:lnTo>
                    <a:lnTo>
                      <a:pt x="0" y="400"/>
                    </a:lnTo>
                    <a:lnTo>
                      <a:pt x="117" y="658"/>
                    </a:lnTo>
                    <a:cubicBezTo>
                      <a:pt x="120" y="664"/>
                      <a:pt x="126" y="667"/>
                      <a:pt x="133" y="667"/>
                    </a:cubicBezTo>
                    <a:lnTo>
                      <a:pt x="134" y="667"/>
                    </a:lnTo>
                    <a:cubicBezTo>
                      <a:pt x="141" y="667"/>
                      <a:pt x="147" y="662"/>
                      <a:pt x="149" y="655"/>
                    </a:cubicBezTo>
                    <a:lnTo>
                      <a:pt x="286" y="100"/>
                    </a:lnTo>
                    <a:cubicBezTo>
                      <a:pt x="359" y="89"/>
                      <a:pt x="771" y="25"/>
                      <a:pt x="972" y="35"/>
                    </a:cubicBezTo>
                    <a:lnTo>
                      <a:pt x="973" y="1"/>
                    </a:lnTo>
                    <a:cubicBezTo>
                      <a:pt x="750" y="-10"/>
                      <a:pt x="289" y="65"/>
                      <a:pt x="270" y="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2" name="Google Shape;1692;p36"/>
              <p:cNvSpPr/>
              <p:nvPr/>
            </p:nvSpPr>
            <p:spPr>
              <a:xfrm rot="133222">
                <a:off x="6558085" y="3675135"/>
                <a:ext cx="14760" cy="14760"/>
              </a:xfrm>
              <a:custGeom>
                <a:avLst/>
                <a:gdLst/>
                <a:ahLst/>
                <a:cxnLst/>
                <a:rect l="l" t="t" r="r" b="b"/>
                <a:pathLst>
                  <a:path w="41" h="41" extrusionOk="0">
                    <a:moveTo>
                      <a:pt x="20" y="0"/>
                    </a:moveTo>
                    <a:cubicBezTo>
                      <a:pt x="9" y="0"/>
                      <a:pt x="0" y="9"/>
                      <a:pt x="0" y="20"/>
                    </a:cubicBezTo>
                    <a:cubicBezTo>
                      <a:pt x="0" y="32"/>
                      <a:pt x="9" y="41"/>
                      <a:pt x="20" y="41"/>
                    </a:cubicBezTo>
                    <a:cubicBezTo>
                      <a:pt x="32" y="41"/>
                      <a:pt x="41" y="32"/>
                      <a:pt x="41" y="20"/>
                    </a:cubicBezTo>
                    <a:cubicBezTo>
                      <a:pt x="41" y="9"/>
                      <a:pt x="32" y="0"/>
                      <a:pt x="2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3" name="Google Shape;1693;p36"/>
              <p:cNvSpPr/>
              <p:nvPr/>
            </p:nvSpPr>
            <p:spPr>
              <a:xfrm>
                <a:off x="6058768" y="693383"/>
                <a:ext cx="103680" cy="316800"/>
              </a:xfrm>
              <a:custGeom>
                <a:avLst/>
                <a:gdLst/>
                <a:ahLst/>
                <a:cxnLst/>
                <a:rect l="l" t="t" r="r" b="b"/>
                <a:pathLst>
                  <a:path w="288" h="880" extrusionOk="0">
                    <a:moveTo>
                      <a:pt x="271" y="0"/>
                    </a:moveTo>
                    <a:cubicBezTo>
                      <a:pt x="263" y="0"/>
                      <a:pt x="194" y="-3"/>
                      <a:pt x="167" y="36"/>
                    </a:cubicBezTo>
                    <a:cubicBezTo>
                      <a:pt x="158" y="49"/>
                      <a:pt x="150" y="72"/>
                      <a:pt x="164" y="107"/>
                    </a:cubicBezTo>
                    <a:cubicBezTo>
                      <a:pt x="180" y="144"/>
                      <a:pt x="225" y="268"/>
                      <a:pt x="164" y="306"/>
                    </a:cubicBezTo>
                    <a:cubicBezTo>
                      <a:pt x="105" y="343"/>
                      <a:pt x="9" y="402"/>
                      <a:pt x="9" y="402"/>
                    </a:cubicBezTo>
                    <a:cubicBezTo>
                      <a:pt x="3" y="406"/>
                      <a:pt x="0" y="412"/>
                      <a:pt x="0" y="419"/>
                    </a:cubicBezTo>
                    <a:cubicBezTo>
                      <a:pt x="1" y="426"/>
                      <a:pt x="5" y="432"/>
                      <a:pt x="11" y="435"/>
                    </a:cubicBezTo>
                    <a:cubicBezTo>
                      <a:pt x="12" y="435"/>
                      <a:pt x="121" y="484"/>
                      <a:pt x="141" y="591"/>
                    </a:cubicBezTo>
                    <a:cubicBezTo>
                      <a:pt x="162" y="701"/>
                      <a:pt x="85" y="844"/>
                      <a:pt x="84" y="845"/>
                    </a:cubicBezTo>
                    <a:cubicBezTo>
                      <a:pt x="81" y="851"/>
                      <a:pt x="81" y="857"/>
                      <a:pt x="84" y="863"/>
                    </a:cubicBezTo>
                    <a:cubicBezTo>
                      <a:pt x="87" y="868"/>
                      <a:pt x="93" y="872"/>
                      <a:pt x="99" y="872"/>
                    </a:cubicBezTo>
                    <a:lnTo>
                      <a:pt x="247" y="880"/>
                    </a:lnTo>
                    <a:lnTo>
                      <a:pt x="248" y="880"/>
                    </a:lnTo>
                    <a:cubicBezTo>
                      <a:pt x="258" y="880"/>
                      <a:pt x="266" y="872"/>
                      <a:pt x="266" y="862"/>
                    </a:cubicBezTo>
                    <a:cubicBezTo>
                      <a:pt x="267" y="852"/>
                      <a:pt x="259" y="844"/>
                      <a:pt x="249" y="843"/>
                    </a:cubicBezTo>
                    <a:lnTo>
                      <a:pt x="129" y="837"/>
                    </a:lnTo>
                    <a:cubicBezTo>
                      <a:pt x="152" y="788"/>
                      <a:pt x="195" y="679"/>
                      <a:pt x="177" y="584"/>
                    </a:cubicBezTo>
                    <a:cubicBezTo>
                      <a:pt x="160" y="495"/>
                      <a:pt x="94" y="441"/>
                      <a:pt x="55" y="417"/>
                    </a:cubicBezTo>
                    <a:cubicBezTo>
                      <a:pt x="88" y="397"/>
                      <a:pt x="144" y="362"/>
                      <a:pt x="184" y="337"/>
                    </a:cubicBezTo>
                    <a:cubicBezTo>
                      <a:pt x="242" y="301"/>
                      <a:pt x="248" y="212"/>
                      <a:pt x="198" y="93"/>
                    </a:cubicBezTo>
                    <a:cubicBezTo>
                      <a:pt x="192" y="77"/>
                      <a:pt x="191" y="65"/>
                      <a:pt x="197" y="57"/>
                    </a:cubicBezTo>
                    <a:cubicBezTo>
                      <a:pt x="210" y="38"/>
                      <a:pt x="255" y="36"/>
                      <a:pt x="269" y="37"/>
                    </a:cubicBezTo>
                    <a:cubicBezTo>
                      <a:pt x="279" y="37"/>
                      <a:pt x="288" y="30"/>
                      <a:pt x="288" y="20"/>
                    </a:cubicBezTo>
                    <a:cubicBezTo>
                      <a:pt x="289" y="10"/>
                      <a:pt x="281" y="1"/>
                      <a:pt x="2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4" name="Google Shape;1694;p36"/>
              <p:cNvSpPr/>
              <p:nvPr/>
            </p:nvSpPr>
            <p:spPr>
              <a:xfrm>
                <a:off x="6380968" y="707063"/>
                <a:ext cx="75960" cy="296640"/>
              </a:xfrm>
              <a:custGeom>
                <a:avLst/>
                <a:gdLst/>
                <a:ahLst/>
                <a:cxnLst/>
                <a:rect l="l" t="t" r="r" b="b"/>
                <a:pathLst>
                  <a:path w="211" h="824" extrusionOk="0">
                    <a:moveTo>
                      <a:pt x="190" y="342"/>
                    </a:moveTo>
                    <a:cubicBezTo>
                      <a:pt x="186" y="339"/>
                      <a:pt x="180" y="338"/>
                      <a:pt x="175" y="340"/>
                    </a:cubicBezTo>
                    <a:cubicBezTo>
                      <a:pt x="174" y="340"/>
                      <a:pt x="118" y="359"/>
                      <a:pt x="67" y="314"/>
                    </a:cubicBezTo>
                    <a:cubicBezTo>
                      <a:pt x="47" y="297"/>
                      <a:pt x="90" y="241"/>
                      <a:pt x="124" y="195"/>
                    </a:cubicBezTo>
                    <a:cubicBezTo>
                      <a:pt x="163" y="145"/>
                      <a:pt x="199" y="97"/>
                      <a:pt x="199" y="55"/>
                    </a:cubicBezTo>
                    <a:cubicBezTo>
                      <a:pt x="199" y="29"/>
                      <a:pt x="186" y="16"/>
                      <a:pt x="176" y="9"/>
                    </a:cubicBezTo>
                    <a:cubicBezTo>
                      <a:pt x="130" y="-19"/>
                      <a:pt x="30" y="28"/>
                      <a:pt x="10" y="38"/>
                    </a:cubicBezTo>
                    <a:cubicBezTo>
                      <a:pt x="1" y="43"/>
                      <a:pt x="-3" y="54"/>
                      <a:pt x="2" y="63"/>
                    </a:cubicBezTo>
                    <a:cubicBezTo>
                      <a:pt x="6" y="72"/>
                      <a:pt x="17" y="75"/>
                      <a:pt x="26" y="71"/>
                    </a:cubicBezTo>
                    <a:cubicBezTo>
                      <a:pt x="66" y="51"/>
                      <a:pt x="136" y="27"/>
                      <a:pt x="157" y="40"/>
                    </a:cubicBezTo>
                    <a:cubicBezTo>
                      <a:pt x="158" y="41"/>
                      <a:pt x="162" y="44"/>
                      <a:pt x="162" y="55"/>
                    </a:cubicBezTo>
                    <a:cubicBezTo>
                      <a:pt x="162" y="84"/>
                      <a:pt x="127" y="132"/>
                      <a:pt x="95" y="173"/>
                    </a:cubicBezTo>
                    <a:cubicBezTo>
                      <a:pt x="47" y="236"/>
                      <a:pt x="-3" y="302"/>
                      <a:pt x="43" y="342"/>
                    </a:cubicBezTo>
                    <a:cubicBezTo>
                      <a:pt x="88" y="382"/>
                      <a:pt x="137" y="383"/>
                      <a:pt x="165" y="380"/>
                    </a:cubicBezTo>
                    <a:cubicBezTo>
                      <a:pt x="180" y="516"/>
                      <a:pt x="184" y="724"/>
                      <a:pt x="134" y="756"/>
                    </a:cubicBezTo>
                    <a:cubicBezTo>
                      <a:pt x="66" y="799"/>
                      <a:pt x="35" y="785"/>
                      <a:pt x="35" y="785"/>
                    </a:cubicBezTo>
                    <a:cubicBezTo>
                      <a:pt x="26" y="780"/>
                      <a:pt x="15" y="783"/>
                      <a:pt x="10" y="792"/>
                    </a:cubicBezTo>
                    <a:cubicBezTo>
                      <a:pt x="5" y="800"/>
                      <a:pt x="7" y="812"/>
                      <a:pt x="16" y="817"/>
                    </a:cubicBezTo>
                    <a:cubicBezTo>
                      <a:pt x="18" y="818"/>
                      <a:pt x="29" y="824"/>
                      <a:pt x="50" y="824"/>
                    </a:cubicBezTo>
                    <a:cubicBezTo>
                      <a:pt x="73" y="824"/>
                      <a:pt x="107" y="817"/>
                      <a:pt x="154" y="787"/>
                    </a:cubicBezTo>
                    <a:cubicBezTo>
                      <a:pt x="240" y="732"/>
                      <a:pt x="206" y="418"/>
                      <a:pt x="199" y="355"/>
                    </a:cubicBezTo>
                    <a:cubicBezTo>
                      <a:pt x="198" y="350"/>
                      <a:pt x="195" y="345"/>
                      <a:pt x="190" y="3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5" name="Google Shape;1695;p36"/>
              <p:cNvSpPr/>
              <p:nvPr/>
            </p:nvSpPr>
            <p:spPr>
              <a:xfrm>
                <a:off x="6173248" y="799943"/>
                <a:ext cx="119520" cy="129960"/>
              </a:xfrm>
              <a:custGeom>
                <a:avLst/>
                <a:gdLst/>
                <a:ahLst/>
                <a:cxnLst/>
                <a:rect l="l" t="t" r="r" b="b"/>
                <a:pathLst>
                  <a:path w="332" h="361" extrusionOk="0">
                    <a:moveTo>
                      <a:pt x="300" y="303"/>
                    </a:moveTo>
                    <a:cubicBezTo>
                      <a:pt x="295" y="309"/>
                      <a:pt x="280" y="324"/>
                      <a:pt x="267" y="324"/>
                    </a:cubicBezTo>
                    <a:cubicBezTo>
                      <a:pt x="261" y="324"/>
                      <a:pt x="254" y="320"/>
                      <a:pt x="248" y="311"/>
                    </a:cubicBezTo>
                    <a:cubicBezTo>
                      <a:pt x="235" y="292"/>
                      <a:pt x="215" y="251"/>
                      <a:pt x="196" y="205"/>
                    </a:cubicBezTo>
                    <a:cubicBezTo>
                      <a:pt x="234" y="131"/>
                      <a:pt x="269" y="51"/>
                      <a:pt x="279" y="25"/>
                    </a:cubicBezTo>
                    <a:cubicBezTo>
                      <a:pt x="283" y="16"/>
                      <a:pt x="279" y="5"/>
                      <a:pt x="270" y="1"/>
                    </a:cubicBezTo>
                    <a:cubicBezTo>
                      <a:pt x="260" y="-2"/>
                      <a:pt x="250" y="2"/>
                      <a:pt x="246" y="11"/>
                    </a:cubicBezTo>
                    <a:cubicBezTo>
                      <a:pt x="227" y="57"/>
                      <a:pt x="202" y="110"/>
                      <a:pt x="178" y="160"/>
                    </a:cubicBezTo>
                    <a:cubicBezTo>
                      <a:pt x="153" y="99"/>
                      <a:pt x="132" y="43"/>
                      <a:pt x="132" y="42"/>
                    </a:cubicBezTo>
                    <a:cubicBezTo>
                      <a:pt x="128" y="32"/>
                      <a:pt x="118" y="27"/>
                      <a:pt x="108" y="31"/>
                    </a:cubicBezTo>
                    <a:cubicBezTo>
                      <a:pt x="99" y="34"/>
                      <a:pt x="94" y="45"/>
                      <a:pt x="97" y="54"/>
                    </a:cubicBezTo>
                    <a:cubicBezTo>
                      <a:pt x="99" y="59"/>
                      <a:pt x="126" y="132"/>
                      <a:pt x="156" y="203"/>
                    </a:cubicBezTo>
                    <a:cubicBezTo>
                      <a:pt x="126" y="260"/>
                      <a:pt x="99" y="304"/>
                      <a:pt x="83" y="313"/>
                    </a:cubicBezTo>
                    <a:cubicBezTo>
                      <a:pt x="74" y="318"/>
                      <a:pt x="68" y="317"/>
                      <a:pt x="65" y="316"/>
                    </a:cubicBezTo>
                    <a:cubicBezTo>
                      <a:pt x="50" y="309"/>
                      <a:pt x="39" y="281"/>
                      <a:pt x="36" y="272"/>
                    </a:cubicBezTo>
                    <a:cubicBezTo>
                      <a:pt x="33" y="262"/>
                      <a:pt x="23" y="257"/>
                      <a:pt x="14" y="259"/>
                    </a:cubicBezTo>
                    <a:cubicBezTo>
                      <a:pt x="4" y="262"/>
                      <a:pt x="-2" y="272"/>
                      <a:pt x="1" y="282"/>
                    </a:cubicBezTo>
                    <a:cubicBezTo>
                      <a:pt x="2" y="287"/>
                      <a:pt x="16" y="335"/>
                      <a:pt x="51" y="350"/>
                    </a:cubicBezTo>
                    <a:cubicBezTo>
                      <a:pt x="56" y="352"/>
                      <a:pt x="63" y="354"/>
                      <a:pt x="71" y="354"/>
                    </a:cubicBezTo>
                    <a:cubicBezTo>
                      <a:pt x="80" y="354"/>
                      <a:pt x="90" y="351"/>
                      <a:pt x="102" y="345"/>
                    </a:cubicBezTo>
                    <a:cubicBezTo>
                      <a:pt x="121" y="333"/>
                      <a:pt x="148" y="294"/>
                      <a:pt x="174" y="246"/>
                    </a:cubicBezTo>
                    <a:cubicBezTo>
                      <a:pt x="190" y="283"/>
                      <a:pt x="206" y="316"/>
                      <a:pt x="218" y="332"/>
                    </a:cubicBezTo>
                    <a:cubicBezTo>
                      <a:pt x="235" y="356"/>
                      <a:pt x="254" y="361"/>
                      <a:pt x="267" y="361"/>
                    </a:cubicBezTo>
                    <a:lnTo>
                      <a:pt x="267" y="361"/>
                    </a:lnTo>
                    <a:cubicBezTo>
                      <a:pt x="301" y="361"/>
                      <a:pt x="326" y="329"/>
                      <a:pt x="329" y="325"/>
                    </a:cubicBezTo>
                    <a:cubicBezTo>
                      <a:pt x="335" y="317"/>
                      <a:pt x="333" y="305"/>
                      <a:pt x="325" y="299"/>
                    </a:cubicBezTo>
                    <a:cubicBezTo>
                      <a:pt x="317" y="293"/>
                      <a:pt x="306" y="295"/>
                      <a:pt x="300"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6" name="Google Shape;1696;p36"/>
              <p:cNvSpPr/>
              <p:nvPr/>
            </p:nvSpPr>
            <p:spPr>
              <a:xfrm>
                <a:off x="6314368" y="914063"/>
                <a:ext cx="67320" cy="109440"/>
              </a:xfrm>
              <a:custGeom>
                <a:avLst/>
                <a:gdLst/>
                <a:ahLst/>
                <a:cxnLst/>
                <a:rect l="l" t="t" r="r" b="b"/>
                <a:pathLst>
                  <a:path w="187" h="304" extrusionOk="0">
                    <a:moveTo>
                      <a:pt x="159" y="0"/>
                    </a:moveTo>
                    <a:cubicBezTo>
                      <a:pt x="147" y="-1"/>
                      <a:pt x="120" y="-4"/>
                      <a:pt x="40" y="174"/>
                    </a:cubicBezTo>
                    <a:lnTo>
                      <a:pt x="44" y="27"/>
                    </a:lnTo>
                    <a:cubicBezTo>
                      <a:pt x="44" y="17"/>
                      <a:pt x="36" y="9"/>
                      <a:pt x="26" y="8"/>
                    </a:cubicBezTo>
                    <a:cubicBezTo>
                      <a:pt x="17" y="8"/>
                      <a:pt x="8" y="16"/>
                      <a:pt x="7" y="26"/>
                    </a:cubicBezTo>
                    <a:lnTo>
                      <a:pt x="0" y="270"/>
                    </a:lnTo>
                    <a:cubicBezTo>
                      <a:pt x="0" y="279"/>
                      <a:pt x="6" y="287"/>
                      <a:pt x="14" y="288"/>
                    </a:cubicBezTo>
                    <a:cubicBezTo>
                      <a:pt x="23" y="290"/>
                      <a:pt x="32" y="286"/>
                      <a:pt x="35" y="277"/>
                    </a:cubicBezTo>
                    <a:cubicBezTo>
                      <a:pt x="73" y="184"/>
                      <a:pt x="123" y="80"/>
                      <a:pt x="149" y="46"/>
                    </a:cubicBezTo>
                    <a:cubicBezTo>
                      <a:pt x="160" y="132"/>
                      <a:pt x="126" y="280"/>
                      <a:pt x="126" y="281"/>
                    </a:cubicBezTo>
                    <a:cubicBezTo>
                      <a:pt x="124" y="291"/>
                      <a:pt x="130" y="301"/>
                      <a:pt x="140" y="303"/>
                    </a:cubicBezTo>
                    <a:cubicBezTo>
                      <a:pt x="141" y="303"/>
                      <a:pt x="143" y="304"/>
                      <a:pt x="144" y="304"/>
                    </a:cubicBezTo>
                    <a:cubicBezTo>
                      <a:pt x="152" y="304"/>
                      <a:pt x="160" y="298"/>
                      <a:pt x="162" y="289"/>
                    </a:cubicBezTo>
                    <a:cubicBezTo>
                      <a:pt x="163" y="283"/>
                      <a:pt x="199" y="122"/>
                      <a:pt x="184" y="31"/>
                    </a:cubicBezTo>
                    <a:cubicBezTo>
                      <a:pt x="180" y="6"/>
                      <a:pt x="167" y="1"/>
                      <a:pt x="15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7" name="Google Shape;1697;p36"/>
              <p:cNvSpPr/>
              <p:nvPr/>
            </p:nvSpPr>
            <p:spPr>
              <a:xfrm>
                <a:off x="6487528" y="818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8" name="Google Shape;1698;p36"/>
              <p:cNvSpPr/>
              <p:nvPr/>
            </p:nvSpPr>
            <p:spPr>
              <a:xfrm>
                <a:off x="6572488" y="711382"/>
                <a:ext cx="68760" cy="320040"/>
              </a:xfrm>
              <a:custGeom>
                <a:avLst/>
                <a:gdLst/>
                <a:ahLst/>
                <a:cxnLst/>
                <a:rect l="l" t="t" r="r" b="b"/>
                <a:pathLst>
                  <a:path w="191" h="889" extrusionOk="0">
                    <a:moveTo>
                      <a:pt x="183" y="27"/>
                    </a:moveTo>
                    <a:cubicBezTo>
                      <a:pt x="171" y="20"/>
                      <a:pt x="110" y="-15"/>
                      <a:pt x="74" y="8"/>
                    </a:cubicBezTo>
                    <a:cubicBezTo>
                      <a:pt x="62" y="15"/>
                      <a:pt x="49" y="31"/>
                      <a:pt x="52" y="66"/>
                    </a:cubicBezTo>
                    <a:cubicBezTo>
                      <a:pt x="55" y="101"/>
                      <a:pt x="65" y="131"/>
                      <a:pt x="74" y="157"/>
                    </a:cubicBezTo>
                    <a:cubicBezTo>
                      <a:pt x="89" y="199"/>
                      <a:pt x="100" y="230"/>
                      <a:pt x="77" y="270"/>
                    </a:cubicBezTo>
                    <a:cubicBezTo>
                      <a:pt x="41" y="329"/>
                      <a:pt x="17" y="335"/>
                      <a:pt x="18" y="335"/>
                    </a:cubicBezTo>
                    <a:cubicBezTo>
                      <a:pt x="11" y="335"/>
                      <a:pt x="5" y="339"/>
                      <a:pt x="2" y="346"/>
                    </a:cubicBezTo>
                    <a:cubicBezTo>
                      <a:pt x="-1" y="352"/>
                      <a:pt x="0" y="360"/>
                      <a:pt x="5" y="365"/>
                    </a:cubicBezTo>
                    <a:cubicBezTo>
                      <a:pt x="5" y="366"/>
                      <a:pt x="65" y="434"/>
                      <a:pt x="52" y="520"/>
                    </a:cubicBezTo>
                    <a:cubicBezTo>
                      <a:pt x="43" y="581"/>
                      <a:pt x="22" y="830"/>
                      <a:pt x="66" y="863"/>
                    </a:cubicBezTo>
                    <a:cubicBezTo>
                      <a:pt x="100" y="888"/>
                      <a:pt x="159" y="889"/>
                      <a:pt x="166" y="889"/>
                    </a:cubicBezTo>
                    <a:cubicBezTo>
                      <a:pt x="176" y="889"/>
                      <a:pt x="184" y="881"/>
                      <a:pt x="184" y="870"/>
                    </a:cubicBezTo>
                    <a:cubicBezTo>
                      <a:pt x="184" y="860"/>
                      <a:pt x="176" y="852"/>
                      <a:pt x="166" y="852"/>
                    </a:cubicBezTo>
                    <a:cubicBezTo>
                      <a:pt x="151" y="852"/>
                      <a:pt x="109" y="849"/>
                      <a:pt x="89" y="834"/>
                    </a:cubicBezTo>
                    <a:cubicBezTo>
                      <a:pt x="71" y="814"/>
                      <a:pt x="71" y="638"/>
                      <a:pt x="88" y="526"/>
                    </a:cubicBezTo>
                    <a:cubicBezTo>
                      <a:pt x="100" y="452"/>
                      <a:pt x="67" y="390"/>
                      <a:pt x="47" y="360"/>
                    </a:cubicBezTo>
                    <a:cubicBezTo>
                      <a:pt x="63" y="350"/>
                      <a:pt x="84" y="329"/>
                      <a:pt x="108" y="289"/>
                    </a:cubicBezTo>
                    <a:cubicBezTo>
                      <a:pt x="140" y="234"/>
                      <a:pt x="124" y="189"/>
                      <a:pt x="109" y="144"/>
                    </a:cubicBezTo>
                    <a:cubicBezTo>
                      <a:pt x="100" y="119"/>
                      <a:pt x="91" y="94"/>
                      <a:pt x="88" y="63"/>
                    </a:cubicBezTo>
                    <a:cubicBezTo>
                      <a:pt x="88" y="57"/>
                      <a:pt x="87" y="43"/>
                      <a:pt x="93" y="39"/>
                    </a:cubicBezTo>
                    <a:cubicBezTo>
                      <a:pt x="106" y="31"/>
                      <a:pt x="142" y="45"/>
                      <a:pt x="164" y="58"/>
                    </a:cubicBezTo>
                    <a:cubicBezTo>
                      <a:pt x="173" y="63"/>
                      <a:pt x="184" y="61"/>
                      <a:pt x="189" y="52"/>
                    </a:cubicBezTo>
                    <a:cubicBezTo>
                      <a:pt x="194" y="43"/>
                      <a:pt x="192" y="32"/>
                      <a:pt x="183"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9" name="Google Shape;1699;p36"/>
              <p:cNvSpPr/>
              <p:nvPr/>
            </p:nvSpPr>
            <p:spPr>
              <a:xfrm>
                <a:off x="6654567" y="783742"/>
                <a:ext cx="109080" cy="213120"/>
              </a:xfrm>
              <a:custGeom>
                <a:avLst/>
                <a:gdLst/>
                <a:ahLst/>
                <a:cxnLst/>
                <a:rect l="l" t="t" r="r" b="b"/>
                <a:pathLst>
                  <a:path w="303" h="592" extrusionOk="0">
                    <a:moveTo>
                      <a:pt x="188" y="448"/>
                    </a:moveTo>
                    <a:cubicBezTo>
                      <a:pt x="185" y="534"/>
                      <a:pt x="182" y="551"/>
                      <a:pt x="122" y="555"/>
                    </a:cubicBezTo>
                    <a:cubicBezTo>
                      <a:pt x="81" y="558"/>
                      <a:pt x="50" y="547"/>
                      <a:pt x="40" y="525"/>
                    </a:cubicBezTo>
                    <a:cubicBezTo>
                      <a:pt x="32" y="507"/>
                      <a:pt x="40" y="483"/>
                      <a:pt x="62" y="461"/>
                    </a:cubicBezTo>
                    <a:cubicBezTo>
                      <a:pt x="90" y="432"/>
                      <a:pt x="145" y="400"/>
                      <a:pt x="192" y="375"/>
                    </a:cubicBezTo>
                    <a:cubicBezTo>
                      <a:pt x="190" y="402"/>
                      <a:pt x="189" y="426"/>
                      <a:pt x="188" y="448"/>
                    </a:cubicBezTo>
                    <a:moveTo>
                      <a:pt x="293" y="2"/>
                    </a:moveTo>
                    <a:cubicBezTo>
                      <a:pt x="284" y="-2"/>
                      <a:pt x="274" y="2"/>
                      <a:pt x="269" y="10"/>
                    </a:cubicBezTo>
                    <a:cubicBezTo>
                      <a:pt x="216" y="107"/>
                      <a:pt x="137" y="204"/>
                      <a:pt x="107" y="194"/>
                    </a:cubicBezTo>
                    <a:cubicBezTo>
                      <a:pt x="100" y="192"/>
                      <a:pt x="95" y="187"/>
                      <a:pt x="92" y="180"/>
                    </a:cubicBezTo>
                    <a:cubicBezTo>
                      <a:pt x="79" y="152"/>
                      <a:pt x="96" y="89"/>
                      <a:pt x="110" y="56"/>
                    </a:cubicBezTo>
                    <a:cubicBezTo>
                      <a:pt x="114" y="46"/>
                      <a:pt x="110" y="36"/>
                      <a:pt x="100" y="32"/>
                    </a:cubicBezTo>
                    <a:cubicBezTo>
                      <a:pt x="91" y="28"/>
                      <a:pt x="80" y="32"/>
                      <a:pt x="76" y="41"/>
                    </a:cubicBezTo>
                    <a:cubicBezTo>
                      <a:pt x="72" y="52"/>
                      <a:pt x="35" y="143"/>
                      <a:pt x="59" y="196"/>
                    </a:cubicBezTo>
                    <a:cubicBezTo>
                      <a:pt x="66" y="212"/>
                      <a:pt x="78" y="223"/>
                      <a:pt x="95" y="229"/>
                    </a:cubicBezTo>
                    <a:cubicBezTo>
                      <a:pt x="139" y="243"/>
                      <a:pt x="193" y="189"/>
                      <a:pt x="236" y="132"/>
                    </a:cubicBezTo>
                    <a:cubicBezTo>
                      <a:pt x="221" y="190"/>
                      <a:pt x="205" y="263"/>
                      <a:pt x="196" y="331"/>
                    </a:cubicBezTo>
                    <a:cubicBezTo>
                      <a:pt x="143" y="358"/>
                      <a:pt x="72" y="399"/>
                      <a:pt x="36" y="435"/>
                    </a:cubicBezTo>
                    <a:cubicBezTo>
                      <a:pt x="3" y="468"/>
                      <a:pt x="-8" y="508"/>
                      <a:pt x="7" y="541"/>
                    </a:cubicBezTo>
                    <a:cubicBezTo>
                      <a:pt x="22" y="573"/>
                      <a:pt x="60" y="592"/>
                      <a:pt x="109" y="592"/>
                    </a:cubicBezTo>
                    <a:cubicBezTo>
                      <a:pt x="114" y="592"/>
                      <a:pt x="119" y="592"/>
                      <a:pt x="124" y="592"/>
                    </a:cubicBezTo>
                    <a:cubicBezTo>
                      <a:pt x="220" y="585"/>
                      <a:pt x="222" y="531"/>
                      <a:pt x="225" y="449"/>
                    </a:cubicBezTo>
                    <a:cubicBezTo>
                      <a:pt x="225" y="424"/>
                      <a:pt x="226" y="395"/>
                      <a:pt x="230" y="361"/>
                    </a:cubicBezTo>
                    <a:cubicBezTo>
                      <a:pt x="230" y="359"/>
                      <a:pt x="230" y="357"/>
                      <a:pt x="230" y="354"/>
                    </a:cubicBezTo>
                    <a:cubicBezTo>
                      <a:pt x="258" y="341"/>
                      <a:pt x="278" y="332"/>
                      <a:pt x="278" y="331"/>
                    </a:cubicBezTo>
                    <a:cubicBezTo>
                      <a:pt x="288" y="327"/>
                      <a:pt x="292" y="316"/>
                      <a:pt x="287" y="307"/>
                    </a:cubicBezTo>
                    <a:cubicBezTo>
                      <a:pt x="283" y="298"/>
                      <a:pt x="272" y="294"/>
                      <a:pt x="263" y="298"/>
                    </a:cubicBezTo>
                    <a:cubicBezTo>
                      <a:pt x="262" y="299"/>
                      <a:pt x="251" y="303"/>
                      <a:pt x="236" y="311"/>
                    </a:cubicBezTo>
                    <a:cubicBezTo>
                      <a:pt x="257" y="176"/>
                      <a:pt x="302" y="26"/>
                      <a:pt x="303" y="24"/>
                    </a:cubicBezTo>
                    <a:cubicBezTo>
                      <a:pt x="306" y="15"/>
                      <a:pt x="301" y="6"/>
                      <a:pt x="29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0" name="Google Shape;1700;p36"/>
              <p:cNvSpPr/>
              <p:nvPr/>
            </p:nvSpPr>
            <p:spPr>
              <a:xfrm>
                <a:off x="6774448" y="870142"/>
                <a:ext cx="82440" cy="76680"/>
              </a:xfrm>
              <a:custGeom>
                <a:avLst/>
                <a:gdLst/>
                <a:ahLst/>
                <a:cxnLst/>
                <a:rect l="l" t="t" r="r" b="b"/>
                <a:pathLst>
                  <a:path w="229" h="213" extrusionOk="0">
                    <a:moveTo>
                      <a:pt x="196" y="146"/>
                    </a:moveTo>
                    <a:cubicBezTo>
                      <a:pt x="196" y="146"/>
                      <a:pt x="186" y="160"/>
                      <a:pt x="162" y="172"/>
                    </a:cubicBezTo>
                    <a:cubicBezTo>
                      <a:pt x="162" y="163"/>
                      <a:pt x="163" y="152"/>
                      <a:pt x="164" y="143"/>
                    </a:cubicBezTo>
                    <a:cubicBezTo>
                      <a:pt x="167" y="108"/>
                      <a:pt x="171" y="60"/>
                      <a:pt x="154" y="23"/>
                    </a:cubicBezTo>
                    <a:cubicBezTo>
                      <a:pt x="145" y="2"/>
                      <a:pt x="130" y="0"/>
                      <a:pt x="122" y="0"/>
                    </a:cubicBezTo>
                    <a:cubicBezTo>
                      <a:pt x="103" y="0"/>
                      <a:pt x="81" y="24"/>
                      <a:pt x="61" y="56"/>
                    </a:cubicBezTo>
                    <a:lnTo>
                      <a:pt x="67" y="26"/>
                    </a:lnTo>
                    <a:cubicBezTo>
                      <a:pt x="68" y="16"/>
                      <a:pt x="62" y="7"/>
                      <a:pt x="52" y="5"/>
                    </a:cubicBezTo>
                    <a:cubicBezTo>
                      <a:pt x="42" y="3"/>
                      <a:pt x="32" y="10"/>
                      <a:pt x="31" y="20"/>
                    </a:cubicBezTo>
                    <a:lnTo>
                      <a:pt x="1" y="182"/>
                    </a:lnTo>
                    <a:cubicBezTo>
                      <a:pt x="-1" y="191"/>
                      <a:pt x="5" y="201"/>
                      <a:pt x="14" y="203"/>
                    </a:cubicBezTo>
                    <a:cubicBezTo>
                      <a:pt x="23" y="206"/>
                      <a:pt x="33" y="201"/>
                      <a:pt x="36" y="192"/>
                    </a:cubicBezTo>
                    <a:cubicBezTo>
                      <a:pt x="65" y="119"/>
                      <a:pt x="103" y="51"/>
                      <a:pt x="121" y="38"/>
                    </a:cubicBezTo>
                    <a:cubicBezTo>
                      <a:pt x="133" y="67"/>
                      <a:pt x="130" y="107"/>
                      <a:pt x="127" y="140"/>
                    </a:cubicBezTo>
                    <a:cubicBezTo>
                      <a:pt x="125" y="174"/>
                      <a:pt x="123" y="196"/>
                      <a:pt x="138" y="208"/>
                    </a:cubicBezTo>
                    <a:cubicBezTo>
                      <a:pt x="141" y="210"/>
                      <a:pt x="146" y="213"/>
                      <a:pt x="154" y="213"/>
                    </a:cubicBezTo>
                    <a:cubicBezTo>
                      <a:pt x="157" y="213"/>
                      <a:pt x="162" y="212"/>
                      <a:pt x="166" y="210"/>
                    </a:cubicBezTo>
                    <a:cubicBezTo>
                      <a:pt x="207" y="193"/>
                      <a:pt x="225" y="169"/>
                      <a:pt x="226" y="166"/>
                    </a:cubicBezTo>
                    <a:cubicBezTo>
                      <a:pt x="232" y="158"/>
                      <a:pt x="230" y="147"/>
                      <a:pt x="221" y="141"/>
                    </a:cubicBezTo>
                    <a:cubicBezTo>
                      <a:pt x="213" y="135"/>
                      <a:pt x="202" y="137"/>
                      <a:pt x="196" y="146"/>
                    </a:cubicBez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1" name="Google Shape;1701;p36"/>
              <p:cNvSpPr/>
              <p:nvPr/>
            </p:nvSpPr>
            <p:spPr>
              <a:xfrm>
                <a:off x="6873088" y="714623"/>
                <a:ext cx="74520" cy="269640"/>
              </a:xfrm>
              <a:custGeom>
                <a:avLst/>
                <a:gdLst/>
                <a:ahLst/>
                <a:cxnLst/>
                <a:rect l="l" t="t" r="r" b="b"/>
                <a:pathLst>
                  <a:path w="207" h="749" extrusionOk="0">
                    <a:moveTo>
                      <a:pt x="195" y="290"/>
                    </a:moveTo>
                    <a:cubicBezTo>
                      <a:pt x="188" y="287"/>
                      <a:pt x="180" y="289"/>
                      <a:pt x="174" y="295"/>
                    </a:cubicBezTo>
                    <a:cubicBezTo>
                      <a:pt x="172" y="298"/>
                      <a:pt x="148" y="325"/>
                      <a:pt x="119" y="300"/>
                    </a:cubicBezTo>
                    <a:cubicBezTo>
                      <a:pt x="102" y="286"/>
                      <a:pt x="122" y="231"/>
                      <a:pt x="141" y="183"/>
                    </a:cubicBezTo>
                    <a:cubicBezTo>
                      <a:pt x="156" y="145"/>
                      <a:pt x="171" y="104"/>
                      <a:pt x="177" y="66"/>
                    </a:cubicBezTo>
                    <a:cubicBezTo>
                      <a:pt x="182" y="35"/>
                      <a:pt x="176" y="14"/>
                      <a:pt x="159" y="5"/>
                    </a:cubicBezTo>
                    <a:cubicBezTo>
                      <a:pt x="128" y="-13"/>
                      <a:pt x="78" y="25"/>
                      <a:pt x="58" y="42"/>
                    </a:cubicBezTo>
                    <a:cubicBezTo>
                      <a:pt x="51" y="48"/>
                      <a:pt x="50" y="60"/>
                      <a:pt x="56" y="68"/>
                    </a:cubicBezTo>
                    <a:cubicBezTo>
                      <a:pt x="63" y="75"/>
                      <a:pt x="74" y="76"/>
                      <a:pt x="82" y="70"/>
                    </a:cubicBezTo>
                    <a:cubicBezTo>
                      <a:pt x="105" y="50"/>
                      <a:pt x="134" y="34"/>
                      <a:pt x="141" y="36"/>
                    </a:cubicBezTo>
                    <a:cubicBezTo>
                      <a:pt x="141" y="36"/>
                      <a:pt x="144" y="41"/>
                      <a:pt x="141" y="60"/>
                    </a:cubicBezTo>
                    <a:cubicBezTo>
                      <a:pt x="136" y="95"/>
                      <a:pt x="121" y="133"/>
                      <a:pt x="107" y="170"/>
                    </a:cubicBezTo>
                    <a:cubicBezTo>
                      <a:pt x="81" y="238"/>
                      <a:pt x="58" y="297"/>
                      <a:pt x="96" y="329"/>
                    </a:cubicBezTo>
                    <a:cubicBezTo>
                      <a:pt x="121" y="350"/>
                      <a:pt x="147" y="351"/>
                      <a:pt x="168" y="343"/>
                    </a:cubicBezTo>
                    <a:cubicBezTo>
                      <a:pt x="162" y="413"/>
                      <a:pt x="148" y="566"/>
                      <a:pt x="127" y="642"/>
                    </a:cubicBezTo>
                    <a:cubicBezTo>
                      <a:pt x="103" y="726"/>
                      <a:pt x="31" y="712"/>
                      <a:pt x="23" y="711"/>
                    </a:cubicBezTo>
                    <a:cubicBezTo>
                      <a:pt x="13" y="708"/>
                      <a:pt x="3" y="714"/>
                      <a:pt x="1" y="724"/>
                    </a:cubicBezTo>
                    <a:cubicBezTo>
                      <a:pt x="-2" y="734"/>
                      <a:pt x="5" y="744"/>
                      <a:pt x="14" y="746"/>
                    </a:cubicBezTo>
                    <a:cubicBezTo>
                      <a:pt x="22" y="748"/>
                      <a:pt x="31" y="749"/>
                      <a:pt x="41" y="749"/>
                    </a:cubicBezTo>
                    <a:cubicBezTo>
                      <a:pt x="82" y="749"/>
                      <a:pt x="140" y="729"/>
                      <a:pt x="162" y="652"/>
                    </a:cubicBezTo>
                    <a:cubicBezTo>
                      <a:pt x="192" y="548"/>
                      <a:pt x="206" y="318"/>
                      <a:pt x="207" y="308"/>
                    </a:cubicBezTo>
                    <a:cubicBezTo>
                      <a:pt x="207" y="300"/>
                      <a:pt x="203" y="293"/>
                      <a:pt x="195" y="2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2" name="Google Shape;1702;p36"/>
              <p:cNvSpPr/>
              <p:nvPr/>
            </p:nvSpPr>
            <p:spPr>
              <a:xfrm>
                <a:off x="6981808" y="824063"/>
                <a:ext cx="66600" cy="12960"/>
              </a:xfrm>
              <a:custGeom>
                <a:avLst/>
                <a:gdLst/>
                <a:ahLst/>
                <a:cxnLst/>
                <a:rect l="l" t="t" r="r" b="b"/>
                <a:pathLst>
                  <a:path w="185" h="36" extrusionOk="0">
                    <a:moveTo>
                      <a:pt x="19" y="36"/>
                    </a:moveTo>
                    <a:lnTo>
                      <a:pt x="166" y="36"/>
                    </a:lnTo>
                    <a:cubicBezTo>
                      <a:pt x="177" y="36"/>
                      <a:pt x="185" y="28"/>
                      <a:pt x="185" y="18"/>
                    </a:cubicBezTo>
                    <a:cubicBezTo>
                      <a:pt x="185" y="8"/>
                      <a:pt x="177" y="0"/>
                      <a:pt x="166" y="0"/>
                    </a:cubicBezTo>
                    <a:lnTo>
                      <a:pt x="19" y="0"/>
                    </a:lnTo>
                    <a:cubicBezTo>
                      <a:pt x="8" y="0"/>
                      <a:pt x="0" y="8"/>
                      <a:pt x="0" y="18"/>
                    </a:cubicBezTo>
                    <a:cubicBezTo>
                      <a:pt x="0" y="28"/>
                      <a:pt x="8" y="36"/>
                      <a:pt x="19"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3" name="Google Shape;1703;p36"/>
              <p:cNvSpPr/>
              <p:nvPr/>
            </p:nvSpPr>
            <p:spPr>
              <a:xfrm>
                <a:off x="6971368" y="842423"/>
                <a:ext cx="77040" cy="26640"/>
              </a:xfrm>
              <a:custGeom>
                <a:avLst/>
                <a:gdLst/>
                <a:ahLst/>
                <a:cxnLst/>
                <a:rect l="l" t="t" r="r" b="b"/>
                <a:pathLst>
                  <a:path w="214" h="74" extrusionOk="0">
                    <a:moveTo>
                      <a:pt x="14" y="37"/>
                    </a:moveTo>
                    <a:lnTo>
                      <a:pt x="192" y="73"/>
                    </a:lnTo>
                    <a:cubicBezTo>
                      <a:pt x="193" y="74"/>
                      <a:pt x="194" y="74"/>
                      <a:pt x="195" y="74"/>
                    </a:cubicBezTo>
                    <a:cubicBezTo>
                      <a:pt x="204" y="74"/>
                      <a:pt x="212" y="68"/>
                      <a:pt x="213" y="59"/>
                    </a:cubicBezTo>
                    <a:cubicBezTo>
                      <a:pt x="215" y="49"/>
                      <a:pt x="209" y="40"/>
                      <a:pt x="199" y="38"/>
                    </a:cubicBezTo>
                    <a:lnTo>
                      <a:pt x="22" y="1"/>
                    </a:lnTo>
                    <a:cubicBezTo>
                      <a:pt x="12" y="-1"/>
                      <a:pt x="2" y="5"/>
                      <a:pt x="0" y="15"/>
                    </a:cubicBezTo>
                    <a:cubicBezTo>
                      <a:pt x="-2" y="25"/>
                      <a:pt x="4" y="34"/>
                      <a:pt x="14"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4" name="Google Shape;1704;p36"/>
              <p:cNvSpPr/>
              <p:nvPr/>
            </p:nvSpPr>
            <p:spPr>
              <a:xfrm>
                <a:off x="6939327" y="911902"/>
                <a:ext cx="93240" cy="140760"/>
              </a:xfrm>
              <a:custGeom>
                <a:avLst/>
                <a:gdLst/>
                <a:ahLst/>
                <a:cxnLst/>
                <a:rect l="l" t="t" r="r" b="b"/>
                <a:pathLst>
                  <a:path w="259" h="391" extrusionOk="0">
                    <a:moveTo>
                      <a:pt x="60" y="350"/>
                    </a:moveTo>
                    <a:cubicBezTo>
                      <a:pt x="53" y="356"/>
                      <a:pt x="51" y="354"/>
                      <a:pt x="49" y="352"/>
                    </a:cubicBezTo>
                    <a:cubicBezTo>
                      <a:pt x="31" y="335"/>
                      <a:pt x="29" y="258"/>
                      <a:pt x="78" y="183"/>
                    </a:cubicBezTo>
                    <a:cubicBezTo>
                      <a:pt x="94" y="159"/>
                      <a:pt x="110" y="147"/>
                      <a:pt x="126" y="147"/>
                    </a:cubicBezTo>
                    <a:lnTo>
                      <a:pt x="127" y="147"/>
                    </a:lnTo>
                    <a:cubicBezTo>
                      <a:pt x="152" y="148"/>
                      <a:pt x="176" y="176"/>
                      <a:pt x="189" y="195"/>
                    </a:cubicBezTo>
                    <a:cubicBezTo>
                      <a:pt x="167" y="226"/>
                      <a:pt x="100" y="321"/>
                      <a:pt x="60" y="350"/>
                    </a:cubicBezTo>
                    <a:moveTo>
                      <a:pt x="243" y="0"/>
                    </a:moveTo>
                    <a:cubicBezTo>
                      <a:pt x="233" y="-2"/>
                      <a:pt x="224" y="5"/>
                      <a:pt x="222" y="15"/>
                    </a:cubicBezTo>
                    <a:lnTo>
                      <a:pt x="200" y="150"/>
                    </a:lnTo>
                    <a:cubicBezTo>
                      <a:pt x="182" y="131"/>
                      <a:pt x="158" y="112"/>
                      <a:pt x="129" y="111"/>
                    </a:cubicBezTo>
                    <a:cubicBezTo>
                      <a:pt x="99" y="110"/>
                      <a:pt x="72" y="127"/>
                      <a:pt x="48" y="163"/>
                    </a:cubicBezTo>
                    <a:cubicBezTo>
                      <a:pt x="-9" y="249"/>
                      <a:pt x="-11" y="345"/>
                      <a:pt x="24" y="378"/>
                    </a:cubicBezTo>
                    <a:cubicBezTo>
                      <a:pt x="32" y="386"/>
                      <a:pt x="42" y="390"/>
                      <a:pt x="52" y="390"/>
                    </a:cubicBezTo>
                    <a:cubicBezTo>
                      <a:pt x="62" y="390"/>
                      <a:pt x="72" y="387"/>
                      <a:pt x="81" y="380"/>
                    </a:cubicBezTo>
                    <a:cubicBezTo>
                      <a:pt x="110" y="359"/>
                      <a:pt x="149" y="311"/>
                      <a:pt x="179" y="271"/>
                    </a:cubicBezTo>
                    <a:lnTo>
                      <a:pt x="163" y="370"/>
                    </a:lnTo>
                    <a:cubicBezTo>
                      <a:pt x="161" y="380"/>
                      <a:pt x="168" y="389"/>
                      <a:pt x="178" y="391"/>
                    </a:cubicBezTo>
                    <a:cubicBezTo>
                      <a:pt x="179" y="391"/>
                      <a:pt x="180" y="391"/>
                      <a:pt x="181" y="391"/>
                    </a:cubicBezTo>
                    <a:cubicBezTo>
                      <a:pt x="190" y="391"/>
                      <a:pt x="197" y="385"/>
                      <a:pt x="199" y="376"/>
                    </a:cubicBezTo>
                    <a:lnTo>
                      <a:pt x="258" y="21"/>
                    </a:lnTo>
                    <a:cubicBezTo>
                      <a:pt x="260" y="11"/>
                      <a:pt x="253" y="1"/>
                      <a:pt x="24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5" name="Google Shape;1705;p36"/>
              <p:cNvSpPr/>
              <p:nvPr/>
            </p:nvSpPr>
            <p:spPr>
              <a:xfrm>
                <a:off x="7030048" y="924142"/>
                <a:ext cx="77040" cy="128520"/>
              </a:xfrm>
              <a:custGeom>
                <a:avLst/>
                <a:gdLst/>
                <a:ahLst/>
                <a:cxnLst/>
                <a:rect l="l" t="t" r="r" b="b"/>
                <a:pathLst>
                  <a:path w="214" h="357" extrusionOk="0">
                    <a:moveTo>
                      <a:pt x="136" y="1"/>
                    </a:moveTo>
                    <a:cubicBezTo>
                      <a:pt x="122" y="4"/>
                      <a:pt x="103" y="13"/>
                      <a:pt x="90" y="43"/>
                    </a:cubicBezTo>
                    <a:cubicBezTo>
                      <a:pt x="81" y="62"/>
                      <a:pt x="78" y="89"/>
                      <a:pt x="77" y="117"/>
                    </a:cubicBezTo>
                    <a:cubicBezTo>
                      <a:pt x="45" y="119"/>
                      <a:pt x="17" y="127"/>
                      <a:pt x="12" y="129"/>
                    </a:cubicBezTo>
                    <a:cubicBezTo>
                      <a:pt x="2" y="132"/>
                      <a:pt x="-3" y="143"/>
                      <a:pt x="0" y="152"/>
                    </a:cubicBezTo>
                    <a:cubicBezTo>
                      <a:pt x="3" y="162"/>
                      <a:pt x="14" y="167"/>
                      <a:pt x="23" y="164"/>
                    </a:cubicBezTo>
                    <a:cubicBezTo>
                      <a:pt x="34" y="160"/>
                      <a:pt x="55" y="155"/>
                      <a:pt x="76" y="154"/>
                    </a:cubicBezTo>
                    <a:cubicBezTo>
                      <a:pt x="76" y="156"/>
                      <a:pt x="76" y="158"/>
                      <a:pt x="76" y="160"/>
                    </a:cubicBezTo>
                    <a:cubicBezTo>
                      <a:pt x="75" y="225"/>
                      <a:pt x="74" y="297"/>
                      <a:pt x="37" y="324"/>
                    </a:cubicBezTo>
                    <a:cubicBezTo>
                      <a:pt x="28" y="329"/>
                      <a:pt x="26" y="341"/>
                      <a:pt x="32" y="349"/>
                    </a:cubicBezTo>
                    <a:cubicBezTo>
                      <a:pt x="36" y="354"/>
                      <a:pt x="41" y="357"/>
                      <a:pt x="47" y="357"/>
                    </a:cubicBezTo>
                    <a:cubicBezTo>
                      <a:pt x="51" y="357"/>
                      <a:pt x="54" y="356"/>
                      <a:pt x="58" y="354"/>
                    </a:cubicBezTo>
                    <a:cubicBezTo>
                      <a:pt x="111" y="316"/>
                      <a:pt x="112" y="234"/>
                      <a:pt x="112" y="161"/>
                    </a:cubicBezTo>
                    <a:cubicBezTo>
                      <a:pt x="112" y="160"/>
                      <a:pt x="112" y="158"/>
                      <a:pt x="112" y="157"/>
                    </a:cubicBezTo>
                    <a:cubicBezTo>
                      <a:pt x="119" y="159"/>
                      <a:pt x="126" y="162"/>
                      <a:pt x="130" y="167"/>
                    </a:cubicBezTo>
                    <a:cubicBezTo>
                      <a:pt x="134" y="170"/>
                      <a:pt x="139" y="172"/>
                      <a:pt x="143" y="172"/>
                    </a:cubicBezTo>
                    <a:cubicBezTo>
                      <a:pt x="148" y="172"/>
                      <a:pt x="153" y="170"/>
                      <a:pt x="156" y="167"/>
                    </a:cubicBezTo>
                    <a:cubicBezTo>
                      <a:pt x="163" y="160"/>
                      <a:pt x="163" y="148"/>
                      <a:pt x="156" y="141"/>
                    </a:cubicBezTo>
                    <a:cubicBezTo>
                      <a:pt x="144" y="129"/>
                      <a:pt x="129" y="123"/>
                      <a:pt x="113" y="120"/>
                    </a:cubicBezTo>
                    <a:cubicBezTo>
                      <a:pt x="114" y="95"/>
                      <a:pt x="117" y="72"/>
                      <a:pt x="123" y="58"/>
                    </a:cubicBezTo>
                    <a:cubicBezTo>
                      <a:pt x="128" y="46"/>
                      <a:pt x="135" y="39"/>
                      <a:pt x="142" y="37"/>
                    </a:cubicBezTo>
                    <a:cubicBezTo>
                      <a:pt x="157" y="35"/>
                      <a:pt x="176" y="50"/>
                      <a:pt x="182" y="56"/>
                    </a:cubicBezTo>
                    <a:cubicBezTo>
                      <a:pt x="189" y="63"/>
                      <a:pt x="201" y="63"/>
                      <a:pt x="208" y="56"/>
                    </a:cubicBezTo>
                    <a:cubicBezTo>
                      <a:pt x="215" y="49"/>
                      <a:pt x="215" y="37"/>
                      <a:pt x="208" y="30"/>
                    </a:cubicBezTo>
                    <a:cubicBezTo>
                      <a:pt x="204" y="26"/>
                      <a:pt x="171" y="-5"/>
                      <a:pt x="136"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6" name="Google Shape;1706;p36"/>
              <p:cNvSpPr/>
              <p:nvPr/>
            </p:nvSpPr>
            <p:spPr>
              <a:xfrm>
                <a:off x="7101688" y="662062"/>
                <a:ext cx="111600" cy="374760"/>
              </a:xfrm>
              <a:custGeom>
                <a:avLst/>
                <a:gdLst/>
                <a:ahLst/>
                <a:cxnLst/>
                <a:rect l="l" t="t" r="r" b="b"/>
                <a:pathLst>
                  <a:path w="310" h="1041" extrusionOk="0">
                    <a:moveTo>
                      <a:pt x="113" y="988"/>
                    </a:moveTo>
                    <a:cubicBezTo>
                      <a:pt x="118" y="933"/>
                      <a:pt x="125" y="824"/>
                      <a:pt x="125" y="719"/>
                    </a:cubicBezTo>
                    <a:cubicBezTo>
                      <a:pt x="125" y="620"/>
                      <a:pt x="87" y="566"/>
                      <a:pt x="58" y="540"/>
                    </a:cubicBezTo>
                    <a:cubicBezTo>
                      <a:pt x="81" y="528"/>
                      <a:pt x="109" y="503"/>
                      <a:pt x="138" y="455"/>
                    </a:cubicBezTo>
                    <a:cubicBezTo>
                      <a:pt x="170" y="400"/>
                      <a:pt x="161" y="328"/>
                      <a:pt x="152" y="252"/>
                    </a:cubicBezTo>
                    <a:cubicBezTo>
                      <a:pt x="145" y="196"/>
                      <a:pt x="138" y="139"/>
                      <a:pt x="147" y="87"/>
                    </a:cubicBezTo>
                    <a:cubicBezTo>
                      <a:pt x="151" y="62"/>
                      <a:pt x="161" y="47"/>
                      <a:pt x="175" y="41"/>
                    </a:cubicBezTo>
                    <a:cubicBezTo>
                      <a:pt x="208" y="27"/>
                      <a:pt x="263" y="56"/>
                      <a:pt x="281" y="69"/>
                    </a:cubicBezTo>
                    <a:cubicBezTo>
                      <a:pt x="290" y="75"/>
                      <a:pt x="301" y="73"/>
                      <a:pt x="307" y="64"/>
                    </a:cubicBezTo>
                    <a:cubicBezTo>
                      <a:pt x="312" y="56"/>
                      <a:pt x="310" y="45"/>
                      <a:pt x="302" y="39"/>
                    </a:cubicBezTo>
                    <a:cubicBezTo>
                      <a:pt x="294" y="33"/>
                      <a:pt x="218" y="-17"/>
                      <a:pt x="161" y="7"/>
                    </a:cubicBezTo>
                    <a:cubicBezTo>
                      <a:pt x="135" y="18"/>
                      <a:pt x="118" y="43"/>
                      <a:pt x="111" y="80"/>
                    </a:cubicBezTo>
                    <a:cubicBezTo>
                      <a:pt x="101" y="138"/>
                      <a:pt x="108" y="198"/>
                      <a:pt x="115" y="256"/>
                    </a:cubicBezTo>
                    <a:cubicBezTo>
                      <a:pt x="124" y="326"/>
                      <a:pt x="132" y="392"/>
                      <a:pt x="106" y="436"/>
                    </a:cubicBezTo>
                    <a:cubicBezTo>
                      <a:pt x="61" y="513"/>
                      <a:pt x="18" y="516"/>
                      <a:pt x="18" y="516"/>
                    </a:cubicBezTo>
                    <a:cubicBezTo>
                      <a:pt x="10" y="516"/>
                      <a:pt x="2" y="522"/>
                      <a:pt x="0" y="531"/>
                    </a:cubicBezTo>
                    <a:cubicBezTo>
                      <a:pt x="-1" y="539"/>
                      <a:pt x="3" y="548"/>
                      <a:pt x="11" y="551"/>
                    </a:cubicBezTo>
                    <a:cubicBezTo>
                      <a:pt x="14" y="553"/>
                      <a:pt x="89" y="587"/>
                      <a:pt x="89" y="719"/>
                    </a:cubicBezTo>
                    <a:cubicBezTo>
                      <a:pt x="89" y="864"/>
                      <a:pt x="74" y="1019"/>
                      <a:pt x="74" y="1020"/>
                    </a:cubicBezTo>
                    <a:cubicBezTo>
                      <a:pt x="73" y="1028"/>
                      <a:pt x="77" y="1035"/>
                      <a:pt x="83" y="1038"/>
                    </a:cubicBezTo>
                    <a:cubicBezTo>
                      <a:pt x="86" y="1040"/>
                      <a:pt x="89" y="1041"/>
                      <a:pt x="92" y="1041"/>
                    </a:cubicBezTo>
                    <a:cubicBezTo>
                      <a:pt x="96" y="1041"/>
                      <a:pt x="100" y="1039"/>
                      <a:pt x="103" y="1037"/>
                    </a:cubicBezTo>
                    <a:cubicBezTo>
                      <a:pt x="125" y="1021"/>
                      <a:pt x="178" y="993"/>
                      <a:pt x="197" y="1013"/>
                    </a:cubicBezTo>
                    <a:cubicBezTo>
                      <a:pt x="205" y="1020"/>
                      <a:pt x="216" y="1020"/>
                      <a:pt x="223" y="1013"/>
                    </a:cubicBezTo>
                    <a:cubicBezTo>
                      <a:pt x="230" y="1006"/>
                      <a:pt x="230" y="994"/>
                      <a:pt x="223" y="987"/>
                    </a:cubicBezTo>
                    <a:cubicBezTo>
                      <a:pt x="193" y="956"/>
                      <a:pt x="145" y="972"/>
                      <a:pt x="113" y="9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7" name="Google Shape;1707;p36"/>
              <p:cNvSpPr/>
              <p:nvPr/>
            </p:nvSpPr>
            <p:spPr>
              <a:xfrm>
                <a:off x="7181248" y="781223"/>
                <a:ext cx="118080" cy="122400"/>
              </a:xfrm>
              <a:custGeom>
                <a:avLst/>
                <a:gdLst/>
                <a:ahLst/>
                <a:cxnLst/>
                <a:rect l="l" t="t" r="r" b="b"/>
                <a:pathLst>
                  <a:path w="328" h="340" extrusionOk="0">
                    <a:moveTo>
                      <a:pt x="246" y="290"/>
                    </a:moveTo>
                    <a:cubicBezTo>
                      <a:pt x="239" y="278"/>
                      <a:pt x="229" y="257"/>
                      <a:pt x="218" y="230"/>
                    </a:cubicBezTo>
                    <a:cubicBezTo>
                      <a:pt x="261" y="156"/>
                      <a:pt x="293" y="68"/>
                      <a:pt x="302" y="39"/>
                    </a:cubicBezTo>
                    <a:cubicBezTo>
                      <a:pt x="306" y="30"/>
                      <a:pt x="300" y="19"/>
                      <a:pt x="291" y="16"/>
                    </a:cubicBezTo>
                    <a:cubicBezTo>
                      <a:pt x="281" y="13"/>
                      <a:pt x="271" y="18"/>
                      <a:pt x="268" y="27"/>
                    </a:cubicBezTo>
                    <a:cubicBezTo>
                      <a:pt x="251" y="78"/>
                      <a:pt x="226" y="136"/>
                      <a:pt x="200" y="185"/>
                    </a:cubicBezTo>
                    <a:cubicBezTo>
                      <a:pt x="181" y="134"/>
                      <a:pt x="159" y="72"/>
                      <a:pt x="140" y="13"/>
                    </a:cubicBezTo>
                    <a:cubicBezTo>
                      <a:pt x="137" y="3"/>
                      <a:pt x="126" y="-2"/>
                      <a:pt x="117" y="1"/>
                    </a:cubicBezTo>
                    <a:cubicBezTo>
                      <a:pt x="107" y="4"/>
                      <a:pt x="102" y="15"/>
                      <a:pt x="105" y="24"/>
                    </a:cubicBezTo>
                    <a:cubicBezTo>
                      <a:pt x="135" y="117"/>
                      <a:pt x="159" y="182"/>
                      <a:pt x="177" y="227"/>
                    </a:cubicBezTo>
                    <a:cubicBezTo>
                      <a:pt x="148" y="275"/>
                      <a:pt x="119" y="307"/>
                      <a:pt x="96" y="304"/>
                    </a:cubicBezTo>
                    <a:cubicBezTo>
                      <a:pt x="61" y="298"/>
                      <a:pt x="46" y="286"/>
                      <a:pt x="41" y="278"/>
                    </a:cubicBezTo>
                    <a:cubicBezTo>
                      <a:pt x="35" y="269"/>
                      <a:pt x="37" y="260"/>
                      <a:pt x="37" y="260"/>
                    </a:cubicBezTo>
                    <a:cubicBezTo>
                      <a:pt x="39" y="250"/>
                      <a:pt x="34" y="240"/>
                      <a:pt x="24" y="238"/>
                    </a:cubicBezTo>
                    <a:cubicBezTo>
                      <a:pt x="14" y="235"/>
                      <a:pt x="4" y="240"/>
                      <a:pt x="1" y="250"/>
                    </a:cubicBezTo>
                    <a:cubicBezTo>
                      <a:pt x="1" y="252"/>
                      <a:pt x="-5" y="274"/>
                      <a:pt x="9" y="297"/>
                    </a:cubicBezTo>
                    <a:cubicBezTo>
                      <a:pt x="23" y="319"/>
                      <a:pt x="50" y="333"/>
                      <a:pt x="90" y="340"/>
                    </a:cubicBezTo>
                    <a:cubicBezTo>
                      <a:pt x="93" y="340"/>
                      <a:pt x="96" y="340"/>
                      <a:pt x="99" y="340"/>
                    </a:cubicBezTo>
                    <a:cubicBezTo>
                      <a:pt x="132" y="340"/>
                      <a:pt x="165" y="309"/>
                      <a:pt x="194" y="267"/>
                    </a:cubicBezTo>
                    <a:cubicBezTo>
                      <a:pt x="222" y="328"/>
                      <a:pt x="234" y="332"/>
                      <a:pt x="240" y="333"/>
                    </a:cubicBezTo>
                    <a:cubicBezTo>
                      <a:pt x="241" y="333"/>
                      <a:pt x="243" y="333"/>
                      <a:pt x="244" y="333"/>
                    </a:cubicBezTo>
                    <a:cubicBezTo>
                      <a:pt x="250" y="333"/>
                      <a:pt x="257" y="331"/>
                      <a:pt x="261" y="327"/>
                    </a:cubicBezTo>
                    <a:lnTo>
                      <a:pt x="328" y="261"/>
                    </a:lnTo>
                    <a:lnTo>
                      <a:pt x="302" y="235"/>
                    </a:lnTo>
                    <a:lnTo>
                      <a:pt x="246" y="2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8" name="Google Shape;1708;p36"/>
              <p:cNvSpPr/>
              <p:nvPr/>
            </p:nvSpPr>
            <p:spPr>
              <a:xfrm>
                <a:off x="7311927" y="871942"/>
                <a:ext cx="82440" cy="108720"/>
              </a:xfrm>
              <a:custGeom>
                <a:avLst/>
                <a:gdLst/>
                <a:ahLst/>
                <a:cxnLst/>
                <a:rect l="l" t="t" r="r" b="b"/>
                <a:pathLst>
                  <a:path w="229" h="302" extrusionOk="0">
                    <a:moveTo>
                      <a:pt x="196" y="221"/>
                    </a:moveTo>
                    <a:cubicBezTo>
                      <a:pt x="189" y="229"/>
                      <a:pt x="184" y="234"/>
                      <a:pt x="181" y="237"/>
                    </a:cubicBezTo>
                    <a:cubicBezTo>
                      <a:pt x="178" y="225"/>
                      <a:pt x="177" y="202"/>
                      <a:pt x="176" y="184"/>
                    </a:cubicBezTo>
                    <a:cubicBezTo>
                      <a:pt x="175" y="147"/>
                      <a:pt x="173" y="106"/>
                      <a:pt x="161" y="71"/>
                    </a:cubicBezTo>
                    <a:cubicBezTo>
                      <a:pt x="153" y="47"/>
                      <a:pt x="139" y="42"/>
                      <a:pt x="129" y="42"/>
                    </a:cubicBezTo>
                    <a:lnTo>
                      <a:pt x="129" y="42"/>
                    </a:lnTo>
                    <a:cubicBezTo>
                      <a:pt x="106" y="42"/>
                      <a:pt x="79" y="79"/>
                      <a:pt x="48" y="151"/>
                    </a:cubicBezTo>
                    <a:lnTo>
                      <a:pt x="59" y="19"/>
                    </a:lnTo>
                    <a:cubicBezTo>
                      <a:pt x="59" y="9"/>
                      <a:pt x="52" y="1"/>
                      <a:pt x="42" y="0"/>
                    </a:cubicBezTo>
                    <a:cubicBezTo>
                      <a:pt x="32" y="-2"/>
                      <a:pt x="23" y="6"/>
                      <a:pt x="22" y="16"/>
                    </a:cubicBezTo>
                    <a:lnTo>
                      <a:pt x="0" y="282"/>
                    </a:lnTo>
                    <a:cubicBezTo>
                      <a:pt x="-1" y="292"/>
                      <a:pt x="5" y="300"/>
                      <a:pt x="15" y="302"/>
                    </a:cubicBezTo>
                    <a:cubicBezTo>
                      <a:pt x="16" y="302"/>
                      <a:pt x="17" y="302"/>
                      <a:pt x="18" y="302"/>
                    </a:cubicBezTo>
                    <a:cubicBezTo>
                      <a:pt x="26" y="302"/>
                      <a:pt x="33" y="297"/>
                      <a:pt x="36" y="290"/>
                    </a:cubicBezTo>
                    <a:cubicBezTo>
                      <a:pt x="64" y="203"/>
                      <a:pt x="105" y="105"/>
                      <a:pt x="126" y="82"/>
                    </a:cubicBezTo>
                    <a:cubicBezTo>
                      <a:pt x="126" y="83"/>
                      <a:pt x="126" y="83"/>
                      <a:pt x="126" y="83"/>
                    </a:cubicBezTo>
                    <a:cubicBezTo>
                      <a:pt x="136" y="113"/>
                      <a:pt x="138" y="151"/>
                      <a:pt x="140" y="186"/>
                    </a:cubicBezTo>
                    <a:cubicBezTo>
                      <a:pt x="142" y="235"/>
                      <a:pt x="144" y="268"/>
                      <a:pt x="168" y="276"/>
                    </a:cubicBezTo>
                    <a:cubicBezTo>
                      <a:pt x="189" y="282"/>
                      <a:pt x="208" y="264"/>
                      <a:pt x="224" y="244"/>
                    </a:cubicBezTo>
                    <a:cubicBezTo>
                      <a:pt x="231" y="236"/>
                      <a:pt x="230" y="225"/>
                      <a:pt x="222" y="218"/>
                    </a:cubicBezTo>
                    <a:cubicBezTo>
                      <a:pt x="214" y="212"/>
                      <a:pt x="203" y="213"/>
                      <a:pt x="196" y="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9" name="Google Shape;1709;p36"/>
              <p:cNvSpPr/>
              <p:nvPr/>
            </p:nvSpPr>
            <p:spPr>
              <a:xfrm>
                <a:off x="7407688" y="815782"/>
                <a:ext cx="63720" cy="69120"/>
              </a:xfrm>
              <a:custGeom>
                <a:avLst/>
                <a:gdLst/>
                <a:ahLst/>
                <a:cxnLst/>
                <a:rect l="l" t="t" r="r" b="b"/>
                <a:pathLst>
                  <a:path w="177" h="192" extrusionOk="0">
                    <a:moveTo>
                      <a:pt x="159" y="82"/>
                    </a:moveTo>
                    <a:lnTo>
                      <a:pt x="137" y="82"/>
                    </a:lnTo>
                    <a:cubicBezTo>
                      <a:pt x="139" y="53"/>
                      <a:pt x="140" y="28"/>
                      <a:pt x="140" y="19"/>
                    </a:cubicBezTo>
                    <a:cubicBezTo>
                      <a:pt x="140" y="9"/>
                      <a:pt x="132" y="0"/>
                      <a:pt x="122" y="0"/>
                    </a:cubicBezTo>
                    <a:cubicBezTo>
                      <a:pt x="112" y="0"/>
                      <a:pt x="103" y="9"/>
                      <a:pt x="103" y="19"/>
                    </a:cubicBezTo>
                    <a:cubicBezTo>
                      <a:pt x="103" y="27"/>
                      <a:pt x="102" y="53"/>
                      <a:pt x="101" y="82"/>
                    </a:cubicBezTo>
                    <a:lnTo>
                      <a:pt x="18" y="82"/>
                    </a:lnTo>
                    <a:cubicBezTo>
                      <a:pt x="8" y="82"/>
                      <a:pt x="0" y="90"/>
                      <a:pt x="0" y="100"/>
                    </a:cubicBezTo>
                    <a:cubicBezTo>
                      <a:pt x="0" y="110"/>
                      <a:pt x="8" y="118"/>
                      <a:pt x="18" y="118"/>
                    </a:cubicBezTo>
                    <a:lnTo>
                      <a:pt x="99" y="118"/>
                    </a:lnTo>
                    <a:cubicBezTo>
                      <a:pt x="97" y="148"/>
                      <a:pt x="96" y="172"/>
                      <a:pt x="96" y="173"/>
                    </a:cubicBezTo>
                    <a:cubicBezTo>
                      <a:pt x="95" y="183"/>
                      <a:pt x="103" y="192"/>
                      <a:pt x="113" y="192"/>
                    </a:cubicBezTo>
                    <a:cubicBezTo>
                      <a:pt x="114" y="192"/>
                      <a:pt x="114" y="192"/>
                      <a:pt x="114" y="192"/>
                    </a:cubicBezTo>
                    <a:cubicBezTo>
                      <a:pt x="124" y="192"/>
                      <a:pt x="132" y="185"/>
                      <a:pt x="133" y="175"/>
                    </a:cubicBezTo>
                    <a:cubicBezTo>
                      <a:pt x="133" y="173"/>
                      <a:pt x="134" y="148"/>
                      <a:pt x="136" y="118"/>
                    </a:cubicBezTo>
                    <a:lnTo>
                      <a:pt x="159" y="118"/>
                    </a:lnTo>
                    <a:cubicBezTo>
                      <a:pt x="169" y="118"/>
                      <a:pt x="177" y="110"/>
                      <a:pt x="177" y="100"/>
                    </a:cubicBezTo>
                    <a:cubicBezTo>
                      <a:pt x="177" y="90"/>
                      <a:pt x="169" y="82"/>
                      <a:pt x="159" y="8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0" name="Google Shape;1710;p36"/>
              <p:cNvSpPr/>
              <p:nvPr/>
            </p:nvSpPr>
            <p:spPr>
              <a:xfrm>
                <a:off x="7490127" y="789503"/>
                <a:ext cx="79560" cy="159480"/>
              </a:xfrm>
              <a:custGeom>
                <a:avLst/>
                <a:gdLst/>
                <a:ahLst/>
                <a:cxnLst/>
                <a:rect l="l" t="t" r="r" b="b"/>
                <a:pathLst>
                  <a:path w="221" h="443" extrusionOk="0">
                    <a:moveTo>
                      <a:pt x="207" y="41"/>
                    </a:moveTo>
                    <a:cubicBezTo>
                      <a:pt x="191" y="37"/>
                      <a:pt x="185" y="48"/>
                      <a:pt x="168" y="78"/>
                    </a:cubicBezTo>
                    <a:cubicBezTo>
                      <a:pt x="153" y="104"/>
                      <a:pt x="108" y="184"/>
                      <a:pt x="82" y="177"/>
                    </a:cubicBezTo>
                    <a:cubicBezTo>
                      <a:pt x="54" y="170"/>
                      <a:pt x="50" y="82"/>
                      <a:pt x="59" y="20"/>
                    </a:cubicBezTo>
                    <a:cubicBezTo>
                      <a:pt x="60" y="10"/>
                      <a:pt x="53" y="1"/>
                      <a:pt x="43" y="0"/>
                    </a:cubicBezTo>
                    <a:cubicBezTo>
                      <a:pt x="33" y="-2"/>
                      <a:pt x="24" y="5"/>
                      <a:pt x="22" y="15"/>
                    </a:cubicBezTo>
                    <a:cubicBezTo>
                      <a:pt x="18" y="45"/>
                      <a:pt x="2" y="195"/>
                      <a:pt x="73" y="213"/>
                    </a:cubicBezTo>
                    <a:cubicBezTo>
                      <a:pt x="116" y="224"/>
                      <a:pt x="153" y="174"/>
                      <a:pt x="182" y="127"/>
                    </a:cubicBezTo>
                    <a:cubicBezTo>
                      <a:pt x="174" y="226"/>
                      <a:pt x="152" y="379"/>
                      <a:pt x="113" y="401"/>
                    </a:cubicBezTo>
                    <a:cubicBezTo>
                      <a:pt x="103" y="407"/>
                      <a:pt x="94" y="408"/>
                      <a:pt x="85" y="404"/>
                    </a:cubicBezTo>
                    <a:cubicBezTo>
                      <a:pt x="60" y="394"/>
                      <a:pt x="41" y="353"/>
                      <a:pt x="36" y="337"/>
                    </a:cubicBezTo>
                    <a:cubicBezTo>
                      <a:pt x="32" y="328"/>
                      <a:pt x="22" y="323"/>
                      <a:pt x="13" y="326"/>
                    </a:cubicBezTo>
                    <a:cubicBezTo>
                      <a:pt x="3" y="329"/>
                      <a:pt x="-2" y="339"/>
                      <a:pt x="1" y="349"/>
                    </a:cubicBezTo>
                    <a:cubicBezTo>
                      <a:pt x="3" y="356"/>
                      <a:pt x="26" y="421"/>
                      <a:pt x="72" y="438"/>
                    </a:cubicBezTo>
                    <a:cubicBezTo>
                      <a:pt x="79" y="441"/>
                      <a:pt x="87" y="443"/>
                      <a:pt x="95" y="443"/>
                    </a:cubicBezTo>
                    <a:cubicBezTo>
                      <a:pt x="107" y="443"/>
                      <a:pt x="119" y="439"/>
                      <a:pt x="131" y="433"/>
                    </a:cubicBezTo>
                    <a:cubicBezTo>
                      <a:pt x="213" y="387"/>
                      <a:pt x="221" y="65"/>
                      <a:pt x="221" y="62"/>
                    </a:cubicBezTo>
                    <a:cubicBezTo>
                      <a:pt x="221" y="54"/>
                      <a:pt x="215" y="43"/>
                      <a:pt x="207" y="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1" name="Google Shape;1711;p36"/>
              <p:cNvSpPr/>
              <p:nvPr/>
            </p:nvSpPr>
            <p:spPr>
              <a:xfrm>
                <a:off x="7588768" y="882383"/>
                <a:ext cx="66600" cy="86400"/>
              </a:xfrm>
              <a:custGeom>
                <a:avLst/>
                <a:gdLst/>
                <a:ahLst/>
                <a:cxnLst/>
                <a:rect l="l" t="t" r="r" b="b"/>
                <a:pathLst>
                  <a:path w="185" h="240" extrusionOk="0">
                    <a:moveTo>
                      <a:pt x="179" y="198"/>
                    </a:moveTo>
                    <a:cubicBezTo>
                      <a:pt x="173" y="192"/>
                      <a:pt x="164" y="191"/>
                      <a:pt x="158" y="194"/>
                    </a:cubicBezTo>
                    <a:cubicBezTo>
                      <a:pt x="158" y="184"/>
                      <a:pt x="158" y="170"/>
                      <a:pt x="159" y="158"/>
                    </a:cubicBezTo>
                    <a:cubicBezTo>
                      <a:pt x="161" y="121"/>
                      <a:pt x="164" y="73"/>
                      <a:pt x="154" y="36"/>
                    </a:cubicBezTo>
                    <a:cubicBezTo>
                      <a:pt x="147" y="11"/>
                      <a:pt x="134" y="6"/>
                      <a:pt x="124" y="6"/>
                    </a:cubicBezTo>
                    <a:lnTo>
                      <a:pt x="124" y="6"/>
                    </a:lnTo>
                    <a:cubicBezTo>
                      <a:pt x="114" y="6"/>
                      <a:pt x="91" y="6"/>
                      <a:pt x="53" y="121"/>
                    </a:cubicBezTo>
                    <a:lnTo>
                      <a:pt x="36" y="16"/>
                    </a:lnTo>
                    <a:cubicBezTo>
                      <a:pt x="34" y="6"/>
                      <a:pt x="25" y="-1"/>
                      <a:pt x="15" y="0"/>
                    </a:cubicBezTo>
                    <a:cubicBezTo>
                      <a:pt x="5" y="2"/>
                      <a:pt x="-2" y="11"/>
                      <a:pt x="0" y="21"/>
                    </a:cubicBezTo>
                    <a:lnTo>
                      <a:pt x="29" y="206"/>
                    </a:lnTo>
                    <a:cubicBezTo>
                      <a:pt x="31" y="215"/>
                      <a:pt x="38" y="221"/>
                      <a:pt x="46" y="222"/>
                    </a:cubicBezTo>
                    <a:cubicBezTo>
                      <a:pt x="55" y="222"/>
                      <a:pt x="63" y="216"/>
                      <a:pt x="65" y="208"/>
                    </a:cubicBezTo>
                    <a:cubicBezTo>
                      <a:pt x="81" y="149"/>
                      <a:pt x="105" y="81"/>
                      <a:pt x="120" y="53"/>
                    </a:cubicBezTo>
                    <a:cubicBezTo>
                      <a:pt x="127" y="84"/>
                      <a:pt x="124" y="124"/>
                      <a:pt x="123" y="156"/>
                    </a:cubicBezTo>
                    <a:cubicBezTo>
                      <a:pt x="120" y="203"/>
                      <a:pt x="118" y="229"/>
                      <a:pt x="138" y="238"/>
                    </a:cubicBezTo>
                    <a:cubicBezTo>
                      <a:pt x="142" y="240"/>
                      <a:pt x="145" y="240"/>
                      <a:pt x="148" y="240"/>
                    </a:cubicBezTo>
                    <a:cubicBezTo>
                      <a:pt x="162" y="240"/>
                      <a:pt x="174" y="229"/>
                      <a:pt x="179" y="224"/>
                    </a:cubicBezTo>
                    <a:cubicBezTo>
                      <a:pt x="186" y="216"/>
                      <a:pt x="186" y="205"/>
                      <a:pt x="179" y="198"/>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2" name="Google Shape;1712;p36"/>
              <p:cNvSpPr/>
              <p:nvPr/>
            </p:nvSpPr>
            <p:spPr>
              <a:xfrm>
                <a:off x="7649968" y="704903"/>
                <a:ext cx="69120" cy="304920"/>
              </a:xfrm>
              <a:custGeom>
                <a:avLst/>
                <a:gdLst/>
                <a:ahLst/>
                <a:cxnLst/>
                <a:rect l="l" t="t" r="r" b="b"/>
                <a:pathLst>
                  <a:path w="192" h="847" extrusionOk="0">
                    <a:moveTo>
                      <a:pt x="132" y="553"/>
                    </a:moveTo>
                    <a:cubicBezTo>
                      <a:pt x="104" y="399"/>
                      <a:pt x="166" y="285"/>
                      <a:pt x="167" y="284"/>
                    </a:cubicBezTo>
                    <a:cubicBezTo>
                      <a:pt x="171" y="276"/>
                      <a:pt x="169" y="267"/>
                      <a:pt x="163" y="261"/>
                    </a:cubicBezTo>
                    <a:lnTo>
                      <a:pt x="111" y="217"/>
                    </a:lnTo>
                    <a:cubicBezTo>
                      <a:pt x="88" y="197"/>
                      <a:pt x="92" y="188"/>
                      <a:pt x="113" y="146"/>
                    </a:cubicBezTo>
                    <a:cubicBezTo>
                      <a:pt x="123" y="125"/>
                      <a:pt x="136" y="99"/>
                      <a:pt x="146" y="66"/>
                    </a:cubicBezTo>
                    <a:cubicBezTo>
                      <a:pt x="150" y="55"/>
                      <a:pt x="160" y="20"/>
                      <a:pt x="138" y="5"/>
                    </a:cubicBezTo>
                    <a:cubicBezTo>
                      <a:pt x="110" y="-14"/>
                      <a:pt x="57" y="23"/>
                      <a:pt x="28" y="46"/>
                    </a:cubicBezTo>
                    <a:cubicBezTo>
                      <a:pt x="21" y="53"/>
                      <a:pt x="19" y="64"/>
                      <a:pt x="26" y="72"/>
                    </a:cubicBezTo>
                    <a:cubicBezTo>
                      <a:pt x="32" y="80"/>
                      <a:pt x="44" y="81"/>
                      <a:pt x="52" y="75"/>
                    </a:cubicBezTo>
                    <a:cubicBezTo>
                      <a:pt x="75" y="56"/>
                      <a:pt x="103" y="39"/>
                      <a:pt x="115" y="37"/>
                    </a:cubicBezTo>
                    <a:cubicBezTo>
                      <a:pt x="115" y="40"/>
                      <a:pt x="114" y="46"/>
                      <a:pt x="111" y="55"/>
                    </a:cubicBezTo>
                    <a:cubicBezTo>
                      <a:pt x="102" y="86"/>
                      <a:pt x="90" y="109"/>
                      <a:pt x="80" y="129"/>
                    </a:cubicBezTo>
                    <a:cubicBezTo>
                      <a:pt x="60" y="170"/>
                      <a:pt x="42" y="206"/>
                      <a:pt x="87" y="245"/>
                    </a:cubicBezTo>
                    <a:lnTo>
                      <a:pt x="128" y="280"/>
                    </a:lnTo>
                    <a:cubicBezTo>
                      <a:pt x="111" y="316"/>
                      <a:pt x="71" y="422"/>
                      <a:pt x="96" y="559"/>
                    </a:cubicBezTo>
                    <a:cubicBezTo>
                      <a:pt x="106" y="617"/>
                      <a:pt x="122" y="664"/>
                      <a:pt x="135" y="701"/>
                    </a:cubicBezTo>
                    <a:cubicBezTo>
                      <a:pt x="161" y="777"/>
                      <a:pt x="163" y="793"/>
                      <a:pt x="130" y="805"/>
                    </a:cubicBezTo>
                    <a:cubicBezTo>
                      <a:pt x="67" y="828"/>
                      <a:pt x="38" y="769"/>
                      <a:pt x="34" y="763"/>
                    </a:cubicBezTo>
                    <a:cubicBezTo>
                      <a:pt x="30" y="753"/>
                      <a:pt x="20" y="749"/>
                      <a:pt x="10" y="754"/>
                    </a:cubicBezTo>
                    <a:cubicBezTo>
                      <a:pt x="1" y="758"/>
                      <a:pt x="-3" y="769"/>
                      <a:pt x="1" y="778"/>
                    </a:cubicBezTo>
                    <a:cubicBezTo>
                      <a:pt x="14" y="805"/>
                      <a:pt x="48" y="847"/>
                      <a:pt x="102" y="847"/>
                    </a:cubicBezTo>
                    <a:cubicBezTo>
                      <a:pt x="114" y="847"/>
                      <a:pt x="128" y="844"/>
                      <a:pt x="142" y="839"/>
                    </a:cubicBezTo>
                    <a:cubicBezTo>
                      <a:pt x="212" y="814"/>
                      <a:pt x="194" y="759"/>
                      <a:pt x="170" y="689"/>
                    </a:cubicBezTo>
                    <a:cubicBezTo>
                      <a:pt x="157" y="653"/>
                      <a:pt x="142" y="608"/>
                      <a:pt x="132" y="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3" name="Google Shape;1713;p36"/>
              <p:cNvSpPr/>
              <p:nvPr/>
            </p:nvSpPr>
            <p:spPr>
              <a:xfrm>
                <a:off x="7753648" y="839903"/>
                <a:ext cx="29160" cy="66240"/>
              </a:xfrm>
              <a:custGeom>
                <a:avLst/>
                <a:gdLst/>
                <a:ahLst/>
                <a:cxnLst/>
                <a:rect l="l" t="t" r="r" b="b"/>
                <a:pathLst>
                  <a:path w="81" h="184" extrusionOk="0">
                    <a:moveTo>
                      <a:pt x="65" y="0"/>
                    </a:moveTo>
                    <a:cubicBezTo>
                      <a:pt x="55" y="-1"/>
                      <a:pt x="46" y="6"/>
                      <a:pt x="44" y="16"/>
                    </a:cubicBezTo>
                    <a:cubicBezTo>
                      <a:pt x="40" y="43"/>
                      <a:pt x="25" y="122"/>
                      <a:pt x="3" y="156"/>
                    </a:cubicBezTo>
                    <a:cubicBezTo>
                      <a:pt x="-3" y="164"/>
                      <a:pt x="0" y="176"/>
                      <a:pt x="8" y="181"/>
                    </a:cubicBezTo>
                    <a:cubicBezTo>
                      <a:pt x="11" y="183"/>
                      <a:pt x="15" y="184"/>
                      <a:pt x="18" y="184"/>
                    </a:cubicBezTo>
                    <a:cubicBezTo>
                      <a:pt x="24" y="184"/>
                      <a:pt x="30" y="181"/>
                      <a:pt x="33" y="176"/>
                    </a:cubicBezTo>
                    <a:cubicBezTo>
                      <a:pt x="65" y="129"/>
                      <a:pt x="80" y="25"/>
                      <a:pt x="81" y="21"/>
                    </a:cubicBezTo>
                    <a:cubicBezTo>
                      <a:pt x="82" y="11"/>
                      <a:pt x="75" y="2"/>
                      <a:pt x="65" y="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4" name="Google Shape;1714;p36"/>
              <p:cNvSpPr/>
              <p:nvPr/>
            </p:nvSpPr>
            <p:spPr>
              <a:xfrm>
                <a:off x="7761568" y="781223"/>
                <a:ext cx="15840" cy="39960"/>
              </a:xfrm>
              <a:custGeom>
                <a:avLst/>
                <a:gdLst/>
                <a:ahLst/>
                <a:cxnLst/>
                <a:rect l="l" t="t" r="r" b="b"/>
                <a:pathLst>
                  <a:path w="44" h="111" extrusionOk="0">
                    <a:moveTo>
                      <a:pt x="26" y="111"/>
                    </a:moveTo>
                    <a:cubicBezTo>
                      <a:pt x="26" y="111"/>
                      <a:pt x="27" y="111"/>
                      <a:pt x="28" y="111"/>
                    </a:cubicBezTo>
                    <a:cubicBezTo>
                      <a:pt x="38" y="110"/>
                      <a:pt x="45" y="101"/>
                      <a:pt x="44" y="91"/>
                    </a:cubicBezTo>
                    <a:lnTo>
                      <a:pt x="36" y="17"/>
                    </a:lnTo>
                    <a:cubicBezTo>
                      <a:pt x="35" y="7"/>
                      <a:pt x="27" y="0"/>
                      <a:pt x="16" y="0"/>
                    </a:cubicBezTo>
                    <a:cubicBezTo>
                      <a:pt x="6" y="1"/>
                      <a:pt x="-1" y="10"/>
                      <a:pt x="0" y="20"/>
                    </a:cubicBezTo>
                    <a:lnTo>
                      <a:pt x="7" y="94"/>
                    </a:lnTo>
                    <a:cubicBezTo>
                      <a:pt x="8" y="104"/>
                      <a:pt x="16" y="111"/>
                      <a:pt x="2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5" name="Google Shape;1715;p36"/>
              <p:cNvSpPr/>
              <p:nvPr/>
            </p:nvSpPr>
            <p:spPr>
              <a:xfrm>
                <a:off x="7857328" y="784103"/>
                <a:ext cx="47880" cy="183240"/>
              </a:xfrm>
              <a:custGeom>
                <a:avLst/>
                <a:gdLst/>
                <a:ahLst/>
                <a:cxnLst/>
                <a:rect l="l" t="t" r="r" b="b"/>
                <a:pathLst>
                  <a:path w="133" h="509" extrusionOk="0">
                    <a:moveTo>
                      <a:pt x="8" y="181"/>
                    </a:moveTo>
                    <a:cubicBezTo>
                      <a:pt x="17" y="187"/>
                      <a:pt x="28" y="184"/>
                      <a:pt x="34" y="176"/>
                    </a:cubicBezTo>
                    <a:lnTo>
                      <a:pt x="79" y="105"/>
                    </a:lnTo>
                    <a:lnTo>
                      <a:pt x="8" y="488"/>
                    </a:lnTo>
                    <a:cubicBezTo>
                      <a:pt x="6" y="498"/>
                      <a:pt x="12" y="507"/>
                      <a:pt x="22" y="509"/>
                    </a:cubicBezTo>
                    <a:cubicBezTo>
                      <a:pt x="24" y="509"/>
                      <a:pt x="25" y="509"/>
                      <a:pt x="26" y="509"/>
                    </a:cubicBezTo>
                    <a:cubicBezTo>
                      <a:pt x="34" y="509"/>
                      <a:pt x="42" y="503"/>
                      <a:pt x="44" y="494"/>
                    </a:cubicBezTo>
                    <a:lnTo>
                      <a:pt x="132" y="21"/>
                    </a:lnTo>
                    <a:cubicBezTo>
                      <a:pt x="134" y="13"/>
                      <a:pt x="129" y="4"/>
                      <a:pt x="121" y="1"/>
                    </a:cubicBezTo>
                    <a:cubicBezTo>
                      <a:pt x="113" y="-2"/>
                      <a:pt x="104" y="1"/>
                      <a:pt x="99" y="8"/>
                    </a:cubicBezTo>
                    <a:lnTo>
                      <a:pt x="3" y="156"/>
                    </a:lnTo>
                    <a:cubicBezTo>
                      <a:pt x="-2" y="164"/>
                      <a:pt x="0" y="176"/>
                      <a:pt x="8" y="1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6" name="Google Shape;1716;p36"/>
              <p:cNvSpPr/>
              <p:nvPr/>
            </p:nvSpPr>
            <p:spPr>
              <a:xfrm>
                <a:off x="7908088" y="782303"/>
                <a:ext cx="79920" cy="165240"/>
              </a:xfrm>
              <a:custGeom>
                <a:avLst/>
                <a:gdLst/>
                <a:ahLst/>
                <a:cxnLst/>
                <a:rect l="l" t="t" r="r" b="b"/>
                <a:pathLst>
                  <a:path w="222" h="459" extrusionOk="0">
                    <a:moveTo>
                      <a:pt x="33" y="130"/>
                    </a:moveTo>
                    <a:cubicBezTo>
                      <a:pt x="61" y="91"/>
                      <a:pt x="93" y="55"/>
                      <a:pt x="111" y="42"/>
                    </a:cubicBezTo>
                    <a:cubicBezTo>
                      <a:pt x="111" y="42"/>
                      <a:pt x="111" y="43"/>
                      <a:pt x="110" y="44"/>
                    </a:cubicBezTo>
                    <a:cubicBezTo>
                      <a:pt x="104" y="127"/>
                      <a:pt x="25" y="256"/>
                      <a:pt x="24" y="257"/>
                    </a:cubicBezTo>
                    <a:cubicBezTo>
                      <a:pt x="20" y="265"/>
                      <a:pt x="21" y="275"/>
                      <a:pt x="29" y="281"/>
                    </a:cubicBezTo>
                    <a:cubicBezTo>
                      <a:pt x="36" y="287"/>
                      <a:pt x="46" y="286"/>
                      <a:pt x="53" y="280"/>
                    </a:cubicBezTo>
                    <a:cubicBezTo>
                      <a:pt x="105" y="230"/>
                      <a:pt x="166" y="191"/>
                      <a:pt x="181" y="198"/>
                    </a:cubicBezTo>
                    <a:cubicBezTo>
                      <a:pt x="183" y="199"/>
                      <a:pt x="187" y="206"/>
                      <a:pt x="184" y="228"/>
                    </a:cubicBezTo>
                    <a:cubicBezTo>
                      <a:pt x="174" y="325"/>
                      <a:pt x="121" y="408"/>
                      <a:pt x="80" y="421"/>
                    </a:cubicBezTo>
                    <a:cubicBezTo>
                      <a:pt x="67" y="425"/>
                      <a:pt x="56" y="421"/>
                      <a:pt x="46" y="410"/>
                    </a:cubicBezTo>
                    <a:cubicBezTo>
                      <a:pt x="40" y="402"/>
                      <a:pt x="28" y="402"/>
                      <a:pt x="20" y="408"/>
                    </a:cubicBezTo>
                    <a:cubicBezTo>
                      <a:pt x="13" y="415"/>
                      <a:pt x="12" y="427"/>
                      <a:pt x="19" y="434"/>
                    </a:cubicBezTo>
                    <a:cubicBezTo>
                      <a:pt x="33" y="450"/>
                      <a:pt x="51" y="459"/>
                      <a:pt x="70" y="459"/>
                    </a:cubicBezTo>
                    <a:cubicBezTo>
                      <a:pt x="77" y="459"/>
                      <a:pt x="84" y="458"/>
                      <a:pt x="91" y="455"/>
                    </a:cubicBezTo>
                    <a:cubicBezTo>
                      <a:pt x="151" y="436"/>
                      <a:pt x="209" y="336"/>
                      <a:pt x="221" y="232"/>
                    </a:cubicBezTo>
                    <a:cubicBezTo>
                      <a:pt x="225" y="197"/>
                      <a:pt x="217" y="175"/>
                      <a:pt x="197" y="165"/>
                    </a:cubicBezTo>
                    <a:cubicBezTo>
                      <a:pt x="172" y="153"/>
                      <a:pt x="134" y="171"/>
                      <a:pt x="100" y="194"/>
                    </a:cubicBezTo>
                    <a:cubicBezTo>
                      <a:pt x="121" y="149"/>
                      <a:pt x="143" y="93"/>
                      <a:pt x="147" y="47"/>
                    </a:cubicBezTo>
                    <a:cubicBezTo>
                      <a:pt x="149" y="22"/>
                      <a:pt x="143" y="7"/>
                      <a:pt x="128" y="2"/>
                    </a:cubicBezTo>
                    <a:cubicBezTo>
                      <a:pt x="119" y="-1"/>
                      <a:pt x="90" y="-12"/>
                      <a:pt x="3" y="108"/>
                    </a:cubicBezTo>
                    <a:cubicBezTo>
                      <a:pt x="-3" y="116"/>
                      <a:pt x="-1" y="128"/>
                      <a:pt x="7" y="134"/>
                    </a:cubicBezTo>
                    <a:cubicBezTo>
                      <a:pt x="15" y="140"/>
                      <a:pt x="27" y="138"/>
                      <a:pt x="33"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7" name="Google Shape;1717;p36"/>
              <p:cNvSpPr/>
              <p:nvPr/>
            </p:nvSpPr>
            <p:spPr>
              <a:xfrm>
                <a:off x="7921407" y="544343"/>
                <a:ext cx="26280" cy="162360"/>
              </a:xfrm>
              <a:custGeom>
                <a:avLst/>
                <a:gdLst/>
                <a:ahLst/>
                <a:cxnLst/>
                <a:rect l="l" t="t" r="r" b="b"/>
                <a:pathLst>
                  <a:path w="73" h="451" extrusionOk="0">
                    <a:moveTo>
                      <a:pt x="16" y="451"/>
                    </a:moveTo>
                    <a:cubicBezTo>
                      <a:pt x="17" y="451"/>
                      <a:pt x="17" y="451"/>
                      <a:pt x="18" y="451"/>
                    </a:cubicBezTo>
                    <a:cubicBezTo>
                      <a:pt x="27" y="451"/>
                      <a:pt x="35" y="444"/>
                      <a:pt x="36" y="434"/>
                    </a:cubicBezTo>
                    <a:lnTo>
                      <a:pt x="73" y="20"/>
                    </a:lnTo>
                    <a:cubicBezTo>
                      <a:pt x="74" y="10"/>
                      <a:pt x="66" y="1"/>
                      <a:pt x="56" y="0"/>
                    </a:cubicBezTo>
                    <a:cubicBezTo>
                      <a:pt x="46" y="0"/>
                      <a:pt x="37" y="7"/>
                      <a:pt x="37" y="17"/>
                    </a:cubicBezTo>
                    <a:lnTo>
                      <a:pt x="0" y="431"/>
                    </a:lnTo>
                    <a:cubicBezTo>
                      <a:pt x="-1" y="441"/>
                      <a:pt x="6" y="450"/>
                      <a:pt x="16" y="4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8" name="Google Shape;1718;p36"/>
              <p:cNvSpPr/>
              <p:nvPr/>
            </p:nvSpPr>
            <p:spPr>
              <a:xfrm>
                <a:off x="7953088" y="547223"/>
                <a:ext cx="23760" cy="156960"/>
              </a:xfrm>
              <a:custGeom>
                <a:avLst/>
                <a:gdLst/>
                <a:ahLst/>
                <a:cxnLst/>
                <a:rect l="l" t="t" r="r" b="b"/>
                <a:pathLst>
                  <a:path w="66" h="436" extrusionOk="0">
                    <a:moveTo>
                      <a:pt x="17" y="436"/>
                    </a:moveTo>
                    <a:cubicBezTo>
                      <a:pt x="18" y="436"/>
                      <a:pt x="18" y="436"/>
                      <a:pt x="18" y="436"/>
                    </a:cubicBezTo>
                    <a:cubicBezTo>
                      <a:pt x="28" y="436"/>
                      <a:pt x="36" y="428"/>
                      <a:pt x="37" y="419"/>
                    </a:cubicBezTo>
                    <a:lnTo>
                      <a:pt x="66" y="19"/>
                    </a:lnTo>
                    <a:cubicBezTo>
                      <a:pt x="67" y="9"/>
                      <a:pt x="59" y="1"/>
                      <a:pt x="49" y="0"/>
                    </a:cubicBezTo>
                    <a:cubicBezTo>
                      <a:pt x="39" y="-1"/>
                      <a:pt x="31" y="7"/>
                      <a:pt x="30" y="17"/>
                    </a:cubicBezTo>
                    <a:lnTo>
                      <a:pt x="0" y="416"/>
                    </a:lnTo>
                    <a:cubicBezTo>
                      <a:pt x="-1" y="426"/>
                      <a:pt x="7" y="435"/>
                      <a:pt x="17" y="4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9" name="Google Shape;1719;p36"/>
              <p:cNvSpPr/>
              <p:nvPr/>
            </p:nvSpPr>
            <p:spPr>
              <a:xfrm>
                <a:off x="7857328" y="1052663"/>
                <a:ext cx="18360" cy="146160"/>
              </a:xfrm>
              <a:custGeom>
                <a:avLst/>
                <a:gdLst/>
                <a:ahLst/>
                <a:cxnLst/>
                <a:rect l="l" t="t" r="r" b="b"/>
                <a:pathLst>
                  <a:path w="51" h="406" extrusionOk="0">
                    <a:moveTo>
                      <a:pt x="18" y="406"/>
                    </a:moveTo>
                    <a:lnTo>
                      <a:pt x="18" y="406"/>
                    </a:lnTo>
                    <a:cubicBezTo>
                      <a:pt x="28" y="406"/>
                      <a:pt x="36" y="399"/>
                      <a:pt x="37" y="389"/>
                    </a:cubicBezTo>
                    <a:lnTo>
                      <a:pt x="51" y="19"/>
                    </a:lnTo>
                    <a:cubicBezTo>
                      <a:pt x="52" y="9"/>
                      <a:pt x="44" y="1"/>
                      <a:pt x="34" y="0"/>
                    </a:cubicBezTo>
                    <a:cubicBezTo>
                      <a:pt x="24" y="-1"/>
                      <a:pt x="15" y="8"/>
                      <a:pt x="15" y="18"/>
                    </a:cubicBezTo>
                    <a:lnTo>
                      <a:pt x="0" y="387"/>
                    </a:lnTo>
                    <a:cubicBezTo>
                      <a:pt x="0" y="397"/>
                      <a:pt x="8" y="406"/>
                      <a:pt x="18" y="4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0" name="Google Shape;1720;p36"/>
              <p:cNvSpPr/>
              <p:nvPr/>
            </p:nvSpPr>
            <p:spPr>
              <a:xfrm>
                <a:off x="7889368" y="1055543"/>
                <a:ext cx="21240" cy="164880"/>
              </a:xfrm>
              <a:custGeom>
                <a:avLst/>
                <a:gdLst/>
                <a:ahLst/>
                <a:cxnLst/>
                <a:rect l="l" t="t" r="r" b="b"/>
                <a:pathLst>
                  <a:path w="59" h="458" extrusionOk="0">
                    <a:moveTo>
                      <a:pt x="22" y="17"/>
                    </a:moveTo>
                    <a:lnTo>
                      <a:pt x="0" y="438"/>
                    </a:lnTo>
                    <a:cubicBezTo>
                      <a:pt x="-1" y="448"/>
                      <a:pt x="7" y="457"/>
                      <a:pt x="17" y="458"/>
                    </a:cubicBezTo>
                    <a:lnTo>
                      <a:pt x="18" y="458"/>
                    </a:lnTo>
                    <a:cubicBezTo>
                      <a:pt x="28" y="458"/>
                      <a:pt x="36" y="450"/>
                      <a:pt x="36" y="440"/>
                    </a:cubicBezTo>
                    <a:lnTo>
                      <a:pt x="59" y="19"/>
                    </a:lnTo>
                    <a:cubicBezTo>
                      <a:pt x="59" y="9"/>
                      <a:pt x="51" y="0"/>
                      <a:pt x="41" y="0"/>
                    </a:cubicBezTo>
                    <a:cubicBezTo>
                      <a:pt x="31" y="-1"/>
                      <a:pt x="22" y="7"/>
                      <a:pt x="22"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1" name="Google Shape;1721;p36"/>
              <p:cNvSpPr/>
              <p:nvPr/>
            </p:nvSpPr>
            <p:spPr>
              <a:xfrm>
                <a:off x="7817368" y="1175063"/>
                <a:ext cx="146520" cy="117000"/>
              </a:xfrm>
              <a:custGeom>
                <a:avLst/>
                <a:gdLst/>
                <a:ahLst/>
                <a:cxnLst/>
                <a:rect l="l" t="t" r="r" b="b"/>
                <a:pathLst>
                  <a:path w="407" h="325" extrusionOk="0">
                    <a:moveTo>
                      <a:pt x="381" y="39"/>
                    </a:moveTo>
                    <a:cubicBezTo>
                      <a:pt x="318" y="64"/>
                      <a:pt x="177" y="212"/>
                      <a:pt x="122" y="271"/>
                    </a:cubicBezTo>
                    <a:lnTo>
                      <a:pt x="36" y="13"/>
                    </a:lnTo>
                    <a:cubicBezTo>
                      <a:pt x="33" y="3"/>
                      <a:pt x="22" y="-2"/>
                      <a:pt x="13" y="1"/>
                    </a:cubicBezTo>
                    <a:cubicBezTo>
                      <a:pt x="3" y="4"/>
                      <a:pt x="-2" y="15"/>
                      <a:pt x="1" y="24"/>
                    </a:cubicBezTo>
                    <a:lnTo>
                      <a:pt x="97" y="313"/>
                    </a:lnTo>
                    <a:cubicBezTo>
                      <a:pt x="99" y="319"/>
                      <a:pt x="104" y="323"/>
                      <a:pt x="111" y="325"/>
                    </a:cubicBezTo>
                    <a:cubicBezTo>
                      <a:pt x="112" y="325"/>
                      <a:pt x="113" y="325"/>
                      <a:pt x="115" y="325"/>
                    </a:cubicBezTo>
                    <a:cubicBezTo>
                      <a:pt x="120" y="325"/>
                      <a:pt x="125" y="323"/>
                      <a:pt x="128" y="319"/>
                    </a:cubicBezTo>
                    <a:cubicBezTo>
                      <a:pt x="183" y="258"/>
                      <a:pt x="338" y="95"/>
                      <a:pt x="395" y="73"/>
                    </a:cubicBezTo>
                    <a:cubicBezTo>
                      <a:pt x="404" y="69"/>
                      <a:pt x="409" y="58"/>
                      <a:pt x="405" y="49"/>
                    </a:cubicBezTo>
                    <a:cubicBezTo>
                      <a:pt x="401" y="39"/>
                      <a:pt x="391" y="35"/>
                      <a:pt x="381"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2" name="Google Shape;1722;p36"/>
              <p:cNvSpPr/>
              <p:nvPr/>
            </p:nvSpPr>
            <p:spPr>
              <a:xfrm>
                <a:off x="6376288" y="1217207"/>
                <a:ext cx="1377720" cy="623160"/>
              </a:xfrm>
              <a:custGeom>
                <a:avLst/>
                <a:gdLst/>
                <a:ahLst/>
                <a:cxnLst/>
                <a:rect l="l" t="t" r="r" b="b"/>
                <a:pathLst>
                  <a:path w="3827" h="1731" extrusionOk="0">
                    <a:moveTo>
                      <a:pt x="3826" y="883"/>
                    </a:moveTo>
                    <a:cubicBezTo>
                      <a:pt x="3819" y="699"/>
                      <a:pt x="3748" y="157"/>
                      <a:pt x="3587" y="32"/>
                    </a:cubicBezTo>
                    <a:cubicBezTo>
                      <a:pt x="3437" y="-86"/>
                      <a:pt x="740" y="157"/>
                      <a:pt x="433" y="185"/>
                    </a:cubicBezTo>
                    <a:lnTo>
                      <a:pt x="436" y="222"/>
                    </a:lnTo>
                    <a:cubicBezTo>
                      <a:pt x="1637" y="112"/>
                      <a:pt x="3459" y="-21"/>
                      <a:pt x="3565" y="60"/>
                    </a:cubicBezTo>
                    <a:cubicBezTo>
                      <a:pt x="3705" y="170"/>
                      <a:pt x="3781" y="687"/>
                      <a:pt x="3790" y="884"/>
                    </a:cubicBezTo>
                    <a:cubicBezTo>
                      <a:pt x="3798" y="1088"/>
                      <a:pt x="3702" y="1369"/>
                      <a:pt x="3570" y="1413"/>
                    </a:cubicBezTo>
                    <a:cubicBezTo>
                      <a:pt x="3437" y="1458"/>
                      <a:pt x="515" y="1694"/>
                      <a:pt x="327" y="1694"/>
                    </a:cubicBezTo>
                    <a:cubicBezTo>
                      <a:pt x="172" y="1694"/>
                      <a:pt x="65" y="1551"/>
                      <a:pt x="37" y="1482"/>
                    </a:cubicBezTo>
                    <a:cubicBezTo>
                      <a:pt x="15" y="1424"/>
                      <a:pt x="209" y="767"/>
                      <a:pt x="336" y="367"/>
                    </a:cubicBezTo>
                    <a:lnTo>
                      <a:pt x="301" y="355"/>
                    </a:lnTo>
                    <a:cubicBezTo>
                      <a:pt x="246" y="531"/>
                      <a:pt x="-31" y="1411"/>
                      <a:pt x="3" y="1495"/>
                    </a:cubicBezTo>
                    <a:cubicBezTo>
                      <a:pt x="42" y="1593"/>
                      <a:pt x="169" y="1731"/>
                      <a:pt x="327" y="1731"/>
                    </a:cubicBezTo>
                    <a:cubicBezTo>
                      <a:pt x="483" y="1731"/>
                      <a:pt x="3426" y="1500"/>
                      <a:pt x="3582" y="1448"/>
                    </a:cubicBezTo>
                    <a:cubicBezTo>
                      <a:pt x="3746" y="1393"/>
                      <a:pt x="3835" y="1082"/>
                      <a:pt x="3826" y="8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3" name="Google Shape;1723;p36"/>
              <p:cNvSpPr/>
              <p:nvPr/>
            </p:nvSpPr>
            <p:spPr>
              <a:xfrm>
                <a:off x="6591208" y="1332408"/>
                <a:ext cx="346320" cy="189360"/>
              </a:xfrm>
              <a:custGeom>
                <a:avLst/>
                <a:gdLst/>
                <a:ahLst/>
                <a:cxnLst/>
                <a:rect l="l" t="t" r="r" b="b"/>
                <a:pathLst>
                  <a:path w="962" h="526" extrusionOk="0">
                    <a:moveTo>
                      <a:pt x="141" y="158"/>
                    </a:moveTo>
                    <a:lnTo>
                      <a:pt x="146" y="127"/>
                    </a:lnTo>
                    <a:cubicBezTo>
                      <a:pt x="157" y="56"/>
                      <a:pt x="175" y="38"/>
                      <a:pt x="179" y="37"/>
                    </a:cubicBezTo>
                    <a:cubicBezTo>
                      <a:pt x="184" y="39"/>
                      <a:pt x="196" y="63"/>
                      <a:pt x="193" y="106"/>
                    </a:cubicBezTo>
                    <a:cubicBezTo>
                      <a:pt x="190" y="138"/>
                      <a:pt x="164" y="179"/>
                      <a:pt x="131" y="219"/>
                    </a:cubicBezTo>
                    <a:cubicBezTo>
                      <a:pt x="135" y="197"/>
                      <a:pt x="138" y="176"/>
                      <a:pt x="141" y="158"/>
                    </a:cubicBezTo>
                    <a:moveTo>
                      <a:pt x="229" y="109"/>
                    </a:moveTo>
                    <a:cubicBezTo>
                      <a:pt x="234" y="49"/>
                      <a:pt x="215" y="5"/>
                      <a:pt x="183" y="1"/>
                    </a:cubicBezTo>
                    <a:cubicBezTo>
                      <a:pt x="163" y="-2"/>
                      <a:pt x="127" y="11"/>
                      <a:pt x="110" y="121"/>
                    </a:cubicBezTo>
                    <a:lnTo>
                      <a:pt x="105" y="153"/>
                    </a:lnTo>
                    <a:cubicBezTo>
                      <a:pt x="98" y="193"/>
                      <a:pt x="92" y="232"/>
                      <a:pt x="87" y="268"/>
                    </a:cubicBezTo>
                    <a:cubicBezTo>
                      <a:pt x="54" y="303"/>
                      <a:pt x="21" y="333"/>
                      <a:pt x="0" y="350"/>
                    </a:cubicBezTo>
                    <a:lnTo>
                      <a:pt x="24" y="378"/>
                    </a:lnTo>
                    <a:cubicBezTo>
                      <a:pt x="26" y="376"/>
                      <a:pt x="50" y="356"/>
                      <a:pt x="81" y="327"/>
                    </a:cubicBezTo>
                    <a:cubicBezTo>
                      <a:pt x="72" y="424"/>
                      <a:pt x="76" y="496"/>
                      <a:pt x="113" y="519"/>
                    </a:cubicBezTo>
                    <a:cubicBezTo>
                      <a:pt x="121" y="524"/>
                      <a:pt x="130" y="526"/>
                      <a:pt x="139" y="526"/>
                    </a:cubicBezTo>
                    <a:cubicBezTo>
                      <a:pt x="156" y="526"/>
                      <a:pt x="175" y="519"/>
                      <a:pt x="197" y="504"/>
                    </a:cubicBezTo>
                    <a:cubicBezTo>
                      <a:pt x="278" y="446"/>
                      <a:pt x="332" y="376"/>
                      <a:pt x="364" y="325"/>
                    </a:cubicBezTo>
                    <a:cubicBezTo>
                      <a:pt x="365" y="384"/>
                      <a:pt x="371" y="457"/>
                      <a:pt x="396" y="485"/>
                    </a:cubicBezTo>
                    <a:cubicBezTo>
                      <a:pt x="405" y="494"/>
                      <a:pt x="415" y="499"/>
                      <a:pt x="426" y="499"/>
                    </a:cubicBezTo>
                    <a:cubicBezTo>
                      <a:pt x="493" y="499"/>
                      <a:pt x="529" y="424"/>
                      <a:pt x="534" y="415"/>
                    </a:cubicBezTo>
                    <a:cubicBezTo>
                      <a:pt x="577" y="345"/>
                      <a:pt x="632" y="269"/>
                      <a:pt x="658" y="245"/>
                    </a:cubicBezTo>
                    <a:cubicBezTo>
                      <a:pt x="664" y="310"/>
                      <a:pt x="657" y="412"/>
                      <a:pt x="657" y="413"/>
                    </a:cubicBezTo>
                    <a:cubicBezTo>
                      <a:pt x="656" y="422"/>
                      <a:pt x="662" y="430"/>
                      <a:pt x="671" y="432"/>
                    </a:cubicBezTo>
                    <a:cubicBezTo>
                      <a:pt x="680" y="434"/>
                      <a:pt x="689" y="429"/>
                      <a:pt x="692" y="420"/>
                    </a:cubicBezTo>
                    <a:cubicBezTo>
                      <a:pt x="738" y="297"/>
                      <a:pt x="794" y="187"/>
                      <a:pt x="817" y="172"/>
                    </a:cubicBezTo>
                    <a:cubicBezTo>
                      <a:pt x="819" y="175"/>
                      <a:pt x="821" y="181"/>
                      <a:pt x="823" y="193"/>
                    </a:cubicBezTo>
                    <a:cubicBezTo>
                      <a:pt x="830" y="235"/>
                      <a:pt x="831" y="280"/>
                      <a:pt x="833" y="319"/>
                    </a:cubicBezTo>
                    <a:cubicBezTo>
                      <a:pt x="836" y="395"/>
                      <a:pt x="838" y="449"/>
                      <a:pt x="872" y="463"/>
                    </a:cubicBezTo>
                    <a:cubicBezTo>
                      <a:pt x="877" y="464"/>
                      <a:pt x="881" y="465"/>
                      <a:pt x="886" y="465"/>
                    </a:cubicBezTo>
                    <a:cubicBezTo>
                      <a:pt x="906" y="465"/>
                      <a:pt x="930" y="451"/>
                      <a:pt x="962" y="419"/>
                    </a:cubicBezTo>
                    <a:lnTo>
                      <a:pt x="936" y="393"/>
                    </a:lnTo>
                    <a:cubicBezTo>
                      <a:pt x="897" y="432"/>
                      <a:pt x="885" y="429"/>
                      <a:pt x="885" y="429"/>
                    </a:cubicBezTo>
                    <a:cubicBezTo>
                      <a:pt x="874" y="424"/>
                      <a:pt x="871" y="358"/>
                      <a:pt x="870" y="318"/>
                    </a:cubicBezTo>
                    <a:cubicBezTo>
                      <a:pt x="868" y="277"/>
                      <a:pt x="866" y="232"/>
                      <a:pt x="859" y="187"/>
                    </a:cubicBezTo>
                    <a:cubicBezTo>
                      <a:pt x="857" y="175"/>
                      <a:pt x="851" y="137"/>
                      <a:pt x="822" y="134"/>
                    </a:cubicBezTo>
                    <a:cubicBezTo>
                      <a:pt x="785" y="130"/>
                      <a:pt x="738" y="213"/>
                      <a:pt x="697" y="309"/>
                    </a:cubicBezTo>
                    <a:cubicBezTo>
                      <a:pt x="697" y="281"/>
                      <a:pt x="696" y="252"/>
                      <a:pt x="693" y="229"/>
                    </a:cubicBezTo>
                    <a:cubicBezTo>
                      <a:pt x="691" y="209"/>
                      <a:pt x="678" y="204"/>
                      <a:pt x="672" y="202"/>
                    </a:cubicBezTo>
                    <a:cubicBezTo>
                      <a:pt x="662" y="200"/>
                      <a:pt x="635" y="195"/>
                      <a:pt x="539" y="339"/>
                    </a:cubicBezTo>
                    <a:lnTo>
                      <a:pt x="544" y="208"/>
                    </a:lnTo>
                    <a:lnTo>
                      <a:pt x="508" y="206"/>
                    </a:lnTo>
                    <a:lnTo>
                      <a:pt x="500" y="401"/>
                    </a:lnTo>
                    <a:cubicBezTo>
                      <a:pt x="493" y="414"/>
                      <a:pt x="466" y="462"/>
                      <a:pt x="426" y="462"/>
                    </a:cubicBezTo>
                    <a:cubicBezTo>
                      <a:pt x="426" y="462"/>
                      <a:pt x="425" y="462"/>
                      <a:pt x="423" y="460"/>
                    </a:cubicBezTo>
                    <a:cubicBezTo>
                      <a:pt x="401" y="436"/>
                      <a:pt x="398" y="322"/>
                      <a:pt x="403" y="250"/>
                    </a:cubicBezTo>
                    <a:cubicBezTo>
                      <a:pt x="404" y="241"/>
                      <a:pt x="398" y="233"/>
                      <a:pt x="389" y="230"/>
                    </a:cubicBezTo>
                    <a:cubicBezTo>
                      <a:pt x="380" y="228"/>
                      <a:pt x="372" y="233"/>
                      <a:pt x="368" y="241"/>
                    </a:cubicBezTo>
                    <a:cubicBezTo>
                      <a:pt x="368" y="243"/>
                      <a:pt x="310" y="379"/>
                      <a:pt x="175" y="474"/>
                    </a:cubicBezTo>
                    <a:cubicBezTo>
                      <a:pt x="156" y="488"/>
                      <a:pt x="140" y="493"/>
                      <a:pt x="132" y="488"/>
                    </a:cubicBezTo>
                    <a:cubicBezTo>
                      <a:pt x="106" y="471"/>
                      <a:pt x="111" y="376"/>
                      <a:pt x="122" y="285"/>
                    </a:cubicBezTo>
                    <a:cubicBezTo>
                      <a:pt x="173" y="231"/>
                      <a:pt x="225" y="163"/>
                      <a:pt x="229"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4" name="Google Shape;1724;p36"/>
              <p:cNvSpPr/>
              <p:nvPr/>
            </p:nvSpPr>
            <p:spPr>
              <a:xfrm>
                <a:off x="6955888" y="1299288"/>
                <a:ext cx="69840" cy="104760"/>
              </a:xfrm>
              <a:custGeom>
                <a:avLst/>
                <a:gdLst/>
                <a:ahLst/>
                <a:cxnLst/>
                <a:rect l="l" t="t" r="r" b="b"/>
                <a:pathLst>
                  <a:path w="194" h="291" extrusionOk="0">
                    <a:moveTo>
                      <a:pt x="9" y="41"/>
                    </a:moveTo>
                    <a:lnTo>
                      <a:pt x="0" y="223"/>
                    </a:lnTo>
                    <a:cubicBezTo>
                      <a:pt x="0" y="232"/>
                      <a:pt x="6" y="240"/>
                      <a:pt x="15" y="242"/>
                    </a:cubicBezTo>
                    <a:cubicBezTo>
                      <a:pt x="24" y="244"/>
                      <a:pt x="32" y="239"/>
                      <a:pt x="36" y="231"/>
                    </a:cubicBezTo>
                    <a:cubicBezTo>
                      <a:pt x="72" y="139"/>
                      <a:pt x="117" y="55"/>
                      <a:pt x="137" y="39"/>
                    </a:cubicBezTo>
                    <a:cubicBezTo>
                      <a:pt x="138" y="42"/>
                      <a:pt x="140" y="49"/>
                      <a:pt x="141" y="60"/>
                    </a:cubicBezTo>
                    <a:cubicBezTo>
                      <a:pt x="158" y="207"/>
                      <a:pt x="158" y="290"/>
                      <a:pt x="158" y="291"/>
                    </a:cubicBezTo>
                    <a:lnTo>
                      <a:pt x="194" y="291"/>
                    </a:lnTo>
                    <a:cubicBezTo>
                      <a:pt x="194" y="287"/>
                      <a:pt x="194" y="205"/>
                      <a:pt x="178" y="56"/>
                    </a:cubicBezTo>
                    <a:cubicBezTo>
                      <a:pt x="176" y="42"/>
                      <a:pt x="172" y="4"/>
                      <a:pt x="144" y="0"/>
                    </a:cubicBezTo>
                    <a:cubicBezTo>
                      <a:pt x="116" y="-3"/>
                      <a:pt x="82" y="38"/>
                      <a:pt x="41" y="124"/>
                    </a:cubicBezTo>
                    <a:lnTo>
                      <a:pt x="45" y="43"/>
                    </a:lnTo>
                    <a:lnTo>
                      <a:pt x="9" y="4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5" name="Google Shape;1725;p36"/>
              <p:cNvSpPr/>
              <p:nvPr/>
            </p:nvSpPr>
            <p:spPr>
              <a:xfrm>
                <a:off x="6589048" y="1562088"/>
                <a:ext cx="93960" cy="102240"/>
              </a:xfrm>
              <a:custGeom>
                <a:avLst/>
                <a:gdLst/>
                <a:ahLst/>
                <a:cxnLst/>
                <a:rect l="l" t="t" r="r" b="b"/>
                <a:pathLst>
                  <a:path w="261" h="284" extrusionOk="0">
                    <a:moveTo>
                      <a:pt x="0" y="257"/>
                    </a:moveTo>
                    <a:cubicBezTo>
                      <a:pt x="0" y="266"/>
                      <a:pt x="6" y="274"/>
                      <a:pt x="15" y="275"/>
                    </a:cubicBezTo>
                    <a:cubicBezTo>
                      <a:pt x="25" y="276"/>
                      <a:pt x="33" y="271"/>
                      <a:pt x="36" y="262"/>
                    </a:cubicBezTo>
                    <a:cubicBezTo>
                      <a:pt x="56" y="188"/>
                      <a:pt x="84" y="105"/>
                      <a:pt x="102" y="68"/>
                    </a:cubicBezTo>
                    <a:cubicBezTo>
                      <a:pt x="103" y="73"/>
                      <a:pt x="104" y="79"/>
                      <a:pt x="105" y="85"/>
                    </a:cubicBezTo>
                    <a:cubicBezTo>
                      <a:pt x="118" y="162"/>
                      <a:pt x="133" y="259"/>
                      <a:pt x="186" y="280"/>
                    </a:cubicBezTo>
                    <a:cubicBezTo>
                      <a:pt x="193" y="283"/>
                      <a:pt x="200" y="284"/>
                      <a:pt x="208" y="284"/>
                    </a:cubicBezTo>
                    <a:cubicBezTo>
                      <a:pt x="224" y="284"/>
                      <a:pt x="242" y="277"/>
                      <a:pt x="261" y="263"/>
                    </a:cubicBezTo>
                    <a:lnTo>
                      <a:pt x="239" y="234"/>
                    </a:lnTo>
                    <a:cubicBezTo>
                      <a:pt x="223" y="246"/>
                      <a:pt x="210" y="250"/>
                      <a:pt x="200" y="246"/>
                    </a:cubicBezTo>
                    <a:cubicBezTo>
                      <a:pt x="166" y="233"/>
                      <a:pt x="150" y="136"/>
                      <a:pt x="141" y="79"/>
                    </a:cubicBezTo>
                    <a:cubicBezTo>
                      <a:pt x="139" y="67"/>
                      <a:pt x="137" y="56"/>
                      <a:pt x="135" y="46"/>
                    </a:cubicBezTo>
                    <a:cubicBezTo>
                      <a:pt x="132" y="26"/>
                      <a:pt x="123" y="15"/>
                      <a:pt x="109" y="14"/>
                    </a:cubicBezTo>
                    <a:cubicBezTo>
                      <a:pt x="98" y="14"/>
                      <a:pt x="78" y="13"/>
                      <a:pt x="36" y="134"/>
                    </a:cubicBezTo>
                    <a:lnTo>
                      <a:pt x="36" y="0"/>
                    </a:lnTo>
                    <a:lnTo>
                      <a:pt x="0" y="0"/>
                    </a:lnTo>
                    <a:lnTo>
                      <a:pt x="0" y="25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6" name="Google Shape;1726;p36"/>
              <p:cNvSpPr/>
              <p:nvPr/>
            </p:nvSpPr>
            <p:spPr>
              <a:xfrm>
                <a:off x="6696327" y="1579728"/>
                <a:ext cx="168480" cy="66240"/>
              </a:xfrm>
              <a:custGeom>
                <a:avLst/>
                <a:gdLst/>
                <a:ahLst/>
                <a:cxnLst/>
                <a:rect l="l" t="t" r="r" b="b"/>
                <a:pathLst>
                  <a:path w="468" h="184" extrusionOk="0">
                    <a:moveTo>
                      <a:pt x="384" y="93"/>
                    </a:moveTo>
                    <a:lnTo>
                      <a:pt x="393" y="97"/>
                    </a:lnTo>
                    <a:lnTo>
                      <a:pt x="383" y="99"/>
                    </a:lnTo>
                    <a:lnTo>
                      <a:pt x="384" y="93"/>
                    </a:lnTo>
                    <a:moveTo>
                      <a:pt x="214" y="184"/>
                    </a:moveTo>
                    <a:lnTo>
                      <a:pt x="454" y="118"/>
                    </a:lnTo>
                    <a:cubicBezTo>
                      <a:pt x="462" y="116"/>
                      <a:pt x="467" y="109"/>
                      <a:pt x="468" y="101"/>
                    </a:cubicBezTo>
                    <a:cubicBezTo>
                      <a:pt x="468" y="93"/>
                      <a:pt x="464" y="86"/>
                      <a:pt x="457" y="83"/>
                    </a:cubicBezTo>
                    <a:lnTo>
                      <a:pt x="258" y="0"/>
                    </a:lnTo>
                    <a:lnTo>
                      <a:pt x="243" y="34"/>
                    </a:lnTo>
                    <a:lnTo>
                      <a:pt x="349" y="78"/>
                    </a:lnTo>
                    <a:lnTo>
                      <a:pt x="4" y="41"/>
                    </a:lnTo>
                    <a:lnTo>
                      <a:pt x="0" y="77"/>
                    </a:lnTo>
                    <a:lnTo>
                      <a:pt x="333" y="113"/>
                    </a:lnTo>
                    <a:lnTo>
                      <a:pt x="204" y="149"/>
                    </a:lnTo>
                    <a:lnTo>
                      <a:pt x="214" y="184"/>
                    </a:ln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7" name="Google Shape;1727;p36"/>
              <p:cNvSpPr/>
              <p:nvPr/>
            </p:nvSpPr>
            <p:spPr>
              <a:xfrm>
                <a:off x="6871288" y="1588368"/>
                <a:ext cx="127080" cy="65880"/>
              </a:xfrm>
              <a:custGeom>
                <a:avLst/>
                <a:gdLst/>
                <a:ahLst/>
                <a:cxnLst/>
                <a:rect l="l" t="t" r="r" b="b"/>
                <a:pathLst>
                  <a:path w="353" h="183" extrusionOk="0">
                    <a:moveTo>
                      <a:pt x="60" y="125"/>
                    </a:moveTo>
                    <a:cubicBezTo>
                      <a:pt x="59" y="125"/>
                      <a:pt x="53" y="121"/>
                      <a:pt x="47" y="104"/>
                    </a:cubicBezTo>
                    <a:cubicBezTo>
                      <a:pt x="46" y="101"/>
                      <a:pt x="45" y="98"/>
                      <a:pt x="44" y="94"/>
                    </a:cubicBezTo>
                    <a:cubicBezTo>
                      <a:pt x="53" y="100"/>
                      <a:pt x="64" y="107"/>
                      <a:pt x="77" y="115"/>
                    </a:cubicBezTo>
                    <a:cubicBezTo>
                      <a:pt x="69" y="123"/>
                      <a:pt x="63" y="126"/>
                      <a:pt x="60" y="125"/>
                    </a:cubicBezTo>
                    <a:moveTo>
                      <a:pt x="132" y="104"/>
                    </a:moveTo>
                    <a:cubicBezTo>
                      <a:pt x="136" y="99"/>
                      <a:pt x="140" y="93"/>
                      <a:pt x="144" y="87"/>
                    </a:cubicBezTo>
                    <a:cubicBezTo>
                      <a:pt x="150" y="76"/>
                      <a:pt x="154" y="68"/>
                      <a:pt x="154" y="68"/>
                    </a:cubicBezTo>
                    <a:lnTo>
                      <a:pt x="121" y="51"/>
                    </a:lnTo>
                    <a:cubicBezTo>
                      <a:pt x="121" y="52"/>
                      <a:pt x="118" y="58"/>
                      <a:pt x="112" y="68"/>
                    </a:cubicBezTo>
                    <a:cubicBezTo>
                      <a:pt x="108" y="75"/>
                      <a:pt x="104" y="81"/>
                      <a:pt x="101" y="86"/>
                    </a:cubicBezTo>
                    <a:cubicBezTo>
                      <a:pt x="85" y="77"/>
                      <a:pt x="73" y="69"/>
                      <a:pt x="63" y="63"/>
                    </a:cubicBezTo>
                    <a:cubicBezTo>
                      <a:pt x="36" y="45"/>
                      <a:pt x="22" y="36"/>
                      <a:pt x="8" y="47"/>
                    </a:cubicBezTo>
                    <a:cubicBezTo>
                      <a:pt x="-6" y="59"/>
                      <a:pt x="0" y="78"/>
                      <a:pt x="12" y="115"/>
                    </a:cubicBezTo>
                    <a:cubicBezTo>
                      <a:pt x="22" y="144"/>
                      <a:pt x="37" y="160"/>
                      <a:pt x="57" y="162"/>
                    </a:cubicBezTo>
                    <a:cubicBezTo>
                      <a:pt x="74" y="163"/>
                      <a:pt x="91" y="154"/>
                      <a:pt x="110" y="134"/>
                    </a:cubicBezTo>
                    <a:cubicBezTo>
                      <a:pt x="130" y="145"/>
                      <a:pt x="153" y="156"/>
                      <a:pt x="180" y="168"/>
                    </a:cubicBezTo>
                    <a:cubicBezTo>
                      <a:pt x="208" y="179"/>
                      <a:pt x="231" y="183"/>
                      <a:pt x="250" y="183"/>
                    </a:cubicBezTo>
                    <a:cubicBezTo>
                      <a:pt x="284" y="183"/>
                      <a:pt x="306" y="170"/>
                      <a:pt x="318" y="160"/>
                    </a:cubicBezTo>
                    <a:cubicBezTo>
                      <a:pt x="347" y="135"/>
                      <a:pt x="360" y="93"/>
                      <a:pt x="351" y="55"/>
                    </a:cubicBezTo>
                    <a:cubicBezTo>
                      <a:pt x="344" y="26"/>
                      <a:pt x="325" y="6"/>
                      <a:pt x="299" y="0"/>
                    </a:cubicBezTo>
                    <a:lnTo>
                      <a:pt x="291" y="36"/>
                    </a:lnTo>
                    <a:cubicBezTo>
                      <a:pt x="307" y="39"/>
                      <a:pt x="313" y="55"/>
                      <a:pt x="315" y="64"/>
                    </a:cubicBezTo>
                    <a:cubicBezTo>
                      <a:pt x="320" y="84"/>
                      <a:pt x="316" y="114"/>
                      <a:pt x="294" y="132"/>
                    </a:cubicBezTo>
                    <a:cubicBezTo>
                      <a:pt x="272" y="151"/>
                      <a:pt x="237" y="152"/>
                      <a:pt x="194" y="134"/>
                    </a:cubicBezTo>
                    <a:cubicBezTo>
                      <a:pt x="171" y="124"/>
                      <a:pt x="151" y="114"/>
                      <a:pt x="132" y="104"/>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8" name="Google Shape;1728;p36"/>
              <p:cNvSpPr/>
              <p:nvPr/>
            </p:nvSpPr>
            <p:spPr>
              <a:xfrm>
                <a:off x="6968848" y="1288127"/>
                <a:ext cx="388440" cy="286560"/>
              </a:xfrm>
              <a:custGeom>
                <a:avLst/>
                <a:gdLst/>
                <a:ahLst/>
                <a:cxnLst/>
                <a:rect l="l" t="t" r="r" b="b"/>
                <a:pathLst>
                  <a:path w="1079" h="796" extrusionOk="0">
                    <a:moveTo>
                      <a:pt x="1061" y="21"/>
                    </a:moveTo>
                    <a:cubicBezTo>
                      <a:pt x="992" y="17"/>
                      <a:pt x="383" y="-19"/>
                      <a:pt x="314" y="15"/>
                    </a:cubicBezTo>
                    <a:cubicBezTo>
                      <a:pt x="251" y="47"/>
                      <a:pt x="176" y="515"/>
                      <a:pt x="146" y="724"/>
                    </a:cubicBezTo>
                    <a:lnTo>
                      <a:pt x="31" y="536"/>
                    </a:lnTo>
                    <a:lnTo>
                      <a:pt x="0" y="555"/>
                    </a:lnTo>
                    <a:lnTo>
                      <a:pt x="141" y="787"/>
                    </a:lnTo>
                    <a:cubicBezTo>
                      <a:pt x="144" y="793"/>
                      <a:pt x="150" y="796"/>
                      <a:pt x="157" y="796"/>
                    </a:cubicBezTo>
                    <a:cubicBezTo>
                      <a:pt x="158" y="796"/>
                      <a:pt x="159" y="796"/>
                      <a:pt x="160" y="795"/>
                    </a:cubicBezTo>
                    <a:cubicBezTo>
                      <a:pt x="168" y="794"/>
                      <a:pt x="174" y="788"/>
                      <a:pt x="175" y="780"/>
                    </a:cubicBezTo>
                    <a:cubicBezTo>
                      <a:pt x="222" y="440"/>
                      <a:pt x="294" y="73"/>
                      <a:pt x="331" y="48"/>
                    </a:cubicBezTo>
                    <a:cubicBezTo>
                      <a:pt x="375" y="26"/>
                      <a:pt x="782" y="41"/>
                      <a:pt x="1041" y="57"/>
                    </a:cubicBezTo>
                    <a:lnTo>
                      <a:pt x="1034" y="180"/>
                    </a:lnTo>
                    <a:lnTo>
                      <a:pt x="1070" y="182"/>
                    </a:lnTo>
                    <a:lnTo>
                      <a:pt x="1079" y="41"/>
                    </a:lnTo>
                    <a:cubicBezTo>
                      <a:pt x="1079" y="31"/>
                      <a:pt x="1072" y="22"/>
                      <a:pt x="1061"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9" name="Google Shape;1729;p36"/>
              <p:cNvSpPr/>
              <p:nvPr/>
            </p:nvSpPr>
            <p:spPr>
              <a:xfrm>
                <a:off x="7094848" y="1363368"/>
                <a:ext cx="150480" cy="175320"/>
              </a:xfrm>
              <a:custGeom>
                <a:avLst/>
                <a:gdLst/>
                <a:ahLst/>
                <a:cxnLst/>
                <a:rect l="l" t="t" r="r" b="b"/>
                <a:pathLst>
                  <a:path w="418" h="487" extrusionOk="0">
                    <a:moveTo>
                      <a:pt x="372" y="456"/>
                    </a:moveTo>
                    <a:cubicBezTo>
                      <a:pt x="383" y="394"/>
                      <a:pt x="438" y="82"/>
                      <a:pt x="412" y="30"/>
                    </a:cubicBezTo>
                    <a:cubicBezTo>
                      <a:pt x="402" y="11"/>
                      <a:pt x="386" y="1"/>
                      <a:pt x="366" y="0"/>
                    </a:cubicBezTo>
                    <a:cubicBezTo>
                      <a:pt x="322" y="-3"/>
                      <a:pt x="263" y="44"/>
                      <a:pt x="222" y="111"/>
                    </a:cubicBezTo>
                    <a:cubicBezTo>
                      <a:pt x="181" y="180"/>
                      <a:pt x="86" y="367"/>
                      <a:pt x="52" y="436"/>
                    </a:cubicBezTo>
                    <a:lnTo>
                      <a:pt x="28" y="408"/>
                    </a:lnTo>
                    <a:lnTo>
                      <a:pt x="0" y="431"/>
                    </a:lnTo>
                    <a:lnTo>
                      <a:pt x="41" y="481"/>
                    </a:lnTo>
                    <a:cubicBezTo>
                      <a:pt x="45" y="485"/>
                      <a:pt x="50" y="487"/>
                      <a:pt x="55" y="487"/>
                    </a:cubicBezTo>
                    <a:cubicBezTo>
                      <a:pt x="56" y="487"/>
                      <a:pt x="57" y="487"/>
                      <a:pt x="58" y="487"/>
                    </a:cubicBezTo>
                    <a:cubicBezTo>
                      <a:pt x="64" y="486"/>
                      <a:pt x="69" y="483"/>
                      <a:pt x="72" y="477"/>
                    </a:cubicBezTo>
                    <a:cubicBezTo>
                      <a:pt x="73" y="475"/>
                      <a:pt x="205" y="212"/>
                      <a:pt x="254" y="130"/>
                    </a:cubicBezTo>
                    <a:cubicBezTo>
                      <a:pt x="289" y="71"/>
                      <a:pt x="339" y="36"/>
                      <a:pt x="365" y="36"/>
                    </a:cubicBezTo>
                    <a:cubicBezTo>
                      <a:pt x="371" y="37"/>
                      <a:pt x="376" y="40"/>
                      <a:pt x="379" y="46"/>
                    </a:cubicBezTo>
                    <a:cubicBezTo>
                      <a:pt x="388" y="64"/>
                      <a:pt x="380" y="157"/>
                      <a:pt x="365" y="268"/>
                    </a:cubicBezTo>
                    <a:cubicBezTo>
                      <a:pt x="330" y="260"/>
                      <a:pt x="249" y="243"/>
                      <a:pt x="223" y="264"/>
                    </a:cubicBezTo>
                    <a:cubicBezTo>
                      <a:pt x="215" y="269"/>
                      <a:pt x="211" y="278"/>
                      <a:pt x="211" y="287"/>
                    </a:cubicBezTo>
                    <a:lnTo>
                      <a:pt x="248" y="287"/>
                    </a:lnTo>
                    <a:cubicBezTo>
                      <a:pt x="248" y="290"/>
                      <a:pt x="246" y="292"/>
                      <a:pt x="245" y="293"/>
                    </a:cubicBezTo>
                    <a:cubicBezTo>
                      <a:pt x="255" y="286"/>
                      <a:pt x="308" y="292"/>
                      <a:pt x="358" y="304"/>
                    </a:cubicBezTo>
                    <a:lnTo>
                      <a:pt x="363" y="285"/>
                    </a:lnTo>
                    <a:cubicBezTo>
                      <a:pt x="355" y="338"/>
                      <a:pt x="346" y="395"/>
                      <a:pt x="336" y="449"/>
                    </a:cubicBezTo>
                    <a:lnTo>
                      <a:pt x="372" y="45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0" name="Google Shape;1730;p36"/>
              <p:cNvSpPr/>
              <p:nvPr/>
            </p:nvSpPr>
            <p:spPr>
              <a:xfrm>
                <a:off x="7326688" y="1409088"/>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1" name="Google Shape;1731;p36"/>
              <p:cNvSpPr/>
              <p:nvPr/>
            </p:nvSpPr>
            <p:spPr>
              <a:xfrm>
                <a:off x="7323808" y="1450848"/>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2" name="Google Shape;1732;p36"/>
              <p:cNvSpPr/>
              <p:nvPr/>
            </p:nvSpPr>
            <p:spPr>
              <a:xfrm>
                <a:off x="7439727" y="1382447"/>
                <a:ext cx="68760" cy="126360"/>
              </a:xfrm>
              <a:custGeom>
                <a:avLst/>
                <a:gdLst/>
                <a:ahLst/>
                <a:cxnLst/>
                <a:rect l="l" t="t" r="r" b="b"/>
                <a:pathLst>
                  <a:path w="191" h="351" extrusionOk="0">
                    <a:moveTo>
                      <a:pt x="0" y="351"/>
                    </a:moveTo>
                    <a:lnTo>
                      <a:pt x="191" y="351"/>
                    </a:lnTo>
                    <a:lnTo>
                      <a:pt x="191" y="315"/>
                    </a:lnTo>
                    <a:lnTo>
                      <a:pt x="94" y="315"/>
                    </a:lnTo>
                    <a:cubicBezTo>
                      <a:pt x="103" y="297"/>
                      <a:pt x="116" y="269"/>
                      <a:pt x="126" y="230"/>
                    </a:cubicBezTo>
                    <a:cubicBezTo>
                      <a:pt x="143" y="161"/>
                      <a:pt x="127" y="22"/>
                      <a:pt x="126" y="16"/>
                    </a:cubicBezTo>
                    <a:cubicBezTo>
                      <a:pt x="125" y="8"/>
                      <a:pt x="119" y="2"/>
                      <a:pt x="111" y="0"/>
                    </a:cubicBezTo>
                    <a:cubicBezTo>
                      <a:pt x="103" y="-1"/>
                      <a:pt x="95" y="2"/>
                      <a:pt x="92" y="10"/>
                    </a:cubicBezTo>
                    <a:lnTo>
                      <a:pt x="17" y="150"/>
                    </a:lnTo>
                    <a:lnTo>
                      <a:pt x="49" y="168"/>
                    </a:lnTo>
                    <a:lnTo>
                      <a:pt x="95" y="82"/>
                    </a:lnTo>
                    <a:cubicBezTo>
                      <a:pt x="98" y="127"/>
                      <a:pt x="99" y="186"/>
                      <a:pt x="90" y="221"/>
                    </a:cubicBezTo>
                    <a:cubicBezTo>
                      <a:pt x="75" y="282"/>
                      <a:pt x="52" y="314"/>
                      <a:pt x="52" y="314"/>
                    </a:cubicBezTo>
                    <a:lnTo>
                      <a:pt x="53" y="315"/>
                    </a:lnTo>
                    <a:lnTo>
                      <a:pt x="0" y="315"/>
                    </a:lnTo>
                    <a:lnTo>
                      <a:pt x="0"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3" name="Google Shape;1733;p36"/>
              <p:cNvSpPr/>
              <p:nvPr/>
            </p:nvSpPr>
            <p:spPr>
              <a:xfrm>
                <a:off x="6027088" y="1681967"/>
                <a:ext cx="100080" cy="101520"/>
              </a:xfrm>
              <a:custGeom>
                <a:avLst/>
                <a:gdLst/>
                <a:ahLst/>
                <a:cxnLst/>
                <a:rect l="l" t="t" r="r" b="b"/>
                <a:pathLst>
                  <a:path w="278" h="282" extrusionOk="0">
                    <a:moveTo>
                      <a:pt x="244" y="0"/>
                    </a:moveTo>
                    <a:cubicBezTo>
                      <a:pt x="224" y="49"/>
                      <a:pt x="190" y="117"/>
                      <a:pt x="154" y="166"/>
                    </a:cubicBezTo>
                    <a:cubicBezTo>
                      <a:pt x="146" y="123"/>
                      <a:pt x="144" y="67"/>
                      <a:pt x="146" y="24"/>
                    </a:cubicBezTo>
                    <a:lnTo>
                      <a:pt x="110" y="22"/>
                    </a:lnTo>
                    <a:cubicBezTo>
                      <a:pt x="109" y="46"/>
                      <a:pt x="106" y="136"/>
                      <a:pt x="125" y="202"/>
                    </a:cubicBezTo>
                    <a:cubicBezTo>
                      <a:pt x="110" y="216"/>
                      <a:pt x="96" y="227"/>
                      <a:pt x="83" y="229"/>
                    </a:cubicBezTo>
                    <a:lnTo>
                      <a:pt x="0" y="246"/>
                    </a:lnTo>
                    <a:lnTo>
                      <a:pt x="7" y="282"/>
                    </a:lnTo>
                    <a:lnTo>
                      <a:pt x="90" y="265"/>
                    </a:lnTo>
                    <a:cubicBezTo>
                      <a:pt x="107" y="262"/>
                      <a:pt x="124" y="252"/>
                      <a:pt x="140" y="238"/>
                    </a:cubicBezTo>
                    <a:cubicBezTo>
                      <a:pt x="148" y="252"/>
                      <a:pt x="158" y="263"/>
                      <a:pt x="170" y="269"/>
                    </a:cubicBezTo>
                    <a:cubicBezTo>
                      <a:pt x="177" y="272"/>
                      <a:pt x="185" y="274"/>
                      <a:pt x="193" y="274"/>
                    </a:cubicBezTo>
                    <a:cubicBezTo>
                      <a:pt x="213" y="274"/>
                      <a:pt x="234" y="264"/>
                      <a:pt x="256" y="244"/>
                    </a:cubicBezTo>
                    <a:lnTo>
                      <a:pt x="232" y="217"/>
                    </a:lnTo>
                    <a:cubicBezTo>
                      <a:pt x="218" y="229"/>
                      <a:pt x="199" y="242"/>
                      <a:pt x="186" y="236"/>
                    </a:cubicBezTo>
                    <a:cubicBezTo>
                      <a:pt x="178" y="232"/>
                      <a:pt x="172" y="223"/>
                      <a:pt x="166" y="210"/>
                    </a:cubicBezTo>
                    <a:cubicBezTo>
                      <a:pt x="225" y="141"/>
                      <a:pt x="271" y="31"/>
                      <a:pt x="278" y="14"/>
                    </a:cubicBezTo>
                    <a:lnTo>
                      <a:pt x="2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4" name="Google Shape;1734;p36"/>
              <p:cNvSpPr/>
              <p:nvPr/>
            </p:nvSpPr>
            <p:spPr>
              <a:xfrm>
                <a:off x="6185488" y="1675488"/>
                <a:ext cx="145080" cy="268200"/>
              </a:xfrm>
              <a:custGeom>
                <a:avLst/>
                <a:gdLst/>
                <a:ahLst/>
                <a:cxnLst/>
                <a:rect l="l" t="t" r="r" b="b"/>
                <a:pathLst>
                  <a:path w="403" h="745" extrusionOk="0">
                    <a:moveTo>
                      <a:pt x="320" y="1"/>
                    </a:moveTo>
                    <a:cubicBezTo>
                      <a:pt x="258" y="-5"/>
                      <a:pt x="184" y="41"/>
                      <a:pt x="168" y="129"/>
                    </a:cubicBezTo>
                    <a:cubicBezTo>
                      <a:pt x="164" y="149"/>
                      <a:pt x="161" y="173"/>
                      <a:pt x="159" y="205"/>
                    </a:cubicBezTo>
                    <a:cubicBezTo>
                      <a:pt x="156" y="248"/>
                      <a:pt x="155" y="297"/>
                      <a:pt x="153" y="349"/>
                    </a:cubicBezTo>
                    <a:cubicBezTo>
                      <a:pt x="149" y="483"/>
                      <a:pt x="145" y="634"/>
                      <a:pt x="112" y="687"/>
                    </a:cubicBezTo>
                    <a:cubicBezTo>
                      <a:pt x="101" y="704"/>
                      <a:pt x="91" y="711"/>
                      <a:pt x="82" y="707"/>
                    </a:cubicBezTo>
                    <a:cubicBezTo>
                      <a:pt x="58" y="698"/>
                      <a:pt x="35" y="641"/>
                      <a:pt x="37" y="627"/>
                    </a:cubicBezTo>
                    <a:lnTo>
                      <a:pt x="20" y="622"/>
                    </a:lnTo>
                    <a:lnTo>
                      <a:pt x="2" y="616"/>
                    </a:lnTo>
                    <a:cubicBezTo>
                      <a:pt x="-7" y="644"/>
                      <a:pt x="23" y="720"/>
                      <a:pt x="65" y="740"/>
                    </a:cubicBezTo>
                    <a:cubicBezTo>
                      <a:pt x="70" y="743"/>
                      <a:pt x="78" y="745"/>
                      <a:pt x="87" y="745"/>
                    </a:cubicBezTo>
                    <a:cubicBezTo>
                      <a:pt x="103" y="745"/>
                      <a:pt x="124" y="737"/>
                      <a:pt x="143" y="706"/>
                    </a:cubicBezTo>
                    <a:cubicBezTo>
                      <a:pt x="182" y="646"/>
                      <a:pt x="186" y="496"/>
                      <a:pt x="190" y="350"/>
                    </a:cubicBezTo>
                    <a:cubicBezTo>
                      <a:pt x="191" y="299"/>
                      <a:pt x="193" y="249"/>
                      <a:pt x="195" y="207"/>
                    </a:cubicBezTo>
                    <a:cubicBezTo>
                      <a:pt x="198" y="177"/>
                      <a:pt x="200" y="154"/>
                      <a:pt x="204" y="136"/>
                    </a:cubicBezTo>
                    <a:cubicBezTo>
                      <a:pt x="216" y="70"/>
                      <a:pt x="272" y="33"/>
                      <a:pt x="317" y="37"/>
                    </a:cubicBezTo>
                    <a:cubicBezTo>
                      <a:pt x="348" y="40"/>
                      <a:pt x="366" y="63"/>
                      <a:pt x="366" y="99"/>
                    </a:cubicBezTo>
                    <a:cubicBezTo>
                      <a:pt x="366" y="212"/>
                      <a:pt x="347" y="273"/>
                      <a:pt x="327" y="285"/>
                    </a:cubicBezTo>
                    <a:cubicBezTo>
                      <a:pt x="325" y="286"/>
                      <a:pt x="321" y="288"/>
                      <a:pt x="311" y="283"/>
                    </a:cubicBezTo>
                    <a:cubicBezTo>
                      <a:pt x="303" y="278"/>
                      <a:pt x="294" y="280"/>
                      <a:pt x="288" y="286"/>
                    </a:cubicBezTo>
                    <a:cubicBezTo>
                      <a:pt x="286" y="288"/>
                      <a:pt x="280" y="294"/>
                      <a:pt x="275" y="293"/>
                    </a:cubicBezTo>
                    <a:cubicBezTo>
                      <a:pt x="274" y="292"/>
                      <a:pt x="257" y="286"/>
                      <a:pt x="245" y="220"/>
                    </a:cubicBezTo>
                    <a:lnTo>
                      <a:pt x="209" y="227"/>
                    </a:lnTo>
                    <a:cubicBezTo>
                      <a:pt x="220" y="288"/>
                      <a:pt x="239" y="321"/>
                      <a:pt x="266" y="328"/>
                    </a:cubicBezTo>
                    <a:cubicBezTo>
                      <a:pt x="281" y="332"/>
                      <a:pt x="295" y="327"/>
                      <a:pt x="305" y="320"/>
                    </a:cubicBezTo>
                    <a:cubicBezTo>
                      <a:pt x="322" y="326"/>
                      <a:pt x="336" y="322"/>
                      <a:pt x="346" y="316"/>
                    </a:cubicBezTo>
                    <a:cubicBezTo>
                      <a:pt x="395" y="287"/>
                      <a:pt x="403" y="168"/>
                      <a:pt x="403" y="99"/>
                    </a:cubicBezTo>
                    <a:cubicBezTo>
                      <a:pt x="403" y="32"/>
                      <a:pt x="360" y="4"/>
                      <a:pt x="320"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5" name="Google Shape;1735;p36"/>
              <p:cNvSpPr/>
              <p:nvPr/>
            </p:nvSpPr>
            <p:spPr>
              <a:xfrm>
                <a:off x="6189448" y="1699247"/>
                <a:ext cx="24120" cy="24120"/>
              </a:xfrm>
              <a:custGeom>
                <a:avLst/>
                <a:gdLst/>
                <a:ahLst/>
                <a:cxnLst/>
                <a:rect l="l" t="t" r="r" b="b"/>
                <a:pathLst>
                  <a:path w="67" h="67" extrusionOk="0">
                    <a:moveTo>
                      <a:pt x="34" y="67"/>
                    </a:moveTo>
                    <a:cubicBezTo>
                      <a:pt x="52" y="67"/>
                      <a:pt x="67" y="52"/>
                      <a:pt x="67" y="33"/>
                    </a:cubicBezTo>
                    <a:cubicBezTo>
                      <a:pt x="67" y="15"/>
                      <a:pt x="52" y="0"/>
                      <a:pt x="34" y="0"/>
                    </a:cubicBezTo>
                    <a:cubicBezTo>
                      <a:pt x="15" y="0"/>
                      <a:pt x="0" y="15"/>
                      <a:pt x="0" y="33"/>
                    </a:cubicBezTo>
                    <a:cubicBezTo>
                      <a:pt x="0" y="52"/>
                      <a:pt x="15" y="67"/>
                      <a:pt x="34" y="6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6" name="Google Shape;1736;p36"/>
              <p:cNvSpPr/>
              <p:nvPr/>
            </p:nvSpPr>
            <p:spPr>
              <a:xfrm>
                <a:off x="6180808" y="1750007"/>
                <a:ext cx="23760" cy="24120"/>
              </a:xfrm>
              <a:custGeom>
                <a:avLst/>
                <a:gdLst/>
                <a:ahLst/>
                <a:cxnLst/>
                <a:rect l="l" t="t" r="r" b="b"/>
                <a:pathLst>
                  <a:path w="66" h="67" extrusionOk="0">
                    <a:moveTo>
                      <a:pt x="66" y="33"/>
                    </a:moveTo>
                    <a:cubicBezTo>
                      <a:pt x="66" y="15"/>
                      <a:pt x="51" y="0"/>
                      <a:pt x="33" y="0"/>
                    </a:cubicBezTo>
                    <a:cubicBezTo>
                      <a:pt x="14" y="0"/>
                      <a:pt x="0" y="15"/>
                      <a:pt x="0" y="33"/>
                    </a:cubicBezTo>
                    <a:cubicBezTo>
                      <a:pt x="0" y="52"/>
                      <a:pt x="14" y="67"/>
                      <a:pt x="33" y="67"/>
                    </a:cubicBezTo>
                    <a:cubicBezTo>
                      <a:pt x="51" y="67"/>
                      <a:pt x="66" y="52"/>
                      <a:pt x="66"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7" name="Google Shape;1737;p36"/>
              <p:cNvSpPr/>
              <p:nvPr/>
            </p:nvSpPr>
            <p:spPr>
              <a:xfrm rot="-188646">
                <a:off x="6110707" y="3968904"/>
                <a:ext cx="982078" cy="287280"/>
              </a:xfrm>
              <a:custGeom>
                <a:avLst/>
                <a:gdLst/>
                <a:ahLst/>
                <a:cxnLst/>
                <a:rect l="l" t="t" r="r" b="b"/>
                <a:pathLst>
                  <a:path w="2728" h="798" extrusionOk="0">
                    <a:moveTo>
                      <a:pt x="2710" y="109"/>
                    </a:moveTo>
                    <a:lnTo>
                      <a:pt x="2636" y="109"/>
                    </a:lnTo>
                    <a:cubicBezTo>
                      <a:pt x="2631" y="109"/>
                      <a:pt x="2619" y="110"/>
                      <a:pt x="2599" y="111"/>
                    </a:cubicBezTo>
                    <a:cubicBezTo>
                      <a:pt x="2130" y="137"/>
                      <a:pt x="1656" y="123"/>
                      <a:pt x="1188" y="67"/>
                    </a:cubicBezTo>
                    <a:cubicBezTo>
                      <a:pt x="435" y="-22"/>
                      <a:pt x="422" y="-11"/>
                      <a:pt x="374" y="32"/>
                    </a:cubicBezTo>
                    <a:cubicBezTo>
                      <a:pt x="371" y="34"/>
                      <a:pt x="368" y="37"/>
                      <a:pt x="365" y="40"/>
                    </a:cubicBezTo>
                    <a:cubicBezTo>
                      <a:pt x="315" y="79"/>
                      <a:pt x="199" y="557"/>
                      <a:pt x="158" y="731"/>
                    </a:cubicBezTo>
                    <a:lnTo>
                      <a:pt x="34" y="528"/>
                    </a:lnTo>
                    <a:cubicBezTo>
                      <a:pt x="29" y="519"/>
                      <a:pt x="18" y="517"/>
                      <a:pt x="9" y="522"/>
                    </a:cubicBezTo>
                    <a:cubicBezTo>
                      <a:pt x="1" y="527"/>
                      <a:pt x="-2" y="538"/>
                      <a:pt x="3" y="547"/>
                    </a:cubicBezTo>
                    <a:lnTo>
                      <a:pt x="150" y="789"/>
                    </a:lnTo>
                    <a:cubicBezTo>
                      <a:pt x="154" y="794"/>
                      <a:pt x="160" y="798"/>
                      <a:pt x="166" y="798"/>
                    </a:cubicBezTo>
                    <a:cubicBezTo>
                      <a:pt x="167" y="798"/>
                      <a:pt x="168" y="797"/>
                      <a:pt x="169" y="797"/>
                    </a:cubicBezTo>
                    <a:cubicBezTo>
                      <a:pt x="176" y="796"/>
                      <a:pt x="182" y="791"/>
                      <a:pt x="184" y="783"/>
                    </a:cubicBezTo>
                    <a:cubicBezTo>
                      <a:pt x="248" y="504"/>
                      <a:pt x="354" y="98"/>
                      <a:pt x="388" y="68"/>
                    </a:cubicBezTo>
                    <a:cubicBezTo>
                      <a:pt x="391" y="65"/>
                      <a:pt x="395" y="62"/>
                      <a:pt x="398" y="59"/>
                    </a:cubicBezTo>
                    <a:cubicBezTo>
                      <a:pt x="432" y="29"/>
                      <a:pt x="447" y="16"/>
                      <a:pt x="1183" y="104"/>
                    </a:cubicBezTo>
                    <a:cubicBezTo>
                      <a:pt x="1654" y="159"/>
                      <a:pt x="2130" y="174"/>
                      <a:pt x="2601" y="148"/>
                    </a:cubicBezTo>
                    <a:cubicBezTo>
                      <a:pt x="2620" y="147"/>
                      <a:pt x="2632" y="146"/>
                      <a:pt x="2636" y="146"/>
                    </a:cubicBezTo>
                    <a:lnTo>
                      <a:pt x="2692" y="146"/>
                    </a:lnTo>
                    <a:lnTo>
                      <a:pt x="2692" y="254"/>
                    </a:lnTo>
                    <a:cubicBezTo>
                      <a:pt x="2692" y="264"/>
                      <a:pt x="2700" y="272"/>
                      <a:pt x="2710" y="272"/>
                    </a:cubicBezTo>
                    <a:cubicBezTo>
                      <a:pt x="2720" y="272"/>
                      <a:pt x="2728" y="264"/>
                      <a:pt x="2728" y="254"/>
                    </a:cubicBezTo>
                    <a:lnTo>
                      <a:pt x="2728" y="127"/>
                    </a:lnTo>
                    <a:cubicBezTo>
                      <a:pt x="2728" y="117"/>
                      <a:pt x="2720" y="109"/>
                      <a:pt x="2710"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8" name="Google Shape;1738;p36"/>
              <p:cNvSpPr/>
              <p:nvPr/>
            </p:nvSpPr>
            <p:spPr>
              <a:xfrm rot="-188646">
                <a:off x="6242329" y="4068828"/>
                <a:ext cx="32040" cy="206280"/>
              </a:xfrm>
              <a:custGeom>
                <a:avLst/>
                <a:gdLst/>
                <a:ahLst/>
                <a:cxnLst/>
                <a:rect l="l" t="t" r="r" b="b"/>
                <a:pathLst>
                  <a:path w="89" h="573" extrusionOk="0">
                    <a:moveTo>
                      <a:pt x="18" y="573"/>
                    </a:moveTo>
                    <a:cubicBezTo>
                      <a:pt x="27" y="573"/>
                      <a:pt x="35" y="566"/>
                      <a:pt x="36" y="556"/>
                    </a:cubicBezTo>
                    <a:lnTo>
                      <a:pt x="89" y="20"/>
                    </a:lnTo>
                    <a:cubicBezTo>
                      <a:pt x="90" y="10"/>
                      <a:pt x="83" y="1"/>
                      <a:pt x="72" y="0"/>
                    </a:cubicBezTo>
                    <a:cubicBezTo>
                      <a:pt x="62" y="-1"/>
                      <a:pt x="53" y="6"/>
                      <a:pt x="52" y="16"/>
                    </a:cubicBezTo>
                    <a:lnTo>
                      <a:pt x="0" y="552"/>
                    </a:lnTo>
                    <a:cubicBezTo>
                      <a:pt x="-1" y="563"/>
                      <a:pt x="6" y="571"/>
                      <a:pt x="16" y="572"/>
                    </a:cubicBezTo>
                    <a:cubicBezTo>
                      <a:pt x="17" y="573"/>
                      <a:pt x="18" y="573"/>
                      <a:pt x="18"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9" name="Google Shape;1739;p36"/>
              <p:cNvSpPr/>
              <p:nvPr/>
            </p:nvSpPr>
            <p:spPr>
              <a:xfrm rot="-188646">
                <a:off x="6282490" y="4084524"/>
                <a:ext cx="73800" cy="126360"/>
              </a:xfrm>
              <a:custGeom>
                <a:avLst/>
                <a:gdLst/>
                <a:ahLst/>
                <a:cxnLst/>
                <a:rect l="l" t="t" r="r" b="b"/>
                <a:pathLst>
                  <a:path w="205" h="351" extrusionOk="0">
                    <a:moveTo>
                      <a:pt x="191" y="63"/>
                    </a:moveTo>
                    <a:cubicBezTo>
                      <a:pt x="182" y="60"/>
                      <a:pt x="172" y="67"/>
                      <a:pt x="169" y="76"/>
                    </a:cubicBezTo>
                    <a:lnTo>
                      <a:pt x="148" y="163"/>
                    </a:lnTo>
                    <a:cubicBezTo>
                      <a:pt x="145" y="160"/>
                      <a:pt x="141" y="158"/>
                      <a:pt x="136" y="157"/>
                    </a:cubicBezTo>
                    <a:lnTo>
                      <a:pt x="51" y="149"/>
                    </a:lnTo>
                    <a:lnTo>
                      <a:pt x="129" y="28"/>
                    </a:lnTo>
                    <a:cubicBezTo>
                      <a:pt x="134" y="19"/>
                      <a:pt x="132" y="8"/>
                      <a:pt x="123" y="2"/>
                    </a:cubicBezTo>
                    <a:cubicBezTo>
                      <a:pt x="115" y="-3"/>
                      <a:pt x="103" y="-1"/>
                      <a:pt x="98" y="8"/>
                    </a:cubicBezTo>
                    <a:lnTo>
                      <a:pt x="3" y="155"/>
                    </a:lnTo>
                    <a:cubicBezTo>
                      <a:pt x="0" y="160"/>
                      <a:pt x="0" y="167"/>
                      <a:pt x="2" y="173"/>
                    </a:cubicBezTo>
                    <a:cubicBezTo>
                      <a:pt x="5" y="179"/>
                      <a:pt x="11" y="182"/>
                      <a:pt x="17" y="183"/>
                    </a:cubicBezTo>
                    <a:lnTo>
                      <a:pt x="133" y="194"/>
                    </a:lnTo>
                    <a:lnTo>
                      <a:pt x="134" y="194"/>
                    </a:lnTo>
                    <a:cubicBezTo>
                      <a:pt x="136" y="194"/>
                      <a:pt x="138" y="193"/>
                      <a:pt x="140" y="193"/>
                    </a:cubicBezTo>
                    <a:lnTo>
                      <a:pt x="106" y="329"/>
                    </a:lnTo>
                    <a:cubicBezTo>
                      <a:pt x="104" y="338"/>
                      <a:pt x="110" y="348"/>
                      <a:pt x="119" y="351"/>
                    </a:cubicBezTo>
                    <a:cubicBezTo>
                      <a:pt x="121" y="351"/>
                      <a:pt x="122" y="351"/>
                      <a:pt x="124" y="351"/>
                    </a:cubicBezTo>
                    <a:cubicBezTo>
                      <a:pt x="132" y="351"/>
                      <a:pt x="140" y="346"/>
                      <a:pt x="142" y="338"/>
                    </a:cubicBezTo>
                    <a:lnTo>
                      <a:pt x="205" y="85"/>
                    </a:lnTo>
                    <a:cubicBezTo>
                      <a:pt x="207" y="75"/>
                      <a:pt x="201" y="65"/>
                      <a:pt x="191"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0" name="Google Shape;1740;p36"/>
              <p:cNvSpPr/>
              <p:nvPr/>
            </p:nvSpPr>
            <p:spPr>
              <a:xfrm rot="-188646">
                <a:off x="6130367" y="4057337"/>
                <a:ext cx="66600" cy="63720"/>
              </a:xfrm>
              <a:custGeom>
                <a:avLst/>
                <a:gdLst/>
                <a:ahLst/>
                <a:cxnLst/>
                <a:rect l="l" t="t" r="r" b="b"/>
                <a:pathLst>
                  <a:path w="185" h="177" extrusionOk="0">
                    <a:moveTo>
                      <a:pt x="25" y="158"/>
                    </a:moveTo>
                    <a:cubicBezTo>
                      <a:pt x="31" y="161"/>
                      <a:pt x="38" y="159"/>
                      <a:pt x="43" y="155"/>
                    </a:cubicBezTo>
                    <a:lnTo>
                      <a:pt x="142" y="66"/>
                    </a:lnTo>
                    <a:lnTo>
                      <a:pt x="149" y="160"/>
                    </a:lnTo>
                    <a:cubicBezTo>
                      <a:pt x="149" y="170"/>
                      <a:pt x="157" y="177"/>
                      <a:pt x="167" y="177"/>
                    </a:cubicBezTo>
                    <a:lnTo>
                      <a:pt x="168" y="177"/>
                    </a:lnTo>
                    <a:cubicBezTo>
                      <a:pt x="178" y="176"/>
                      <a:pt x="186" y="168"/>
                      <a:pt x="185" y="158"/>
                    </a:cubicBezTo>
                    <a:lnTo>
                      <a:pt x="176" y="26"/>
                    </a:lnTo>
                    <a:cubicBezTo>
                      <a:pt x="176" y="19"/>
                      <a:pt x="172" y="13"/>
                      <a:pt x="165" y="11"/>
                    </a:cubicBezTo>
                    <a:cubicBezTo>
                      <a:pt x="159" y="8"/>
                      <a:pt x="151" y="9"/>
                      <a:pt x="146" y="14"/>
                    </a:cubicBezTo>
                    <a:lnTo>
                      <a:pt x="46" y="104"/>
                    </a:lnTo>
                    <a:lnTo>
                      <a:pt x="36" y="17"/>
                    </a:lnTo>
                    <a:cubicBezTo>
                      <a:pt x="35" y="7"/>
                      <a:pt x="26" y="0"/>
                      <a:pt x="16" y="0"/>
                    </a:cubicBezTo>
                    <a:cubicBezTo>
                      <a:pt x="6" y="2"/>
                      <a:pt x="-1" y="11"/>
                      <a:pt x="0" y="21"/>
                    </a:cubicBezTo>
                    <a:lnTo>
                      <a:pt x="13" y="143"/>
                    </a:lnTo>
                    <a:cubicBezTo>
                      <a:pt x="14" y="150"/>
                      <a:pt x="18" y="156"/>
                      <a:pt x="25" y="15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1" name="Google Shape;1741;p36"/>
              <p:cNvSpPr/>
              <p:nvPr/>
            </p:nvSpPr>
            <p:spPr>
              <a:xfrm rot="-188646">
                <a:off x="6410133" y="4023410"/>
                <a:ext cx="60480" cy="91800"/>
              </a:xfrm>
              <a:custGeom>
                <a:avLst/>
                <a:gdLst/>
                <a:ahLst/>
                <a:cxnLst/>
                <a:rect l="l" t="t" r="r" b="b"/>
                <a:pathLst>
                  <a:path w="168" h="255" extrusionOk="0">
                    <a:moveTo>
                      <a:pt x="165" y="247"/>
                    </a:moveTo>
                    <a:cubicBezTo>
                      <a:pt x="171" y="238"/>
                      <a:pt x="168" y="227"/>
                      <a:pt x="159" y="222"/>
                    </a:cubicBezTo>
                    <a:cubicBezTo>
                      <a:pt x="152" y="217"/>
                      <a:pt x="157" y="180"/>
                      <a:pt x="160" y="159"/>
                    </a:cubicBezTo>
                    <a:cubicBezTo>
                      <a:pt x="165" y="119"/>
                      <a:pt x="171" y="74"/>
                      <a:pt x="153" y="40"/>
                    </a:cubicBezTo>
                    <a:cubicBezTo>
                      <a:pt x="143" y="22"/>
                      <a:pt x="129" y="20"/>
                      <a:pt x="121" y="20"/>
                    </a:cubicBezTo>
                    <a:cubicBezTo>
                      <a:pt x="94" y="21"/>
                      <a:pt x="62" y="64"/>
                      <a:pt x="37" y="110"/>
                    </a:cubicBezTo>
                    <a:lnTo>
                      <a:pt x="37" y="18"/>
                    </a:lnTo>
                    <a:cubicBezTo>
                      <a:pt x="37" y="8"/>
                      <a:pt x="28" y="0"/>
                      <a:pt x="18" y="0"/>
                    </a:cubicBezTo>
                    <a:cubicBezTo>
                      <a:pt x="8" y="0"/>
                      <a:pt x="0" y="8"/>
                      <a:pt x="0" y="18"/>
                    </a:cubicBezTo>
                    <a:lnTo>
                      <a:pt x="0" y="189"/>
                    </a:lnTo>
                    <a:cubicBezTo>
                      <a:pt x="0" y="198"/>
                      <a:pt x="6" y="205"/>
                      <a:pt x="15" y="207"/>
                    </a:cubicBezTo>
                    <a:cubicBezTo>
                      <a:pt x="23" y="209"/>
                      <a:pt x="32" y="204"/>
                      <a:pt x="35" y="196"/>
                    </a:cubicBezTo>
                    <a:cubicBezTo>
                      <a:pt x="65" y="129"/>
                      <a:pt x="104" y="67"/>
                      <a:pt x="121" y="58"/>
                    </a:cubicBezTo>
                    <a:cubicBezTo>
                      <a:pt x="133" y="81"/>
                      <a:pt x="128" y="120"/>
                      <a:pt x="123" y="154"/>
                    </a:cubicBezTo>
                    <a:cubicBezTo>
                      <a:pt x="118" y="196"/>
                      <a:pt x="112" y="235"/>
                      <a:pt x="140" y="253"/>
                    </a:cubicBezTo>
                    <a:cubicBezTo>
                      <a:pt x="143" y="254"/>
                      <a:pt x="146" y="255"/>
                      <a:pt x="150" y="255"/>
                    </a:cubicBezTo>
                    <a:cubicBezTo>
                      <a:pt x="156" y="255"/>
                      <a:pt x="162" y="252"/>
                      <a:pt x="165" y="2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2" name="Google Shape;1742;p36"/>
              <p:cNvSpPr/>
              <p:nvPr/>
            </p:nvSpPr>
            <p:spPr>
              <a:xfrm rot="-188646">
                <a:off x="6465174" y="4124467"/>
                <a:ext cx="63720" cy="55800"/>
              </a:xfrm>
              <a:custGeom>
                <a:avLst/>
                <a:gdLst/>
                <a:ahLst/>
                <a:cxnLst/>
                <a:rect l="l" t="t" r="r" b="b"/>
                <a:pathLst>
                  <a:path w="177" h="155" extrusionOk="0">
                    <a:moveTo>
                      <a:pt x="70" y="136"/>
                    </a:moveTo>
                    <a:cubicBezTo>
                      <a:pt x="70" y="146"/>
                      <a:pt x="78" y="155"/>
                      <a:pt x="88" y="155"/>
                    </a:cubicBezTo>
                    <a:cubicBezTo>
                      <a:pt x="99" y="155"/>
                      <a:pt x="107" y="146"/>
                      <a:pt x="107" y="136"/>
                    </a:cubicBezTo>
                    <a:lnTo>
                      <a:pt x="107" y="98"/>
                    </a:lnTo>
                    <a:lnTo>
                      <a:pt x="159" y="98"/>
                    </a:lnTo>
                    <a:cubicBezTo>
                      <a:pt x="169" y="98"/>
                      <a:pt x="177" y="89"/>
                      <a:pt x="177" y="79"/>
                    </a:cubicBezTo>
                    <a:cubicBezTo>
                      <a:pt x="177" y="69"/>
                      <a:pt x="169" y="61"/>
                      <a:pt x="159" y="61"/>
                    </a:cubicBezTo>
                    <a:lnTo>
                      <a:pt x="107" y="61"/>
                    </a:lnTo>
                    <a:lnTo>
                      <a:pt x="107" y="18"/>
                    </a:lnTo>
                    <a:cubicBezTo>
                      <a:pt x="107" y="8"/>
                      <a:pt x="99" y="0"/>
                      <a:pt x="88" y="0"/>
                    </a:cubicBezTo>
                    <a:cubicBezTo>
                      <a:pt x="78" y="0"/>
                      <a:pt x="70" y="8"/>
                      <a:pt x="70" y="18"/>
                    </a:cubicBezTo>
                    <a:lnTo>
                      <a:pt x="70" y="61"/>
                    </a:lnTo>
                    <a:lnTo>
                      <a:pt x="18" y="61"/>
                    </a:lnTo>
                    <a:cubicBezTo>
                      <a:pt x="8" y="61"/>
                      <a:pt x="0" y="69"/>
                      <a:pt x="0" y="79"/>
                    </a:cubicBezTo>
                    <a:cubicBezTo>
                      <a:pt x="0" y="89"/>
                      <a:pt x="8" y="98"/>
                      <a:pt x="18" y="98"/>
                    </a:cubicBezTo>
                    <a:lnTo>
                      <a:pt x="70" y="98"/>
                    </a:lnTo>
                    <a:lnTo>
                      <a:pt x="70" y="136"/>
                    </a:ln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3" name="Google Shape;1743;p36"/>
              <p:cNvSpPr/>
              <p:nvPr/>
            </p:nvSpPr>
            <p:spPr>
              <a:xfrm rot="-188646">
                <a:off x="6559470" y="4096949"/>
                <a:ext cx="208800" cy="100800"/>
              </a:xfrm>
              <a:custGeom>
                <a:avLst/>
                <a:gdLst/>
                <a:ahLst/>
                <a:cxnLst/>
                <a:rect l="l" t="t" r="r" b="b"/>
                <a:pathLst>
                  <a:path w="580" h="280" extrusionOk="0">
                    <a:moveTo>
                      <a:pt x="443" y="17"/>
                    </a:moveTo>
                    <a:cubicBezTo>
                      <a:pt x="415" y="32"/>
                      <a:pt x="402" y="62"/>
                      <a:pt x="408" y="99"/>
                    </a:cubicBezTo>
                    <a:cubicBezTo>
                      <a:pt x="415" y="136"/>
                      <a:pt x="438" y="163"/>
                      <a:pt x="457" y="185"/>
                    </a:cubicBezTo>
                    <a:cubicBezTo>
                      <a:pt x="484" y="216"/>
                      <a:pt x="486" y="223"/>
                      <a:pt x="474" y="236"/>
                    </a:cubicBezTo>
                    <a:cubicBezTo>
                      <a:pt x="455" y="258"/>
                      <a:pt x="390" y="224"/>
                      <a:pt x="344" y="190"/>
                    </a:cubicBezTo>
                    <a:cubicBezTo>
                      <a:pt x="362" y="160"/>
                      <a:pt x="374" y="121"/>
                      <a:pt x="370" y="76"/>
                    </a:cubicBezTo>
                    <a:cubicBezTo>
                      <a:pt x="367" y="36"/>
                      <a:pt x="353" y="13"/>
                      <a:pt x="330" y="7"/>
                    </a:cubicBezTo>
                    <a:cubicBezTo>
                      <a:pt x="292" y="-3"/>
                      <a:pt x="251" y="45"/>
                      <a:pt x="245" y="55"/>
                    </a:cubicBezTo>
                    <a:lnTo>
                      <a:pt x="275" y="75"/>
                    </a:lnTo>
                    <a:cubicBezTo>
                      <a:pt x="282" y="65"/>
                      <a:pt x="310" y="40"/>
                      <a:pt x="321" y="43"/>
                    </a:cubicBezTo>
                    <a:cubicBezTo>
                      <a:pt x="325" y="43"/>
                      <a:pt x="331" y="52"/>
                      <a:pt x="334" y="79"/>
                    </a:cubicBezTo>
                    <a:cubicBezTo>
                      <a:pt x="339" y="139"/>
                      <a:pt x="309" y="189"/>
                      <a:pt x="277" y="213"/>
                    </a:cubicBezTo>
                    <a:cubicBezTo>
                      <a:pt x="257" y="228"/>
                      <a:pt x="238" y="233"/>
                      <a:pt x="223" y="227"/>
                    </a:cubicBezTo>
                    <a:cubicBezTo>
                      <a:pt x="191" y="215"/>
                      <a:pt x="196" y="136"/>
                      <a:pt x="203" y="99"/>
                    </a:cubicBezTo>
                    <a:cubicBezTo>
                      <a:pt x="205" y="90"/>
                      <a:pt x="200" y="81"/>
                      <a:pt x="192" y="78"/>
                    </a:cubicBezTo>
                    <a:cubicBezTo>
                      <a:pt x="183" y="75"/>
                      <a:pt x="174" y="79"/>
                      <a:pt x="169" y="87"/>
                    </a:cubicBezTo>
                    <a:cubicBezTo>
                      <a:pt x="150" y="123"/>
                      <a:pt x="97" y="198"/>
                      <a:pt x="60" y="195"/>
                    </a:cubicBezTo>
                    <a:cubicBezTo>
                      <a:pt x="54" y="195"/>
                      <a:pt x="47" y="193"/>
                      <a:pt x="42" y="181"/>
                    </a:cubicBezTo>
                    <a:cubicBezTo>
                      <a:pt x="28" y="149"/>
                      <a:pt x="42" y="78"/>
                      <a:pt x="68" y="46"/>
                    </a:cubicBezTo>
                    <a:cubicBezTo>
                      <a:pt x="72" y="42"/>
                      <a:pt x="74" y="39"/>
                      <a:pt x="76" y="38"/>
                    </a:cubicBezTo>
                    <a:cubicBezTo>
                      <a:pt x="79" y="43"/>
                      <a:pt x="83" y="56"/>
                      <a:pt x="84" y="67"/>
                    </a:cubicBezTo>
                    <a:lnTo>
                      <a:pt x="120" y="63"/>
                    </a:lnTo>
                    <a:cubicBezTo>
                      <a:pt x="119" y="50"/>
                      <a:pt x="113" y="9"/>
                      <a:pt x="86" y="1"/>
                    </a:cubicBezTo>
                    <a:cubicBezTo>
                      <a:pt x="71" y="-3"/>
                      <a:pt x="55" y="4"/>
                      <a:pt x="40" y="23"/>
                    </a:cubicBezTo>
                    <a:cubicBezTo>
                      <a:pt x="9" y="61"/>
                      <a:pt x="-12" y="147"/>
                      <a:pt x="9" y="196"/>
                    </a:cubicBezTo>
                    <a:cubicBezTo>
                      <a:pt x="18" y="217"/>
                      <a:pt x="35" y="230"/>
                      <a:pt x="57" y="232"/>
                    </a:cubicBezTo>
                    <a:cubicBezTo>
                      <a:pt x="97" y="235"/>
                      <a:pt x="134" y="200"/>
                      <a:pt x="161" y="165"/>
                    </a:cubicBezTo>
                    <a:cubicBezTo>
                      <a:pt x="162" y="205"/>
                      <a:pt x="173" y="247"/>
                      <a:pt x="210" y="261"/>
                    </a:cubicBezTo>
                    <a:cubicBezTo>
                      <a:pt x="218" y="264"/>
                      <a:pt x="227" y="266"/>
                      <a:pt x="236" y="266"/>
                    </a:cubicBezTo>
                    <a:cubicBezTo>
                      <a:pt x="256" y="266"/>
                      <a:pt x="278" y="258"/>
                      <a:pt x="299" y="243"/>
                    </a:cubicBezTo>
                    <a:cubicBezTo>
                      <a:pt x="307" y="236"/>
                      <a:pt x="315" y="229"/>
                      <a:pt x="323" y="220"/>
                    </a:cubicBezTo>
                    <a:cubicBezTo>
                      <a:pt x="353" y="242"/>
                      <a:pt x="410" y="280"/>
                      <a:pt x="456" y="280"/>
                    </a:cubicBezTo>
                    <a:cubicBezTo>
                      <a:pt x="473" y="280"/>
                      <a:pt x="489" y="274"/>
                      <a:pt x="501" y="261"/>
                    </a:cubicBezTo>
                    <a:cubicBezTo>
                      <a:pt x="537" y="222"/>
                      <a:pt x="508" y="188"/>
                      <a:pt x="484" y="161"/>
                    </a:cubicBezTo>
                    <a:cubicBezTo>
                      <a:pt x="467" y="141"/>
                      <a:pt x="449" y="120"/>
                      <a:pt x="444" y="92"/>
                    </a:cubicBezTo>
                    <a:cubicBezTo>
                      <a:pt x="441" y="71"/>
                      <a:pt x="446" y="57"/>
                      <a:pt x="460" y="50"/>
                    </a:cubicBezTo>
                    <a:cubicBezTo>
                      <a:pt x="477" y="41"/>
                      <a:pt x="502" y="44"/>
                      <a:pt x="514" y="56"/>
                    </a:cubicBezTo>
                    <a:cubicBezTo>
                      <a:pt x="539" y="81"/>
                      <a:pt x="544" y="95"/>
                      <a:pt x="544" y="95"/>
                    </a:cubicBezTo>
                    <a:lnTo>
                      <a:pt x="544" y="95"/>
                    </a:lnTo>
                    <a:lnTo>
                      <a:pt x="580" y="87"/>
                    </a:lnTo>
                    <a:cubicBezTo>
                      <a:pt x="579" y="83"/>
                      <a:pt x="572" y="62"/>
                      <a:pt x="540" y="30"/>
                    </a:cubicBezTo>
                    <a:cubicBezTo>
                      <a:pt x="517" y="7"/>
                      <a:pt x="474" y="1"/>
                      <a:pt x="443"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4" name="Google Shape;1744;p36"/>
              <p:cNvSpPr/>
              <p:nvPr/>
            </p:nvSpPr>
            <p:spPr>
              <a:xfrm rot="-188646">
                <a:off x="6783853" y="4061947"/>
                <a:ext cx="89640" cy="113040"/>
              </a:xfrm>
              <a:custGeom>
                <a:avLst/>
                <a:gdLst/>
                <a:ahLst/>
                <a:cxnLst/>
                <a:rect l="l" t="t" r="r" b="b"/>
                <a:pathLst>
                  <a:path w="249" h="314" extrusionOk="0">
                    <a:moveTo>
                      <a:pt x="156" y="144"/>
                    </a:moveTo>
                    <a:cubicBezTo>
                      <a:pt x="124" y="167"/>
                      <a:pt x="93" y="184"/>
                      <a:pt x="68" y="197"/>
                    </a:cubicBezTo>
                    <a:cubicBezTo>
                      <a:pt x="27" y="219"/>
                      <a:pt x="3" y="233"/>
                      <a:pt x="1" y="255"/>
                    </a:cubicBezTo>
                    <a:cubicBezTo>
                      <a:pt x="-1" y="266"/>
                      <a:pt x="4" y="277"/>
                      <a:pt x="15" y="286"/>
                    </a:cubicBezTo>
                    <a:cubicBezTo>
                      <a:pt x="42" y="310"/>
                      <a:pt x="113" y="314"/>
                      <a:pt x="163" y="314"/>
                    </a:cubicBezTo>
                    <a:cubicBezTo>
                      <a:pt x="185" y="314"/>
                      <a:pt x="204" y="313"/>
                      <a:pt x="212" y="313"/>
                    </a:cubicBezTo>
                    <a:lnTo>
                      <a:pt x="210" y="276"/>
                    </a:lnTo>
                    <a:cubicBezTo>
                      <a:pt x="153" y="279"/>
                      <a:pt x="65" y="277"/>
                      <a:pt x="39" y="258"/>
                    </a:cubicBezTo>
                    <a:cubicBezTo>
                      <a:pt x="46" y="251"/>
                      <a:pt x="68" y="239"/>
                      <a:pt x="85" y="230"/>
                    </a:cubicBezTo>
                    <a:cubicBezTo>
                      <a:pt x="111" y="215"/>
                      <a:pt x="144" y="198"/>
                      <a:pt x="178" y="174"/>
                    </a:cubicBezTo>
                    <a:cubicBezTo>
                      <a:pt x="226" y="139"/>
                      <a:pt x="250" y="107"/>
                      <a:pt x="249" y="76"/>
                    </a:cubicBezTo>
                    <a:cubicBezTo>
                      <a:pt x="249" y="43"/>
                      <a:pt x="223" y="22"/>
                      <a:pt x="204" y="8"/>
                    </a:cubicBezTo>
                    <a:cubicBezTo>
                      <a:pt x="192" y="-1"/>
                      <a:pt x="178" y="-3"/>
                      <a:pt x="165" y="2"/>
                    </a:cubicBezTo>
                    <a:cubicBezTo>
                      <a:pt x="124" y="15"/>
                      <a:pt x="98" y="90"/>
                      <a:pt x="93" y="105"/>
                    </a:cubicBezTo>
                    <a:lnTo>
                      <a:pt x="127" y="116"/>
                    </a:lnTo>
                    <a:cubicBezTo>
                      <a:pt x="137" y="87"/>
                      <a:pt x="159" y="42"/>
                      <a:pt x="176" y="36"/>
                    </a:cubicBezTo>
                    <a:cubicBezTo>
                      <a:pt x="178" y="36"/>
                      <a:pt x="180" y="36"/>
                      <a:pt x="183" y="38"/>
                    </a:cubicBezTo>
                    <a:cubicBezTo>
                      <a:pt x="203" y="52"/>
                      <a:pt x="213" y="65"/>
                      <a:pt x="213" y="76"/>
                    </a:cubicBezTo>
                    <a:cubicBezTo>
                      <a:pt x="213" y="89"/>
                      <a:pt x="203" y="110"/>
                      <a:pt x="156" y="1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5" name="Google Shape;1745;p36"/>
              <p:cNvSpPr/>
              <p:nvPr/>
            </p:nvSpPr>
            <p:spPr>
              <a:xfrm rot="-188646">
                <a:off x="6912507" y="4089098"/>
                <a:ext cx="90000" cy="82800"/>
              </a:xfrm>
              <a:custGeom>
                <a:avLst/>
                <a:gdLst/>
                <a:ahLst/>
                <a:cxnLst/>
                <a:rect l="l" t="t" r="r" b="b"/>
                <a:pathLst>
                  <a:path w="250" h="230" extrusionOk="0">
                    <a:moveTo>
                      <a:pt x="223" y="183"/>
                    </a:moveTo>
                    <a:cubicBezTo>
                      <a:pt x="217" y="189"/>
                      <a:pt x="202" y="202"/>
                      <a:pt x="183" y="186"/>
                    </a:cubicBezTo>
                    <a:cubicBezTo>
                      <a:pt x="173" y="177"/>
                      <a:pt x="177" y="159"/>
                      <a:pt x="184" y="130"/>
                    </a:cubicBezTo>
                    <a:cubicBezTo>
                      <a:pt x="190" y="102"/>
                      <a:pt x="198" y="68"/>
                      <a:pt x="189" y="33"/>
                    </a:cubicBezTo>
                    <a:cubicBezTo>
                      <a:pt x="183" y="12"/>
                      <a:pt x="169" y="8"/>
                      <a:pt x="163" y="7"/>
                    </a:cubicBezTo>
                    <a:cubicBezTo>
                      <a:pt x="134" y="3"/>
                      <a:pt x="87" y="55"/>
                      <a:pt x="45" y="116"/>
                    </a:cubicBezTo>
                    <a:lnTo>
                      <a:pt x="58" y="4"/>
                    </a:lnTo>
                    <a:lnTo>
                      <a:pt x="21" y="0"/>
                    </a:lnTo>
                    <a:lnTo>
                      <a:pt x="0" y="188"/>
                    </a:lnTo>
                    <a:cubicBezTo>
                      <a:pt x="-1" y="197"/>
                      <a:pt x="4" y="205"/>
                      <a:pt x="12" y="208"/>
                    </a:cubicBezTo>
                    <a:cubicBezTo>
                      <a:pt x="20" y="211"/>
                      <a:pt x="29" y="208"/>
                      <a:pt x="33" y="200"/>
                    </a:cubicBezTo>
                    <a:cubicBezTo>
                      <a:pt x="80" y="125"/>
                      <a:pt x="132" y="58"/>
                      <a:pt x="154" y="45"/>
                    </a:cubicBezTo>
                    <a:cubicBezTo>
                      <a:pt x="160" y="71"/>
                      <a:pt x="154" y="97"/>
                      <a:pt x="148" y="122"/>
                    </a:cubicBezTo>
                    <a:cubicBezTo>
                      <a:pt x="140" y="155"/>
                      <a:pt x="132" y="190"/>
                      <a:pt x="159" y="213"/>
                    </a:cubicBezTo>
                    <a:cubicBezTo>
                      <a:pt x="173" y="225"/>
                      <a:pt x="188" y="230"/>
                      <a:pt x="201" y="230"/>
                    </a:cubicBezTo>
                    <a:cubicBezTo>
                      <a:pt x="222" y="230"/>
                      <a:pt x="240" y="219"/>
                      <a:pt x="250" y="207"/>
                    </a:cubicBezTo>
                    <a:lnTo>
                      <a:pt x="223" y="183"/>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6" name="Google Shape;1746;p36"/>
              <p:cNvSpPr/>
              <p:nvPr/>
            </p:nvSpPr>
            <p:spPr>
              <a:xfrm rot="-188646">
                <a:off x="7015553" y="4034527"/>
                <a:ext cx="34920" cy="151560"/>
              </a:xfrm>
              <a:custGeom>
                <a:avLst/>
                <a:gdLst/>
                <a:ahLst/>
                <a:cxnLst/>
                <a:rect l="l" t="t" r="r" b="b"/>
                <a:pathLst>
                  <a:path w="97" h="421" extrusionOk="0">
                    <a:moveTo>
                      <a:pt x="0" y="415"/>
                    </a:moveTo>
                    <a:lnTo>
                      <a:pt x="36" y="421"/>
                    </a:lnTo>
                    <a:lnTo>
                      <a:pt x="97" y="5"/>
                    </a:lnTo>
                    <a:lnTo>
                      <a:pt x="61" y="0"/>
                    </a:lnTo>
                    <a:lnTo>
                      <a:pt x="0" y="4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7" name="Google Shape;1747;p36"/>
              <p:cNvSpPr/>
              <p:nvPr/>
            </p:nvSpPr>
            <p:spPr>
              <a:xfrm rot="-188646">
                <a:off x="6206458" y="4377700"/>
                <a:ext cx="105840" cy="131400"/>
              </a:xfrm>
              <a:custGeom>
                <a:avLst/>
                <a:gdLst/>
                <a:ahLst/>
                <a:cxnLst/>
                <a:rect l="l" t="t" r="r" b="b"/>
                <a:pathLst>
                  <a:path w="294" h="365" extrusionOk="0">
                    <a:moveTo>
                      <a:pt x="236" y="307"/>
                    </a:moveTo>
                    <a:cubicBezTo>
                      <a:pt x="234" y="308"/>
                      <a:pt x="228" y="310"/>
                      <a:pt x="216" y="304"/>
                    </a:cubicBezTo>
                    <a:cubicBezTo>
                      <a:pt x="205" y="296"/>
                      <a:pt x="211" y="232"/>
                      <a:pt x="215" y="198"/>
                    </a:cubicBezTo>
                    <a:cubicBezTo>
                      <a:pt x="222" y="119"/>
                      <a:pt x="231" y="29"/>
                      <a:pt x="172" y="13"/>
                    </a:cubicBezTo>
                    <a:cubicBezTo>
                      <a:pt x="162" y="10"/>
                      <a:pt x="145" y="10"/>
                      <a:pt x="127" y="24"/>
                    </a:cubicBezTo>
                    <a:cubicBezTo>
                      <a:pt x="90" y="51"/>
                      <a:pt x="61" y="126"/>
                      <a:pt x="39" y="197"/>
                    </a:cubicBezTo>
                    <a:cubicBezTo>
                      <a:pt x="39" y="130"/>
                      <a:pt x="38" y="54"/>
                      <a:pt x="37" y="0"/>
                    </a:cubicBezTo>
                    <a:lnTo>
                      <a:pt x="0" y="0"/>
                    </a:lnTo>
                    <a:lnTo>
                      <a:pt x="2" y="173"/>
                    </a:lnTo>
                    <a:cubicBezTo>
                      <a:pt x="4" y="262"/>
                      <a:pt x="4" y="309"/>
                      <a:pt x="6" y="335"/>
                    </a:cubicBezTo>
                    <a:cubicBezTo>
                      <a:pt x="5" y="341"/>
                      <a:pt x="5" y="345"/>
                      <a:pt x="5" y="346"/>
                    </a:cubicBezTo>
                    <a:lnTo>
                      <a:pt x="7" y="346"/>
                    </a:lnTo>
                    <a:cubicBezTo>
                      <a:pt x="10" y="364"/>
                      <a:pt x="14" y="365"/>
                      <a:pt x="22" y="365"/>
                    </a:cubicBezTo>
                    <a:lnTo>
                      <a:pt x="23" y="365"/>
                    </a:lnTo>
                    <a:cubicBezTo>
                      <a:pt x="33" y="365"/>
                      <a:pt x="41" y="356"/>
                      <a:pt x="41" y="347"/>
                    </a:cubicBezTo>
                    <a:cubicBezTo>
                      <a:pt x="43" y="325"/>
                      <a:pt x="94" y="91"/>
                      <a:pt x="150" y="52"/>
                    </a:cubicBezTo>
                    <a:cubicBezTo>
                      <a:pt x="156" y="47"/>
                      <a:pt x="160" y="48"/>
                      <a:pt x="163" y="48"/>
                    </a:cubicBezTo>
                    <a:cubicBezTo>
                      <a:pt x="192" y="56"/>
                      <a:pt x="184" y="136"/>
                      <a:pt x="178" y="195"/>
                    </a:cubicBezTo>
                    <a:cubicBezTo>
                      <a:pt x="172" y="264"/>
                      <a:pt x="166" y="318"/>
                      <a:pt x="198" y="336"/>
                    </a:cubicBezTo>
                    <a:cubicBezTo>
                      <a:pt x="220" y="348"/>
                      <a:pt x="238" y="345"/>
                      <a:pt x="249" y="341"/>
                    </a:cubicBezTo>
                    <a:cubicBezTo>
                      <a:pt x="280" y="329"/>
                      <a:pt x="293" y="295"/>
                      <a:pt x="294" y="291"/>
                    </a:cubicBezTo>
                    <a:lnTo>
                      <a:pt x="260" y="278"/>
                    </a:lnTo>
                    <a:cubicBezTo>
                      <a:pt x="258" y="284"/>
                      <a:pt x="249" y="302"/>
                      <a:pt x="236" y="3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8" name="Google Shape;1748;p36"/>
              <p:cNvSpPr/>
              <p:nvPr/>
            </p:nvSpPr>
            <p:spPr>
              <a:xfrm rot="-188646">
                <a:off x="6362231" y="4389451"/>
                <a:ext cx="87120" cy="82800"/>
              </a:xfrm>
              <a:custGeom>
                <a:avLst/>
                <a:gdLst/>
                <a:ahLst/>
                <a:cxnLst/>
                <a:rect l="l" t="t" r="r" b="b"/>
                <a:pathLst>
                  <a:path w="242" h="230" extrusionOk="0">
                    <a:moveTo>
                      <a:pt x="242" y="149"/>
                    </a:moveTo>
                    <a:cubicBezTo>
                      <a:pt x="243" y="142"/>
                      <a:pt x="240" y="135"/>
                      <a:pt x="234" y="131"/>
                    </a:cubicBezTo>
                    <a:lnTo>
                      <a:pt x="42" y="0"/>
                    </a:lnTo>
                    <a:lnTo>
                      <a:pt x="21" y="30"/>
                    </a:lnTo>
                    <a:lnTo>
                      <a:pt x="182" y="140"/>
                    </a:lnTo>
                    <a:lnTo>
                      <a:pt x="0" y="195"/>
                    </a:lnTo>
                    <a:lnTo>
                      <a:pt x="10" y="230"/>
                    </a:lnTo>
                    <a:lnTo>
                      <a:pt x="229" y="164"/>
                    </a:lnTo>
                    <a:cubicBezTo>
                      <a:pt x="236" y="162"/>
                      <a:pt x="241" y="156"/>
                      <a:pt x="242" y="149"/>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9" name="Google Shape;1749;p36"/>
              <p:cNvSpPr/>
              <p:nvPr/>
            </p:nvSpPr>
            <p:spPr>
              <a:xfrm rot="-188646">
                <a:off x="6386843" y="4464651"/>
                <a:ext cx="81720" cy="41040"/>
              </a:xfrm>
              <a:custGeom>
                <a:avLst/>
                <a:gdLst/>
                <a:ahLst/>
                <a:cxnLst/>
                <a:rect l="l" t="t" r="r" b="b"/>
                <a:pathLst>
                  <a:path w="227" h="114" extrusionOk="0">
                    <a:moveTo>
                      <a:pt x="0" y="79"/>
                    </a:moveTo>
                    <a:lnTo>
                      <a:pt x="13" y="114"/>
                    </a:lnTo>
                    <a:lnTo>
                      <a:pt x="227" y="35"/>
                    </a:lnTo>
                    <a:lnTo>
                      <a:pt x="214" y="0"/>
                    </a:ln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0" name="Google Shape;1750;p36"/>
              <p:cNvSpPr/>
              <p:nvPr/>
            </p:nvSpPr>
            <p:spPr>
              <a:xfrm rot="-188646">
                <a:off x="6498608" y="4381223"/>
                <a:ext cx="114480" cy="101880"/>
              </a:xfrm>
              <a:custGeom>
                <a:avLst/>
                <a:gdLst/>
                <a:ahLst/>
                <a:cxnLst/>
                <a:rect l="l" t="t" r="r" b="b"/>
                <a:pathLst>
                  <a:path w="318" h="283" extrusionOk="0">
                    <a:moveTo>
                      <a:pt x="230" y="234"/>
                    </a:moveTo>
                    <a:cubicBezTo>
                      <a:pt x="223" y="225"/>
                      <a:pt x="234" y="180"/>
                      <a:pt x="240" y="154"/>
                    </a:cubicBezTo>
                    <a:cubicBezTo>
                      <a:pt x="250" y="112"/>
                      <a:pt x="260" y="70"/>
                      <a:pt x="253" y="38"/>
                    </a:cubicBezTo>
                    <a:cubicBezTo>
                      <a:pt x="248" y="10"/>
                      <a:pt x="231" y="2"/>
                      <a:pt x="222" y="1"/>
                    </a:cubicBezTo>
                    <a:cubicBezTo>
                      <a:pt x="170" y="-10"/>
                      <a:pt x="91" y="93"/>
                      <a:pt x="52" y="148"/>
                    </a:cubicBezTo>
                    <a:lnTo>
                      <a:pt x="52" y="50"/>
                    </a:lnTo>
                    <a:lnTo>
                      <a:pt x="16" y="50"/>
                    </a:lnTo>
                    <a:lnTo>
                      <a:pt x="16" y="206"/>
                    </a:lnTo>
                    <a:cubicBezTo>
                      <a:pt x="-1" y="238"/>
                      <a:pt x="-4" y="258"/>
                      <a:pt x="6" y="272"/>
                    </a:cubicBezTo>
                    <a:cubicBezTo>
                      <a:pt x="12" y="280"/>
                      <a:pt x="21" y="283"/>
                      <a:pt x="30" y="283"/>
                    </a:cubicBezTo>
                    <a:cubicBezTo>
                      <a:pt x="33" y="283"/>
                      <a:pt x="36" y="283"/>
                      <a:pt x="39" y="282"/>
                    </a:cubicBezTo>
                    <a:cubicBezTo>
                      <a:pt x="47" y="280"/>
                      <a:pt x="52" y="273"/>
                      <a:pt x="52" y="265"/>
                    </a:cubicBezTo>
                    <a:lnTo>
                      <a:pt x="52" y="215"/>
                    </a:lnTo>
                    <a:cubicBezTo>
                      <a:pt x="58" y="206"/>
                      <a:pt x="65" y="194"/>
                      <a:pt x="76" y="179"/>
                    </a:cubicBezTo>
                    <a:cubicBezTo>
                      <a:pt x="148" y="72"/>
                      <a:pt x="203" y="33"/>
                      <a:pt x="214" y="36"/>
                    </a:cubicBezTo>
                    <a:cubicBezTo>
                      <a:pt x="214" y="36"/>
                      <a:pt x="216" y="38"/>
                      <a:pt x="218" y="45"/>
                    </a:cubicBezTo>
                    <a:cubicBezTo>
                      <a:pt x="222" y="69"/>
                      <a:pt x="213" y="110"/>
                      <a:pt x="204" y="145"/>
                    </a:cubicBezTo>
                    <a:cubicBezTo>
                      <a:pt x="193" y="193"/>
                      <a:pt x="184" y="231"/>
                      <a:pt x="199" y="254"/>
                    </a:cubicBezTo>
                    <a:cubicBezTo>
                      <a:pt x="205" y="262"/>
                      <a:pt x="213" y="268"/>
                      <a:pt x="223" y="270"/>
                    </a:cubicBezTo>
                    <a:cubicBezTo>
                      <a:pt x="285" y="281"/>
                      <a:pt x="317" y="214"/>
                      <a:pt x="318" y="211"/>
                    </a:cubicBezTo>
                    <a:lnTo>
                      <a:pt x="285" y="196"/>
                    </a:lnTo>
                    <a:cubicBezTo>
                      <a:pt x="284" y="196"/>
                      <a:pt x="264" y="239"/>
                      <a:pt x="230" y="2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1" name="Google Shape;1751;p36"/>
              <p:cNvSpPr/>
              <p:nvPr/>
            </p:nvSpPr>
            <p:spPr>
              <a:xfrm rot="-188646">
                <a:off x="6625883" y="4439834"/>
                <a:ext cx="61920" cy="78120"/>
              </a:xfrm>
              <a:custGeom>
                <a:avLst/>
                <a:gdLst/>
                <a:ahLst/>
                <a:cxnLst/>
                <a:rect l="l" t="t" r="r" b="b"/>
                <a:pathLst>
                  <a:path w="172" h="217" extrusionOk="0">
                    <a:moveTo>
                      <a:pt x="132" y="121"/>
                    </a:moveTo>
                    <a:cubicBezTo>
                      <a:pt x="121" y="160"/>
                      <a:pt x="91" y="186"/>
                      <a:pt x="66" y="179"/>
                    </a:cubicBezTo>
                    <a:cubicBezTo>
                      <a:pt x="42" y="172"/>
                      <a:pt x="30" y="134"/>
                      <a:pt x="41" y="96"/>
                    </a:cubicBezTo>
                    <a:cubicBezTo>
                      <a:pt x="47" y="76"/>
                      <a:pt x="58" y="58"/>
                      <a:pt x="71" y="48"/>
                    </a:cubicBezTo>
                    <a:cubicBezTo>
                      <a:pt x="77" y="43"/>
                      <a:pt x="87" y="37"/>
                      <a:pt x="98" y="37"/>
                    </a:cubicBezTo>
                    <a:cubicBezTo>
                      <a:pt x="101" y="37"/>
                      <a:pt x="104" y="37"/>
                      <a:pt x="107" y="38"/>
                    </a:cubicBezTo>
                    <a:cubicBezTo>
                      <a:pt x="131" y="45"/>
                      <a:pt x="143" y="83"/>
                      <a:pt x="132" y="121"/>
                    </a:cubicBezTo>
                    <a:moveTo>
                      <a:pt x="117" y="2"/>
                    </a:moveTo>
                    <a:cubicBezTo>
                      <a:pt x="94" y="-4"/>
                      <a:pt x="70" y="2"/>
                      <a:pt x="48" y="19"/>
                    </a:cubicBezTo>
                    <a:cubicBezTo>
                      <a:pt x="29" y="35"/>
                      <a:pt x="13" y="58"/>
                      <a:pt x="6" y="86"/>
                    </a:cubicBezTo>
                    <a:cubicBezTo>
                      <a:pt x="-11" y="145"/>
                      <a:pt x="11" y="202"/>
                      <a:pt x="56" y="215"/>
                    </a:cubicBezTo>
                    <a:cubicBezTo>
                      <a:pt x="62" y="216"/>
                      <a:pt x="69" y="217"/>
                      <a:pt x="75" y="217"/>
                    </a:cubicBezTo>
                    <a:cubicBezTo>
                      <a:pt x="114" y="217"/>
                      <a:pt x="153" y="183"/>
                      <a:pt x="167" y="132"/>
                    </a:cubicBezTo>
                    <a:cubicBezTo>
                      <a:pt x="184" y="72"/>
                      <a:pt x="162" y="15"/>
                      <a:pt x="117" y="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2" name="Google Shape;1752;p36"/>
              <p:cNvSpPr/>
              <p:nvPr/>
            </p:nvSpPr>
            <p:spPr>
              <a:xfrm rot="-188646">
                <a:off x="6723533" y="4384684"/>
                <a:ext cx="22320" cy="29880"/>
              </a:xfrm>
              <a:custGeom>
                <a:avLst/>
                <a:gdLst/>
                <a:ahLst/>
                <a:cxnLst/>
                <a:rect l="l" t="t" r="r" b="b"/>
                <a:pathLst>
                  <a:path w="62" h="83" extrusionOk="0">
                    <a:moveTo>
                      <a:pt x="31" y="83"/>
                    </a:moveTo>
                    <a:cubicBezTo>
                      <a:pt x="48" y="83"/>
                      <a:pt x="62" y="65"/>
                      <a:pt x="62" y="42"/>
                    </a:cubicBezTo>
                    <a:cubicBezTo>
                      <a:pt x="62" y="19"/>
                      <a:pt x="48" y="0"/>
                      <a:pt x="31" y="0"/>
                    </a:cubicBezTo>
                    <a:cubicBezTo>
                      <a:pt x="14" y="0"/>
                      <a:pt x="0" y="19"/>
                      <a:pt x="0" y="42"/>
                    </a:cubicBezTo>
                    <a:cubicBezTo>
                      <a:pt x="0" y="65"/>
                      <a:pt x="14" y="83"/>
                      <a:pt x="31"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3" name="Google Shape;1753;p36"/>
              <p:cNvSpPr/>
              <p:nvPr/>
            </p:nvSpPr>
            <p:spPr>
              <a:xfrm rot="-188646">
                <a:off x="6727493" y="4423776"/>
                <a:ext cx="21960" cy="30240"/>
              </a:xfrm>
              <a:custGeom>
                <a:avLst/>
                <a:gdLst/>
                <a:ahLst/>
                <a:cxnLst/>
                <a:rect l="l" t="t" r="r" b="b"/>
                <a:pathLst>
                  <a:path w="61" h="84" extrusionOk="0">
                    <a:moveTo>
                      <a:pt x="31" y="0"/>
                    </a:moveTo>
                    <a:cubicBezTo>
                      <a:pt x="14" y="0"/>
                      <a:pt x="0" y="19"/>
                      <a:pt x="0" y="42"/>
                    </a:cubicBezTo>
                    <a:cubicBezTo>
                      <a:pt x="0" y="65"/>
                      <a:pt x="14" y="84"/>
                      <a:pt x="31" y="84"/>
                    </a:cubicBezTo>
                    <a:cubicBezTo>
                      <a:pt x="47" y="84"/>
                      <a:pt x="61" y="65"/>
                      <a:pt x="61" y="42"/>
                    </a:cubicBezTo>
                    <a:cubicBezTo>
                      <a:pt x="61" y="19"/>
                      <a:pt x="47" y="0"/>
                      <a:pt x="3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4" name="Google Shape;1754;p36"/>
              <p:cNvSpPr/>
              <p:nvPr/>
            </p:nvSpPr>
            <p:spPr>
              <a:xfrm rot="-188646">
                <a:off x="6792662" y="4286277"/>
                <a:ext cx="73800" cy="274320"/>
              </a:xfrm>
              <a:custGeom>
                <a:avLst/>
                <a:gdLst/>
                <a:ahLst/>
                <a:cxnLst/>
                <a:rect l="l" t="t" r="r" b="b"/>
                <a:pathLst>
                  <a:path w="205" h="762" extrusionOk="0">
                    <a:moveTo>
                      <a:pt x="205" y="28"/>
                    </a:moveTo>
                    <a:lnTo>
                      <a:pt x="181" y="0"/>
                    </a:lnTo>
                    <a:cubicBezTo>
                      <a:pt x="178" y="3"/>
                      <a:pt x="-146" y="290"/>
                      <a:pt x="81" y="762"/>
                    </a:cubicBezTo>
                    <a:lnTo>
                      <a:pt x="114" y="746"/>
                    </a:lnTo>
                    <a:cubicBezTo>
                      <a:pt x="-101" y="300"/>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5" name="Google Shape;1755;p36"/>
              <p:cNvSpPr/>
              <p:nvPr/>
            </p:nvSpPr>
            <p:spPr>
              <a:xfrm rot="-188646">
                <a:off x="7007712" y="4275760"/>
                <a:ext cx="52920" cy="275760"/>
              </a:xfrm>
              <a:custGeom>
                <a:avLst/>
                <a:gdLst/>
                <a:ahLst/>
                <a:cxnLst/>
                <a:rect l="l" t="t" r="r" b="b"/>
                <a:pathLst>
                  <a:path w="147" h="766" extrusionOk="0">
                    <a:moveTo>
                      <a:pt x="2" y="23"/>
                    </a:moveTo>
                    <a:cubicBezTo>
                      <a:pt x="4" y="26"/>
                      <a:pt x="249" y="333"/>
                      <a:pt x="0" y="747"/>
                    </a:cubicBezTo>
                    <a:lnTo>
                      <a:pt x="31" y="766"/>
                    </a:lnTo>
                    <a:cubicBezTo>
                      <a:pt x="293" y="330"/>
                      <a:pt x="32"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6" name="Google Shape;1756;p36"/>
              <p:cNvSpPr/>
              <p:nvPr/>
            </p:nvSpPr>
            <p:spPr>
              <a:xfrm rot="-188646">
                <a:off x="6812396" y="4367058"/>
                <a:ext cx="120960" cy="108000"/>
              </a:xfrm>
              <a:custGeom>
                <a:avLst/>
                <a:gdLst/>
                <a:ahLst/>
                <a:cxnLst/>
                <a:rect l="l" t="t" r="r" b="b"/>
                <a:pathLst>
                  <a:path w="336" h="300" extrusionOk="0">
                    <a:moveTo>
                      <a:pt x="224" y="116"/>
                    </a:moveTo>
                    <a:cubicBezTo>
                      <a:pt x="234" y="95"/>
                      <a:pt x="244" y="73"/>
                      <a:pt x="255" y="55"/>
                    </a:cubicBezTo>
                    <a:cubicBezTo>
                      <a:pt x="262" y="42"/>
                      <a:pt x="267" y="38"/>
                      <a:pt x="267" y="38"/>
                    </a:cubicBezTo>
                    <a:cubicBezTo>
                      <a:pt x="278" y="43"/>
                      <a:pt x="293" y="90"/>
                      <a:pt x="300" y="136"/>
                    </a:cubicBezTo>
                    <a:lnTo>
                      <a:pt x="336" y="130"/>
                    </a:lnTo>
                    <a:cubicBezTo>
                      <a:pt x="331" y="94"/>
                      <a:pt x="314" y="9"/>
                      <a:pt x="274" y="2"/>
                    </a:cubicBezTo>
                    <a:cubicBezTo>
                      <a:pt x="256" y="-2"/>
                      <a:pt x="238" y="10"/>
                      <a:pt x="223" y="36"/>
                    </a:cubicBezTo>
                    <a:cubicBezTo>
                      <a:pt x="221" y="40"/>
                      <a:pt x="219" y="44"/>
                      <a:pt x="217" y="48"/>
                    </a:cubicBezTo>
                    <a:cubicBezTo>
                      <a:pt x="212" y="34"/>
                      <a:pt x="205" y="23"/>
                      <a:pt x="193" y="14"/>
                    </a:cubicBezTo>
                    <a:cubicBezTo>
                      <a:pt x="173" y="-3"/>
                      <a:pt x="154" y="-1"/>
                      <a:pt x="143" y="3"/>
                    </a:cubicBezTo>
                    <a:cubicBezTo>
                      <a:pt x="95" y="20"/>
                      <a:pt x="72" y="111"/>
                      <a:pt x="68" y="129"/>
                    </a:cubicBezTo>
                    <a:lnTo>
                      <a:pt x="104" y="137"/>
                    </a:lnTo>
                    <a:cubicBezTo>
                      <a:pt x="112" y="101"/>
                      <a:pt x="134" y="45"/>
                      <a:pt x="155" y="38"/>
                    </a:cubicBezTo>
                    <a:cubicBezTo>
                      <a:pt x="157" y="37"/>
                      <a:pt x="162" y="35"/>
                      <a:pt x="171" y="42"/>
                    </a:cubicBezTo>
                    <a:cubicBezTo>
                      <a:pt x="186" y="54"/>
                      <a:pt x="189" y="79"/>
                      <a:pt x="188" y="107"/>
                    </a:cubicBezTo>
                    <a:cubicBezTo>
                      <a:pt x="186" y="110"/>
                      <a:pt x="185" y="113"/>
                      <a:pt x="183" y="116"/>
                    </a:cubicBezTo>
                    <a:cubicBezTo>
                      <a:pt x="151" y="185"/>
                      <a:pt x="114" y="263"/>
                      <a:pt x="76" y="255"/>
                    </a:cubicBezTo>
                    <a:cubicBezTo>
                      <a:pt x="57" y="252"/>
                      <a:pt x="45" y="245"/>
                      <a:pt x="40" y="236"/>
                    </a:cubicBezTo>
                    <a:cubicBezTo>
                      <a:pt x="34" y="228"/>
                      <a:pt x="37" y="218"/>
                      <a:pt x="37" y="218"/>
                    </a:cubicBezTo>
                    <a:lnTo>
                      <a:pt x="3" y="206"/>
                    </a:lnTo>
                    <a:cubicBezTo>
                      <a:pt x="2" y="208"/>
                      <a:pt x="-6" y="231"/>
                      <a:pt x="8" y="254"/>
                    </a:cubicBezTo>
                    <a:cubicBezTo>
                      <a:pt x="18" y="273"/>
                      <a:pt x="39" y="285"/>
                      <a:pt x="69" y="291"/>
                    </a:cubicBezTo>
                    <a:cubicBezTo>
                      <a:pt x="74" y="292"/>
                      <a:pt x="78" y="292"/>
                      <a:pt x="82" y="292"/>
                    </a:cubicBezTo>
                    <a:cubicBezTo>
                      <a:pt x="119" y="292"/>
                      <a:pt x="148" y="260"/>
                      <a:pt x="173" y="217"/>
                    </a:cubicBezTo>
                    <a:cubicBezTo>
                      <a:pt x="170" y="246"/>
                      <a:pt x="172" y="269"/>
                      <a:pt x="188" y="283"/>
                    </a:cubicBezTo>
                    <a:cubicBezTo>
                      <a:pt x="201" y="294"/>
                      <a:pt x="217" y="300"/>
                      <a:pt x="236" y="300"/>
                    </a:cubicBezTo>
                    <a:cubicBezTo>
                      <a:pt x="243" y="300"/>
                      <a:pt x="251" y="299"/>
                      <a:pt x="259" y="297"/>
                    </a:cubicBezTo>
                    <a:cubicBezTo>
                      <a:pt x="291" y="290"/>
                      <a:pt x="320" y="269"/>
                      <a:pt x="330" y="245"/>
                    </a:cubicBezTo>
                    <a:lnTo>
                      <a:pt x="297" y="231"/>
                    </a:lnTo>
                    <a:cubicBezTo>
                      <a:pt x="292" y="242"/>
                      <a:pt x="273" y="256"/>
                      <a:pt x="251" y="261"/>
                    </a:cubicBezTo>
                    <a:cubicBezTo>
                      <a:pt x="241" y="264"/>
                      <a:pt x="224" y="266"/>
                      <a:pt x="212" y="255"/>
                    </a:cubicBezTo>
                    <a:cubicBezTo>
                      <a:pt x="204" y="248"/>
                      <a:pt x="212" y="203"/>
                      <a:pt x="216" y="178"/>
                    </a:cubicBezTo>
                    <a:cubicBezTo>
                      <a:pt x="219" y="158"/>
                      <a:pt x="222" y="137"/>
                      <a:pt x="224" y="1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7" name="Google Shape;1757;p36"/>
              <p:cNvSpPr/>
              <p:nvPr/>
            </p:nvSpPr>
            <p:spPr>
              <a:xfrm rot="-188646">
                <a:off x="6948123" y="4445755"/>
                <a:ext cx="54720" cy="63360"/>
              </a:xfrm>
              <a:custGeom>
                <a:avLst/>
                <a:gdLst/>
                <a:ahLst/>
                <a:cxnLst/>
                <a:rect l="l" t="t" r="r" b="b"/>
                <a:pathLst>
                  <a:path w="152" h="176" extrusionOk="0">
                    <a:moveTo>
                      <a:pt x="133" y="22"/>
                    </a:moveTo>
                    <a:cubicBezTo>
                      <a:pt x="129" y="21"/>
                      <a:pt x="116" y="18"/>
                      <a:pt x="106" y="33"/>
                    </a:cubicBezTo>
                    <a:cubicBezTo>
                      <a:pt x="99" y="43"/>
                      <a:pt x="80" y="61"/>
                      <a:pt x="61" y="79"/>
                    </a:cubicBezTo>
                    <a:cubicBezTo>
                      <a:pt x="58" y="81"/>
                      <a:pt x="56" y="84"/>
                      <a:pt x="53" y="86"/>
                    </a:cubicBezTo>
                    <a:cubicBezTo>
                      <a:pt x="50" y="56"/>
                      <a:pt x="43" y="24"/>
                      <a:pt x="38" y="0"/>
                    </a:cubicBezTo>
                    <a:lnTo>
                      <a:pt x="2" y="8"/>
                    </a:lnTo>
                    <a:cubicBezTo>
                      <a:pt x="12" y="51"/>
                      <a:pt x="18" y="95"/>
                      <a:pt x="19" y="121"/>
                    </a:cubicBezTo>
                    <a:cubicBezTo>
                      <a:pt x="2" y="139"/>
                      <a:pt x="-3" y="150"/>
                      <a:pt x="2" y="162"/>
                    </a:cubicBezTo>
                    <a:cubicBezTo>
                      <a:pt x="3" y="165"/>
                      <a:pt x="9" y="176"/>
                      <a:pt x="24" y="176"/>
                    </a:cubicBezTo>
                    <a:cubicBezTo>
                      <a:pt x="33" y="176"/>
                      <a:pt x="40" y="172"/>
                      <a:pt x="45" y="165"/>
                    </a:cubicBezTo>
                    <a:cubicBezTo>
                      <a:pt x="50" y="159"/>
                      <a:pt x="53" y="149"/>
                      <a:pt x="54" y="136"/>
                    </a:cubicBezTo>
                    <a:cubicBezTo>
                      <a:pt x="64" y="126"/>
                      <a:pt x="77" y="114"/>
                      <a:pt x="86" y="105"/>
                    </a:cubicBezTo>
                    <a:cubicBezTo>
                      <a:pt x="97" y="95"/>
                      <a:pt x="106" y="86"/>
                      <a:pt x="115" y="77"/>
                    </a:cubicBezTo>
                    <a:cubicBezTo>
                      <a:pt x="115" y="101"/>
                      <a:pt x="114" y="135"/>
                      <a:pt x="111" y="165"/>
                    </a:cubicBezTo>
                    <a:lnTo>
                      <a:pt x="148" y="168"/>
                    </a:lnTo>
                    <a:cubicBezTo>
                      <a:pt x="159" y="32"/>
                      <a:pt x="145" y="27"/>
                      <a:pt x="133" y="22"/>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6"/>
              <p:cNvSpPr/>
              <p:nvPr/>
            </p:nvSpPr>
            <p:spPr>
              <a:xfrm rot="-188646">
                <a:off x="7137068" y="3963962"/>
                <a:ext cx="100800" cy="540719"/>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6"/>
              <p:cNvSpPr/>
              <p:nvPr/>
            </p:nvSpPr>
            <p:spPr>
              <a:xfrm rot="-188646">
                <a:off x="7742414" y="3927517"/>
                <a:ext cx="150120" cy="493919"/>
              </a:xfrm>
              <a:custGeom>
                <a:avLst/>
                <a:gdLst/>
                <a:ahLst/>
                <a:cxnLst/>
                <a:rect l="l" t="t" r="r" b="b"/>
                <a:pathLst>
                  <a:path w="417" h="1372" extrusionOk="0">
                    <a:moveTo>
                      <a:pt x="202" y="19"/>
                    </a:moveTo>
                    <a:cubicBezTo>
                      <a:pt x="204" y="23"/>
                      <a:pt x="455" y="437"/>
                      <a:pt x="357" y="788"/>
                    </a:cubicBezTo>
                    <a:cubicBezTo>
                      <a:pt x="259" y="1141"/>
                      <a:pt x="3" y="1341"/>
                      <a:pt x="0" y="1343"/>
                    </a:cubicBezTo>
                    <a:lnTo>
                      <a:pt x="23" y="1372"/>
                    </a:lnTo>
                    <a:cubicBezTo>
                      <a:pt x="34" y="1364"/>
                      <a:pt x="291" y="1163"/>
                      <a:pt x="392" y="798"/>
                    </a:cubicBezTo>
                    <a:cubicBezTo>
                      <a:pt x="494" y="431"/>
                      <a:pt x="244" y="17"/>
                      <a:pt x="233" y="0"/>
                    </a:cubicBezTo>
                    <a:lnTo>
                      <a:pt x="202"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0" name="Google Shape;1760;p36"/>
              <p:cNvSpPr/>
              <p:nvPr/>
            </p:nvSpPr>
            <p:spPr>
              <a:xfrm rot="-188646">
                <a:off x="7242468" y="4259930"/>
                <a:ext cx="63000" cy="98640"/>
              </a:xfrm>
              <a:custGeom>
                <a:avLst/>
                <a:gdLst/>
                <a:ahLst/>
                <a:cxnLst/>
                <a:rect l="l" t="t" r="r" b="b"/>
                <a:pathLst>
                  <a:path w="175" h="274" extrusionOk="0">
                    <a:moveTo>
                      <a:pt x="119" y="1"/>
                    </a:moveTo>
                    <a:cubicBezTo>
                      <a:pt x="92" y="8"/>
                      <a:pt x="67" y="51"/>
                      <a:pt x="47" y="101"/>
                    </a:cubicBezTo>
                    <a:lnTo>
                      <a:pt x="50" y="51"/>
                    </a:lnTo>
                    <a:lnTo>
                      <a:pt x="13" y="48"/>
                    </a:lnTo>
                    <a:lnTo>
                      <a:pt x="0" y="254"/>
                    </a:lnTo>
                    <a:cubicBezTo>
                      <a:pt x="0" y="264"/>
                      <a:pt x="6" y="272"/>
                      <a:pt x="16" y="273"/>
                    </a:cubicBezTo>
                    <a:cubicBezTo>
                      <a:pt x="17" y="273"/>
                      <a:pt x="18" y="274"/>
                      <a:pt x="19" y="274"/>
                    </a:cubicBezTo>
                    <a:cubicBezTo>
                      <a:pt x="27" y="274"/>
                      <a:pt x="34" y="268"/>
                      <a:pt x="36" y="259"/>
                    </a:cubicBezTo>
                    <a:cubicBezTo>
                      <a:pt x="60" y="160"/>
                      <a:pt x="101" y="49"/>
                      <a:pt x="126" y="37"/>
                    </a:cubicBezTo>
                    <a:cubicBezTo>
                      <a:pt x="139" y="56"/>
                      <a:pt x="142" y="160"/>
                      <a:pt x="132" y="267"/>
                    </a:cubicBezTo>
                    <a:lnTo>
                      <a:pt x="168" y="270"/>
                    </a:lnTo>
                    <a:cubicBezTo>
                      <a:pt x="175" y="202"/>
                      <a:pt x="186" y="41"/>
                      <a:pt x="148" y="8"/>
                    </a:cubicBezTo>
                    <a:cubicBezTo>
                      <a:pt x="140" y="1"/>
                      <a:pt x="130" y="-2"/>
                      <a:pt x="119"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1" name="Google Shape;1761;p36"/>
              <p:cNvSpPr/>
              <p:nvPr/>
            </p:nvSpPr>
            <p:spPr>
              <a:xfrm rot="-188646">
                <a:off x="7342393" y="4186870"/>
                <a:ext cx="54720" cy="76320"/>
              </a:xfrm>
              <a:custGeom>
                <a:avLst/>
                <a:gdLst/>
                <a:ahLst/>
                <a:cxnLst/>
                <a:rect l="l" t="t" r="r" b="b"/>
                <a:pathLst>
                  <a:path w="152" h="212" extrusionOk="0">
                    <a:moveTo>
                      <a:pt x="148" y="212"/>
                    </a:moveTo>
                    <a:lnTo>
                      <a:pt x="152" y="212"/>
                    </a:lnTo>
                    <a:lnTo>
                      <a:pt x="152" y="175"/>
                    </a:lnTo>
                    <a:lnTo>
                      <a:pt x="147" y="175"/>
                    </a:lnTo>
                    <a:cubicBezTo>
                      <a:pt x="80" y="177"/>
                      <a:pt x="59" y="169"/>
                      <a:pt x="54" y="166"/>
                    </a:cubicBezTo>
                    <a:cubicBezTo>
                      <a:pt x="57" y="159"/>
                      <a:pt x="68" y="146"/>
                      <a:pt x="76" y="137"/>
                    </a:cubicBezTo>
                    <a:cubicBezTo>
                      <a:pt x="102" y="108"/>
                      <a:pt x="140" y="63"/>
                      <a:pt x="106" y="20"/>
                    </a:cubicBezTo>
                    <a:cubicBezTo>
                      <a:pt x="90" y="0"/>
                      <a:pt x="74" y="-1"/>
                      <a:pt x="62" y="0"/>
                    </a:cubicBezTo>
                    <a:cubicBezTo>
                      <a:pt x="26" y="7"/>
                      <a:pt x="4" y="62"/>
                      <a:pt x="0" y="74"/>
                    </a:cubicBezTo>
                    <a:lnTo>
                      <a:pt x="35" y="86"/>
                    </a:lnTo>
                    <a:cubicBezTo>
                      <a:pt x="43" y="64"/>
                      <a:pt x="59" y="38"/>
                      <a:pt x="69" y="37"/>
                    </a:cubicBezTo>
                    <a:cubicBezTo>
                      <a:pt x="71" y="36"/>
                      <a:pt x="75" y="40"/>
                      <a:pt x="78" y="43"/>
                    </a:cubicBezTo>
                    <a:cubicBezTo>
                      <a:pt x="91" y="59"/>
                      <a:pt x="79" y="78"/>
                      <a:pt x="48" y="113"/>
                    </a:cubicBezTo>
                    <a:cubicBezTo>
                      <a:pt x="31" y="133"/>
                      <a:pt x="17" y="149"/>
                      <a:pt x="17" y="167"/>
                    </a:cubicBezTo>
                    <a:cubicBezTo>
                      <a:pt x="17" y="176"/>
                      <a:pt x="20" y="184"/>
                      <a:pt x="27" y="190"/>
                    </a:cubicBezTo>
                    <a:cubicBezTo>
                      <a:pt x="42" y="205"/>
                      <a:pt x="75" y="212"/>
                      <a:pt x="134" y="212"/>
                    </a:cubicBezTo>
                    <a:cubicBezTo>
                      <a:pt x="138" y="212"/>
                      <a:pt x="143" y="212"/>
                      <a:pt x="148" y="212"/>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2" name="Google Shape;1762;p36"/>
              <p:cNvSpPr/>
              <p:nvPr/>
            </p:nvSpPr>
            <p:spPr>
              <a:xfrm rot="-188646">
                <a:off x="7252909" y="4008258"/>
                <a:ext cx="82440" cy="115200"/>
              </a:xfrm>
              <a:custGeom>
                <a:avLst/>
                <a:gdLst/>
                <a:ahLst/>
                <a:cxnLst/>
                <a:rect l="l" t="t" r="r" b="b"/>
                <a:pathLst>
                  <a:path w="229" h="320" extrusionOk="0">
                    <a:moveTo>
                      <a:pt x="17" y="277"/>
                    </a:moveTo>
                    <a:cubicBezTo>
                      <a:pt x="26" y="278"/>
                      <a:pt x="35" y="270"/>
                      <a:pt x="36" y="261"/>
                    </a:cubicBezTo>
                    <a:cubicBezTo>
                      <a:pt x="43" y="208"/>
                      <a:pt x="75" y="70"/>
                      <a:pt x="142" y="67"/>
                    </a:cubicBezTo>
                    <a:cubicBezTo>
                      <a:pt x="151" y="66"/>
                      <a:pt x="158" y="69"/>
                      <a:pt x="164" y="76"/>
                    </a:cubicBezTo>
                    <a:cubicBezTo>
                      <a:pt x="201" y="113"/>
                      <a:pt x="193" y="245"/>
                      <a:pt x="189" y="295"/>
                    </a:cubicBezTo>
                    <a:cubicBezTo>
                      <a:pt x="189" y="306"/>
                      <a:pt x="188" y="315"/>
                      <a:pt x="188" y="320"/>
                    </a:cubicBezTo>
                    <a:lnTo>
                      <a:pt x="225" y="320"/>
                    </a:lnTo>
                    <a:cubicBezTo>
                      <a:pt x="225" y="315"/>
                      <a:pt x="225" y="307"/>
                      <a:pt x="226" y="297"/>
                    </a:cubicBezTo>
                    <a:cubicBezTo>
                      <a:pt x="230" y="233"/>
                      <a:pt x="239" y="99"/>
                      <a:pt x="190" y="50"/>
                    </a:cubicBezTo>
                    <a:cubicBezTo>
                      <a:pt x="177" y="36"/>
                      <a:pt x="160" y="29"/>
                      <a:pt x="140" y="30"/>
                    </a:cubicBezTo>
                    <a:cubicBezTo>
                      <a:pt x="92" y="32"/>
                      <a:pt x="60" y="71"/>
                      <a:pt x="39" y="117"/>
                    </a:cubicBezTo>
                    <a:lnTo>
                      <a:pt x="41" y="1"/>
                    </a:lnTo>
                    <a:lnTo>
                      <a:pt x="4" y="0"/>
                    </a:lnTo>
                    <a:lnTo>
                      <a:pt x="0" y="258"/>
                    </a:lnTo>
                    <a:cubicBezTo>
                      <a:pt x="0" y="268"/>
                      <a:pt x="7" y="276"/>
                      <a:pt x="17"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3" name="Google Shape;1763;p36"/>
              <p:cNvSpPr/>
              <p:nvPr/>
            </p:nvSpPr>
            <p:spPr>
              <a:xfrm rot="-188646">
                <a:off x="7431874" y="4020033"/>
                <a:ext cx="42480" cy="58320"/>
              </a:xfrm>
              <a:custGeom>
                <a:avLst/>
                <a:gdLst/>
                <a:ahLst/>
                <a:cxnLst/>
                <a:rect l="l" t="t" r="r" b="b"/>
                <a:pathLst>
                  <a:path w="118" h="162" extrusionOk="0">
                    <a:moveTo>
                      <a:pt x="47" y="162"/>
                    </a:moveTo>
                    <a:lnTo>
                      <a:pt x="84" y="162"/>
                    </a:lnTo>
                    <a:lnTo>
                      <a:pt x="84" y="84"/>
                    </a:lnTo>
                    <a:lnTo>
                      <a:pt x="118" y="84"/>
                    </a:lnTo>
                    <a:lnTo>
                      <a:pt x="118" y="47"/>
                    </a:lnTo>
                    <a:lnTo>
                      <a:pt x="84" y="47"/>
                    </a:lnTo>
                    <a:lnTo>
                      <a:pt x="84" y="0"/>
                    </a:lnTo>
                    <a:lnTo>
                      <a:pt x="47" y="0"/>
                    </a:lnTo>
                    <a:lnTo>
                      <a:pt x="47" y="47"/>
                    </a:lnTo>
                    <a:lnTo>
                      <a:pt x="0" y="47"/>
                    </a:lnTo>
                    <a:lnTo>
                      <a:pt x="0" y="84"/>
                    </a:lnTo>
                    <a:lnTo>
                      <a:pt x="47" y="84"/>
                    </a:lnTo>
                    <a:lnTo>
                      <a:pt x="47" y="162"/>
                    </a:ln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6"/>
              <p:cNvSpPr/>
              <p:nvPr/>
            </p:nvSpPr>
            <p:spPr>
              <a:xfrm rot="-188646">
                <a:off x="7511566" y="3994090"/>
                <a:ext cx="93600" cy="96120"/>
              </a:xfrm>
              <a:custGeom>
                <a:avLst/>
                <a:gdLst/>
                <a:ahLst/>
                <a:cxnLst/>
                <a:rect l="l" t="t" r="r" b="b"/>
                <a:pathLst>
                  <a:path w="260" h="267" extrusionOk="0">
                    <a:moveTo>
                      <a:pt x="19" y="267"/>
                    </a:moveTo>
                    <a:lnTo>
                      <a:pt x="19" y="267"/>
                    </a:lnTo>
                    <a:cubicBezTo>
                      <a:pt x="29" y="267"/>
                      <a:pt x="37" y="259"/>
                      <a:pt x="37" y="249"/>
                    </a:cubicBezTo>
                    <a:lnTo>
                      <a:pt x="37" y="229"/>
                    </a:lnTo>
                    <a:cubicBezTo>
                      <a:pt x="39" y="201"/>
                      <a:pt x="49" y="148"/>
                      <a:pt x="97" y="100"/>
                    </a:cubicBezTo>
                    <a:cubicBezTo>
                      <a:pt x="158" y="38"/>
                      <a:pt x="182" y="34"/>
                      <a:pt x="191" y="37"/>
                    </a:cubicBezTo>
                    <a:cubicBezTo>
                      <a:pt x="200" y="40"/>
                      <a:pt x="207" y="58"/>
                      <a:pt x="211" y="85"/>
                    </a:cubicBezTo>
                    <a:cubicBezTo>
                      <a:pt x="223" y="183"/>
                      <a:pt x="224" y="261"/>
                      <a:pt x="224" y="262"/>
                    </a:cubicBezTo>
                    <a:lnTo>
                      <a:pt x="260" y="262"/>
                    </a:lnTo>
                    <a:cubicBezTo>
                      <a:pt x="260" y="259"/>
                      <a:pt x="260" y="181"/>
                      <a:pt x="247" y="80"/>
                    </a:cubicBezTo>
                    <a:cubicBezTo>
                      <a:pt x="241" y="36"/>
                      <a:pt x="227" y="11"/>
                      <a:pt x="203" y="3"/>
                    </a:cubicBezTo>
                    <a:cubicBezTo>
                      <a:pt x="171" y="-8"/>
                      <a:pt x="132" y="13"/>
                      <a:pt x="71" y="74"/>
                    </a:cubicBezTo>
                    <a:cubicBezTo>
                      <a:pt x="57" y="88"/>
                      <a:pt x="46" y="102"/>
                      <a:pt x="37" y="117"/>
                    </a:cubicBezTo>
                    <a:lnTo>
                      <a:pt x="37" y="21"/>
                    </a:lnTo>
                    <a:lnTo>
                      <a:pt x="0" y="21"/>
                    </a:lnTo>
                    <a:lnTo>
                      <a:pt x="0" y="229"/>
                    </a:lnTo>
                    <a:cubicBezTo>
                      <a:pt x="-1" y="241"/>
                      <a:pt x="0" y="249"/>
                      <a:pt x="0" y="251"/>
                    </a:cubicBezTo>
                    <a:cubicBezTo>
                      <a:pt x="1" y="260"/>
                      <a:pt x="9" y="267"/>
                      <a:pt x="19" y="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5" name="Google Shape;1765;p36"/>
              <p:cNvSpPr/>
              <p:nvPr/>
            </p:nvSpPr>
            <p:spPr>
              <a:xfrm rot="-188646">
                <a:off x="7625826" y="4042194"/>
                <a:ext cx="41040" cy="13320"/>
              </a:xfrm>
              <a:custGeom>
                <a:avLst/>
                <a:gdLst/>
                <a:ahLst/>
                <a:cxnLst/>
                <a:rect l="l" t="t" r="r" b="b"/>
                <a:pathLst>
                  <a:path w="114" h="37" extrusionOk="0">
                    <a:moveTo>
                      <a:pt x="114" y="0"/>
                    </a:moveTo>
                    <a:lnTo>
                      <a:pt x="0" y="0"/>
                    </a:lnTo>
                    <a:lnTo>
                      <a:pt x="0" y="37"/>
                    </a:lnTo>
                    <a:lnTo>
                      <a:pt x="114" y="37"/>
                    </a:lnTo>
                    <a:lnTo>
                      <a:pt x="114"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6" name="Google Shape;1766;p36"/>
              <p:cNvSpPr/>
              <p:nvPr/>
            </p:nvSpPr>
            <p:spPr>
              <a:xfrm rot="-188646">
                <a:off x="7694306" y="3969239"/>
                <a:ext cx="42480" cy="105840"/>
              </a:xfrm>
              <a:custGeom>
                <a:avLst/>
                <a:gdLst/>
                <a:ahLst/>
                <a:cxnLst/>
                <a:rect l="l" t="t" r="r" b="b"/>
                <a:pathLst>
                  <a:path w="118" h="294" extrusionOk="0">
                    <a:moveTo>
                      <a:pt x="78" y="111"/>
                    </a:moveTo>
                    <a:lnTo>
                      <a:pt x="81" y="294"/>
                    </a:lnTo>
                    <a:lnTo>
                      <a:pt x="118" y="293"/>
                    </a:lnTo>
                    <a:lnTo>
                      <a:pt x="114" y="18"/>
                    </a:lnTo>
                    <a:cubicBezTo>
                      <a:pt x="113" y="9"/>
                      <a:pt x="107" y="2"/>
                      <a:pt x="99" y="0"/>
                    </a:cubicBezTo>
                    <a:cubicBezTo>
                      <a:pt x="90" y="-2"/>
                      <a:pt x="81" y="3"/>
                      <a:pt x="78" y="11"/>
                    </a:cubicBezTo>
                    <a:cubicBezTo>
                      <a:pt x="78" y="11"/>
                      <a:pt x="61" y="55"/>
                      <a:pt x="47" y="90"/>
                    </a:cubicBezTo>
                    <a:cubicBezTo>
                      <a:pt x="36" y="121"/>
                      <a:pt x="0" y="153"/>
                      <a:pt x="0" y="153"/>
                    </a:cubicBezTo>
                    <a:lnTo>
                      <a:pt x="24" y="180"/>
                    </a:lnTo>
                    <a:cubicBezTo>
                      <a:pt x="26" y="179"/>
                      <a:pt x="62" y="147"/>
                      <a:pt x="78" y="1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7" name="Google Shape;1767;p36"/>
              <p:cNvSpPr/>
              <p:nvPr/>
            </p:nvSpPr>
            <p:spPr>
              <a:xfrm rot="-188646">
                <a:off x="7341440" y="3928326"/>
                <a:ext cx="71280" cy="85680"/>
              </a:xfrm>
              <a:custGeom>
                <a:avLst/>
                <a:gdLst/>
                <a:ahLst/>
                <a:cxnLst/>
                <a:rect l="l" t="t" r="r" b="b"/>
                <a:pathLst>
                  <a:path w="198" h="238" extrusionOk="0">
                    <a:moveTo>
                      <a:pt x="83" y="238"/>
                    </a:moveTo>
                    <a:cubicBezTo>
                      <a:pt x="119" y="238"/>
                      <a:pt x="160" y="233"/>
                      <a:pt x="198" y="227"/>
                    </a:cubicBezTo>
                    <a:lnTo>
                      <a:pt x="192" y="191"/>
                    </a:lnTo>
                    <a:cubicBezTo>
                      <a:pt x="126" y="202"/>
                      <a:pt x="60" y="205"/>
                      <a:pt x="40" y="198"/>
                    </a:cubicBezTo>
                    <a:cubicBezTo>
                      <a:pt x="55" y="178"/>
                      <a:pt x="79" y="166"/>
                      <a:pt x="102" y="154"/>
                    </a:cubicBezTo>
                    <a:cubicBezTo>
                      <a:pt x="138" y="136"/>
                      <a:pt x="183" y="113"/>
                      <a:pt x="169" y="60"/>
                    </a:cubicBezTo>
                    <a:cubicBezTo>
                      <a:pt x="156" y="10"/>
                      <a:pt x="123" y="2"/>
                      <a:pt x="110" y="0"/>
                    </a:cubicBezTo>
                    <a:cubicBezTo>
                      <a:pt x="83" y="-3"/>
                      <a:pt x="57" y="13"/>
                      <a:pt x="44" y="39"/>
                    </a:cubicBezTo>
                    <a:lnTo>
                      <a:pt x="76" y="55"/>
                    </a:lnTo>
                    <a:cubicBezTo>
                      <a:pt x="82" y="44"/>
                      <a:pt x="95" y="35"/>
                      <a:pt x="106" y="37"/>
                    </a:cubicBezTo>
                    <a:cubicBezTo>
                      <a:pt x="123" y="38"/>
                      <a:pt x="130" y="58"/>
                      <a:pt x="134" y="69"/>
                    </a:cubicBezTo>
                    <a:cubicBezTo>
                      <a:pt x="139" y="91"/>
                      <a:pt x="129" y="100"/>
                      <a:pt x="86" y="122"/>
                    </a:cubicBezTo>
                    <a:cubicBezTo>
                      <a:pt x="61" y="135"/>
                      <a:pt x="31" y="150"/>
                      <a:pt x="11" y="176"/>
                    </a:cubicBezTo>
                    <a:cubicBezTo>
                      <a:pt x="-4" y="195"/>
                      <a:pt x="1" y="209"/>
                      <a:pt x="5" y="216"/>
                    </a:cubicBezTo>
                    <a:cubicBezTo>
                      <a:pt x="15" y="233"/>
                      <a:pt x="46" y="238"/>
                      <a:pt x="83"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6"/>
              <p:cNvSpPr/>
              <p:nvPr/>
            </p:nvSpPr>
            <p:spPr>
              <a:xfrm rot="-188646">
                <a:off x="7831190" y="3835745"/>
                <a:ext cx="87480" cy="117720"/>
              </a:xfrm>
              <a:custGeom>
                <a:avLst/>
                <a:gdLst/>
                <a:ahLst/>
                <a:cxnLst/>
                <a:rect l="l" t="t" r="r" b="b"/>
                <a:pathLst>
                  <a:path w="243" h="327" extrusionOk="0">
                    <a:moveTo>
                      <a:pt x="128" y="108"/>
                    </a:moveTo>
                    <a:cubicBezTo>
                      <a:pt x="111" y="103"/>
                      <a:pt x="93" y="106"/>
                      <a:pt x="78" y="113"/>
                    </a:cubicBezTo>
                    <a:lnTo>
                      <a:pt x="95" y="65"/>
                    </a:lnTo>
                    <a:lnTo>
                      <a:pt x="243" y="36"/>
                    </a:lnTo>
                    <a:lnTo>
                      <a:pt x="236" y="0"/>
                    </a:lnTo>
                    <a:lnTo>
                      <a:pt x="78" y="31"/>
                    </a:lnTo>
                    <a:cubicBezTo>
                      <a:pt x="72" y="32"/>
                      <a:pt x="66" y="36"/>
                      <a:pt x="64" y="43"/>
                    </a:cubicBezTo>
                    <a:lnTo>
                      <a:pt x="25" y="152"/>
                    </a:lnTo>
                    <a:cubicBezTo>
                      <a:pt x="22" y="160"/>
                      <a:pt x="25" y="169"/>
                      <a:pt x="32" y="173"/>
                    </a:cubicBezTo>
                    <a:cubicBezTo>
                      <a:pt x="39" y="178"/>
                      <a:pt x="48" y="177"/>
                      <a:pt x="55" y="171"/>
                    </a:cubicBezTo>
                    <a:cubicBezTo>
                      <a:pt x="67" y="160"/>
                      <a:pt x="98" y="138"/>
                      <a:pt x="117" y="143"/>
                    </a:cubicBezTo>
                    <a:cubicBezTo>
                      <a:pt x="129" y="147"/>
                      <a:pt x="135" y="165"/>
                      <a:pt x="138" y="179"/>
                    </a:cubicBezTo>
                    <a:cubicBezTo>
                      <a:pt x="149" y="232"/>
                      <a:pt x="125" y="276"/>
                      <a:pt x="96" y="288"/>
                    </a:cubicBezTo>
                    <a:cubicBezTo>
                      <a:pt x="73" y="297"/>
                      <a:pt x="50" y="285"/>
                      <a:pt x="31" y="254"/>
                    </a:cubicBezTo>
                    <a:lnTo>
                      <a:pt x="0" y="273"/>
                    </a:lnTo>
                    <a:cubicBezTo>
                      <a:pt x="22" y="308"/>
                      <a:pt x="51" y="327"/>
                      <a:pt x="81" y="327"/>
                    </a:cubicBezTo>
                    <a:cubicBezTo>
                      <a:pt x="90" y="327"/>
                      <a:pt x="100" y="325"/>
                      <a:pt x="109" y="322"/>
                    </a:cubicBezTo>
                    <a:cubicBezTo>
                      <a:pt x="153" y="304"/>
                      <a:pt x="189" y="244"/>
                      <a:pt x="174" y="172"/>
                    </a:cubicBezTo>
                    <a:cubicBezTo>
                      <a:pt x="167" y="137"/>
                      <a:pt x="151" y="116"/>
                      <a:pt x="128" y="1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9" name="Google Shape;1769;p36"/>
              <p:cNvSpPr/>
              <p:nvPr/>
            </p:nvSpPr>
            <p:spPr>
              <a:xfrm rot="-188646">
                <a:off x="7223623" y="4149688"/>
                <a:ext cx="554759" cy="13320"/>
              </a:xfrm>
              <a:custGeom>
                <a:avLst/>
                <a:gdLst/>
                <a:ahLst/>
                <a:cxnLst/>
                <a:rect l="l" t="t" r="r" b="b"/>
                <a:pathLst>
                  <a:path w="1541" h="37" extrusionOk="0">
                    <a:moveTo>
                      <a:pt x="0" y="37"/>
                    </a:moveTo>
                    <a:lnTo>
                      <a:pt x="1541" y="37"/>
                    </a:lnTo>
                    <a:lnTo>
                      <a:pt x="1541"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0" name="Google Shape;1770;p36"/>
              <p:cNvSpPr/>
              <p:nvPr/>
            </p:nvSpPr>
            <p:spPr>
              <a:xfrm rot="-188646">
                <a:off x="7368788" y="4298083"/>
                <a:ext cx="86040" cy="13320"/>
              </a:xfrm>
              <a:custGeom>
                <a:avLst/>
                <a:gdLst/>
                <a:ahLst/>
                <a:cxnLst/>
                <a:rect l="l" t="t" r="r" b="b"/>
                <a:pathLst>
                  <a:path w="239" h="37" extrusionOk="0">
                    <a:moveTo>
                      <a:pt x="0" y="37"/>
                    </a:moveTo>
                    <a:lnTo>
                      <a:pt x="239" y="37"/>
                    </a:lnTo>
                    <a:lnTo>
                      <a:pt x="23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6"/>
              <p:cNvSpPr/>
              <p:nvPr/>
            </p:nvSpPr>
            <p:spPr>
              <a:xfrm rot="-188646">
                <a:off x="7470317" y="4239424"/>
                <a:ext cx="65160" cy="99720"/>
              </a:xfrm>
              <a:custGeom>
                <a:avLst/>
                <a:gdLst/>
                <a:ahLst/>
                <a:cxnLst/>
                <a:rect l="l" t="t" r="r" b="b"/>
                <a:pathLst>
                  <a:path w="181" h="277" extrusionOk="0">
                    <a:moveTo>
                      <a:pt x="139" y="48"/>
                    </a:moveTo>
                    <a:cubicBezTo>
                      <a:pt x="137" y="35"/>
                      <a:pt x="131" y="2"/>
                      <a:pt x="105" y="0"/>
                    </a:cubicBezTo>
                    <a:cubicBezTo>
                      <a:pt x="76" y="-4"/>
                      <a:pt x="53" y="40"/>
                      <a:pt x="38" y="78"/>
                    </a:cubicBezTo>
                    <a:lnTo>
                      <a:pt x="72" y="91"/>
                    </a:lnTo>
                    <a:cubicBezTo>
                      <a:pt x="80" y="71"/>
                      <a:pt x="92" y="50"/>
                      <a:pt x="100" y="40"/>
                    </a:cubicBezTo>
                    <a:cubicBezTo>
                      <a:pt x="101" y="43"/>
                      <a:pt x="102" y="48"/>
                      <a:pt x="103" y="54"/>
                    </a:cubicBezTo>
                    <a:cubicBezTo>
                      <a:pt x="116" y="126"/>
                      <a:pt x="57" y="169"/>
                      <a:pt x="21" y="195"/>
                    </a:cubicBezTo>
                    <a:lnTo>
                      <a:pt x="11" y="202"/>
                    </a:lnTo>
                    <a:cubicBezTo>
                      <a:pt x="-3" y="213"/>
                      <a:pt x="-1" y="225"/>
                      <a:pt x="0" y="229"/>
                    </a:cubicBezTo>
                    <a:cubicBezTo>
                      <a:pt x="4" y="240"/>
                      <a:pt x="10" y="262"/>
                      <a:pt x="178" y="277"/>
                    </a:cubicBezTo>
                    <a:lnTo>
                      <a:pt x="181" y="240"/>
                    </a:lnTo>
                    <a:cubicBezTo>
                      <a:pt x="132" y="236"/>
                      <a:pt x="76" y="228"/>
                      <a:pt x="49" y="220"/>
                    </a:cubicBezTo>
                    <a:cubicBezTo>
                      <a:pt x="87" y="192"/>
                      <a:pt x="156" y="137"/>
                      <a:pt x="139" y="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6"/>
              <p:cNvSpPr/>
              <p:nvPr/>
            </p:nvSpPr>
            <p:spPr>
              <a:xfrm rot="-188646">
                <a:off x="7558117" y="4235450"/>
                <a:ext cx="113040" cy="100080"/>
              </a:xfrm>
              <a:custGeom>
                <a:avLst/>
                <a:gdLst/>
                <a:ahLst/>
                <a:cxnLst/>
                <a:rect l="l" t="t" r="r" b="b"/>
                <a:pathLst>
                  <a:path w="314" h="278" extrusionOk="0">
                    <a:moveTo>
                      <a:pt x="183" y="236"/>
                    </a:moveTo>
                    <a:cubicBezTo>
                      <a:pt x="176" y="240"/>
                      <a:pt x="173" y="241"/>
                      <a:pt x="172" y="242"/>
                    </a:cubicBezTo>
                    <a:cubicBezTo>
                      <a:pt x="165" y="231"/>
                      <a:pt x="173" y="178"/>
                      <a:pt x="177" y="146"/>
                    </a:cubicBezTo>
                    <a:cubicBezTo>
                      <a:pt x="181" y="115"/>
                      <a:pt x="186" y="82"/>
                      <a:pt x="186" y="53"/>
                    </a:cubicBezTo>
                    <a:cubicBezTo>
                      <a:pt x="186" y="28"/>
                      <a:pt x="175" y="20"/>
                      <a:pt x="165" y="18"/>
                    </a:cubicBezTo>
                    <a:cubicBezTo>
                      <a:pt x="155" y="15"/>
                      <a:pt x="133" y="10"/>
                      <a:pt x="60" y="132"/>
                    </a:cubicBezTo>
                    <a:lnTo>
                      <a:pt x="86" y="7"/>
                    </a:lnTo>
                    <a:lnTo>
                      <a:pt x="50" y="0"/>
                    </a:lnTo>
                    <a:lnTo>
                      <a:pt x="0" y="240"/>
                    </a:lnTo>
                    <a:cubicBezTo>
                      <a:pt x="-2" y="249"/>
                      <a:pt x="3" y="258"/>
                      <a:pt x="12" y="261"/>
                    </a:cubicBezTo>
                    <a:cubicBezTo>
                      <a:pt x="20" y="264"/>
                      <a:pt x="30" y="261"/>
                      <a:pt x="34" y="253"/>
                    </a:cubicBezTo>
                    <a:cubicBezTo>
                      <a:pt x="73" y="180"/>
                      <a:pt x="122" y="98"/>
                      <a:pt x="149" y="66"/>
                    </a:cubicBezTo>
                    <a:cubicBezTo>
                      <a:pt x="148" y="89"/>
                      <a:pt x="144" y="116"/>
                      <a:pt x="141" y="141"/>
                    </a:cubicBezTo>
                    <a:cubicBezTo>
                      <a:pt x="132" y="207"/>
                      <a:pt x="125" y="254"/>
                      <a:pt x="151" y="272"/>
                    </a:cubicBezTo>
                    <a:cubicBezTo>
                      <a:pt x="157" y="276"/>
                      <a:pt x="163" y="278"/>
                      <a:pt x="171" y="278"/>
                    </a:cubicBezTo>
                    <a:cubicBezTo>
                      <a:pt x="180" y="278"/>
                      <a:pt x="190" y="275"/>
                      <a:pt x="201" y="268"/>
                    </a:cubicBezTo>
                    <a:cubicBezTo>
                      <a:pt x="278" y="226"/>
                      <a:pt x="313" y="183"/>
                      <a:pt x="314" y="181"/>
                    </a:cubicBezTo>
                    <a:lnTo>
                      <a:pt x="286" y="158"/>
                    </a:lnTo>
                    <a:cubicBezTo>
                      <a:pt x="285" y="158"/>
                      <a:pt x="253" y="198"/>
                      <a:pt x="183" y="2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3" name="Google Shape;1773;p36"/>
              <p:cNvSpPr/>
              <p:nvPr/>
            </p:nvSpPr>
            <p:spPr>
              <a:xfrm rot="-188646">
                <a:off x="7676678" y="4242036"/>
                <a:ext cx="55080" cy="60120"/>
              </a:xfrm>
              <a:custGeom>
                <a:avLst/>
                <a:gdLst/>
                <a:ahLst/>
                <a:cxnLst/>
                <a:rect l="l" t="t" r="r" b="b"/>
                <a:pathLst>
                  <a:path w="153" h="167" extrusionOk="0">
                    <a:moveTo>
                      <a:pt x="149" y="89"/>
                    </a:moveTo>
                    <a:lnTo>
                      <a:pt x="153" y="53"/>
                    </a:lnTo>
                    <a:lnTo>
                      <a:pt x="93" y="46"/>
                    </a:lnTo>
                    <a:lnTo>
                      <a:pt x="103" y="10"/>
                    </a:lnTo>
                    <a:lnTo>
                      <a:pt x="67" y="0"/>
                    </a:lnTo>
                    <a:lnTo>
                      <a:pt x="56" y="42"/>
                    </a:lnTo>
                    <a:lnTo>
                      <a:pt x="4" y="36"/>
                    </a:lnTo>
                    <a:lnTo>
                      <a:pt x="0" y="73"/>
                    </a:lnTo>
                    <a:lnTo>
                      <a:pt x="47" y="78"/>
                    </a:lnTo>
                    <a:lnTo>
                      <a:pt x="26" y="158"/>
                    </a:lnTo>
                    <a:lnTo>
                      <a:pt x="61" y="167"/>
                    </a:lnTo>
                    <a:lnTo>
                      <a:pt x="84" y="82"/>
                    </a:lnTo>
                    <a:lnTo>
                      <a:pt x="149" y="89"/>
                    </a:ln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4" name="Google Shape;1774;p36"/>
              <p:cNvSpPr/>
              <p:nvPr/>
            </p:nvSpPr>
            <p:spPr>
              <a:xfrm rot="-188646">
                <a:off x="7728560" y="4199691"/>
                <a:ext cx="90000" cy="116280"/>
              </a:xfrm>
              <a:custGeom>
                <a:avLst/>
                <a:gdLst/>
                <a:ahLst/>
                <a:cxnLst/>
                <a:rect l="l" t="t" r="r" b="b"/>
                <a:pathLst>
                  <a:path w="250" h="323" extrusionOk="0">
                    <a:moveTo>
                      <a:pt x="150" y="318"/>
                    </a:moveTo>
                    <a:cubicBezTo>
                      <a:pt x="201" y="306"/>
                      <a:pt x="236" y="272"/>
                      <a:pt x="247" y="224"/>
                    </a:cubicBezTo>
                    <a:cubicBezTo>
                      <a:pt x="256" y="187"/>
                      <a:pt x="243" y="166"/>
                      <a:pt x="231" y="155"/>
                    </a:cubicBezTo>
                    <a:cubicBezTo>
                      <a:pt x="209" y="134"/>
                      <a:pt x="169" y="134"/>
                      <a:pt x="135" y="139"/>
                    </a:cubicBezTo>
                    <a:cubicBezTo>
                      <a:pt x="149" y="116"/>
                      <a:pt x="160" y="84"/>
                      <a:pt x="156" y="44"/>
                    </a:cubicBezTo>
                    <a:cubicBezTo>
                      <a:pt x="155" y="34"/>
                      <a:pt x="152" y="5"/>
                      <a:pt x="129" y="0"/>
                    </a:cubicBezTo>
                    <a:cubicBezTo>
                      <a:pt x="106" y="-4"/>
                      <a:pt x="78" y="25"/>
                      <a:pt x="47" y="87"/>
                    </a:cubicBezTo>
                    <a:lnTo>
                      <a:pt x="80" y="103"/>
                    </a:lnTo>
                    <a:cubicBezTo>
                      <a:pt x="92" y="79"/>
                      <a:pt x="109" y="53"/>
                      <a:pt x="119" y="42"/>
                    </a:cubicBezTo>
                    <a:cubicBezTo>
                      <a:pt x="119" y="44"/>
                      <a:pt x="120" y="45"/>
                      <a:pt x="120" y="47"/>
                    </a:cubicBezTo>
                    <a:cubicBezTo>
                      <a:pt x="127" y="117"/>
                      <a:pt x="73" y="153"/>
                      <a:pt x="70" y="154"/>
                    </a:cubicBezTo>
                    <a:cubicBezTo>
                      <a:pt x="62" y="159"/>
                      <a:pt x="60" y="169"/>
                      <a:pt x="63" y="178"/>
                    </a:cubicBezTo>
                    <a:cubicBezTo>
                      <a:pt x="67" y="186"/>
                      <a:pt x="77" y="190"/>
                      <a:pt x="86" y="187"/>
                    </a:cubicBezTo>
                    <a:cubicBezTo>
                      <a:pt x="116" y="177"/>
                      <a:pt x="185" y="163"/>
                      <a:pt x="207" y="182"/>
                    </a:cubicBezTo>
                    <a:cubicBezTo>
                      <a:pt x="209" y="184"/>
                      <a:pt x="217" y="191"/>
                      <a:pt x="211" y="216"/>
                    </a:cubicBezTo>
                    <a:cubicBezTo>
                      <a:pt x="201" y="260"/>
                      <a:pt x="168" y="276"/>
                      <a:pt x="142" y="283"/>
                    </a:cubicBezTo>
                    <a:cubicBezTo>
                      <a:pt x="95" y="294"/>
                      <a:pt x="45" y="279"/>
                      <a:pt x="28" y="258"/>
                    </a:cubicBezTo>
                    <a:lnTo>
                      <a:pt x="0" y="281"/>
                    </a:lnTo>
                    <a:cubicBezTo>
                      <a:pt x="21" y="307"/>
                      <a:pt x="65" y="323"/>
                      <a:pt x="109" y="323"/>
                    </a:cubicBezTo>
                    <a:cubicBezTo>
                      <a:pt x="123" y="323"/>
                      <a:pt x="137" y="321"/>
                      <a:pt x="150" y="3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775" name="Google Shape;1775;p36"/>
            <p:cNvSpPr/>
            <p:nvPr/>
          </p:nvSpPr>
          <p:spPr>
            <a:xfrm>
              <a:off x="6856966" y="4667425"/>
              <a:ext cx="2324735"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27793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39C263-A670-1C30-353F-ECF9DF32A352}"/>
              </a:ext>
            </a:extLst>
          </p:cNvPr>
          <p:cNvSpPr>
            <a:spLocks noGrp="1"/>
          </p:cNvSpPr>
          <p:nvPr>
            <p:ph type="body" idx="1"/>
          </p:nvPr>
        </p:nvSpPr>
        <p:spPr>
          <a:xfrm>
            <a:off x="720000" y="731519"/>
            <a:ext cx="7704000" cy="3104763"/>
          </a:xfrm>
        </p:spPr>
        <p:txBody>
          <a:bodyPr/>
          <a:lstStyle/>
          <a:p>
            <a:pPr marL="139700" indent="0">
              <a:buNone/>
            </a:pPr>
            <a:r>
              <a:rPr lang="en-IN" sz="1600">
                <a:solidFill>
                  <a:schemeClr val="bg1">
                    <a:lumMod val="10000"/>
                  </a:schemeClr>
                </a:solidFill>
                <a:latin typeface="Times New Roman" panose="02020603050405020304" pitchFamily="18" charset="0"/>
                <a:cs typeface="Times New Roman" panose="02020603050405020304" pitchFamily="18" charset="0"/>
              </a:rPr>
              <a:t>1. Importing Required Libraries and Loading Dataset</a:t>
            </a:r>
          </a:p>
          <a:p>
            <a:pPr marL="482600" indent="-342900">
              <a:buAutoNum type="arabicPeriod"/>
            </a:pPr>
            <a:endParaRPr lang="en-IN" sz="1600">
              <a:solidFill>
                <a:schemeClr val="bg1">
                  <a:lumMod val="10000"/>
                </a:schemeClr>
              </a:solidFill>
              <a:latin typeface="Times New Roman" panose="02020603050405020304" pitchFamily="18" charset="0"/>
              <a:cs typeface="Times New Roman" panose="02020603050405020304" pitchFamily="18" charset="0"/>
            </a:endParaRPr>
          </a:p>
          <a:p>
            <a:pPr marL="482600" indent="-342900">
              <a:buAutoNum type="arabicPeriod"/>
            </a:pPr>
            <a:endParaRPr lang="en-IN" sz="1600">
              <a:solidFill>
                <a:schemeClr val="bg1">
                  <a:lumMod val="10000"/>
                </a:schemeClr>
              </a:solidFill>
              <a:latin typeface="Times New Roman" panose="02020603050405020304" pitchFamily="18" charset="0"/>
              <a:cs typeface="Times New Roman" panose="02020603050405020304" pitchFamily="18" charset="0"/>
            </a:endParaRPr>
          </a:p>
          <a:p>
            <a:pPr marL="482600" indent="-342900">
              <a:buAutoNum type="arabicPeriod"/>
            </a:pPr>
            <a:endParaRPr lang="en-IN" sz="1600">
              <a:solidFill>
                <a:schemeClr val="bg1">
                  <a:lumMod val="10000"/>
                </a:schemeClr>
              </a:solidFill>
              <a:latin typeface="Times New Roman" panose="02020603050405020304" pitchFamily="18" charset="0"/>
              <a:cs typeface="Times New Roman" panose="02020603050405020304" pitchFamily="18" charset="0"/>
            </a:endParaRPr>
          </a:p>
          <a:p>
            <a:pPr marL="482600" indent="-342900">
              <a:buAutoNum type="arabicPeriod"/>
            </a:pPr>
            <a:endParaRPr lang="en-IN" sz="1600">
              <a:solidFill>
                <a:schemeClr val="bg1">
                  <a:lumMod val="10000"/>
                </a:schemeClr>
              </a:solidFill>
              <a:latin typeface="Times New Roman" panose="02020603050405020304" pitchFamily="18" charset="0"/>
              <a:cs typeface="Times New Roman" panose="02020603050405020304" pitchFamily="18" charset="0"/>
            </a:endParaRPr>
          </a:p>
          <a:p>
            <a:pPr marL="482600" indent="-342900">
              <a:buAutoNum type="arabicPeriod"/>
            </a:pPr>
            <a:endParaRPr lang="en-IN" sz="1600">
              <a:solidFill>
                <a:schemeClr val="bg1">
                  <a:lumMod val="10000"/>
                </a:schemeClr>
              </a:solidFill>
              <a:latin typeface="Times New Roman" panose="02020603050405020304" pitchFamily="18" charset="0"/>
              <a:cs typeface="Times New Roman" panose="02020603050405020304" pitchFamily="18" charset="0"/>
            </a:endParaRPr>
          </a:p>
          <a:p>
            <a:pPr marL="482600" indent="-342900">
              <a:buAutoNum type="arabicPeriod"/>
            </a:pPr>
            <a:endParaRPr lang="en-IN" sz="1600">
              <a:solidFill>
                <a:schemeClr val="bg1">
                  <a:lumMod val="1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FB276A-4EDC-B801-F984-D549509C5838}"/>
              </a:ext>
            </a:extLst>
          </p:cNvPr>
          <p:cNvPicPr>
            <a:picLocks noChangeAspect="1"/>
          </p:cNvPicPr>
          <p:nvPr/>
        </p:nvPicPr>
        <p:blipFill>
          <a:blip r:embed="rId2"/>
          <a:stretch>
            <a:fillRect/>
          </a:stretch>
        </p:blipFill>
        <p:spPr>
          <a:xfrm>
            <a:off x="1031322" y="1345884"/>
            <a:ext cx="6676006" cy="2302337"/>
          </a:xfrm>
          <a:prstGeom prst="rect">
            <a:avLst/>
          </a:prstGeom>
        </p:spPr>
      </p:pic>
    </p:spTree>
    <p:extLst>
      <p:ext uri="{BB962C8B-B14F-4D97-AF65-F5344CB8AC3E}">
        <p14:creationId xmlns:p14="http://schemas.microsoft.com/office/powerpoint/2010/main" val="2489606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5EEF1A-DA08-D025-74B3-120802BB28C9}"/>
              </a:ext>
            </a:extLst>
          </p:cNvPr>
          <p:cNvSpPr>
            <a:spLocks noGrp="1"/>
          </p:cNvSpPr>
          <p:nvPr>
            <p:ph type="body" idx="1"/>
          </p:nvPr>
        </p:nvSpPr>
        <p:spPr>
          <a:xfrm>
            <a:off x="720000" y="656492"/>
            <a:ext cx="7704000" cy="3975660"/>
          </a:xfrm>
        </p:spPr>
        <p:txBody>
          <a:bodyPr/>
          <a:lstStyle/>
          <a:p>
            <a:pPr marL="139700" indent="0">
              <a:buNone/>
            </a:pPr>
            <a:r>
              <a:rPr lang="en-IN" sz="1600">
                <a:solidFill>
                  <a:schemeClr val="bg1">
                    <a:lumMod val="10000"/>
                  </a:schemeClr>
                </a:solidFill>
                <a:latin typeface="Times New Roman" panose="02020603050405020304" pitchFamily="18" charset="0"/>
                <a:cs typeface="Times New Roman" panose="02020603050405020304" pitchFamily="18" charset="0"/>
              </a:rPr>
              <a:t>2. Performing The t test</a:t>
            </a:r>
          </a:p>
        </p:txBody>
      </p:sp>
      <p:pic>
        <p:nvPicPr>
          <p:cNvPr id="2" name="Picture 1" descr="A screen shot of a computer program&#10;&#10;Description automatically generated">
            <a:extLst>
              <a:ext uri="{FF2B5EF4-FFF2-40B4-BE49-F238E27FC236}">
                <a16:creationId xmlns:a16="http://schemas.microsoft.com/office/drawing/2014/main" id="{2409BFA5-31D2-7B68-03D6-7B0137703423}"/>
              </a:ext>
            </a:extLst>
          </p:cNvPr>
          <p:cNvPicPr>
            <a:picLocks noChangeAspect="1"/>
          </p:cNvPicPr>
          <p:nvPr/>
        </p:nvPicPr>
        <p:blipFill>
          <a:blip r:embed="rId2"/>
          <a:stretch>
            <a:fillRect/>
          </a:stretch>
        </p:blipFill>
        <p:spPr>
          <a:xfrm>
            <a:off x="718236" y="1126243"/>
            <a:ext cx="3498507" cy="2860124"/>
          </a:xfrm>
          <a:prstGeom prst="rect">
            <a:avLst/>
          </a:prstGeom>
        </p:spPr>
      </p:pic>
      <p:pic>
        <p:nvPicPr>
          <p:cNvPr id="4" name="Picture 3" descr="A screen shot of a computer program&#10;&#10;Description automatically generated">
            <a:extLst>
              <a:ext uri="{FF2B5EF4-FFF2-40B4-BE49-F238E27FC236}">
                <a16:creationId xmlns:a16="http://schemas.microsoft.com/office/drawing/2014/main" id="{72D03D5B-89A6-3512-7A42-A87D377ABD3B}"/>
              </a:ext>
            </a:extLst>
          </p:cNvPr>
          <p:cNvPicPr>
            <a:picLocks noChangeAspect="1"/>
          </p:cNvPicPr>
          <p:nvPr/>
        </p:nvPicPr>
        <p:blipFill>
          <a:blip r:embed="rId3"/>
          <a:stretch>
            <a:fillRect/>
          </a:stretch>
        </p:blipFill>
        <p:spPr>
          <a:xfrm>
            <a:off x="4395738" y="1121375"/>
            <a:ext cx="3665679" cy="2862135"/>
          </a:xfrm>
          <a:prstGeom prst="rect">
            <a:avLst/>
          </a:prstGeom>
        </p:spPr>
      </p:pic>
    </p:spTree>
    <p:extLst>
      <p:ext uri="{BB962C8B-B14F-4D97-AF65-F5344CB8AC3E}">
        <p14:creationId xmlns:p14="http://schemas.microsoft.com/office/powerpoint/2010/main" val="3895290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5EEF1A-DA08-D025-74B3-120802BB28C9}"/>
              </a:ext>
            </a:extLst>
          </p:cNvPr>
          <p:cNvSpPr>
            <a:spLocks noGrp="1"/>
          </p:cNvSpPr>
          <p:nvPr>
            <p:ph type="body" idx="1"/>
          </p:nvPr>
        </p:nvSpPr>
        <p:spPr>
          <a:xfrm>
            <a:off x="720000" y="656492"/>
            <a:ext cx="7704000" cy="3975660"/>
          </a:xfrm>
        </p:spPr>
        <p:txBody>
          <a:bodyPr/>
          <a:lstStyle/>
          <a:p>
            <a:pPr marL="139700" indent="0">
              <a:buNone/>
            </a:pPr>
            <a:r>
              <a:rPr lang="en-IN" sz="1600">
                <a:solidFill>
                  <a:schemeClr val="bg1">
                    <a:lumMod val="10000"/>
                  </a:schemeClr>
                </a:solidFill>
                <a:latin typeface="Times New Roman" panose="02020603050405020304" pitchFamily="18" charset="0"/>
                <a:cs typeface="Times New Roman" panose="02020603050405020304" pitchFamily="18" charset="0"/>
              </a:rPr>
              <a:t>2. Performing The t test</a:t>
            </a:r>
          </a:p>
        </p:txBody>
      </p:sp>
      <p:pic>
        <p:nvPicPr>
          <p:cNvPr id="5" name="Picture 4" descr="A screenshot of a computer program&#10;&#10;Description automatically generated">
            <a:extLst>
              <a:ext uri="{FF2B5EF4-FFF2-40B4-BE49-F238E27FC236}">
                <a16:creationId xmlns:a16="http://schemas.microsoft.com/office/drawing/2014/main" id="{3E8B65EE-C3B4-5A0E-1413-A992C482C7D1}"/>
              </a:ext>
            </a:extLst>
          </p:cNvPr>
          <p:cNvPicPr>
            <a:picLocks noChangeAspect="1"/>
          </p:cNvPicPr>
          <p:nvPr/>
        </p:nvPicPr>
        <p:blipFill>
          <a:blip r:embed="rId2"/>
          <a:stretch>
            <a:fillRect/>
          </a:stretch>
        </p:blipFill>
        <p:spPr>
          <a:xfrm>
            <a:off x="2045261" y="1214051"/>
            <a:ext cx="4682774" cy="3086100"/>
          </a:xfrm>
          <a:prstGeom prst="rect">
            <a:avLst/>
          </a:prstGeom>
        </p:spPr>
      </p:pic>
    </p:spTree>
    <p:extLst>
      <p:ext uri="{BB962C8B-B14F-4D97-AF65-F5344CB8AC3E}">
        <p14:creationId xmlns:p14="http://schemas.microsoft.com/office/powerpoint/2010/main" val="109552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36"/>
          <p:cNvSpPr/>
          <p:nvPr/>
        </p:nvSpPr>
        <p:spPr>
          <a:xfrm>
            <a:off x="943100" y="776004"/>
            <a:ext cx="1138800" cy="1138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l"/>
              <a:ea typeface="Abel"/>
              <a:cs typeface="Abel"/>
              <a:sym typeface="Abel"/>
            </a:endParaRPr>
          </a:p>
        </p:txBody>
      </p:sp>
      <p:sp>
        <p:nvSpPr>
          <p:cNvPr id="1613" name="Google Shape;1613;p36"/>
          <p:cNvSpPr txBox="1">
            <a:spLocks noGrp="1"/>
          </p:cNvSpPr>
          <p:nvPr>
            <p:ph type="title"/>
          </p:nvPr>
        </p:nvSpPr>
        <p:spPr>
          <a:xfrm>
            <a:off x="587141" y="1436251"/>
            <a:ext cx="4364884" cy="1511400"/>
          </a:xfrm>
          <a:prstGeom prst="rect">
            <a:avLst/>
          </a:prstGeom>
        </p:spPr>
        <p:txBody>
          <a:bodyPr spcFirstLastPara="1" wrap="square" lIns="91425" tIns="91425" rIns="91425" bIns="91425" anchor="b" anchorCtr="0">
            <a:noAutofit/>
          </a:bodyPr>
          <a:lstStyle/>
          <a:p>
            <a:r>
              <a:rPr lang="en" sz="3500" b="1">
                <a:latin typeface="Times New Roman"/>
              </a:rPr>
              <a:t>Introduction to T-test</a:t>
            </a:r>
          </a:p>
        </p:txBody>
      </p:sp>
      <p:sp>
        <p:nvSpPr>
          <p:cNvPr id="1614" name="Google Shape;1614;p36"/>
          <p:cNvSpPr txBox="1">
            <a:spLocks noGrp="1"/>
          </p:cNvSpPr>
          <p:nvPr>
            <p:ph type="title" idx="2"/>
          </p:nvPr>
        </p:nvSpPr>
        <p:spPr>
          <a:xfrm>
            <a:off x="964425" y="1012350"/>
            <a:ext cx="1096200" cy="66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15" name="Google Shape;1615;p36"/>
          <p:cNvSpPr txBox="1">
            <a:spLocks noGrp="1"/>
          </p:cNvSpPr>
          <p:nvPr>
            <p:ph type="subTitle" idx="1"/>
          </p:nvPr>
        </p:nvSpPr>
        <p:spPr>
          <a:xfrm>
            <a:off x="964425" y="3777575"/>
            <a:ext cx="3987600" cy="375000"/>
          </a:xfrm>
          <a:prstGeom prst="rect">
            <a:avLst/>
          </a:prstGeom>
        </p:spPr>
        <p:txBody>
          <a:bodyPr spcFirstLastPara="1" wrap="square" lIns="91425" tIns="91425" rIns="91425" bIns="91425" anchor="t" anchorCtr="0">
            <a:noAutofit/>
          </a:bodyPr>
          <a:lstStyle/>
          <a:p>
            <a:pPr marL="0" indent="0"/>
            <a:r>
              <a:rPr lang="en"/>
              <a:t> </a:t>
            </a:r>
          </a:p>
        </p:txBody>
      </p:sp>
      <p:grpSp>
        <p:nvGrpSpPr>
          <p:cNvPr id="1616" name="Google Shape;1616;p36"/>
          <p:cNvGrpSpPr/>
          <p:nvPr/>
        </p:nvGrpSpPr>
        <p:grpSpPr>
          <a:xfrm>
            <a:off x="5048925" y="314969"/>
            <a:ext cx="5812912" cy="4352456"/>
            <a:chOff x="5048925" y="314969"/>
            <a:chExt cx="5812912" cy="4352456"/>
          </a:xfrm>
        </p:grpSpPr>
        <p:grpSp>
          <p:nvGrpSpPr>
            <p:cNvPr id="1617" name="Google Shape;1617;p36"/>
            <p:cNvGrpSpPr/>
            <p:nvPr/>
          </p:nvGrpSpPr>
          <p:grpSpPr>
            <a:xfrm>
              <a:off x="5048925" y="314969"/>
              <a:ext cx="5812912" cy="4351791"/>
              <a:chOff x="5048925" y="314969"/>
              <a:chExt cx="5812912" cy="4351791"/>
            </a:xfrm>
          </p:grpSpPr>
          <p:sp>
            <p:nvSpPr>
              <p:cNvPr id="1618" name="Google Shape;1618;p36"/>
              <p:cNvSpPr/>
              <p:nvPr/>
            </p:nvSpPr>
            <p:spPr>
              <a:xfrm>
                <a:off x="5048925" y="314969"/>
                <a:ext cx="3967584" cy="4351791"/>
              </a:xfrm>
              <a:custGeom>
                <a:avLst/>
                <a:gdLst/>
                <a:ahLst/>
                <a:cxnLst/>
                <a:rect l="l" t="t" r="r" b="b"/>
                <a:pathLst>
                  <a:path w="13426" h="14726" extrusionOk="0">
                    <a:moveTo>
                      <a:pt x="12596" y="7787"/>
                    </a:moveTo>
                    <a:cubicBezTo>
                      <a:pt x="12594" y="5089"/>
                      <a:pt x="13000" y="4375"/>
                      <a:pt x="11539" y="2096"/>
                    </a:cubicBezTo>
                    <a:cubicBezTo>
                      <a:pt x="10078" y="-184"/>
                      <a:pt x="6491" y="-688"/>
                      <a:pt x="3780" y="1002"/>
                    </a:cubicBezTo>
                    <a:cubicBezTo>
                      <a:pt x="1070" y="2693"/>
                      <a:pt x="339" y="4866"/>
                      <a:pt x="339" y="4866"/>
                    </a:cubicBezTo>
                    <a:cubicBezTo>
                      <a:pt x="339" y="4866"/>
                      <a:pt x="-643" y="7406"/>
                      <a:pt x="738" y="9964"/>
                    </a:cubicBezTo>
                    <a:cubicBezTo>
                      <a:pt x="2002" y="12303"/>
                      <a:pt x="4491" y="13632"/>
                      <a:pt x="6650" y="14726"/>
                    </a:cubicBezTo>
                    <a:lnTo>
                      <a:pt x="12172" y="14726"/>
                    </a:lnTo>
                    <a:cubicBezTo>
                      <a:pt x="12498" y="14452"/>
                      <a:pt x="12783" y="14118"/>
                      <a:pt x="13016" y="13728"/>
                    </a:cubicBezTo>
                    <a:cubicBezTo>
                      <a:pt x="14140" y="11836"/>
                      <a:pt x="12598" y="10486"/>
                      <a:pt x="12596" y="778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19" name="Google Shape;1619;p36"/>
              <p:cNvGrpSpPr/>
              <p:nvPr/>
            </p:nvGrpSpPr>
            <p:grpSpPr>
              <a:xfrm>
                <a:off x="7909557" y="1852901"/>
                <a:ext cx="2952280" cy="2616428"/>
                <a:chOff x="7613594" y="1309516"/>
                <a:chExt cx="4044773" cy="3584640"/>
              </a:xfrm>
            </p:grpSpPr>
            <p:sp>
              <p:nvSpPr>
                <p:cNvPr id="1620" name="Google Shape;1620;p36"/>
                <p:cNvSpPr/>
                <p:nvPr/>
              </p:nvSpPr>
              <p:spPr>
                <a:xfrm>
                  <a:off x="8053330" y="1476752"/>
                  <a:ext cx="242450" cy="285050"/>
                </a:xfrm>
                <a:custGeom>
                  <a:avLst/>
                  <a:gdLst/>
                  <a:ahLst/>
                  <a:cxnLst/>
                  <a:rect l="l" t="t" r="r" b="b"/>
                  <a:pathLst>
                    <a:path w="9698" h="11402" extrusionOk="0">
                      <a:moveTo>
                        <a:pt x="1717" y="34"/>
                      </a:moveTo>
                      <a:cubicBezTo>
                        <a:pt x="1256" y="-88"/>
                        <a:pt x="550" y="224"/>
                        <a:pt x="333" y="441"/>
                      </a:cubicBezTo>
                      <a:cubicBezTo>
                        <a:pt x="116" y="658"/>
                        <a:pt x="-264" y="-7"/>
                        <a:pt x="414" y="1336"/>
                      </a:cubicBezTo>
                      <a:cubicBezTo>
                        <a:pt x="1093" y="2679"/>
                        <a:pt x="3481" y="6846"/>
                        <a:pt x="4404" y="8501"/>
                      </a:cubicBezTo>
                      <a:cubicBezTo>
                        <a:pt x="5327" y="10156"/>
                        <a:pt x="5312" y="10888"/>
                        <a:pt x="5950" y="11268"/>
                      </a:cubicBezTo>
                      <a:cubicBezTo>
                        <a:pt x="6588" y="11648"/>
                        <a:pt x="7606" y="11133"/>
                        <a:pt x="8230" y="10780"/>
                      </a:cubicBezTo>
                      <a:cubicBezTo>
                        <a:pt x="8854" y="10427"/>
                        <a:pt x="9682" y="9763"/>
                        <a:pt x="9695" y="9152"/>
                      </a:cubicBezTo>
                      <a:cubicBezTo>
                        <a:pt x="9709" y="8542"/>
                        <a:pt x="8718" y="7701"/>
                        <a:pt x="8311" y="7117"/>
                      </a:cubicBezTo>
                      <a:cubicBezTo>
                        <a:pt x="7904" y="6534"/>
                        <a:pt x="7579" y="6085"/>
                        <a:pt x="7253" y="5651"/>
                      </a:cubicBezTo>
                      <a:cubicBezTo>
                        <a:pt x="6927" y="5217"/>
                        <a:pt x="6751" y="4782"/>
                        <a:pt x="6357" y="4511"/>
                      </a:cubicBezTo>
                      <a:cubicBezTo>
                        <a:pt x="5964" y="4240"/>
                        <a:pt x="5408" y="4389"/>
                        <a:pt x="4892" y="4023"/>
                      </a:cubicBezTo>
                      <a:cubicBezTo>
                        <a:pt x="4377" y="3657"/>
                        <a:pt x="3563" y="2788"/>
                        <a:pt x="3264" y="2313"/>
                      </a:cubicBezTo>
                      <a:cubicBezTo>
                        <a:pt x="2966" y="1838"/>
                        <a:pt x="3359" y="1554"/>
                        <a:pt x="3101" y="1174"/>
                      </a:cubicBezTo>
                      <a:cubicBezTo>
                        <a:pt x="2843" y="794"/>
                        <a:pt x="2178" y="156"/>
                        <a:pt x="1717" y="34"/>
                      </a:cubicBezTo>
                      <a:close/>
                    </a:path>
                  </a:pathLst>
                </a:custGeom>
                <a:solidFill>
                  <a:schemeClr val="lt1"/>
                </a:solidFill>
                <a:ln w="9525" cap="flat" cmpd="sng">
                  <a:solidFill>
                    <a:srgbClr val="000000"/>
                  </a:solidFill>
                  <a:prstDash val="solid"/>
                  <a:round/>
                  <a:headEnd type="none" w="med" len="med"/>
                  <a:tailEnd type="none" w="med" len="med"/>
                </a:ln>
              </p:spPr>
            </p:sp>
            <p:grpSp>
              <p:nvGrpSpPr>
                <p:cNvPr id="1621" name="Google Shape;1621;p36"/>
                <p:cNvGrpSpPr/>
                <p:nvPr/>
              </p:nvGrpSpPr>
              <p:grpSpPr>
                <a:xfrm rot="2008170">
                  <a:off x="7790595" y="1532300"/>
                  <a:ext cx="1100446" cy="972702"/>
                  <a:chOff x="4782737" y="3559661"/>
                  <a:chExt cx="644461" cy="569631"/>
                </a:xfrm>
              </p:grpSpPr>
              <p:sp>
                <p:nvSpPr>
                  <p:cNvPr id="1622" name="Google Shape;1622;p36"/>
                  <p:cNvSpPr/>
                  <p:nvPr/>
                </p:nvSpPr>
                <p:spPr>
                  <a:xfrm rot="-4924179">
                    <a:off x="4840298" y="3612961"/>
                    <a:ext cx="105615" cy="206493"/>
                  </a:xfrm>
                  <a:custGeom>
                    <a:avLst/>
                    <a:gdLst/>
                    <a:ahLst/>
                    <a:cxnLst/>
                    <a:rect l="l" t="t" r="r" b="b"/>
                    <a:pathLst>
                      <a:path w="379" h="741" extrusionOk="0">
                        <a:moveTo>
                          <a:pt x="41" y="650"/>
                        </a:moveTo>
                        <a:cubicBezTo>
                          <a:pt x="61" y="668"/>
                          <a:pt x="114" y="709"/>
                          <a:pt x="175" y="705"/>
                        </a:cubicBezTo>
                        <a:cubicBezTo>
                          <a:pt x="250" y="701"/>
                          <a:pt x="271" y="650"/>
                          <a:pt x="272" y="647"/>
                        </a:cubicBezTo>
                        <a:lnTo>
                          <a:pt x="334" y="374"/>
                        </a:lnTo>
                        <a:lnTo>
                          <a:pt x="343" y="57"/>
                        </a:lnTo>
                        <a:cubicBezTo>
                          <a:pt x="318" y="27"/>
                          <a:pt x="293" y="34"/>
                          <a:pt x="283" y="39"/>
                        </a:cubicBezTo>
                        <a:lnTo>
                          <a:pt x="209" y="234"/>
                        </a:lnTo>
                        <a:lnTo>
                          <a:pt x="41" y="650"/>
                        </a:lnTo>
                        <a:moveTo>
                          <a:pt x="168" y="741"/>
                        </a:moveTo>
                        <a:cubicBezTo>
                          <a:pt x="78" y="741"/>
                          <a:pt x="11" y="670"/>
                          <a:pt x="8" y="667"/>
                        </a:cubicBezTo>
                        <a:lnTo>
                          <a:pt x="0" y="659"/>
                        </a:lnTo>
                        <a:lnTo>
                          <a:pt x="176" y="221"/>
                        </a:lnTo>
                        <a:lnTo>
                          <a:pt x="254" y="16"/>
                        </a:lnTo>
                        <a:lnTo>
                          <a:pt x="259" y="13"/>
                        </a:lnTo>
                        <a:cubicBezTo>
                          <a:pt x="280" y="-2"/>
                          <a:pt x="333" y="-16"/>
                          <a:pt x="375" y="41"/>
                        </a:cubicBezTo>
                        <a:lnTo>
                          <a:pt x="379" y="46"/>
                        </a:lnTo>
                        <a:lnTo>
                          <a:pt x="369" y="378"/>
                        </a:lnTo>
                        <a:lnTo>
                          <a:pt x="305" y="658"/>
                        </a:lnTo>
                        <a:cubicBezTo>
                          <a:pt x="303" y="663"/>
                          <a:pt x="275" y="735"/>
                          <a:pt x="177" y="741"/>
                        </a:cubicBezTo>
                        <a:cubicBezTo>
                          <a:pt x="174" y="741"/>
                          <a:pt x="171" y="741"/>
                          <a:pt x="168" y="7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3" name="Google Shape;1623;p36"/>
                  <p:cNvSpPr/>
                  <p:nvPr/>
                </p:nvSpPr>
                <p:spPr>
                  <a:xfrm rot="-4924179">
                    <a:off x="4857929" y="3553548"/>
                    <a:ext cx="494078" cy="581858"/>
                  </a:xfrm>
                  <a:custGeom>
                    <a:avLst/>
                    <a:gdLst/>
                    <a:ahLst/>
                    <a:cxnLst/>
                    <a:rect l="l" t="t" r="r" b="b"/>
                    <a:pathLst>
                      <a:path w="1773" h="2088" extrusionOk="0">
                        <a:moveTo>
                          <a:pt x="0" y="1619"/>
                        </a:moveTo>
                        <a:lnTo>
                          <a:pt x="438" y="2088"/>
                        </a:lnTo>
                        <a:cubicBezTo>
                          <a:pt x="762" y="1656"/>
                          <a:pt x="897" y="1500"/>
                          <a:pt x="963" y="1491"/>
                        </a:cubicBezTo>
                        <a:cubicBezTo>
                          <a:pt x="1038" y="1480"/>
                          <a:pt x="1624" y="1139"/>
                          <a:pt x="1656" y="1097"/>
                        </a:cubicBezTo>
                        <a:cubicBezTo>
                          <a:pt x="1688" y="1054"/>
                          <a:pt x="1677" y="564"/>
                          <a:pt x="1677" y="564"/>
                        </a:cubicBezTo>
                        <a:cubicBezTo>
                          <a:pt x="1677" y="564"/>
                          <a:pt x="1783" y="447"/>
                          <a:pt x="1773" y="394"/>
                        </a:cubicBezTo>
                        <a:cubicBezTo>
                          <a:pt x="1762" y="340"/>
                          <a:pt x="1538" y="138"/>
                          <a:pt x="1485" y="85"/>
                        </a:cubicBezTo>
                        <a:cubicBezTo>
                          <a:pt x="1432" y="31"/>
                          <a:pt x="1421" y="-43"/>
                          <a:pt x="1379" y="31"/>
                        </a:cubicBezTo>
                        <a:cubicBezTo>
                          <a:pt x="1336" y="106"/>
                          <a:pt x="1336" y="149"/>
                          <a:pt x="1368" y="181"/>
                        </a:cubicBezTo>
                        <a:cubicBezTo>
                          <a:pt x="1400" y="213"/>
                          <a:pt x="1389" y="287"/>
                          <a:pt x="1389" y="287"/>
                        </a:cubicBezTo>
                        <a:lnTo>
                          <a:pt x="1357" y="372"/>
                        </a:lnTo>
                        <a:lnTo>
                          <a:pt x="1336" y="511"/>
                        </a:lnTo>
                        <a:cubicBezTo>
                          <a:pt x="1336" y="511"/>
                          <a:pt x="1304" y="564"/>
                          <a:pt x="1230" y="543"/>
                        </a:cubicBezTo>
                        <a:cubicBezTo>
                          <a:pt x="1155" y="522"/>
                          <a:pt x="1102" y="458"/>
                          <a:pt x="1102" y="458"/>
                        </a:cubicBezTo>
                        <a:lnTo>
                          <a:pt x="1240" y="85"/>
                        </a:lnTo>
                        <a:cubicBezTo>
                          <a:pt x="1240" y="85"/>
                          <a:pt x="1123" y="42"/>
                          <a:pt x="1102" y="127"/>
                        </a:cubicBezTo>
                        <a:cubicBezTo>
                          <a:pt x="1080" y="213"/>
                          <a:pt x="1134" y="181"/>
                          <a:pt x="1027" y="255"/>
                        </a:cubicBezTo>
                        <a:cubicBezTo>
                          <a:pt x="921" y="330"/>
                          <a:pt x="814" y="415"/>
                          <a:pt x="814" y="522"/>
                        </a:cubicBezTo>
                        <a:cubicBezTo>
                          <a:pt x="814" y="628"/>
                          <a:pt x="633" y="1182"/>
                          <a:pt x="633" y="1182"/>
                        </a:cubicBezTo>
                        <a:cubicBezTo>
                          <a:pt x="633" y="1182"/>
                          <a:pt x="311" y="1409"/>
                          <a:pt x="0" y="1619"/>
                        </a:cubicBezTo>
                        <a:close/>
                      </a:path>
                    </a:pathLst>
                  </a:custGeom>
                  <a:solidFill>
                    <a:srgbClr val="CD7A6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24" name="Google Shape;1624;p36"/>
                <p:cNvGrpSpPr/>
                <p:nvPr/>
              </p:nvGrpSpPr>
              <p:grpSpPr>
                <a:xfrm rot="-1230908">
                  <a:off x="9748994" y="2470010"/>
                  <a:ext cx="430796" cy="314406"/>
                  <a:chOff x="4646295" y="3088628"/>
                  <a:chExt cx="309248" cy="225697"/>
                </a:xfrm>
              </p:grpSpPr>
              <p:sp>
                <p:nvSpPr>
                  <p:cNvPr id="1625" name="Google Shape;1625;p36"/>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6" name="Google Shape;1626;p36"/>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7" name="Google Shape;1627;p36"/>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8" name="Google Shape;1628;p36"/>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9" name="Google Shape;1629;p36"/>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30" name="Google Shape;1630;p36"/>
                <p:cNvSpPr/>
                <p:nvPr/>
              </p:nvSpPr>
              <p:spPr>
                <a:xfrm rot="-1230717">
                  <a:off x="8150819" y="1824533"/>
                  <a:ext cx="3151981" cy="259980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rgbClr val="5BE3A8"/>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1" name="Google Shape;1631;p36"/>
                <p:cNvSpPr/>
                <p:nvPr/>
              </p:nvSpPr>
              <p:spPr>
                <a:xfrm rot="-1230717">
                  <a:off x="8150819" y="1824533"/>
                  <a:ext cx="3151981" cy="259980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2" name="Google Shape;1632;p36"/>
                <p:cNvSpPr/>
                <p:nvPr/>
              </p:nvSpPr>
              <p:spPr>
                <a:xfrm rot="-1230717">
                  <a:off x="8558319" y="2776684"/>
                  <a:ext cx="201105" cy="559680"/>
                </a:xfrm>
                <a:custGeom>
                  <a:avLst/>
                  <a:gdLst/>
                  <a:ahLst/>
                  <a:cxnLst/>
                  <a:rect l="l" t="t" r="r" b="b"/>
                  <a:pathLst>
                    <a:path w="401" h="1116" extrusionOk="0">
                      <a:moveTo>
                        <a:pt x="401" y="0"/>
                      </a:moveTo>
                      <a:lnTo>
                        <a:pt x="0" y="1116"/>
                      </a:lnTo>
                      <a:lnTo>
                        <a:pt x="401"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3" name="Google Shape;1633;p36"/>
                <p:cNvSpPr/>
                <p:nvPr/>
              </p:nvSpPr>
              <p:spPr>
                <a:xfrm rot="-1230717">
                  <a:off x="8701127" y="3003808"/>
                  <a:ext cx="12036" cy="273320"/>
                </a:xfrm>
                <a:custGeom>
                  <a:avLst/>
                  <a:gdLst/>
                  <a:ahLst/>
                  <a:cxnLst/>
                  <a:rect l="l" t="t" r="r" b="b"/>
                  <a:pathLst>
                    <a:path w="24" h="545" extrusionOk="0">
                      <a:moveTo>
                        <a:pt x="19" y="0"/>
                      </a:moveTo>
                      <a:cubicBezTo>
                        <a:pt x="19" y="0"/>
                        <a:pt x="38" y="287"/>
                        <a:pt x="0" y="545"/>
                      </a:cubicBezTo>
                      <a:lnTo>
                        <a:pt x="19"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4" name="Google Shape;1634;p36"/>
                <p:cNvSpPr/>
                <p:nvPr/>
              </p:nvSpPr>
              <p:spPr>
                <a:xfrm rot="-1230717">
                  <a:off x="9048044" y="2755033"/>
                  <a:ext cx="14544" cy="521064"/>
                </a:xfrm>
                <a:custGeom>
                  <a:avLst/>
                  <a:gdLst/>
                  <a:ahLst/>
                  <a:cxnLst/>
                  <a:rect l="l" t="t" r="r" b="b"/>
                  <a:pathLst>
                    <a:path w="29" h="1039" extrusionOk="0">
                      <a:moveTo>
                        <a:pt x="0" y="1039"/>
                      </a:moveTo>
                      <a:lnTo>
                        <a:pt x="29" y="0"/>
                      </a:lnTo>
                      <a:lnTo>
                        <a:pt x="0" y="1039"/>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5" name="Google Shape;1635;p36"/>
                <p:cNvSpPr/>
                <p:nvPr/>
              </p:nvSpPr>
              <p:spPr>
                <a:xfrm rot="-1230717">
                  <a:off x="8949866" y="2832600"/>
                  <a:ext cx="95788" cy="373120"/>
                </a:xfrm>
                <a:custGeom>
                  <a:avLst/>
                  <a:gdLst/>
                  <a:ahLst/>
                  <a:cxnLst/>
                  <a:rect l="l" t="t" r="r" b="b"/>
                  <a:pathLst>
                    <a:path w="191" h="744" extrusionOk="0">
                      <a:moveTo>
                        <a:pt x="191" y="744"/>
                      </a:moveTo>
                      <a:cubicBezTo>
                        <a:pt x="191" y="744"/>
                        <a:pt x="29" y="353"/>
                        <a:pt x="0" y="0"/>
                      </a:cubicBezTo>
                      <a:lnTo>
                        <a:pt x="191" y="74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6" name="Google Shape;1636;p36"/>
                <p:cNvSpPr/>
                <p:nvPr/>
              </p:nvSpPr>
              <p:spPr>
                <a:xfrm rot="-1230717">
                  <a:off x="8247109" y="2202015"/>
                  <a:ext cx="345539" cy="208125"/>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rgbClr val="5BE3A8"/>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7" name="Google Shape;1637;p36"/>
                <p:cNvSpPr/>
                <p:nvPr/>
              </p:nvSpPr>
              <p:spPr>
                <a:xfrm rot="-1230717">
                  <a:off x="8247109" y="2202015"/>
                  <a:ext cx="345539" cy="208125"/>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38" name="Google Shape;1638;p36"/>
              <p:cNvSpPr/>
              <p:nvPr/>
            </p:nvSpPr>
            <p:spPr>
              <a:xfrm>
                <a:off x="6988288" y="2125628"/>
                <a:ext cx="61920" cy="78120"/>
              </a:xfrm>
              <a:custGeom>
                <a:avLst/>
                <a:gdLst/>
                <a:ahLst/>
                <a:cxnLst/>
                <a:rect l="l" t="t" r="r" b="b"/>
                <a:pathLst>
                  <a:path w="172" h="217" extrusionOk="0">
                    <a:moveTo>
                      <a:pt x="132" y="122"/>
                    </a:moveTo>
                    <a:cubicBezTo>
                      <a:pt x="126" y="141"/>
                      <a:pt x="115" y="159"/>
                      <a:pt x="102" y="170"/>
                    </a:cubicBezTo>
                    <a:cubicBezTo>
                      <a:pt x="95" y="175"/>
                      <a:pt x="81" y="184"/>
                      <a:pt x="66" y="179"/>
                    </a:cubicBezTo>
                    <a:cubicBezTo>
                      <a:pt x="42" y="172"/>
                      <a:pt x="30" y="134"/>
                      <a:pt x="41" y="96"/>
                    </a:cubicBezTo>
                    <a:cubicBezTo>
                      <a:pt x="51" y="61"/>
                      <a:pt x="75" y="37"/>
                      <a:pt x="98" y="37"/>
                    </a:cubicBezTo>
                    <a:cubicBezTo>
                      <a:pt x="101" y="37"/>
                      <a:pt x="104" y="37"/>
                      <a:pt x="106" y="38"/>
                    </a:cubicBezTo>
                    <a:cubicBezTo>
                      <a:pt x="131" y="45"/>
                      <a:pt x="143" y="83"/>
                      <a:pt x="132" y="122"/>
                    </a:cubicBezTo>
                    <a:moveTo>
                      <a:pt x="117" y="3"/>
                    </a:moveTo>
                    <a:cubicBezTo>
                      <a:pt x="71" y="-10"/>
                      <a:pt x="22" y="26"/>
                      <a:pt x="6" y="86"/>
                    </a:cubicBezTo>
                    <a:cubicBezTo>
                      <a:pt x="-11" y="145"/>
                      <a:pt x="11" y="202"/>
                      <a:pt x="56" y="215"/>
                    </a:cubicBezTo>
                    <a:cubicBezTo>
                      <a:pt x="62" y="216"/>
                      <a:pt x="68" y="217"/>
                      <a:pt x="75" y="217"/>
                    </a:cubicBezTo>
                    <a:cubicBezTo>
                      <a:pt x="92" y="217"/>
                      <a:pt x="109" y="211"/>
                      <a:pt x="125" y="198"/>
                    </a:cubicBezTo>
                    <a:cubicBezTo>
                      <a:pt x="144" y="182"/>
                      <a:pt x="159" y="159"/>
                      <a:pt x="167" y="132"/>
                    </a:cubicBezTo>
                    <a:cubicBezTo>
                      <a:pt x="184" y="72"/>
                      <a:pt x="162" y="15"/>
                      <a:pt x="117" y="3"/>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9" name="Google Shape;1639;p36"/>
              <p:cNvSpPr/>
              <p:nvPr/>
            </p:nvSpPr>
            <p:spPr>
              <a:xfrm>
                <a:off x="7082248" y="2088908"/>
                <a:ext cx="22320" cy="30240"/>
              </a:xfrm>
              <a:custGeom>
                <a:avLst/>
                <a:gdLst/>
                <a:ahLst/>
                <a:cxnLst/>
                <a:rect l="l" t="t" r="r" b="b"/>
                <a:pathLst>
                  <a:path w="62" h="84" extrusionOk="0">
                    <a:moveTo>
                      <a:pt x="31" y="84"/>
                    </a:moveTo>
                    <a:cubicBezTo>
                      <a:pt x="48" y="84"/>
                      <a:pt x="62" y="65"/>
                      <a:pt x="62" y="42"/>
                    </a:cubicBezTo>
                    <a:cubicBezTo>
                      <a:pt x="62" y="19"/>
                      <a:pt x="48" y="0"/>
                      <a:pt x="31" y="0"/>
                    </a:cubicBezTo>
                    <a:cubicBezTo>
                      <a:pt x="14" y="0"/>
                      <a:pt x="0" y="19"/>
                      <a:pt x="0" y="42"/>
                    </a:cubicBezTo>
                    <a:cubicBezTo>
                      <a:pt x="0" y="65"/>
                      <a:pt x="14" y="84"/>
                      <a:pt x="31" y="8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0" name="Google Shape;1640;p36"/>
              <p:cNvSpPr/>
              <p:nvPr/>
            </p:nvSpPr>
            <p:spPr>
              <a:xfrm>
                <a:off x="7084048" y="2128508"/>
                <a:ext cx="21960" cy="29880"/>
              </a:xfrm>
              <a:custGeom>
                <a:avLst/>
                <a:gdLst/>
                <a:ahLst/>
                <a:cxnLst/>
                <a:rect l="l" t="t" r="r" b="b"/>
                <a:pathLst>
                  <a:path w="61" h="83" extrusionOk="0">
                    <a:moveTo>
                      <a:pt x="30" y="0"/>
                    </a:moveTo>
                    <a:cubicBezTo>
                      <a:pt x="14" y="0"/>
                      <a:pt x="0" y="19"/>
                      <a:pt x="0" y="42"/>
                    </a:cubicBezTo>
                    <a:cubicBezTo>
                      <a:pt x="0" y="64"/>
                      <a:pt x="14" y="83"/>
                      <a:pt x="30" y="83"/>
                    </a:cubicBezTo>
                    <a:cubicBezTo>
                      <a:pt x="47" y="83"/>
                      <a:pt x="61" y="64"/>
                      <a:pt x="61" y="42"/>
                    </a:cubicBezTo>
                    <a:cubicBezTo>
                      <a:pt x="61" y="19"/>
                      <a:pt x="47" y="0"/>
                      <a:pt x="3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1" name="Google Shape;1641;p36"/>
              <p:cNvSpPr/>
              <p:nvPr/>
            </p:nvSpPr>
            <p:spPr>
              <a:xfrm>
                <a:off x="7154608" y="1995667"/>
                <a:ext cx="73800" cy="274320"/>
              </a:xfrm>
              <a:custGeom>
                <a:avLst/>
                <a:gdLst/>
                <a:ahLst/>
                <a:cxnLst/>
                <a:rect l="l" t="t" r="r" b="b"/>
                <a:pathLst>
                  <a:path w="205" h="762" extrusionOk="0">
                    <a:moveTo>
                      <a:pt x="205" y="28"/>
                    </a:moveTo>
                    <a:lnTo>
                      <a:pt x="182" y="0"/>
                    </a:lnTo>
                    <a:cubicBezTo>
                      <a:pt x="178" y="3"/>
                      <a:pt x="-146" y="291"/>
                      <a:pt x="81" y="762"/>
                    </a:cubicBezTo>
                    <a:lnTo>
                      <a:pt x="114" y="746"/>
                    </a:lnTo>
                    <a:cubicBezTo>
                      <a:pt x="-101" y="301"/>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2" name="Google Shape;1642;p36"/>
              <p:cNvSpPr/>
              <p:nvPr/>
            </p:nvSpPr>
            <p:spPr>
              <a:xfrm>
                <a:off x="7569688" y="1993508"/>
                <a:ext cx="53280" cy="275400"/>
              </a:xfrm>
              <a:custGeom>
                <a:avLst/>
                <a:gdLst/>
                <a:ahLst/>
                <a:cxnLst/>
                <a:rect l="l" t="t" r="r" b="b"/>
                <a:pathLst>
                  <a:path w="148" h="765" extrusionOk="0">
                    <a:moveTo>
                      <a:pt x="2" y="23"/>
                    </a:moveTo>
                    <a:cubicBezTo>
                      <a:pt x="4" y="26"/>
                      <a:pt x="249" y="333"/>
                      <a:pt x="0" y="746"/>
                    </a:cubicBezTo>
                    <a:lnTo>
                      <a:pt x="31" y="765"/>
                    </a:lnTo>
                    <a:cubicBezTo>
                      <a:pt x="293" y="330"/>
                      <a:pt x="33"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3" name="Google Shape;1643;p36"/>
              <p:cNvSpPr/>
              <p:nvPr/>
            </p:nvSpPr>
            <p:spPr>
              <a:xfrm>
                <a:off x="7181968" y="2074148"/>
                <a:ext cx="121320" cy="108000"/>
              </a:xfrm>
              <a:custGeom>
                <a:avLst/>
                <a:gdLst/>
                <a:ahLst/>
                <a:cxnLst/>
                <a:rect l="l" t="t" r="r" b="b"/>
                <a:pathLst>
                  <a:path w="337" h="300" extrusionOk="0">
                    <a:moveTo>
                      <a:pt x="225" y="117"/>
                    </a:moveTo>
                    <a:cubicBezTo>
                      <a:pt x="235" y="95"/>
                      <a:pt x="245" y="73"/>
                      <a:pt x="256" y="55"/>
                    </a:cubicBezTo>
                    <a:cubicBezTo>
                      <a:pt x="263" y="42"/>
                      <a:pt x="268" y="39"/>
                      <a:pt x="268" y="38"/>
                    </a:cubicBezTo>
                    <a:cubicBezTo>
                      <a:pt x="279" y="44"/>
                      <a:pt x="294" y="90"/>
                      <a:pt x="301" y="136"/>
                    </a:cubicBezTo>
                    <a:lnTo>
                      <a:pt x="337" y="131"/>
                    </a:lnTo>
                    <a:cubicBezTo>
                      <a:pt x="332" y="95"/>
                      <a:pt x="315" y="9"/>
                      <a:pt x="275" y="2"/>
                    </a:cubicBezTo>
                    <a:cubicBezTo>
                      <a:pt x="256" y="-2"/>
                      <a:pt x="239" y="10"/>
                      <a:pt x="224" y="37"/>
                    </a:cubicBezTo>
                    <a:cubicBezTo>
                      <a:pt x="222" y="40"/>
                      <a:pt x="220" y="44"/>
                      <a:pt x="218" y="48"/>
                    </a:cubicBezTo>
                    <a:cubicBezTo>
                      <a:pt x="213" y="35"/>
                      <a:pt x="206" y="23"/>
                      <a:pt x="194" y="14"/>
                    </a:cubicBezTo>
                    <a:cubicBezTo>
                      <a:pt x="174" y="-2"/>
                      <a:pt x="156" y="-1"/>
                      <a:pt x="144" y="3"/>
                    </a:cubicBezTo>
                    <a:cubicBezTo>
                      <a:pt x="96" y="20"/>
                      <a:pt x="73" y="111"/>
                      <a:pt x="69" y="129"/>
                    </a:cubicBezTo>
                    <a:lnTo>
                      <a:pt x="105" y="137"/>
                    </a:lnTo>
                    <a:cubicBezTo>
                      <a:pt x="113" y="102"/>
                      <a:pt x="135" y="45"/>
                      <a:pt x="156" y="38"/>
                    </a:cubicBezTo>
                    <a:cubicBezTo>
                      <a:pt x="158" y="37"/>
                      <a:pt x="163" y="36"/>
                      <a:pt x="172" y="43"/>
                    </a:cubicBezTo>
                    <a:cubicBezTo>
                      <a:pt x="187" y="54"/>
                      <a:pt x="190" y="79"/>
                      <a:pt x="189" y="107"/>
                    </a:cubicBezTo>
                    <a:cubicBezTo>
                      <a:pt x="187" y="110"/>
                      <a:pt x="186" y="114"/>
                      <a:pt x="184" y="117"/>
                    </a:cubicBezTo>
                    <a:cubicBezTo>
                      <a:pt x="152" y="185"/>
                      <a:pt x="115" y="263"/>
                      <a:pt x="77" y="255"/>
                    </a:cubicBezTo>
                    <a:cubicBezTo>
                      <a:pt x="58" y="252"/>
                      <a:pt x="46" y="245"/>
                      <a:pt x="41" y="237"/>
                    </a:cubicBezTo>
                    <a:cubicBezTo>
                      <a:pt x="35" y="228"/>
                      <a:pt x="38" y="219"/>
                      <a:pt x="38" y="218"/>
                    </a:cubicBezTo>
                    <a:lnTo>
                      <a:pt x="4" y="206"/>
                    </a:lnTo>
                    <a:cubicBezTo>
                      <a:pt x="3" y="208"/>
                      <a:pt x="-5" y="231"/>
                      <a:pt x="9" y="254"/>
                    </a:cubicBezTo>
                    <a:cubicBezTo>
                      <a:pt x="19" y="273"/>
                      <a:pt x="40" y="286"/>
                      <a:pt x="70" y="291"/>
                    </a:cubicBezTo>
                    <a:cubicBezTo>
                      <a:pt x="75" y="292"/>
                      <a:pt x="79" y="293"/>
                      <a:pt x="83" y="293"/>
                    </a:cubicBezTo>
                    <a:cubicBezTo>
                      <a:pt x="120" y="293"/>
                      <a:pt x="149" y="260"/>
                      <a:pt x="174" y="217"/>
                    </a:cubicBezTo>
                    <a:cubicBezTo>
                      <a:pt x="171" y="246"/>
                      <a:pt x="173" y="269"/>
                      <a:pt x="189" y="283"/>
                    </a:cubicBezTo>
                    <a:cubicBezTo>
                      <a:pt x="202" y="294"/>
                      <a:pt x="218" y="300"/>
                      <a:pt x="237" y="300"/>
                    </a:cubicBezTo>
                    <a:cubicBezTo>
                      <a:pt x="244" y="300"/>
                      <a:pt x="252" y="299"/>
                      <a:pt x="260" y="298"/>
                    </a:cubicBezTo>
                    <a:cubicBezTo>
                      <a:pt x="292" y="290"/>
                      <a:pt x="321" y="269"/>
                      <a:pt x="331" y="246"/>
                    </a:cubicBezTo>
                    <a:lnTo>
                      <a:pt x="298" y="231"/>
                    </a:lnTo>
                    <a:cubicBezTo>
                      <a:pt x="293" y="242"/>
                      <a:pt x="274" y="257"/>
                      <a:pt x="252" y="262"/>
                    </a:cubicBezTo>
                    <a:cubicBezTo>
                      <a:pt x="242" y="264"/>
                      <a:pt x="225" y="266"/>
                      <a:pt x="213" y="255"/>
                    </a:cubicBezTo>
                    <a:cubicBezTo>
                      <a:pt x="205" y="249"/>
                      <a:pt x="213" y="203"/>
                      <a:pt x="217" y="179"/>
                    </a:cubicBezTo>
                    <a:cubicBezTo>
                      <a:pt x="220" y="158"/>
                      <a:pt x="223" y="137"/>
                      <a:pt x="225" y="1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4" name="Google Shape;1644;p36"/>
              <p:cNvSpPr/>
              <p:nvPr/>
            </p:nvSpPr>
            <p:spPr>
              <a:xfrm>
                <a:off x="7308327" y="2155508"/>
                <a:ext cx="54720" cy="63000"/>
              </a:xfrm>
              <a:custGeom>
                <a:avLst/>
                <a:gdLst/>
                <a:ahLst/>
                <a:cxnLst/>
                <a:rect l="l" t="t" r="r" b="b"/>
                <a:pathLst>
                  <a:path w="152" h="175" extrusionOk="0">
                    <a:moveTo>
                      <a:pt x="133" y="22"/>
                    </a:moveTo>
                    <a:cubicBezTo>
                      <a:pt x="130" y="21"/>
                      <a:pt x="117" y="17"/>
                      <a:pt x="106" y="32"/>
                    </a:cubicBezTo>
                    <a:cubicBezTo>
                      <a:pt x="99" y="42"/>
                      <a:pt x="80" y="61"/>
                      <a:pt x="62" y="78"/>
                    </a:cubicBezTo>
                    <a:cubicBezTo>
                      <a:pt x="59" y="81"/>
                      <a:pt x="56" y="83"/>
                      <a:pt x="53" y="86"/>
                    </a:cubicBezTo>
                    <a:cubicBezTo>
                      <a:pt x="50" y="56"/>
                      <a:pt x="44" y="23"/>
                      <a:pt x="38" y="0"/>
                    </a:cubicBezTo>
                    <a:lnTo>
                      <a:pt x="3" y="8"/>
                    </a:lnTo>
                    <a:cubicBezTo>
                      <a:pt x="12" y="50"/>
                      <a:pt x="18" y="94"/>
                      <a:pt x="19" y="120"/>
                    </a:cubicBezTo>
                    <a:cubicBezTo>
                      <a:pt x="3" y="139"/>
                      <a:pt x="-2" y="150"/>
                      <a:pt x="2" y="161"/>
                    </a:cubicBezTo>
                    <a:cubicBezTo>
                      <a:pt x="4" y="165"/>
                      <a:pt x="9" y="175"/>
                      <a:pt x="25" y="175"/>
                    </a:cubicBezTo>
                    <a:cubicBezTo>
                      <a:pt x="33" y="175"/>
                      <a:pt x="40" y="172"/>
                      <a:pt x="46" y="165"/>
                    </a:cubicBezTo>
                    <a:cubicBezTo>
                      <a:pt x="51" y="159"/>
                      <a:pt x="54" y="148"/>
                      <a:pt x="55" y="136"/>
                    </a:cubicBezTo>
                    <a:cubicBezTo>
                      <a:pt x="65" y="126"/>
                      <a:pt x="77" y="114"/>
                      <a:pt x="87" y="105"/>
                    </a:cubicBezTo>
                    <a:cubicBezTo>
                      <a:pt x="97" y="95"/>
                      <a:pt x="107" y="86"/>
                      <a:pt x="115" y="77"/>
                    </a:cubicBezTo>
                    <a:cubicBezTo>
                      <a:pt x="116" y="100"/>
                      <a:pt x="114" y="134"/>
                      <a:pt x="112" y="164"/>
                    </a:cubicBezTo>
                    <a:lnTo>
                      <a:pt x="148" y="167"/>
                    </a:lnTo>
                    <a:cubicBezTo>
                      <a:pt x="160" y="32"/>
                      <a:pt x="145" y="26"/>
                      <a:pt x="133" y="2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5" name="Google Shape;1645;p36"/>
              <p:cNvSpPr/>
              <p:nvPr/>
            </p:nvSpPr>
            <p:spPr>
              <a:xfrm>
                <a:off x="5983888" y="2089628"/>
                <a:ext cx="153000" cy="159120"/>
              </a:xfrm>
              <a:custGeom>
                <a:avLst/>
                <a:gdLst/>
                <a:ahLst/>
                <a:cxnLst/>
                <a:rect l="l" t="t" r="r" b="b"/>
                <a:pathLst>
                  <a:path w="425" h="442" extrusionOk="0">
                    <a:moveTo>
                      <a:pt x="273" y="376"/>
                    </a:moveTo>
                    <a:cubicBezTo>
                      <a:pt x="267" y="386"/>
                      <a:pt x="263" y="390"/>
                      <a:pt x="263" y="392"/>
                    </a:cubicBezTo>
                    <a:cubicBezTo>
                      <a:pt x="259" y="389"/>
                      <a:pt x="248" y="374"/>
                      <a:pt x="237" y="319"/>
                    </a:cubicBezTo>
                    <a:cubicBezTo>
                      <a:pt x="220" y="234"/>
                      <a:pt x="220" y="83"/>
                      <a:pt x="220" y="82"/>
                    </a:cubicBezTo>
                    <a:cubicBezTo>
                      <a:pt x="220" y="73"/>
                      <a:pt x="213" y="65"/>
                      <a:pt x="204" y="64"/>
                    </a:cubicBezTo>
                    <a:cubicBezTo>
                      <a:pt x="195" y="62"/>
                      <a:pt x="186" y="68"/>
                      <a:pt x="184" y="76"/>
                    </a:cubicBezTo>
                    <a:cubicBezTo>
                      <a:pt x="183" y="79"/>
                      <a:pt x="118" y="298"/>
                      <a:pt x="72" y="374"/>
                    </a:cubicBezTo>
                    <a:cubicBezTo>
                      <a:pt x="53" y="405"/>
                      <a:pt x="43" y="406"/>
                      <a:pt x="43" y="406"/>
                    </a:cubicBezTo>
                    <a:cubicBezTo>
                      <a:pt x="41" y="405"/>
                      <a:pt x="37" y="400"/>
                      <a:pt x="35" y="395"/>
                    </a:cubicBezTo>
                    <a:lnTo>
                      <a:pt x="18" y="401"/>
                    </a:lnTo>
                    <a:lnTo>
                      <a:pt x="0" y="407"/>
                    </a:lnTo>
                    <a:cubicBezTo>
                      <a:pt x="1" y="411"/>
                      <a:pt x="12" y="439"/>
                      <a:pt x="39" y="442"/>
                    </a:cubicBezTo>
                    <a:cubicBezTo>
                      <a:pt x="40" y="442"/>
                      <a:pt x="42" y="442"/>
                      <a:pt x="43" y="442"/>
                    </a:cubicBezTo>
                    <a:cubicBezTo>
                      <a:pt x="63" y="442"/>
                      <a:pt x="83" y="426"/>
                      <a:pt x="103" y="393"/>
                    </a:cubicBezTo>
                    <a:cubicBezTo>
                      <a:pt x="131" y="348"/>
                      <a:pt x="163" y="261"/>
                      <a:pt x="186" y="190"/>
                    </a:cubicBezTo>
                    <a:cubicBezTo>
                      <a:pt x="189" y="236"/>
                      <a:pt x="193" y="287"/>
                      <a:pt x="201" y="326"/>
                    </a:cubicBezTo>
                    <a:cubicBezTo>
                      <a:pt x="214" y="393"/>
                      <a:pt x="232" y="425"/>
                      <a:pt x="258" y="429"/>
                    </a:cubicBezTo>
                    <a:cubicBezTo>
                      <a:pt x="276" y="431"/>
                      <a:pt x="292" y="419"/>
                      <a:pt x="305" y="392"/>
                    </a:cubicBezTo>
                    <a:cubicBezTo>
                      <a:pt x="336" y="331"/>
                      <a:pt x="395" y="172"/>
                      <a:pt x="425" y="6"/>
                    </a:cubicBezTo>
                    <a:lnTo>
                      <a:pt x="389" y="0"/>
                    </a:lnTo>
                    <a:cubicBezTo>
                      <a:pt x="359" y="168"/>
                      <a:pt x="298" y="326"/>
                      <a:pt x="273" y="3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6" name="Google Shape;1646;p36"/>
              <p:cNvSpPr/>
              <p:nvPr/>
            </p:nvSpPr>
            <p:spPr>
              <a:xfrm>
                <a:off x="6152368" y="2164867"/>
                <a:ext cx="156600" cy="63720"/>
              </a:xfrm>
              <a:custGeom>
                <a:avLst/>
                <a:gdLst/>
                <a:ahLst/>
                <a:cxnLst/>
                <a:rect l="l" t="t" r="r" b="b"/>
                <a:pathLst>
                  <a:path w="435" h="177" extrusionOk="0">
                    <a:moveTo>
                      <a:pt x="423" y="66"/>
                    </a:moveTo>
                    <a:lnTo>
                      <a:pt x="390" y="52"/>
                    </a:lnTo>
                    <a:lnTo>
                      <a:pt x="390" y="51"/>
                    </a:lnTo>
                    <a:lnTo>
                      <a:pt x="388" y="51"/>
                    </a:lnTo>
                    <a:lnTo>
                      <a:pt x="266" y="0"/>
                    </a:lnTo>
                    <a:lnTo>
                      <a:pt x="252" y="34"/>
                    </a:lnTo>
                    <a:lnTo>
                      <a:pt x="293" y="51"/>
                    </a:lnTo>
                    <a:lnTo>
                      <a:pt x="0" y="51"/>
                    </a:lnTo>
                    <a:lnTo>
                      <a:pt x="0" y="88"/>
                    </a:lnTo>
                    <a:lnTo>
                      <a:pt x="351" y="88"/>
                    </a:lnTo>
                    <a:cubicBezTo>
                      <a:pt x="312" y="104"/>
                      <a:pt x="266" y="128"/>
                      <a:pt x="244" y="155"/>
                    </a:cubicBezTo>
                    <a:lnTo>
                      <a:pt x="273" y="177"/>
                    </a:lnTo>
                    <a:cubicBezTo>
                      <a:pt x="299" y="145"/>
                      <a:pt x="389" y="111"/>
                      <a:pt x="422" y="100"/>
                    </a:cubicBezTo>
                    <a:cubicBezTo>
                      <a:pt x="429" y="98"/>
                      <a:pt x="434" y="91"/>
                      <a:pt x="435" y="84"/>
                    </a:cubicBezTo>
                    <a:cubicBezTo>
                      <a:pt x="435" y="76"/>
                      <a:pt x="431" y="69"/>
                      <a:pt x="423" y="66"/>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7" name="Google Shape;1647;p36"/>
              <p:cNvSpPr/>
              <p:nvPr/>
            </p:nvSpPr>
            <p:spPr>
              <a:xfrm>
                <a:off x="6323368" y="2100068"/>
                <a:ext cx="116280" cy="168840"/>
              </a:xfrm>
              <a:custGeom>
                <a:avLst/>
                <a:gdLst/>
                <a:ahLst/>
                <a:cxnLst/>
                <a:rect l="l" t="t" r="r" b="b"/>
                <a:pathLst>
                  <a:path w="323" h="469" extrusionOk="0">
                    <a:moveTo>
                      <a:pt x="99" y="223"/>
                    </a:moveTo>
                    <a:cubicBezTo>
                      <a:pt x="97" y="223"/>
                      <a:pt x="96" y="223"/>
                      <a:pt x="95" y="223"/>
                    </a:cubicBezTo>
                    <a:cubicBezTo>
                      <a:pt x="90" y="224"/>
                      <a:pt x="87" y="227"/>
                      <a:pt x="84" y="230"/>
                    </a:cubicBezTo>
                    <a:lnTo>
                      <a:pt x="90" y="161"/>
                    </a:lnTo>
                    <a:cubicBezTo>
                      <a:pt x="129" y="88"/>
                      <a:pt x="172" y="39"/>
                      <a:pt x="193" y="37"/>
                    </a:cubicBezTo>
                    <a:cubicBezTo>
                      <a:pt x="195" y="37"/>
                      <a:pt x="200" y="37"/>
                      <a:pt x="205" y="48"/>
                    </a:cubicBezTo>
                    <a:cubicBezTo>
                      <a:pt x="238" y="110"/>
                      <a:pt x="222" y="140"/>
                      <a:pt x="157" y="201"/>
                    </a:cubicBezTo>
                    <a:cubicBezTo>
                      <a:pt x="133" y="223"/>
                      <a:pt x="120" y="230"/>
                      <a:pt x="115" y="232"/>
                    </a:cubicBezTo>
                    <a:cubicBezTo>
                      <a:pt x="112" y="226"/>
                      <a:pt x="105" y="223"/>
                      <a:pt x="99" y="223"/>
                    </a:cubicBezTo>
                    <a:moveTo>
                      <a:pt x="37" y="348"/>
                    </a:moveTo>
                    <a:cubicBezTo>
                      <a:pt x="36" y="326"/>
                      <a:pt x="37" y="301"/>
                      <a:pt x="44" y="274"/>
                    </a:cubicBezTo>
                    <a:lnTo>
                      <a:pt x="37" y="348"/>
                    </a:lnTo>
                    <a:moveTo>
                      <a:pt x="240" y="415"/>
                    </a:moveTo>
                    <a:cubicBezTo>
                      <a:pt x="229" y="415"/>
                      <a:pt x="219" y="410"/>
                      <a:pt x="209" y="399"/>
                    </a:cubicBezTo>
                    <a:cubicBezTo>
                      <a:pt x="176" y="363"/>
                      <a:pt x="146" y="302"/>
                      <a:pt x="129" y="265"/>
                    </a:cubicBezTo>
                    <a:cubicBezTo>
                      <a:pt x="144" y="260"/>
                      <a:pt x="161" y="247"/>
                      <a:pt x="182" y="228"/>
                    </a:cubicBezTo>
                    <a:cubicBezTo>
                      <a:pt x="244" y="169"/>
                      <a:pt x="285" y="121"/>
                      <a:pt x="238" y="31"/>
                    </a:cubicBezTo>
                    <a:cubicBezTo>
                      <a:pt x="223" y="3"/>
                      <a:pt x="202" y="0"/>
                      <a:pt x="191" y="1"/>
                    </a:cubicBezTo>
                    <a:cubicBezTo>
                      <a:pt x="161" y="3"/>
                      <a:pt x="128" y="35"/>
                      <a:pt x="98" y="79"/>
                    </a:cubicBezTo>
                    <a:lnTo>
                      <a:pt x="100" y="54"/>
                    </a:lnTo>
                    <a:lnTo>
                      <a:pt x="63" y="51"/>
                    </a:lnTo>
                    <a:lnTo>
                      <a:pt x="54" y="151"/>
                    </a:lnTo>
                    <a:cubicBezTo>
                      <a:pt x="41" y="177"/>
                      <a:pt x="30" y="203"/>
                      <a:pt x="21" y="225"/>
                    </a:cubicBezTo>
                    <a:cubicBezTo>
                      <a:pt x="-30" y="355"/>
                      <a:pt x="28" y="456"/>
                      <a:pt x="31" y="460"/>
                    </a:cubicBezTo>
                    <a:cubicBezTo>
                      <a:pt x="34" y="466"/>
                      <a:pt x="40" y="469"/>
                      <a:pt x="46" y="469"/>
                    </a:cubicBezTo>
                    <a:cubicBezTo>
                      <a:pt x="48" y="469"/>
                      <a:pt x="49" y="469"/>
                      <a:pt x="50" y="469"/>
                    </a:cubicBezTo>
                    <a:cubicBezTo>
                      <a:pt x="58" y="467"/>
                      <a:pt x="64" y="461"/>
                      <a:pt x="65" y="453"/>
                    </a:cubicBezTo>
                    <a:lnTo>
                      <a:pt x="83" y="250"/>
                    </a:lnTo>
                    <a:cubicBezTo>
                      <a:pt x="83" y="251"/>
                      <a:pt x="84" y="253"/>
                      <a:pt x="84" y="254"/>
                    </a:cubicBezTo>
                    <a:cubicBezTo>
                      <a:pt x="95" y="280"/>
                      <a:pt x="134" y="373"/>
                      <a:pt x="182" y="424"/>
                    </a:cubicBezTo>
                    <a:cubicBezTo>
                      <a:pt x="199" y="443"/>
                      <a:pt x="219" y="452"/>
                      <a:pt x="242" y="451"/>
                    </a:cubicBezTo>
                    <a:cubicBezTo>
                      <a:pt x="286" y="450"/>
                      <a:pt x="322" y="408"/>
                      <a:pt x="323" y="406"/>
                    </a:cubicBezTo>
                    <a:lnTo>
                      <a:pt x="295" y="382"/>
                    </a:lnTo>
                    <a:cubicBezTo>
                      <a:pt x="288" y="391"/>
                      <a:pt x="264" y="414"/>
                      <a:pt x="240" y="4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8" name="Google Shape;1648;p36"/>
              <p:cNvSpPr/>
              <p:nvPr/>
            </p:nvSpPr>
            <p:spPr>
              <a:xfrm>
                <a:off x="6568168" y="2043548"/>
                <a:ext cx="113760" cy="140760"/>
              </a:xfrm>
              <a:custGeom>
                <a:avLst/>
                <a:gdLst/>
                <a:ahLst/>
                <a:cxnLst/>
                <a:rect l="l" t="t" r="r" b="b"/>
                <a:pathLst>
                  <a:path w="316" h="391" extrusionOk="0">
                    <a:moveTo>
                      <a:pt x="234" y="354"/>
                    </a:moveTo>
                    <a:cubicBezTo>
                      <a:pt x="226" y="346"/>
                      <a:pt x="230" y="293"/>
                      <a:pt x="234" y="254"/>
                    </a:cubicBezTo>
                    <a:cubicBezTo>
                      <a:pt x="238" y="210"/>
                      <a:pt x="242" y="160"/>
                      <a:pt x="238" y="112"/>
                    </a:cubicBezTo>
                    <a:cubicBezTo>
                      <a:pt x="234" y="54"/>
                      <a:pt x="218" y="22"/>
                      <a:pt x="190" y="15"/>
                    </a:cubicBezTo>
                    <a:cubicBezTo>
                      <a:pt x="159" y="7"/>
                      <a:pt x="123" y="36"/>
                      <a:pt x="82" y="99"/>
                    </a:cubicBezTo>
                    <a:cubicBezTo>
                      <a:pt x="63" y="129"/>
                      <a:pt x="49" y="163"/>
                      <a:pt x="37" y="198"/>
                    </a:cubicBezTo>
                    <a:lnTo>
                      <a:pt x="37" y="0"/>
                    </a:lnTo>
                    <a:lnTo>
                      <a:pt x="0" y="0"/>
                    </a:lnTo>
                    <a:lnTo>
                      <a:pt x="0" y="363"/>
                    </a:lnTo>
                    <a:cubicBezTo>
                      <a:pt x="0" y="373"/>
                      <a:pt x="8" y="381"/>
                      <a:pt x="18" y="381"/>
                    </a:cubicBezTo>
                    <a:cubicBezTo>
                      <a:pt x="28" y="382"/>
                      <a:pt x="36" y="375"/>
                      <a:pt x="37" y="365"/>
                    </a:cubicBezTo>
                    <a:cubicBezTo>
                      <a:pt x="37" y="363"/>
                      <a:pt x="55" y="210"/>
                      <a:pt x="113" y="119"/>
                    </a:cubicBezTo>
                    <a:cubicBezTo>
                      <a:pt x="150" y="61"/>
                      <a:pt x="174" y="49"/>
                      <a:pt x="181" y="51"/>
                    </a:cubicBezTo>
                    <a:cubicBezTo>
                      <a:pt x="187" y="52"/>
                      <a:pt x="198" y="67"/>
                      <a:pt x="202" y="115"/>
                    </a:cubicBezTo>
                    <a:cubicBezTo>
                      <a:pt x="205" y="159"/>
                      <a:pt x="201" y="208"/>
                      <a:pt x="197" y="251"/>
                    </a:cubicBezTo>
                    <a:cubicBezTo>
                      <a:pt x="191" y="326"/>
                      <a:pt x="186" y="381"/>
                      <a:pt x="225" y="390"/>
                    </a:cubicBezTo>
                    <a:cubicBezTo>
                      <a:pt x="229" y="390"/>
                      <a:pt x="232" y="391"/>
                      <a:pt x="236" y="391"/>
                    </a:cubicBezTo>
                    <a:cubicBezTo>
                      <a:pt x="282" y="391"/>
                      <a:pt x="312" y="321"/>
                      <a:pt x="316" y="313"/>
                    </a:cubicBezTo>
                    <a:lnTo>
                      <a:pt x="282" y="299"/>
                    </a:lnTo>
                    <a:cubicBezTo>
                      <a:pt x="273" y="320"/>
                      <a:pt x="250" y="357"/>
                      <a:pt x="234"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9" name="Google Shape;1649;p36"/>
              <p:cNvSpPr/>
              <p:nvPr/>
            </p:nvSpPr>
            <p:spPr>
              <a:xfrm>
                <a:off x="6730168" y="2062988"/>
                <a:ext cx="81360" cy="88920"/>
              </a:xfrm>
              <a:custGeom>
                <a:avLst/>
                <a:gdLst/>
                <a:ahLst/>
                <a:cxnLst/>
                <a:rect l="l" t="t" r="r" b="b"/>
                <a:pathLst>
                  <a:path w="226" h="247" extrusionOk="0">
                    <a:moveTo>
                      <a:pt x="226" y="153"/>
                    </a:moveTo>
                    <a:cubicBezTo>
                      <a:pt x="227" y="147"/>
                      <a:pt x="224" y="140"/>
                      <a:pt x="218" y="136"/>
                    </a:cubicBezTo>
                    <a:lnTo>
                      <a:pt x="21" y="0"/>
                    </a:lnTo>
                    <a:lnTo>
                      <a:pt x="1" y="31"/>
                    </a:lnTo>
                    <a:lnTo>
                      <a:pt x="169" y="147"/>
                    </a:lnTo>
                    <a:lnTo>
                      <a:pt x="0" y="213"/>
                    </a:lnTo>
                    <a:lnTo>
                      <a:pt x="13" y="247"/>
                    </a:lnTo>
                    <a:lnTo>
                      <a:pt x="215" y="168"/>
                    </a:lnTo>
                    <a:cubicBezTo>
                      <a:pt x="221" y="166"/>
                      <a:pt x="225" y="160"/>
                      <a:pt x="226" y="153"/>
                    </a:cubicBezTo>
                    <a:close/>
                  </a:path>
                </a:pathLst>
              </a:custGeom>
              <a:solidFill>
                <a:schemeClr val="dk1"/>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0" name="Google Shape;1650;p36"/>
              <p:cNvSpPr/>
              <p:nvPr/>
            </p:nvSpPr>
            <p:spPr>
              <a:xfrm>
                <a:off x="6737008" y="2141828"/>
                <a:ext cx="83160" cy="49320"/>
              </a:xfrm>
              <a:custGeom>
                <a:avLst/>
                <a:gdLst/>
                <a:ahLst/>
                <a:cxnLst/>
                <a:rect l="l" t="t" r="r" b="b"/>
                <a:pathLst>
                  <a:path w="231" h="137" extrusionOk="0">
                    <a:moveTo>
                      <a:pt x="0" y="113"/>
                    </a:moveTo>
                    <a:lnTo>
                      <a:pt x="27" y="137"/>
                    </a:lnTo>
                    <a:cubicBezTo>
                      <a:pt x="29" y="136"/>
                      <a:pt x="127" y="26"/>
                      <a:pt x="226" y="38"/>
                    </a:cubicBezTo>
                    <a:lnTo>
                      <a:pt x="231" y="2"/>
                    </a:lnTo>
                    <a:cubicBezTo>
                      <a:pt x="113" y="-12"/>
                      <a:pt x="5" y="108"/>
                      <a:pt x="0" y="113"/>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1" name="Google Shape;1651;p36"/>
              <p:cNvSpPr/>
              <p:nvPr/>
            </p:nvSpPr>
            <p:spPr>
              <a:xfrm>
                <a:off x="6863008" y="2077028"/>
                <a:ext cx="108720" cy="95760"/>
              </a:xfrm>
              <a:custGeom>
                <a:avLst/>
                <a:gdLst/>
                <a:ahLst/>
                <a:cxnLst/>
                <a:rect l="l" t="t" r="r" b="b"/>
                <a:pathLst>
                  <a:path w="302" h="266" extrusionOk="0">
                    <a:moveTo>
                      <a:pt x="241" y="205"/>
                    </a:moveTo>
                    <a:cubicBezTo>
                      <a:pt x="238" y="186"/>
                      <a:pt x="238" y="149"/>
                      <a:pt x="238" y="121"/>
                    </a:cubicBezTo>
                    <a:cubicBezTo>
                      <a:pt x="238" y="63"/>
                      <a:pt x="236" y="14"/>
                      <a:pt x="205" y="2"/>
                    </a:cubicBezTo>
                    <a:cubicBezTo>
                      <a:pt x="181" y="-6"/>
                      <a:pt x="154" y="10"/>
                      <a:pt x="114" y="57"/>
                    </a:cubicBezTo>
                    <a:cubicBezTo>
                      <a:pt x="80" y="96"/>
                      <a:pt x="56" y="133"/>
                      <a:pt x="39" y="163"/>
                    </a:cubicBezTo>
                    <a:lnTo>
                      <a:pt x="37" y="20"/>
                    </a:lnTo>
                    <a:lnTo>
                      <a:pt x="0" y="21"/>
                    </a:lnTo>
                    <a:lnTo>
                      <a:pt x="5" y="248"/>
                    </a:lnTo>
                    <a:cubicBezTo>
                      <a:pt x="5" y="257"/>
                      <a:pt x="12" y="265"/>
                      <a:pt x="21" y="266"/>
                    </a:cubicBezTo>
                    <a:cubicBezTo>
                      <a:pt x="21" y="266"/>
                      <a:pt x="22" y="266"/>
                      <a:pt x="23" y="266"/>
                    </a:cubicBezTo>
                    <a:cubicBezTo>
                      <a:pt x="31" y="266"/>
                      <a:pt x="38" y="261"/>
                      <a:pt x="40" y="253"/>
                    </a:cubicBezTo>
                    <a:cubicBezTo>
                      <a:pt x="41" y="252"/>
                      <a:pt x="63" y="172"/>
                      <a:pt x="142" y="80"/>
                    </a:cubicBezTo>
                    <a:cubicBezTo>
                      <a:pt x="179" y="37"/>
                      <a:pt x="192" y="37"/>
                      <a:pt x="191" y="36"/>
                    </a:cubicBezTo>
                    <a:cubicBezTo>
                      <a:pt x="195" y="40"/>
                      <a:pt x="202" y="55"/>
                      <a:pt x="202" y="121"/>
                    </a:cubicBezTo>
                    <a:cubicBezTo>
                      <a:pt x="202" y="198"/>
                      <a:pt x="202" y="240"/>
                      <a:pt x="230" y="248"/>
                    </a:cubicBezTo>
                    <a:cubicBezTo>
                      <a:pt x="251" y="253"/>
                      <a:pt x="270" y="235"/>
                      <a:pt x="302" y="178"/>
                    </a:cubicBezTo>
                    <a:lnTo>
                      <a:pt x="270" y="160"/>
                    </a:lnTo>
                    <a:cubicBezTo>
                      <a:pt x="256" y="185"/>
                      <a:pt x="247" y="198"/>
                      <a:pt x="241" y="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2" name="Google Shape;1652;p36"/>
              <p:cNvSpPr/>
              <p:nvPr/>
            </p:nvSpPr>
            <p:spPr>
              <a:xfrm>
                <a:off x="7372408" y="2134628"/>
                <a:ext cx="54720" cy="12960"/>
              </a:xfrm>
              <a:custGeom>
                <a:avLst/>
                <a:gdLst/>
                <a:ahLst/>
                <a:cxnLst/>
                <a:rect l="l" t="t" r="r" b="b"/>
                <a:pathLst>
                  <a:path w="152" h="36" extrusionOk="0">
                    <a:moveTo>
                      <a:pt x="0" y="36"/>
                    </a:moveTo>
                    <a:lnTo>
                      <a:pt x="152" y="36"/>
                    </a:lnTo>
                    <a:lnTo>
                      <a:pt x="152" y="0"/>
                    </a:lnTo>
                    <a:lnTo>
                      <a:pt x="0" y="0"/>
                    </a:lnTo>
                    <a:lnTo>
                      <a:pt x="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3" name="Google Shape;1653;p36"/>
              <p:cNvSpPr/>
              <p:nvPr/>
            </p:nvSpPr>
            <p:spPr>
              <a:xfrm>
                <a:off x="7464927" y="2078828"/>
                <a:ext cx="88200" cy="206280"/>
              </a:xfrm>
              <a:custGeom>
                <a:avLst/>
                <a:gdLst/>
                <a:ahLst/>
                <a:cxnLst/>
                <a:rect l="l" t="t" r="r" b="b"/>
                <a:pathLst>
                  <a:path w="245" h="573" extrusionOk="0">
                    <a:moveTo>
                      <a:pt x="200" y="164"/>
                    </a:moveTo>
                    <a:cubicBezTo>
                      <a:pt x="192" y="176"/>
                      <a:pt x="180" y="189"/>
                      <a:pt x="163" y="195"/>
                    </a:cubicBezTo>
                    <a:cubicBezTo>
                      <a:pt x="147" y="201"/>
                      <a:pt x="130" y="199"/>
                      <a:pt x="110" y="188"/>
                    </a:cubicBezTo>
                    <a:cubicBezTo>
                      <a:pt x="102" y="183"/>
                      <a:pt x="80" y="171"/>
                      <a:pt x="91" y="132"/>
                    </a:cubicBezTo>
                    <a:cubicBezTo>
                      <a:pt x="106" y="84"/>
                      <a:pt x="159" y="38"/>
                      <a:pt x="181" y="38"/>
                    </a:cubicBezTo>
                    <a:cubicBezTo>
                      <a:pt x="182" y="38"/>
                      <a:pt x="182" y="38"/>
                      <a:pt x="183" y="38"/>
                    </a:cubicBezTo>
                    <a:cubicBezTo>
                      <a:pt x="184" y="38"/>
                      <a:pt x="187" y="40"/>
                      <a:pt x="189" y="44"/>
                    </a:cubicBezTo>
                    <a:cubicBezTo>
                      <a:pt x="200" y="63"/>
                      <a:pt x="205" y="106"/>
                      <a:pt x="200" y="164"/>
                    </a:cubicBezTo>
                    <a:moveTo>
                      <a:pt x="220" y="25"/>
                    </a:moveTo>
                    <a:cubicBezTo>
                      <a:pt x="209" y="7"/>
                      <a:pt x="195" y="2"/>
                      <a:pt x="186" y="1"/>
                    </a:cubicBezTo>
                    <a:cubicBezTo>
                      <a:pt x="138" y="-2"/>
                      <a:pt x="73" y="66"/>
                      <a:pt x="56" y="122"/>
                    </a:cubicBezTo>
                    <a:cubicBezTo>
                      <a:pt x="43" y="164"/>
                      <a:pt x="56" y="200"/>
                      <a:pt x="92" y="220"/>
                    </a:cubicBezTo>
                    <a:cubicBezTo>
                      <a:pt x="122" y="236"/>
                      <a:pt x="150" y="239"/>
                      <a:pt x="176" y="230"/>
                    </a:cubicBezTo>
                    <a:cubicBezTo>
                      <a:pt x="182" y="228"/>
                      <a:pt x="187" y="225"/>
                      <a:pt x="192" y="222"/>
                    </a:cubicBezTo>
                    <a:cubicBezTo>
                      <a:pt x="182" y="277"/>
                      <a:pt x="165" y="340"/>
                      <a:pt x="137" y="407"/>
                    </a:cubicBezTo>
                    <a:cubicBezTo>
                      <a:pt x="83" y="534"/>
                      <a:pt x="55" y="537"/>
                      <a:pt x="54" y="537"/>
                    </a:cubicBezTo>
                    <a:cubicBezTo>
                      <a:pt x="51" y="535"/>
                      <a:pt x="36" y="515"/>
                      <a:pt x="36" y="440"/>
                    </a:cubicBezTo>
                    <a:lnTo>
                      <a:pt x="0" y="440"/>
                    </a:lnTo>
                    <a:cubicBezTo>
                      <a:pt x="0" y="522"/>
                      <a:pt x="16" y="566"/>
                      <a:pt x="47" y="572"/>
                    </a:cubicBezTo>
                    <a:cubicBezTo>
                      <a:pt x="50" y="573"/>
                      <a:pt x="52" y="573"/>
                      <a:pt x="55" y="573"/>
                    </a:cubicBezTo>
                    <a:cubicBezTo>
                      <a:pt x="79" y="573"/>
                      <a:pt x="116" y="551"/>
                      <a:pt x="170" y="421"/>
                    </a:cubicBezTo>
                    <a:cubicBezTo>
                      <a:pt x="208" y="333"/>
                      <a:pt x="228" y="247"/>
                      <a:pt x="236" y="176"/>
                    </a:cubicBezTo>
                    <a:cubicBezTo>
                      <a:pt x="242" y="166"/>
                      <a:pt x="245" y="159"/>
                      <a:pt x="245" y="158"/>
                    </a:cubicBezTo>
                    <a:lnTo>
                      <a:pt x="237" y="155"/>
                    </a:lnTo>
                    <a:cubicBezTo>
                      <a:pt x="241" y="96"/>
                      <a:pt x="235" y="50"/>
                      <a:pt x="220" y="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4" name="Google Shape;1654;p36"/>
              <p:cNvSpPr/>
              <p:nvPr/>
            </p:nvSpPr>
            <p:spPr>
              <a:xfrm>
                <a:off x="7652488" y="2058668"/>
                <a:ext cx="106560" cy="106560"/>
              </a:xfrm>
              <a:custGeom>
                <a:avLst/>
                <a:gdLst/>
                <a:ahLst/>
                <a:cxnLst/>
                <a:rect l="l" t="t" r="r" b="b"/>
                <a:pathLst>
                  <a:path w="296" h="296" extrusionOk="0">
                    <a:moveTo>
                      <a:pt x="69" y="204"/>
                    </a:moveTo>
                    <a:lnTo>
                      <a:pt x="296" y="29"/>
                    </a:lnTo>
                    <a:lnTo>
                      <a:pt x="274" y="0"/>
                    </a:lnTo>
                    <a:lnTo>
                      <a:pt x="7" y="206"/>
                    </a:lnTo>
                    <a:cubicBezTo>
                      <a:pt x="0" y="211"/>
                      <a:pt x="-2" y="219"/>
                      <a:pt x="1" y="227"/>
                    </a:cubicBezTo>
                    <a:cubicBezTo>
                      <a:pt x="4" y="234"/>
                      <a:pt x="11" y="239"/>
                      <a:pt x="19" y="238"/>
                    </a:cubicBezTo>
                    <a:cubicBezTo>
                      <a:pt x="20" y="238"/>
                      <a:pt x="140" y="231"/>
                      <a:pt x="182" y="296"/>
                    </a:cubicBezTo>
                    <a:lnTo>
                      <a:pt x="213" y="276"/>
                    </a:lnTo>
                    <a:cubicBezTo>
                      <a:pt x="180" y="225"/>
                      <a:pt x="115" y="209"/>
                      <a:pt x="69" y="2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5" name="Google Shape;1655;p36"/>
              <p:cNvSpPr/>
              <p:nvPr/>
            </p:nvSpPr>
            <p:spPr>
              <a:xfrm>
                <a:off x="7756528" y="2044628"/>
                <a:ext cx="88920" cy="133560"/>
              </a:xfrm>
              <a:custGeom>
                <a:avLst/>
                <a:gdLst/>
                <a:ahLst/>
                <a:cxnLst/>
                <a:rect l="l" t="t" r="r" b="b"/>
                <a:pathLst>
                  <a:path w="247" h="371" extrusionOk="0">
                    <a:moveTo>
                      <a:pt x="226" y="301"/>
                    </a:moveTo>
                    <a:cubicBezTo>
                      <a:pt x="183" y="330"/>
                      <a:pt x="95" y="346"/>
                      <a:pt x="56" y="323"/>
                    </a:cubicBezTo>
                    <a:cubicBezTo>
                      <a:pt x="41" y="314"/>
                      <a:pt x="34" y="300"/>
                      <a:pt x="36" y="278"/>
                    </a:cubicBezTo>
                    <a:cubicBezTo>
                      <a:pt x="42" y="212"/>
                      <a:pt x="111" y="191"/>
                      <a:pt x="147" y="184"/>
                    </a:cubicBezTo>
                    <a:cubicBezTo>
                      <a:pt x="155" y="184"/>
                      <a:pt x="163" y="183"/>
                      <a:pt x="171" y="181"/>
                    </a:cubicBezTo>
                    <a:cubicBezTo>
                      <a:pt x="180" y="178"/>
                      <a:pt x="186" y="169"/>
                      <a:pt x="185" y="160"/>
                    </a:cubicBezTo>
                    <a:cubicBezTo>
                      <a:pt x="183" y="151"/>
                      <a:pt x="175" y="144"/>
                      <a:pt x="165" y="145"/>
                    </a:cubicBezTo>
                    <a:cubicBezTo>
                      <a:pt x="159" y="145"/>
                      <a:pt x="151" y="146"/>
                      <a:pt x="143" y="147"/>
                    </a:cubicBezTo>
                    <a:cubicBezTo>
                      <a:pt x="121" y="147"/>
                      <a:pt x="102" y="138"/>
                      <a:pt x="92" y="122"/>
                    </a:cubicBezTo>
                    <a:cubicBezTo>
                      <a:pt x="81" y="103"/>
                      <a:pt x="86" y="80"/>
                      <a:pt x="106" y="57"/>
                    </a:cubicBezTo>
                    <a:cubicBezTo>
                      <a:pt x="118" y="43"/>
                      <a:pt x="130" y="36"/>
                      <a:pt x="142" y="38"/>
                    </a:cubicBezTo>
                    <a:cubicBezTo>
                      <a:pt x="168" y="39"/>
                      <a:pt x="192" y="69"/>
                      <a:pt x="199" y="81"/>
                    </a:cubicBezTo>
                    <a:lnTo>
                      <a:pt x="230" y="61"/>
                    </a:lnTo>
                    <a:cubicBezTo>
                      <a:pt x="227" y="55"/>
                      <a:pt x="193" y="5"/>
                      <a:pt x="145" y="1"/>
                    </a:cubicBezTo>
                    <a:cubicBezTo>
                      <a:pt x="121" y="-1"/>
                      <a:pt x="98" y="10"/>
                      <a:pt x="78" y="33"/>
                    </a:cubicBezTo>
                    <a:cubicBezTo>
                      <a:pt x="48" y="68"/>
                      <a:pt x="41" y="108"/>
                      <a:pt x="61" y="141"/>
                    </a:cubicBezTo>
                    <a:cubicBezTo>
                      <a:pt x="67" y="151"/>
                      <a:pt x="75" y="159"/>
                      <a:pt x="84" y="165"/>
                    </a:cubicBezTo>
                    <a:cubicBezTo>
                      <a:pt x="42" y="185"/>
                      <a:pt x="4" y="219"/>
                      <a:pt x="0" y="275"/>
                    </a:cubicBezTo>
                    <a:cubicBezTo>
                      <a:pt x="-4" y="320"/>
                      <a:pt x="18" y="343"/>
                      <a:pt x="38" y="355"/>
                    </a:cubicBezTo>
                    <a:cubicBezTo>
                      <a:pt x="57" y="366"/>
                      <a:pt x="82" y="371"/>
                      <a:pt x="108" y="371"/>
                    </a:cubicBezTo>
                    <a:cubicBezTo>
                      <a:pt x="159" y="371"/>
                      <a:pt x="215" y="353"/>
                      <a:pt x="247" y="331"/>
                    </a:cubicBezTo>
                    <a:lnTo>
                      <a:pt x="226" y="3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6" name="Google Shape;1656;p36"/>
              <p:cNvSpPr/>
              <p:nvPr/>
            </p:nvSpPr>
            <p:spPr>
              <a:xfrm>
                <a:off x="6083608" y="2478548"/>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7" name="Google Shape;1657;p36"/>
              <p:cNvSpPr/>
              <p:nvPr/>
            </p:nvSpPr>
            <p:spPr>
              <a:xfrm>
                <a:off x="6083608" y="306534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8" name="Google Shape;1658;p36"/>
              <p:cNvSpPr/>
              <p:nvPr/>
            </p:nvSpPr>
            <p:spPr>
              <a:xfrm>
                <a:off x="6083608" y="3275948"/>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9" name="Google Shape;1659;p36"/>
              <p:cNvSpPr/>
              <p:nvPr/>
            </p:nvSpPr>
            <p:spPr>
              <a:xfrm>
                <a:off x="6670048" y="2478548"/>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0" name="Google Shape;1660;p36"/>
              <p:cNvSpPr/>
              <p:nvPr/>
            </p:nvSpPr>
            <p:spPr>
              <a:xfrm>
                <a:off x="6670048" y="264378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1" name="Google Shape;1661;p36"/>
              <p:cNvSpPr/>
              <p:nvPr/>
            </p:nvSpPr>
            <p:spPr>
              <a:xfrm>
                <a:off x="6670048" y="306534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2" name="Google Shape;1662;p36"/>
              <p:cNvSpPr/>
              <p:nvPr/>
            </p:nvSpPr>
            <p:spPr>
              <a:xfrm>
                <a:off x="6670048" y="3275948"/>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3" name="Google Shape;1663;p36"/>
              <p:cNvSpPr/>
              <p:nvPr/>
            </p:nvSpPr>
            <p:spPr>
              <a:xfrm>
                <a:off x="7382848" y="2304126"/>
                <a:ext cx="12240" cy="60480"/>
              </a:xfrm>
              <a:custGeom>
                <a:avLst/>
                <a:gdLst/>
                <a:ahLst/>
                <a:cxnLst/>
                <a:rect l="l" t="t" r="r" b="b"/>
                <a:pathLst>
                  <a:path w="34" h="168" extrusionOk="0">
                    <a:moveTo>
                      <a:pt x="34" y="0"/>
                    </a:moveTo>
                    <a:lnTo>
                      <a:pt x="0" y="0"/>
                    </a:lnTo>
                    <a:lnTo>
                      <a:pt x="0" y="168"/>
                    </a:lnTo>
                    <a:lnTo>
                      <a:pt x="34" y="168"/>
                    </a:lnTo>
                    <a:lnTo>
                      <a:pt x="34" y="0"/>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4" name="Google Shape;1664;p36"/>
              <p:cNvSpPr/>
              <p:nvPr/>
            </p:nvSpPr>
            <p:spPr>
              <a:xfrm>
                <a:off x="7382848" y="3062107"/>
                <a:ext cx="12240" cy="106920"/>
              </a:xfrm>
              <a:custGeom>
                <a:avLst/>
                <a:gdLst/>
                <a:ahLst/>
                <a:cxnLst/>
                <a:rect l="l" t="t" r="r" b="b"/>
                <a:pathLst>
                  <a:path w="34" h="297" extrusionOk="0">
                    <a:moveTo>
                      <a:pt x="0" y="297"/>
                    </a:moveTo>
                    <a:lnTo>
                      <a:pt x="34" y="297"/>
                    </a:lnTo>
                    <a:lnTo>
                      <a:pt x="34" y="0"/>
                    </a:lnTo>
                    <a:lnTo>
                      <a:pt x="0" y="0"/>
                    </a:lnTo>
                    <a:lnTo>
                      <a:pt x="0" y="29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5" name="Google Shape;1665;p36"/>
              <p:cNvSpPr/>
              <p:nvPr/>
            </p:nvSpPr>
            <p:spPr>
              <a:xfrm>
                <a:off x="7382848" y="2633708"/>
                <a:ext cx="12240" cy="107280"/>
              </a:xfrm>
              <a:custGeom>
                <a:avLst/>
                <a:gdLst/>
                <a:ahLst/>
                <a:cxnLst/>
                <a:rect l="l" t="t" r="r" b="b"/>
                <a:pathLst>
                  <a:path w="34" h="298" extrusionOk="0">
                    <a:moveTo>
                      <a:pt x="0" y="298"/>
                    </a:moveTo>
                    <a:lnTo>
                      <a:pt x="34" y="298"/>
                    </a:lnTo>
                    <a:lnTo>
                      <a:pt x="34" y="0"/>
                    </a:lnTo>
                    <a:lnTo>
                      <a:pt x="0" y="0"/>
                    </a:lnTo>
                    <a:lnTo>
                      <a:pt x="0" y="29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6" name="Google Shape;1666;p36"/>
              <p:cNvSpPr/>
              <p:nvPr/>
            </p:nvSpPr>
            <p:spPr>
              <a:xfrm>
                <a:off x="7382848" y="3275948"/>
                <a:ext cx="12240" cy="60480"/>
              </a:xfrm>
              <a:custGeom>
                <a:avLst/>
                <a:gdLst/>
                <a:ahLst/>
                <a:cxnLst/>
                <a:rect l="l" t="t" r="r" b="b"/>
                <a:pathLst>
                  <a:path w="34" h="168" extrusionOk="0">
                    <a:moveTo>
                      <a:pt x="0" y="168"/>
                    </a:moveTo>
                    <a:lnTo>
                      <a:pt x="34" y="168"/>
                    </a:lnTo>
                    <a:lnTo>
                      <a:pt x="34"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7" name="Google Shape;1667;p36"/>
              <p:cNvSpPr/>
              <p:nvPr/>
            </p:nvSpPr>
            <p:spPr>
              <a:xfrm>
                <a:off x="5894247" y="2420228"/>
                <a:ext cx="1917720" cy="742680"/>
              </a:xfrm>
              <a:custGeom>
                <a:avLst/>
                <a:gdLst/>
                <a:ahLst/>
                <a:cxnLst/>
                <a:rect l="l" t="t" r="r" b="b"/>
                <a:pathLst>
                  <a:path w="5327" h="2063" extrusionOk="0">
                    <a:moveTo>
                      <a:pt x="4169" y="1235"/>
                    </a:moveTo>
                    <a:lnTo>
                      <a:pt x="4169" y="1188"/>
                    </a:lnTo>
                    <a:lnTo>
                      <a:pt x="4135" y="1188"/>
                    </a:lnTo>
                    <a:lnTo>
                      <a:pt x="4135" y="1235"/>
                    </a:lnTo>
                    <a:lnTo>
                      <a:pt x="3486" y="1235"/>
                    </a:lnTo>
                    <a:cubicBezTo>
                      <a:pt x="3518" y="1153"/>
                      <a:pt x="3543" y="1058"/>
                      <a:pt x="3559" y="952"/>
                    </a:cubicBezTo>
                    <a:cubicBezTo>
                      <a:pt x="3620" y="572"/>
                      <a:pt x="3760" y="280"/>
                      <a:pt x="3944" y="153"/>
                    </a:cubicBezTo>
                    <a:cubicBezTo>
                      <a:pt x="4006" y="110"/>
                      <a:pt x="4072" y="88"/>
                      <a:pt x="4135" y="82"/>
                    </a:cubicBezTo>
                    <a:lnTo>
                      <a:pt x="4135" y="296"/>
                    </a:lnTo>
                    <a:lnTo>
                      <a:pt x="4169" y="296"/>
                    </a:lnTo>
                    <a:lnTo>
                      <a:pt x="4169" y="80"/>
                    </a:lnTo>
                    <a:cubicBezTo>
                      <a:pt x="4294" y="79"/>
                      <a:pt x="4412" y="136"/>
                      <a:pt x="4487" y="217"/>
                    </a:cubicBezTo>
                    <a:cubicBezTo>
                      <a:pt x="4612" y="353"/>
                      <a:pt x="4656" y="751"/>
                      <a:pt x="4656" y="1051"/>
                    </a:cubicBezTo>
                    <a:cubicBezTo>
                      <a:pt x="4656" y="1069"/>
                      <a:pt x="4656" y="1088"/>
                      <a:pt x="4656" y="1107"/>
                    </a:cubicBezTo>
                    <a:cubicBezTo>
                      <a:pt x="4655" y="1148"/>
                      <a:pt x="4655" y="1191"/>
                      <a:pt x="4656" y="1235"/>
                    </a:cubicBezTo>
                    <a:lnTo>
                      <a:pt x="4169" y="1235"/>
                    </a:lnTo>
                    <a:moveTo>
                      <a:pt x="3064" y="1599"/>
                    </a:moveTo>
                    <a:cubicBezTo>
                      <a:pt x="2873" y="1631"/>
                      <a:pt x="2753" y="1444"/>
                      <a:pt x="2684" y="1269"/>
                    </a:cubicBezTo>
                    <a:lnTo>
                      <a:pt x="3436" y="1269"/>
                    </a:lnTo>
                    <a:cubicBezTo>
                      <a:pt x="3352" y="1458"/>
                      <a:pt x="3225" y="1573"/>
                      <a:pt x="3064" y="1599"/>
                    </a:cubicBezTo>
                    <a:moveTo>
                      <a:pt x="2188" y="1235"/>
                    </a:moveTo>
                    <a:lnTo>
                      <a:pt x="2188" y="1207"/>
                    </a:lnTo>
                    <a:lnTo>
                      <a:pt x="2155" y="1207"/>
                    </a:lnTo>
                    <a:lnTo>
                      <a:pt x="2155" y="1235"/>
                    </a:lnTo>
                    <a:lnTo>
                      <a:pt x="1718" y="1235"/>
                    </a:lnTo>
                    <a:cubicBezTo>
                      <a:pt x="1726" y="1207"/>
                      <a:pt x="1734" y="1176"/>
                      <a:pt x="1740" y="1143"/>
                    </a:cubicBezTo>
                    <a:cubicBezTo>
                      <a:pt x="1813" y="779"/>
                      <a:pt x="1977" y="558"/>
                      <a:pt x="2178" y="552"/>
                    </a:cubicBezTo>
                    <a:cubicBezTo>
                      <a:pt x="2373" y="546"/>
                      <a:pt x="2528" y="792"/>
                      <a:pt x="2580" y="1037"/>
                    </a:cubicBezTo>
                    <a:cubicBezTo>
                      <a:pt x="2590" y="1082"/>
                      <a:pt x="2608" y="1155"/>
                      <a:pt x="2636" y="1235"/>
                    </a:cubicBezTo>
                    <a:lnTo>
                      <a:pt x="2188" y="1235"/>
                    </a:lnTo>
                    <a:moveTo>
                      <a:pt x="1298" y="1651"/>
                    </a:moveTo>
                    <a:cubicBezTo>
                      <a:pt x="1101" y="1727"/>
                      <a:pt x="1006" y="1550"/>
                      <a:pt x="989" y="1514"/>
                    </a:cubicBezTo>
                    <a:cubicBezTo>
                      <a:pt x="972" y="1478"/>
                      <a:pt x="945" y="1379"/>
                      <a:pt x="916" y="1275"/>
                    </a:cubicBezTo>
                    <a:cubicBezTo>
                      <a:pt x="916" y="1273"/>
                      <a:pt x="915" y="1271"/>
                      <a:pt x="915" y="1269"/>
                    </a:cubicBezTo>
                    <a:lnTo>
                      <a:pt x="1674" y="1269"/>
                    </a:lnTo>
                    <a:cubicBezTo>
                      <a:pt x="1589" y="1538"/>
                      <a:pt x="1447" y="1593"/>
                      <a:pt x="1298" y="1651"/>
                    </a:cubicBezTo>
                    <a:moveTo>
                      <a:pt x="559" y="1235"/>
                    </a:moveTo>
                    <a:lnTo>
                      <a:pt x="559" y="1207"/>
                    </a:lnTo>
                    <a:lnTo>
                      <a:pt x="526" y="1207"/>
                    </a:lnTo>
                    <a:lnTo>
                      <a:pt x="526" y="1235"/>
                    </a:lnTo>
                    <a:lnTo>
                      <a:pt x="274" y="1235"/>
                    </a:lnTo>
                    <a:cubicBezTo>
                      <a:pt x="321" y="1057"/>
                      <a:pt x="373" y="892"/>
                      <a:pt x="415" y="843"/>
                    </a:cubicBezTo>
                    <a:cubicBezTo>
                      <a:pt x="445" y="808"/>
                      <a:pt x="484" y="786"/>
                      <a:pt x="526" y="777"/>
                    </a:cubicBezTo>
                    <a:lnTo>
                      <a:pt x="526" y="914"/>
                    </a:lnTo>
                    <a:lnTo>
                      <a:pt x="559" y="914"/>
                    </a:lnTo>
                    <a:lnTo>
                      <a:pt x="559" y="773"/>
                    </a:lnTo>
                    <a:cubicBezTo>
                      <a:pt x="565" y="772"/>
                      <a:pt x="571" y="772"/>
                      <a:pt x="576" y="772"/>
                    </a:cubicBezTo>
                    <a:cubicBezTo>
                      <a:pt x="642" y="775"/>
                      <a:pt x="705" y="808"/>
                      <a:pt x="742" y="859"/>
                    </a:cubicBezTo>
                    <a:cubicBezTo>
                      <a:pt x="780" y="912"/>
                      <a:pt x="829" y="1083"/>
                      <a:pt x="871" y="1235"/>
                    </a:cubicBezTo>
                    <a:lnTo>
                      <a:pt x="559" y="1235"/>
                    </a:lnTo>
                    <a:moveTo>
                      <a:pt x="4691" y="1269"/>
                    </a:moveTo>
                    <a:lnTo>
                      <a:pt x="4829" y="1269"/>
                    </a:lnTo>
                    <a:lnTo>
                      <a:pt x="4829" y="1235"/>
                    </a:lnTo>
                    <a:lnTo>
                      <a:pt x="4690" y="1235"/>
                    </a:lnTo>
                    <a:cubicBezTo>
                      <a:pt x="4689" y="1192"/>
                      <a:pt x="4689" y="1149"/>
                      <a:pt x="4689" y="1107"/>
                    </a:cubicBezTo>
                    <a:cubicBezTo>
                      <a:pt x="4689" y="1088"/>
                      <a:pt x="4689" y="1069"/>
                      <a:pt x="4689" y="1051"/>
                    </a:cubicBezTo>
                    <a:cubicBezTo>
                      <a:pt x="4689" y="730"/>
                      <a:pt x="4643" y="337"/>
                      <a:pt x="4512" y="194"/>
                    </a:cubicBezTo>
                    <a:cubicBezTo>
                      <a:pt x="4466" y="145"/>
                      <a:pt x="4404" y="104"/>
                      <a:pt x="4336" y="78"/>
                    </a:cubicBezTo>
                    <a:lnTo>
                      <a:pt x="4471" y="78"/>
                    </a:lnTo>
                    <a:lnTo>
                      <a:pt x="4471" y="44"/>
                    </a:lnTo>
                    <a:lnTo>
                      <a:pt x="4169" y="44"/>
                    </a:lnTo>
                    <a:lnTo>
                      <a:pt x="4169" y="0"/>
                    </a:lnTo>
                    <a:lnTo>
                      <a:pt x="4135" y="0"/>
                    </a:lnTo>
                    <a:lnTo>
                      <a:pt x="4135" y="44"/>
                    </a:lnTo>
                    <a:lnTo>
                      <a:pt x="3879" y="44"/>
                    </a:lnTo>
                    <a:lnTo>
                      <a:pt x="3879" y="78"/>
                    </a:lnTo>
                    <a:lnTo>
                      <a:pt x="4014" y="78"/>
                    </a:lnTo>
                    <a:cubicBezTo>
                      <a:pt x="3984" y="90"/>
                      <a:pt x="3954" y="105"/>
                      <a:pt x="3925" y="125"/>
                    </a:cubicBezTo>
                    <a:cubicBezTo>
                      <a:pt x="3734" y="257"/>
                      <a:pt x="3588" y="557"/>
                      <a:pt x="3526" y="947"/>
                    </a:cubicBezTo>
                    <a:cubicBezTo>
                      <a:pt x="3509" y="1056"/>
                      <a:pt x="3483" y="1152"/>
                      <a:pt x="3450" y="1235"/>
                    </a:cubicBezTo>
                    <a:lnTo>
                      <a:pt x="2672" y="1235"/>
                    </a:lnTo>
                    <a:cubicBezTo>
                      <a:pt x="2642" y="1152"/>
                      <a:pt x="2623" y="1076"/>
                      <a:pt x="2613" y="1030"/>
                    </a:cubicBezTo>
                    <a:cubicBezTo>
                      <a:pt x="2568" y="817"/>
                      <a:pt x="2445" y="591"/>
                      <a:pt x="2271" y="534"/>
                    </a:cubicBezTo>
                    <a:cubicBezTo>
                      <a:pt x="2387" y="531"/>
                      <a:pt x="2473" y="534"/>
                      <a:pt x="2488" y="544"/>
                    </a:cubicBezTo>
                    <a:cubicBezTo>
                      <a:pt x="2487" y="543"/>
                      <a:pt x="2485" y="540"/>
                      <a:pt x="2485" y="536"/>
                    </a:cubicBezTo>
                    <a:lnTo>
                      <a:pt x="2518" y="536"/>
                    </a:lnTo>
                    <a:cubicBezTo>
                      <a:pt x="2518" y="529"/>
                      <a:pt x="2516" y="523"/>
                      <a:pt x="2511" y="519"/>
                    </a:cubicBezTo>
                    <a:cubicBezTo>
                      <a:pt x="2469" y="480"/>
                      <a:pt x="2030" y="509"/>
                      <a:pt x="1896" y="519"/>
                    </a:cubicBezTo>
                    <a:lnTo>
                      <a:pt x="1898" y="552"/>
                    </a:lnTo>
                    <a:cubicBezTo>
                      <a:pt x="1954" y="548"/>
                      <a:pt x="2012" y="545"/>
                      <a:pt x="2067" y="542"/>
                    </a:cubicBezTo>
                    <a:cubicBezTo>
                      <a:pt x="1900" y="608"/>
                      <a:pt x="1771" y="817"/>
                      <a:pt x="1707" y="1137"/>
                    </a:cubicBezTo>
                    <a:cubicBezTo>
                      <a:pt x="1700" y="1173"/>
                      <a:pt x="1692" y="1205"/>
                      <a:pt x="1683" y="1235"/>
                    </a:cubicBezTo>
                    <a:lnTo>
                      <a:pt x="906" y="1235"/>
                    </a:lnTo>
                    <a:cubicBezTo>
                      <a:pt x="861" y="1072"/>
                      <a:pt x="811" y="898"/>
                      <a:pt x="769" y="839"/>
                    </a:cubicBezTo>
                    <a:cubicBezTo>
                      <a:pt x="741" y="800"/>
                      <a:pt x="699" y="771"/>
                      <a:pt x="652" y="754"/>
                    </a:cubicBezTo>
                    <a:lnTo>
                      <a:pt x="951" y="754"/>
                    </a:lnTo>
                    <a:lnTo>
                      <a:pt x="951" y="720"/>
                    </a:lnTo>
                    <a:lnTo>
                      <a:pt x="559" y="720"/>
                    </a:lnTo>
                    <a:lnTo>
                      <a:pt x="559" y="621"/>
                    </a:lnTo>
                    <a:lnTo>
                      <a:pt x="526" y="621"/>
                    </a:lnTo>
                    <a:lnTo>
                      <a:pt x="526" y="720"/>
                    </a:lnTo>
                    <a:lnTo>
                      <a:pt x="223" y="720"/>
                    </a:lnTo>
                    <a:lnTo>
                      <a:pt x="223" y="754"/>
                    </a:lnTo>
                    <a:lnTo>
                      <a:pt x="485" y="754"/>
                    </a:lnTo>
                    <a:cubicBezTo>
                      <a:pt x="449" y="768"/>
                      <a:pt x="417" y="790"/>
                      <a:pt x="390" y="821"/>
                    </a:cubicBezTo>
                    <a:cubicBezTo>
                      <a:pt x="344" y="875"/>
                      <a:pt x="288" y="1050"/>
                      <a:pt x="240" y="1235"/>
                    </a:cubicBezTo>
                    <a:lnTo>
                      <a:pt x="0" y="1235"/>
                    </a:lnTo>
                    <a:lnTo>
                      <a:pt x="0" y="1269"/>
                    </a:lnTo>
                    <a:lnTo>
                      <a:pt x="231" y="1269"/>
                    </a:lnTo>
                    <a:cubicBezTo>
                      <a:pt x="170" y="1507"/>
                      <a:pt x="121" y="1751"/>
                      <a:pt x="117" y="1769"/>
                    </a:cubicBezTo>
                    <a:lnTo>
                      <a:pt x="150" y="1776"/>
                    </a:lnTo>
                    <a:cubicBezTo>
                      <a:pt x="151" y="1771"/>
                      <a:pt x="203" y="1514"/>
                      <a:pt x="266" y="1269"/>
                    </a:cubicBezTo>
                    <a:lnTo>
                      <a:pt x="526" y="1269"/>
                    </a:lnTo>
                    <a:lnTo>
                      <a:pt x="526" y="1499"/>
                    </a:lnTo>
                    <a:lnTo>
                      <a:pt x="559" y="1499"/>
                    </a:lnTo>
                    <a:lnTo>
                      <a:pt x="559" y="1269"/>
                    </a:lnTo>
                    <a:lnTo>
                      <a:pt x="880" y="1269"/>
                    </a:lnTo>
                    <a:cubicBezTo>
                      <a:pt x="881" y="1274"/>
                      <a:pt x="883" y="1279"/>
                      <a:pt x="884" y="1284"/>
                    </a:cubicBezTo>
                    <a:cubicBezTo>
                      <a:pt x="914" y="1394"/>
                      <a:pt x="940" y="1489"/>
                      <a:pt x="958" y="1528"/>
                    </a:cubicBezTo>
                    <a:cubicBezTo>
                      <a:pt x="988" y="1591"/>
                      <a:pt x="1040" y="1653"/>
                      <a:pt x="1110" y="1683"/>
                    </a:cubicBezTo>
                    <a:lnTo>
                      <a:pt x="912" y="1683"/>
                    </a:lnTo>
                    <a:lnTo>
                      <a:pt x="912" y="1717"/>
                    </a:lnTo>
                    <a:lnTo>
                      <a:pt x="1623" y="1717"/>
                    </a:lnTo>
                    <a:lnTo>
                      <a:pt x="1623" y="1683"/>
                    </a:lnTo>
                    <a:lnTo>
                      <a:pt x="1306" y="1683"/>
                    </a:lnTo>
                    <a:cubicBezTo>
                      <a:pt x="1308" y="1683"/>
                      <a:pt x="1309" y="1682"/>
                      <a:pt x="1310" y="1682"/>
                    </a:cubicBezTo>
                    <a:cubicBezTo>
                      <a:pt x="1462" y="1623"/>
                      <a:pt x="1619" y="1562"/>
                      <a:pt x="1709" y="1269"/>
                    </a:cubicBezTo>
                    <a:lnTo>
                      <a:pt x="2155" y="1269"/>
                    </a:lnTo>
                    <a:lnTo>
                      <a:pt x="2155" y="1499"/>
                    </a:lnTo>
                    <a:lnTo>
                      <a:pt x="2188" y="1499"/>
                    </a:lnTo>
                    <a:lnTo>
                      <a:pt x="2188" y="1269"/>
                    </a:lnTo>
                    <a:lnTo>
                      <a:pt x="2649" y="1269"/>
                    </a:lnTo>
                    <a:cubicBezTo>
                      <a:pt x="2707" y="1421"/>
                      <a:pt x="2803" y="1587"/>
                      <a:pt x="2951" y="1627"/>
                    </a:cubicBezTo>
                    <a:lnTo>
                      <a:pt x="2782" y="1627"/>
                    </a:lnTo>
                    <a:lnTo>
                      <a:pt x="2782" y="1661"/>
                    </a:lnTo>
                    <a:lnTo>
                      <a:pt x="3409" y="1661"/>
                    </a:lnTo>
                    <a:lnTo>
                      <a:pt x="3409" y="1627"/>
                    </a:lnTo>
                    <a:lnTo>
                      <a:pt x="3094" y="1627"/>
                    </a:lnTo>
                    <a:cubicBezTo>
                      <a:pt x="3259" y="1591"/>
                      <a:pt x="3388" y="1467"/>
                      <a:pt x="3472" y="1269"/>
                    </a:cubicBezTo>
                    <a:lnTo>
                      <a:pt x="4135" y="1269"/>
                    </a:lnTo>
                    <a:lnTo>
                      <a:pt x="4135" y="1485"/>
                    </a:lnTo>
                    <a:lnTo>
                      <a:pt x="4169" y="1485"/>
                    </a:lnTo>
                    <a:lnTo>
                      <a:pt x="4169" y="1269"/>
                    </a:lnTo>
                    <a:lnTo>
                      <a:pt x="4657" y="1269"/>
                    </a:lnTo>
                    <a:cubicBezTo>
                      <a:pt x="4670" y="1559"/>
                      <a:pt x="4758" y="1892"/>
                      <a:pt x="5317" y="2063"/>
                    </a:cubicBezTo>
                    <a:lnTo>
                      <a:pt x="5327" y="2031"/>
                    </a:lnTo>
                    <a:cubicBezTo>
                      <a:pt x="4787" y="1866"/>
                      <a:pt x="4703" y="1556"/>
                      <a:pt x="4691" y="12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8" name="Google Shape;1668;p36"/>
              <p:cNvSpPr/>
              <p:nvPr/>
            </p:nvSpPr>
            <p:spPr>
              <a:xfrm>
                <a:off x="6272248" y="3071468"/>
                <a:ext cx="79560" cy="134280"/>
              </a:xfrm>
              <a:custGeom>
                <a:avLst/>
                <a:gdLst/>
                <a:ahLst/>
                <a:cxnLst/>
                <a:rect l="l" t="t" r="r" b="b"/>
                <a:pathLst>
                  <a:path w="221" h="373" extrusionOk="0">
                    <a:moveTo>
                      <a:pt x="145" y="107"/>
                    </a:moveTo>
                    <a:cubicBezTo>
                      <a:pt x="166" y="70"/>
                      <a:pt x="180" y="52"/>
                      <a:pt x="187" y="43"/>
                    </a:cubicBezTo>
                    <a:cubicBezTo>
                      <a:pt x="188" y="48"/>
                      <a:pt x="187" y="54"/>
                      <a:pt x="187" y="63"/>
                    </a:cubicBezTo>
                    <a:cubicBezTo>
                      <a:pt x="185" y="84"/>
                      <a:pt x="161" y="111"/>
                      <a:pt x="129" y="138"/>
                    </a:cubicBezTo>
                    <a:cubicBezTo>
                      <a:pt x="134" y="127"/>
                      <a:pt x="139" y="116"/>
                      <a:pt x="145" y="107"/>
                    </a:cubicBezTo>
                    <a:moveTo>
                      <a:pt x="118" y="372"/>
                    </a:moveTo>
                    <a:cubicBezTo>
                      <a:pt x="199" y="353"/>
                      <a:pt x="219" y="285"/>
                      <a:pt x="220" y="282"/>
                    </a:cubicBezTo>
                    <a:lnTo>
                      <a:pt x="187" y="273"/>
                    </a:lnTo>
                    <a:cubicBezTo>
                      <a:pt x="187" y="275"/>
                      <a:pt x="172" y="325"/>
                      <a:pt x="110" y="339"/>
                    </a:cubicBezTo>
                    <a:cubicBezTo>
                      <a:pt x="101" y="341"/>
                      <a:pt x="99" y="339"/>
                      <a:pt x="97" y="336"/>
                    </a:cubicBezTo>
                    <a:cubicBezTo>
                      <a:pt x="82" y="316"/>
                      <a:pt x="89" y="257"/>
                      <a:pt x="107" y="197"/>
                    </a:cubicBezTo>
                    <a:cubicBezTo>
                      <a:pt x="160" y="160"/>
                      <a:pt x="217" y="110"/>
                      <a:pt x="220" y="66"/>
                    </a:cubicBezTo>
                    <a:cubicBezTo>
                      <a:pt x="222" y="38"/>
                      <a:pt x="223" y="8"/>
                      <a:pt x="201" y="1"/>
                    </a:cubicBezTo>
                    <a:cubicBezTo>
                      <a:pt x="180" y="-5"/>
                      <a:pt x="159" y="16"/>
                      <a:pt x="116" y="90"/>
                    </a:cubicBezTo>
                    <a:cubicBezTo>
                      <a:pt x="102" y="113"/>
                      <a:pt x="89" y="143"/>
                      <a:pt x="78" y="176"/>
                    </a:cubicBezTo>
                    <a:cubicBezTo>
                      <a:pt x="51" y="194"/>
                      <a:pt x="23" y="211"/>
                      <a:pt x="0" y="223"/>
                    </a:cubicBezTo>
                    <a:lnTo>
                      <a:pt x="15" y="253"/>
                    </a:lnTo>
                    <a:cubicBezTo>
                      <a:pt x="21" y="250"/>
                      <a:pt x="40" y="239"/>
                      <a:pt x="65" y="225"/>
                    </a:cubicBezTo>
                    <a:cubicBezTo>
                      <a:pt x="52" y="278"/>
                      <a:pt x="51" y="329"/>
                      <a:pt x="70" y="356"/>
                    </a:cubicBezTo>
                    <a:cubicBezTo>
                      <a:pt x="78" y="367"/>
                      <a:pt x="90" y="373"/>
                      <a:pt x="105" y="373"/>
                    </a:cubicBezTo>
                    <a:cubicBezTo>
                      <a:pt x="109" y="373"/>
                      <a:pt x="113" y="373"/>
                      <a:pt x="1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9" name="Google Shape;1669;p36"/>
              <p:cNvSpPr/>
              <p:nvPr/>
            </p:nvSpPr>
            <p:spPr>
              <a:xfrm>
                <a:off x="6364768" y="3144908"/>
                <a:ext cx="42120" cy="56880"/>
              </a:xfrm>
              <a:custGeom>
                <a:avLst/>
                <a:gdLst/>
                <a:ahLst/>
                <a:cxnLst/>
                <a:rect l="l" t="t" r="r" b="b"/>
                <a:pathLst>
                  <a:path w="117" h="158" extrusionOk="0">
                    <a:moveTo>
                      <a:pt x="9" y="152"/>
                    </a:moveTo>
                    <a:cubicBezTo>
                      <a:pt x="11" y="154"/>
                      <a:pt x="17" y="158"/>
                      <a:pt x="25" y="158"/>
                    </a:cubicBezTo>
                    <a:cubicBezTo>
                      <a:pt x="28" y="158"/>
                      <a:pt x="33" y="158"/>
                      <a:pt x="37" y="156"/>
                    </a:cubicBezTo>
                    <a:cubicBezTo>
                      <a:pt x="80" y="137"/>
                      <a:pt x="116" y="85"/>
                      <a:pt x="117" y="83"/>
                    </a:cubicBezTo>
                    <a:lnTo>
                      <a:pt x="89" y="64"/>
                    </a:lnTo>
                    <a:cubicBezTo>
                      <a:pt x="89" y="64"/>
                      <a:pt x="64" y="102"/>
                      <a:pt x="33" y="120"/>
                    </a:cubicBezTo>
                    <a:cubicBezTo>
                      <a:pt x="35" y="99"/>
                      <a:pt x="47" y="55"/>
                      <a:pt x="63" y="12"/>
                    </a:cubicBezTo>
                    <a:lnTo>
                      <a:pt x="31" y="0"/>
                    </a:lnTo>
                    <a:cubicBezTo>
                      <a:pt x="-16" y="128"/>
                      <a:pt x="3" y="146"/>
                      <a:pt x="9" y="152"/>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0" name="Google Shape;1670;p36"/>
              <p:cNvSpPr/>
              <p:nvPr/>
            </p:nvSpPr>
            <p:spPr>
              <a:xfrm>
                <a:off x="6405808" y="3130868"/>
                <a:ext cx="103680" cy="68760"/>
              </a:xfrm>
              <a:custGeom>
                <a:avLst/>
                <a:gdLst/>
                <a:ahLst/>
                <a:cxnLst/>
                <a:rect l="l" t="t" r="r" b="b"/>
                <a:pathLst>
                  <a:path w="288" h="191" extrusionOk="0">
                    <a:moveTo>
                      <a:pt x="34" y="35"/>
                    </a:moveTo>
                    <a:lnTo>
                      <a:pt x="1" y="170"/>
                    </a:lnTo>
                    <a:cubicBezTo>
                      <a:pt x="-1" y="178"/>
                      <a:pt x="3" y="187"/>
                      <a:pt x="12" y="190"/>
                    </a:cubicBezTo>
                    <a:cubicBezTo>
                      <a:pt x="13" y="190"/>
                      <a:pt x="15" y="191"/>
                      <a:pt x="17" y="191"/>
                    </a:cubicBezTo>
                    <a:cubicBezTo>
                      <a:pt x="24" y="191"/>
                      <a:pt x="30" y="187"/>
                      <a:pt x="32" y="181"/>
                    </a:cubicBezTo>
                    <a:cubicBezTo>
                      <a:pt x="65" y="110"/>
                      <a:pt x="108" y="45"/>
                      <a:pt x="123" y="44"/>
                    </a:cubicBezTo>
                    <a:cubicBezTo>
                      <a:pt x="123" y="44"/>
                      <a:pt x="124" y="45"/>
                      <a:pt x="126" y="47"/>
                    </a:cubicBezTo>
                    <a:cubicBezTo>
                      <a:pt x="155" y="102"/>
                      <a:pt x="136" y="162"/>
                      <a:pt x="136" y="163"/>
                    </a:cubicBezTo>
                    <a:cubicBezTo>
                      <a:pt x="133" y="171"/>
                      <a:pt x="137" y="180"/>
                      <a:pt x="145" y="184"/>
                    </a:cubicBezTo>
                    <a:cubicBezTo>
                      <a:pt x="153" y="187"/>
                      <a:pt x="162" y="184"/>
                      <a:pt x="166" y="176"/>
                    </a:cubicBezTo>
                    <a:cubicBezTo>
                      <a:pt x="193" y="126"/>
                      <a:pt x="226" y="70"/>
                      <a:pt x="246" y="45"/>
                    </a:cubicBezTo>
                    <a:cubicBezTo>
                      <a:pt x="246" y="62"/>
                      <a:pt x="245" y="78"/>
                      <a:pt x="243" y="93"/>
                    </a:cubicBezTo>
                    <a:cubicBezTo>
                      <a:pt x="240" y="129"/>
                      <a:pt x="238" y="155"/>
                      <a:pt x="254" y="170"/>
                    </a:cubicBezTo>
                    <a:cubicBezTo>
                      <a:pt x="262" y="178"/>
                      <a:pt x="273" y="181"/>
                      <a:pt x="288" y="179"/>
                    </a:cubicBezTo>
                    <a:lnTo>
                      <a:pt x="284" y="146"/>
                    </a:lnTo>
                    <a:cubicBezTo>
                      <a:pt x="282" y="146"/>
                      <a:pt x="281" y="146"/>
                      <a:pt x="280" y="146"/>
                    </a:cubicBezTo>
                    <a:cubicBezTo>
                      <a:pt x="278" y="146"/>
                      <a:pt x="277" y="146"/>
                      <a:pt x="277" y="146"/>
                    </a:cubicBezTo>
                    <a:cubicBezTo>
                      <a:pt x="273" y="141"/>
                      <a:pt x="275" y="115"/>
                      <a:pt x="277" y="96"/>
                    </a:cubicBezTo>
                    <a:cubicBezTo>
                      <a:pt x="278" y="77"/>
                      <a:pt x="280" y="57"/>
                      <a:pt x="280" y="34"/>
                    </a:cubicBezTo>
                    <a:cubicBezTo>
                      <a:pt x="280" y="15"/>
                      <a:pt x="274" y="3"/>
                      <a:pt x="261" y="0"/>
                    </a:cubicBezTo>
                    <a:cubicBezTo>
                      <a:pt x="252" y="-2"/>
                      <a:pt x="233" y="-7"/>
                      <a:pt x="174" y="93"/>
                    </a:cubicBezTo>
                    <a:cubicBezTo>
                      <a:pt x="172" y="73"/>
                      <a:pt x="166" y="52"/>
                      <a:pt x="155" y="31"/>
                    </a:cubicBezTo>
                    <a:cubicBezTo>
                      <a:pt x="145" y="13"/>
                      <a:pt x="131" y="11"/>
                      <a:pt x="123" y="11"/>
                    </a:cubicBezTo>
                    <a:cubicBezTo>
                      <a:pt x="104" y="11"/>
                      <a:pt x="83" y="31"/>
                      <a:pt x="64" y="57"/>
                    </a:cubicBezTo>
                    <a:lnTo>
                      <a:pt x="67" y="44"/>
                    </a:lnTo>
                    <a:lnTo>
                      <a:pt x="34" y="35"/>
                    </a:lnTo>
                    <a:close/>
                  </a:path>
                </a:pathLst>
              </a:custGeom>
              <a:solidFill>
                <a:schemeClr val="dk1"/>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1" name="Google Shape;1671;p36"/>
              <p:cNvSpPr/>
              <p:nvPr/>
            </p:nvSpPr>
            <p:spPr>
              <a:xfrm>
                <a:off x="6383847" y="3105668"/>
                <a:ext cx="14040" cy="12240"/>
              </a:xfrm>
              <a:custGeom>
                <a:avLst/>
                <a:gdLst/>
                <a:ahLst/>
                <a:cxnLst/>
                <a:rect l="l" t="t" r="r" b="b"/>
                <a:pathLst>
                  <a:path w="39" h="34" extrusionOk="0">
                    <a:moveTo>
                      <a:pt x="39" y="6"/>
                    </a:moveTo>
                    <a:lnTo>
                      <a:pt x="6" y="0"/>
                    </a:lnTo>
                    <a:lnTo>
                      <a:pt x="0" y="28"/>
                    </a:lnTo>
                    <a:lnTo>
                      <a:pt x="33" y="34"/>
                    </a:lnTo>
                    <a:lnTo>
                      <a:pt x="39"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2" name="Google Shape;1672;p36"/>
              <p:cNvSpPr/>
              <p:nvPr/>
            </p:nvSpPr>
            <p:spPr>
              <a:xfrm>
                <a:off x="6301047" y="3245348"/>
                <a:ext cx="287640" cy="81000"/>
              </a:xfrm>
              <a:custGeom>
                <a:avLst/>
                <a:gdLst/>
                <a:ahLst/>
                <a:cxnLst/>
                <a:rect l="l" t="t" r="r" b="b"/>
                <a:pathLst>
                  <a:path w="799" h="225" extrusionOk="0">
                    <a:moveTo>
                      <a:pt x="682" y="192"/>
                    </a:moveTo>
                    <a:cubicBezTo>
                      <a:pt x="673" y="192"/>
                      <a:pt x="670" y="190"/>
                      <a:pt x="669" y="189"/>
                    </a:cubicBezTo>
                    <a:cubicBezTo>
                      <a:pt x="660" y="180"/>
                      <a:pt x="660" y="151"/>
                      <a:pt x="660" y="127"/>
                    </a:cubicBezTo>
                    <a:cubicBezTo>
                      <a:pt x="660" y="96"/>
                      <a:pt x="661" y="65"/>
                      <a:pt x="647" y="43"/>
                    </a:cubicBezTo>
                    <a:cubicBezTo>
                      <a:pt x="641" y="33"/>
                      <a:pt x="632" y="27"/>
                      <a:pt x="621" y="28"/>
                    </a:cubicBezTo>
                    <a:cubicBezTo>
                      <a:pt x="601" y="29"/>
                      <a:pt x="576" y="55"/>
                      <a:pt x="552" y="88"/>
                    </a:cubicBezTo>
                    <a:cubicBezTo>
                      <a:pt x="551" y="85"/>
                      <a:pt x="548" y="83"/>
                      <a:pt x="545" y="82"/>
                    </a:cubicBezTo>
                    <a:cubicBezTo>
                      <a:pt x="538" y="78"/>
                      <a:pt x="529" y="80"/>
                      <a:pt x="524" y="87"/>
                    </a:cubicBezTo>
                    <a:cubicBezTo>
                      <a:pt x="504" y="114"/>
                      <a:pt x="438" y="191"/>
                      <a:pt x="398" y="176"/>
                    </a:cubicBezTo>
                    <a:cubicBezTo>
                      <a:pt x="360" y="162"/>
                      <a:pt x="377" y="75"/>
                      <a:pt x="386" y="45"/>
                    </a:cubicBezTo>
                    <a:cubicBezTo>
                      <a:pt x="388" y="37"/>
                      <a:pt x="384" y="28"/>
                      <a:pt x="376" y="25"/>
                    </a:cubicBezTo>
                    <a:cubicBezTo>
                      <a:pt x="368" y="22"/>
                      <a:pt x="359" y="25"/>
                      <a:pt x="355" y="33"/>
                    </a:cubicBezTo>
                    <a:cubicBezTo>
                      <a:pt x="331" y="81"/>
                      <a:pt x="283" y="152"/>
                      <a:pt x="254" y="158"/>
                    </a:cubicBezTo>
                    <a:cubicBezTo>
                      <a:pt x="251" y="159"/>
                      <a:pt x="249" y="159"/>
                      <a:pt x="248" y="160"/>
                    </a:cubicBezTo>
                    <a:cubicBezTo>
                      <a:pt x="245" y="151"/>
                      <a:pt x="252" y="121"/>
                      <a:pt x="257" y="98"/>
                    </a:cubicBezTo>
                    <a:cubicBezTo>
                      <a:pt x="261" y="80"/>
                      <a:pt x="266" y="59"/>
                      <a:pt x="269" y="37"/>
                    </a:cubicBezTo>
                    <a:cubicBezTo>
                      <a:pt x="270" y="30"/>
                      <a:pt x="273" y="8"/>
                      <a:pt x="255" y="2"/>
                    </a:cubicBezTo>
                    <a:cubicBezTo>
                      <a:pt x="245" y="-2"/>
                      <a:pt x="229" y="-8"/>
                      <a:pt x="162" y="96"/>
                    </a:cubicBezTo>
                    <a:cubicBezTo>
                      <a:pt x="163" y="82"/>
                      <a:pt x="165" y="67"/>
                      <a:pt x="168" y="48"/>
                    </a:cubicBezTo>
                    <a:cubicBezTo>
                      <a:pt x="171" y="30"/>
                      <a:pt x="166" y="18"/>
                      <a:pt x="154" y="13"/>
                    </a:cubicBezTo>
                    <a:cubicBezTo>
                      <a:pt x="147" y="10"/>
                      <a:pt x="133" y="4"/>
                      <a:pt x="87" y="54"/>
                    </a:cubicBezTo>
                    <a:lnTo>
                      <a:pt x="105" y="14"/>
                    </a:lnTo>
                    <a:lnTo>
                      <a:pt x="75" y="0"/>
                    </a:lnTo>
                    <a:lnTo>
                      <a:pt x="2" y="162"/>
                    </a:lnTo>
                    <a:cubicBezTo>
                      <a:pt x="-2" y="170"/>
                      <a:pt x="1" y="179"/>
                      <a:pt x="9" y="184"/>
                    </a:cubicBezTo>
                    <a:cubicBezTo>
                      <a:pt x="16" y="188"/>
                      <a:pt x="26" y="186"/>
                      <a:pt x="31" y="179"/>
                    </a:cubicBezTo>
                    <a:cubicBezTo>
                      <a:pt x="66" y="131"/>
                      <a:pt x="109" y="77"/>
                      <a:pt x="133" y="55"/>
                    </a:cubicBezTo>
                    <a:cubicBezTo>
                      <a:pt x="124" y="126"/>
                      <a:pt x="123" y="162"/>
                      <a:pt x="123" y="164"/>
                    </a:cubicBezTo>
                    <a:cubicBezTo>
                      <a:pt x="123" y="171"/>
                      <a:pt x="128" y="178"/>
                      <a:pt x="136" y="180"/>
                    </a:cubicBezTo>
                    <a:cubicBezTo>
                      <a:pt x="143" y="182"/>
                      <a:pt x="151" y="179"/>
                      <a:pt x="155" y="172"/>
                    </a:cubicBezTo>
                    <a:cubicBezTo>
                      <a:pt x="180" y="130"/>
                      <a:pt x="211" y="83"/>
                      <a:pt x="232" y="56"/>
                    </a:cubicBezTo>
                    <a:cubicBezTo>
                      <a:pt x="229" y="68"/>
                      <a:pt x="227" y="80"/>
                      <a:pt x="224" y="91"/>
                    </a:cubicBezTo>
                    <a:cubicBezTo>
                      <a:pt x="214" y="135"/>
                      <a:pt x="207" y="166"/>
                      <a:pt x="224" y="184"/>
                    </a:cubicBezTo>
                    <a:cubicBezTo>
                      <a:pt x="233" y="192"/>
                      <a:pt x="245" y="195"/>
                      <a:pt x="261" y="191"/>
                    </a:cubicBezTo>
                    <a:cubicBezTo>
                      <a:pt x="289" y="185"/>
                      <a:pt x="318" y="154"/>
                      <a:pt x="340" y="122"/>
                    </a:cubicBezTo>
                    <a:cubicBezTo>
                      <a:pt x="341" y="158"/>
                      <a:pt x="351" y="194"/>
                      <a:pt x="386" y="207"/>
                    </a:cubicBezTo>
                    <a:cubicBezTo>
                      <a:pt x="423" y="221"/>
                      <a:pt x="463" y="197"/>
                      <a:pt x="494" y="170"/>
                    </a:cubicBezTo>
                    <a:lnTo>
                      <a:pt x="483" y="203"/>
                    </a:lnTo>
                    <a:cubicBezTo>
                      <a:pt x="480" y="211"/>
                      <a:pt x="484" y="220"/>
                      <a:pt x="492" y="224"/>
                    </a:cubicBezTo>
                    <a:cubicBezTo>
                      <a:pt x="500" y="227"/>
                      <a:pt x="509" y="224"/>
                      <a:pt x="513" y="216"/>
                    </a:cubicBezTo>
                    <a:cubicBezTo>
                      <a:pt x="553" y="141"/>
                      <a:pt x="601" y="72"/>
                      <a:pt x="620" y="63"/>
                    </a:cubicBezTo>
                    <a:cubicBezTo>
                      <a:pt x="627" y="77"/>
                      <a:pt x="627" y="103"/>
                      <a:pt x="627" y="126"/>
                    </a:cubicBezTo>
                    <a:cubicBezTo>
                      <a:pt x="626" y="162"/>
                      <a:pt x="626" y="195"/>
                      <a:pt x="646" y="213"/>
                    </a:cubicBezTo>
                    <a:cubicBezTo>
                      <a:pt x="654" y="221"/>
                      <a:pt x="665" y="225"/>
                      <a:pt x="679" y="225"/>
                    </a:cubicBezTo>
                    <a:cubicBezTo>
                      <a:pt x="681" y="225"/>
                      <a:pt x="683" y="225"/>
                      <a:pt x="685" y="225"/>
                    </a:cubicBezTo>
                    <a:cubicBezTo>
                      <a:pt x="756" y="219"/>
                      <a:pt x="798" y="190"/>
                      <a:pt x="799" y="189"/>
                    </a:cubicBezTo>
                    <a:lnTo>
                      <a:pt x="780" y="161"/>
                    </a:lnTo>
                    <a:cubicBezTo>
                      <a:pt x="779" y="161"/>
                      <a:pt x="743" y="187"/>
                      <a:pt x="682" y="192"/>
                    </a:cubicBezTo>
                    <a:close/>
                  </a:path>
                </a:pathLst>
              </a:custGeom>
              <a:solidFill>
                <a:schemeClr val="dk1"/>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3" name="Google Shape;1673;p36"/>
              <p:cNvSpPr/>
              <p:nvPr/>
            </p:nvSpPr>
            <p:spPr>
              <a:xfrm>
                <a:off x="6442168" y="3223748"/>
                <a:ext cx="12240" cy="16200"/>
              </a:xfrm>
              <a:custGeom>
                <a:avLst/>
                <a:gdLst/>
                <a:ahLst/>
                <a:cxnLst/>
                <a:rect l="l" t="t" r="r" b="b"/>
                <a:pathLst>
                  <a:path w="34" h="45" extrusionOk="0">
                    <a:moveTo>
                      <a:pt x="0" y="45"/>
                    </a:moveTo>
                    <a:lnTo>
                      <a:pt x="34" y="45"/>
                    </a:lnTo>
                    <a:lnTo>
                      <a:pt x="34" y="0"/>
                    </a:lnTo>
                    <a:lnTo>
                      <a:pt x="0" y="0"/>
                    </a:lnTo>
                    <a:lnTo>
                      <a:pt x="0" y="4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4" name="Google Shape;1674;p36"/>
              <p:cNvSpPr/>
              <p:nvPr/>
            </p:nvSpPr>
            <p:spPr>
              <a:xfrm>
                <a:off x="6915568" y="3061028"/>
                <a:ext cx="62640" cy="119880"/>
              </a:xfrm>
              <a:custGeom>
                <a:avLst/>
                <a:gdLst/>
                <a:ahLst/>
                <a:cxnLst/>
                <a:rect l="l" t="t" r="r" b="b"/>
                <a:pathLst>
                  <a:path w="174" h="333" extrusionOk="0">
                    <a:moveTo>
                      <a:pt x="128" y="71"/>
                    </a:moveTo>
                    <a:cubicBezTo>
                      <a:pt x="133" y="59"/>
                      <a:pt x="136" y="51"/>
                      <a:pt x="139" y="45"/>
                    </a:cubicBezTo>
                    <a:cubicBezTo>
                      <a:pt x="140" y="50"/>
                      <a:pt x="141" y="57"/>
                      <a:pt x="141" y="65"/>
                    </a:cubicBezTo>
                    <a:cubicBezTo>
                      <a:pt x="141" y="77"/>
                      <a:pt x="129" y="94"/>
                      <a:pt x="112" y="112"/>
                    </a:cubicBezTo>
                    <a:cubicBezTo>
                      <a:pt x="118" y="97"/>
                      <a:pt x="124" y="83"/>
                      <a:pt x="128" y="71"/>
                    </a:cubicBezTo>
                    <a:moveTo>
                      <a:pt x="32" y="303"/>
                    </a:moveTo>
                    <a:cubicBezTo>
                      <a:pt x="38" y="316"/>
                      <a:pt x="49" y="324"/>
                      <a:pt x="64" y="328"/>
                    </a:cubicBezTo>
                    <a:cubicBezTo>
                      <a:pt x="78" y="332"/>
                      <a:pt x="91" y="333"/>
                      <a:pt x="102" y="333"/>
                    </a:cubicBezTo>
                    <a:cubicBezTo>
                      <a:pt x="151" y="333"/>
                      <a:pt x="166" y="304"/>
                      <a:pt x="167" y="302"/>
                    </a:cubicBezTo>
                    <a:lnTo>
                      <a:pt x="137" y="287"/>
                    </a:lnTo>
                    <a:cubicBezTo>
                      <a:pt x="136" y="288"/>
                      <a:pt x="123" y="308"/>
                      <a:pt x="72" y="296"/>
                    </a:cubicBezTo>
                    <a:cubicBezTo>
                      <a:pt x="66" y="294"/>
                      <a:pt x="63" y="291"/>
                      <a:pt x="62" y="288"/>
                    </a:cubicBezTo>
                    <a:cubicBezTo>
                      <a:pt x="53" y="270"/>
                      <a:pt x="66" y="226"/>
                      <a:pt x="83" y="183"/>
                    </a:cubicBezTo>
                    <a:cubicBezTo>
                      <a:pt x="128" y="148"/>
                      <a:pt x="174" y="101"/>
                      <a:pt x="174" y="65"/>
                    </a:cubicBezTo>
                    <a:cubicBezTo>
                      <a:pt x="174" y="25"/>
                      <a:pt x="165" y="3"/>
                      <a:pt x="147" y="0"/>
                    </a:cubicBezTo>
                    <a:cubicBezTo>
                      <a:pt x="123" y="-4"/>
                      <a:pt x="108" y="28"/>
                      <a:pt x="97" y="60"/>
                    </a:cubicBezTo>
                    <a:cubicBezTo>
                      <a:pt x="91" y="76"/>
                      <a:pt x="83" y="95"/>
                      <a:pt x="74" y="116"/>
                    </a:cubicBezTo>
                    <a:cubicBezTo>
                      <a:pt x="68" y="131"/>
                      <a:pt x="61" y="146"/>
                      <a:pt x="55" y="161"/>
                    </a:cubicBezTo>
                    <a:cubicBezTo>
                      <a:pt x="31" y="179"/>
                      <a:pt x="8" y="193"/>
                      <a:pt x="0" y="194"/>
                    </a:cubicBezTo>
                    <a:lnTo>
                      <a:pt x="1" y="228"/>
                    </a:lnTo>
                    <a:cubicBezTo>
                      <a:pt x="8" y="228"/>
                      <a:pt x="20" y="223"/>
                      <a:pt x="36" y="214"/>
                    </a:cubicBezTo>
                    <a:cubicBezTo>
                      <a:pt x="25" y="250"/>
                      <a:pt x="21" y="281"/>
                      <a:pt x="32"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5" name="Google Shape;1675;p36"/>
              <p:cNvSpPr/>
              <p:nvPr/>
            </p:nvSpPr>
            <p:spPr>
              <a:xfrm>
                <a:off x="6980727" y="3103148"/>
                <a:ext cx="51840" cy="60120"/>
              </a:xfrm>
              <a:custGeom>
                <a:avLst/>
                <a:gdLst/>
                <a:ahLst/>
                <a:cxnLst/>
                <a:rect l="l" t="t" r="r" b="b"/>
                <a:pathLst>
                  <a:path w="144" h="167" extrusionOk="0">
                    <a:moveTo>
                      <a:pt x="75" y="122"/>
                    </a:moveTo>
                    <a:cubicBezTo>
                      <a:pt x="67" y="132"/>
                      <a:pt x="53" y="136"/>
                      <a:pt x="44" y="132"/>
                    </a:cubicBezTo>
                    <a:cubicBezTo>
                      <a:pt x="35" y="126"/>
                      <a:pt x="29" y="106"/>
                      <a:pt x="43" y="66"/>
                    </a:cubicBezTo>
                    <a:cubicBezTo>
                      <a:pt x="47" y="55"/>
                      <a:pt x="55" y="36"/>
                      <a:pt x="67" y="34"/>
                    </a:cubicBezTo>
                    <a:cubicBezTo>
                      <a:pt x="68" y="33"/>
                      <a:pt x="69" y="33"/>
                      <a:pt x="70" y="33"/>
                    </a:cubicBezTo>
                    <a:cubicBezTo>
                      <a:pt x="82" y="33"/>
                      <a:pt x="99" y="48"/>
                      <a:pt x="109" y="59"/>
                    </a:cubicBezTo>
                    <a:cubicBezTo>
                      <a:pt x="104" y="72"/>
                      <a:pt x="94" y="100"/>
                      <a:pt x="75" y="122"/>
                    </a:cubicBezTo>
                    <a:moveTo>
                      <a:pt x="62" y="0"/>
                    </a:moveTo>
                    <a:cubicBezTo>
                      <a:pt x="40" y="4"/>
                      <a:pt x="22" y="22"/>
                      <a:pt x="11" y="55"/>
                    </a:cubicBezTo>
                    <a:cubicBezTo>
                      <a:pt x="-15" y="127"/>
                      <a:pt x="14" y="153"/>
                      <a:pt x="28" y="161"/>
                    </a:cubicBezTo>
                    <a:cubicBezTo>
                      <a:pt x="35" y="165"/>
                      <a:pt x="44" y="167"/>
                      <a:pt x="53" y="167"/>
                    </a:cubicBezTo>
                    <a:cubicBezTo>
                      <a:pt x="71" y="167"/>
                      <a:pt x="89" y="159"/>
                      <a:pt x="101" y="144"/>
                    </a:cubicBezTo>
                    <a:cubicBezTo>
                      <a:pt x="131" y="108"/>
                      <a:pt x="143" y="61"/>
                      <a:pt x="144" y="59"/>
                    </a:cubicBezTo>
                    <a:cubicBezTo>
                      <a:pt x="145" y="54"/>
                      <a:pt x="144" y="49"/>
                      <a:pt x="141" y="45"/>
                    </a:cubicBezTo>
                    <a:cubicBezTo>
                      <a:pt x="137" y="40"/>
                      <a:pt x="102" y="-6"/>
                      <a:pt x="62" y="0"/>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6" name="Google Shape;1676;p36"/>
              <p:cNvSpPr/>
              <p:nvPr/>
            </p:nvSpPr>
            <p:spPr>
              <a:xfrm>
                <a:off x="7067127" y="3062828"/>
                <a:ext cx="63000" cy="96120"/>
              </a:xfrm>
              <a:custGeom>
                <a:avLst/>
                <a:gdLst/>
                <a:ahLst/>
                <a:cxnLst/>
                <a:rect l="l" t="t" r="r" b="b"/>
                <a:pathLst>
                  <a:path w="175" h="267" extrusionOk="0">
                    <a:moveTo>
                      <a:pt x="32" y="267"/>
                    </a:moveTo>
                    <a:lnTo>
                      <a:pt x="54" y="189"/>
                    </a:lnTo>
                    <a:lnTo>
                      <a:pt x="110" y="256"/>
                    </a:lnTo>
                    <a:lnTo>
                      <a:pt x="136" y="235"/>
                    </a:lnTo>
                    <a:lnTo>
                      <a:pt x="70" y="155"/>
                    </a:lnTo>
                    <a:lnTo>
                      <a:pt x="175" y="98"/>
                    </a:lnTo>
                    <a:lnTo>
                      <a:pt x="159" y="68"/>
                    </a:lnTo>
                    <a:lnTo>
                      <a:pt x="76" y="114"/>
                    </a:lnTo>
                    <a:lnTo>
                      <a:pt x="105" y="9"/>
                    </a:lnTo>
                    <a:lnTo>
                      <a:pt x="73" y="0"/>
                    </a:lnTo>
                    <a:lnTo>
                      <a:pt x="34" y="137"/>
                    </a:lnTo>
                    <a:cubicBezTo>
                      <a:pt x="31" y="140"/>
                      <a:pt x="28" y="143"/>
                      <a:pt x="28" y="147"/>
                    </a:cubicBezTo>
                    <a:cubicBezTo>
                      <a:pt x="27" y="150"/>
                      <a:pt x="28" y="153"/>
                      <a:pt x="29" y="156"/>
                    </a:cubicBezTo>
                    <a:lnTo>
                      <a:pt x="0" y="257"/>
                    </a:lnTo>
                    <a:lnTo>
                      <a:pt x="32" y="26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7" name="Google Shape;1677;p36"/>
              <p:cNvSpPr/>
              <p:nvPr/>
            </p:nvSpPr>
            <p:spPr>
              <a:xfrm>
                <a:off x="7135527" y="3151028"/>
                <a:ext cx="18720" cy="20160"/>
              </a:xfrm>
              <a:custGeom>
                <a:avLst/>
                <a:gdLst/>
                <a:ahLst/>
                <a:cxnLst/>
                <a:rect l="l" t="t" r="r" b="b"/>
                <a:pathLst>
                  <a:path w="52" h="56" extrusionOk="0">
                    <a:moveTo>
                      <a:pt x="52" y="28"/>
                    </a:moveTo>
                    <a:cubicBezTo>
                      <a:pt x="52" y="13"/>
                      <a:pt x="40" y="0"/>
                      <a:pt x="26" y="0"/>
                    </a:cubicBezTo>
                    <a:cubicBezTo>
                      <a:pt x="11" y="0"/>
                      <a:pt x="0" y="13"/>
                      <a:pt x="0" y="28"/>
                    </a:cubicBezTo>
                    <a:cubicBezTo>
                      <a:pt x="0" y="44"/>
                      <a:pt x="11" y="56"/>
                      <a:pt x="26" y="56"/>
                    </a:cubicBezTo>
                    <a:cubicBezTo>
                      <a:pt x="40" y="56"/>
                      <a:pt x="52" y="44"/>
                      <a:pt x="52" y="2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8" name="Google Shape;1678;p36"/>
              <p:cNvSpPr/>
              <p:nvPr/>
            </p:nvSpPr>
            <p:spPr>
              <a:xfrm>
                <a:off x="6917727" y="3226628"/>
                <a:ext cx="101880" cy="76320"/>
              </a:xfrm>
              <a:custGeom>
                <a:avLst/>
                <a:gdLst/>
                <a:ahLst/>
                <a:cxnLst/>
                <a:rect l="l" t="t" r="r" b="b"/>
                <a:pathLst>
                  <a:path w="283" h="212" extrusionOk="0">
                    <a:moveTo>
                      <a:pt x="36" y="171"/>
                    </a:moveTo>
                    <a:cubicBezTo>
                      <a:pt x="39" y="162"/>
                      <a:pt x="44" y="150"/>
                      <a:pt x="52" y="137"/>
                    </a:cubicBezTo>
                    <a:cubicBezTo>
                      <a:pt x="48" y="151"/>
                      <a:pt x="43" y="163"/>
                      <a:pt x="36" y="171"/>
                    </a:cubicBezTo>
                    <a:moveTo>
                      <a:pt x="232" y="3"/>
                    </a:moveTo>
                    <a:cubicBezTo>
                      <a:pt x="196" y="-1"/>
                      <a:pt x="172" y="44"/>
                      <a:pt x="157" y="94"/>
                    </a:cubicBezTo>
                    <a:cubicBezTo>
                      <a:pt x="152" y="76"/>
                      <a:pt x="146" y="58"/>
                      <a:pt x="138" y="44"/>
                    </a:cubicBezTo>
                    <a:cubicBezTo>
                      <a:pt x="130" y="33"/>
                      <a:pt x="115" y="24"/>
                      <a:pt x="94" y="35"/>
                    </a:cubicBezTo>
                    <a:cubicBezTo>
                      <a:pt x="92" y="36"/>
                      <a:pt x="91" y="37"/>
                      <a:pt x="89" y="38"/>
                    </a:cubicBezTo>
                    <a:cubicBezTo>
                      <a:pt x="87" y="21"/>
                      <a:pt x="85" y="7"/>
                      <a:pt x="84" y="0"/>
                    </a:cubicBezTo>
                    <a:lnTo>
                      <a:pt x="51" y="6"/>
                    </a:lnTo>
                    <a:cubicBezTo>
                      <a:pt x="54" y="25"/>
                      <a:pt x="56" y="48"/>
                      <a:pt x="57" y="70"/>
                    </a:cubicBezTo>
                    <a:cubicBezTo>
                      <a:pt x="24" y="110"/>
                      <a:pt x="-9" y="172"/>
                      <a:pt x="3" y="197"/>
                    </a:cubicBezTo>
                    <a:cubicBezTo>
                      <a:pt x="6" y="205"/>
                      <a:pt x="14" y="212"/>
                      <a:pt x="26" y="212"/>
                    </a:cubicBezTo>
                    <a:cubicBezTo>
                      <a:pt x="30" y="212"/>
                      <a:pt x="34" y="211"/>
                      <a:pt x="40" y="209"/>
                    </a:cubicBezTo>
                    <a:cubicBezTo>
                      <a:pt x="82" y="194"/>
                      <a:pt x="91" y="134"/>
                      <a:pt x="91" y="81"/>
                    </a:cubicBezTo>
                    <a:cubicBezTo>
                      <a:pt x="100" y="71"/>
                      <a:pt x="107" y="66"/>
                      <a:pt x="110" y="65"/>
                    </a:cubicBezTo>
                    <a:cubicBezTo>
                      <a:pt x="130" y="99"/>
                      <a:pt x="135" y="169"/>
                      <a:pt x="135" y="193"/>
                    </a:cubicBezTo>
                    <a:cubicBezTo>
                      <a:pt x="135" y="202"/>
                      <a:pt x="141" y="209"/>
                      <a:pt x="150" y="210"/>
                    </a:cubicBezTo>
                    <a:cubicBezTo>
                      <a:pt x="159" y="211"/>
                      <a:pt x="167" y="205"/>
                      <a:pt x="168" y="196"/>
                    </a:cubicBezTo>
                    <a:cubicBezTo>
                      <a:pt x="181" y="112"/>
                      <a:pt x="209" y="34"/>
                      <a:pt x="228" y="36"/>
                    </a:cubicBezTo>
                    <a:cubicBezTo>
                      <a:pt x="245" y="38"/>
                      <a:pt x="254" y="111"/>
                      <a:pt x="247" y="186"/>
                    </a:cubicBezTo>
                    <a:lnTo>
                      <a:pt x="280" y="189"/>
                    </a:lnTo>
                    <a:cubicBezTo>
                      <a:pt x="284" y="147"/>
                      <a:pt x="294" y="10"/>
                      <a:pt x="232" y="3"/>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9" name="Google Shape;1679;p36"/>
              <p:cNvSpPr/>
              <p:nvPr/>
            </p:nvSpPr>
            <p:spPr>
              <a:xfrm>
                <a:off x="7032568" y="3232388"/>
                <a:ext cx="51840" cy="70200"/>
              </a:xfrm>
              <a:custGeom>
                <a:avLst/>
                <a:gdLst/>
                <a:ahLst/>
                <a:cxnLst/>
                <a:rect l="l" t="t" r="r" b="b"/>
                <a:pathLst>
                  <a:path w="144" h="195" extrusionOk="0">
                    <a:moveTo>
                      <a:pt x="67" y="161"/>
                    </a:moveTo>
                    <a:cubicBezTo>
                      <a:pt x="62" y="162"/>
                      <a:pt x="55" y="162"/>
                      <a:pt x="45" y="153"/>
                    </a:cubicBezTo>
                    <a:cubicBezTo>
                      <a:pt x="13" y="125"/>
                      <a:pt x="58" y="45"/>
                      <a:pt x="76" y="19"/>
                    </a:cubicBezTo>
                    <a:lnTo>
                      <a:pt x="48" y="0"/>
                    </a:lnTo>
                    <a:cubicBezTo>
                      <a:pt x="39" y="12"/>
                      <a:pt x="-37" y="125"/>
                      <a:pt x="23" y="179"/>
                    </a:cubicBezTo>
                    <a:cubicBezTo>
                      <a:pt x="37" y="192"/>
                      <a:pt x="52" y="195"/>
                      <a:pt x="63" y="195"/>
                    </a:cubicBezTo>
                    <a:cubicBezTo>
                      <a:pt x="67" y="195"/>
                      <a:pt x="70" y="195"/>
                      <a:pt x="73" y="194"/>
                    </a:cubicBezTo>
                    <a:cubicBezTo>
                      <a:pt x="114" y="187"/>
                      <a:pt x="141" y="135"/>
                      <a:pt x="144" y="129"/>
                    </a:cubicBezTo>
                    <a:lnTo>
                      <a:pt x="114" y="114"/>
                    </a:lnTo>
                    <a:cubicBezTo>
                      <a:pt x="108" y="125"/>
                      <a:pt x="88" y="157"/>
                      <a:pt x="67" y="161"/>
                    </a:cubicBez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0" name="Google Shape;1680;p36"/>
              <p:cNvSpPr/>
              <p:nvPr/>
            </p:nvSpPr>
            <p:spPr>
              <a:xfrm>
                <a:off x="7055968" y="3197828"/>
                <a:ext cx="19800" cy="21240"/>
              </a:xfrm>
              <a:custGeom>
                <a:avLst/>
                <a:gdLst/>
                <a:ahLst/>
                <a:cxnLst/>
                <a:rect l="l" t="t" r="r" b="b"/>
                <a:pathLst>
                  <a:path w="55" h="59" extrusionOk="0">
                    <a:moveTo>
                      <a:pt x="0" y="40"/>
                    </a:moveTo>
                    <a:lnTo>
                      <a:pt x="27" y="59"/>
                    </a:lnTo>
                    <a:lnTo>
                      <a:pt x="55" y="20"/>
                    </a:lnTo>
                    <a:lnTo>
                      <a:pt x="28" y="0"/>
                    </a:lnTo>
                    <a:lnTo>
                      <a:pt x="0" y="4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1" name="Google Shape;1681;p36"/>
              <p:cNvSpPr/>
              <p:nvPr/>
            </p:nvSpPr>
            <p:spPr>
              <a:xfrm>
                <a:off x="7090888" y="3221588"/>
                <a:ext cx="95760" cy="74520"/>
              </a:xfrm>
              <a:custGeom>
                <a:avLst/>
                <a:gdLst/>
                <a:ahLst/>
                <a:cxnLst/>
                <a:rect l="l" t="t" r="r" b="b"/>
                <a:pathLst>
                  <a:path w="266" h="207" extrusionOk="0">
                    <a:moveTo>
                      <a:pt x="187" y="151"/>
                    </a:moveTo>
                    <a:cubicBezTo>
                      <a:pt x="177" y="150"/>
                      <a:pt x="174" y="119"/>
                      <a:pt x="172" y="99"/>
                    </a:cubicBezTo>
                    <a:cubicBezTo>
                      <a:pt x="168" y="65"/>
                      <a:pt x="163" y="27"/>
                      <a:pt x="132" y="23"/>
                    </a:cubicBezTo>
                    <a:cubicBezTo>
                      <a:pt x="108" y="19"/>
                      <a:pt x="82" y="46"/>
                      <a:pt x="60" y="82"/>
                    </a:cubicBezTo>
                    <a:cubicBezTo>
                      <a:pt x="61" y="69"/>
                      <a:pt x="62" y="56"/>
                      <a:pt x="62" y="45"/>
                    </a:cubicBezTo>
                    <a:cubicBezTo>
                      <a:pt x="62" y="36"/>
                      <a:pt x="62" y="11"/>
                      <a:pt x="42" y="2"/>
                    </a:cubicBezTo>
                    <a:cubicBezTo>
                      <a:pt x="23" y="-6"/>
                      <a:pt x="4" y="13"/>
                      <a:pt x="0" y="16"/>
                    </a:cubicBezTo>
                    <a:lnTo>
                      <a:pt x="24" y="40"/>
                    </a:lnTo>
                    <a:cubicBezTo>
                      <a:pt x="25" y="39"/>
                      <a:pt x="26" y="38"/>
                      <a:pt x="28" y="36"/>
                    </a:cubicBezTo>
                    <a:cubicBezTo>
                      <a:pt x="28" y="38"/>
                      <a:pt x="29" y="41"/>
                      <a:pt x="29" y="45"/>
                    </a:cubicBezTo>
                    <a:cubicBezTo>
                      <a:pt x="29" y="93"/>
                      <a:pt x="7" y="186"/>
                      <a:pt x="7" y="187"/>
                    </a:cubicBezTo>
                    <a:cubicBezTo>
                      <a:pt x="5" y="195"/>
                      <a:pt x="9" y="204"/>
                      <a:pt x="18" y="206"/>
                    </a:cubicBezTo>
                    <a:cubicBezTo>
                      <a:pt x="19" y="207"/>
                      <a:pt x="21" y="207"/>
                      <a:pt x="23" y="207"/>
                    </a:cubicBezTo>
                    <a:cubicBezTo>
                      <a:pt x="30" y="207"/>
                      <a:pt x="36" y="203"/>
                      <a:pt x="38" y="197"/>
                    </a:cubicBezTo>
                    <a:cubicBezTo>
                      <a:pt x="69" y="125"/>
                      <a:pt x="112" y="57"/>
                      <a:pt x="127" y="56"/>
                    </a:cubicBezTo>
                    <a:cubicBezTo>
                      <a:pt x="133" y="57"/>
                      <a:pt x="137" y="90"/>
                      <a:pt x="138" y="102"/>
                    </a:cubicBezTo>
                    <a:cubicBezTo>
                      <a:pt x="142" y="137"/>
                      <a:pt x="147" y="180"/>
                      <a:pt x="183" y="185"/>
                    </a:cubicBezTo>
                    <a:cubicBezTo>
                      <a:pt x="237" y="191"/>
                      <a:pt x="264" y="158"/>
                      <a:pt x="266" y="156"/>
                    </a:cubicBezTo>
                    <a:lnTo>
                      <a:pt x="239" y="135"/>
                    </a:lnTo>
                    <a:cubicBezTo>
                      <a:pt x="239" y="135"/>
                      <a:pt x="222" y="156"/>
                      <a:pt x="187" y="151"/>
                    </a:cubicBez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2" name="Google Shape;1682;p36"/>
              <p:cNvSpPr/>
              <p:nvPr/>
            </p:nvSpPr>
            <p:spPr>
              <a:xfrm rot="133222">
                <a:off x="6276288" y="3555258"/>
                <a:ext cx="79560" cy="110520"/>
              </a:xfrm>
              <a:custGeom>
                <a:avLst/>
                <a:gdLst/>
                <a:ahLst/>
                <a:cxnLst/>
                <a:rect l="l" t="t" r="r" b="b"/>
                <a:pathLst>
                  <a:path w="221" h="307" extrusionOk="0">
                    <a:moveTo>
                      <a:pt x="116" y="163"/>
                    </a:moveTo>
                    <a:cubicBezTo>
                      <a:pt x="100" y="255"/>
                      <a:pt x="96" y="289"/>
                      <a:pt x="115" y="302"/>
                    </a:cubicBezTo>
                    <a:cubicBezTo>
                      <a:pt x="117" y="304"/>
                      <a:pt x="122" y="307"/>
                      <a:pt x="129" y="307"/>
                    </a:cubicBezTo>
                    <a:cubicBezTo>
                      <a:pt x="133" y="307"/>
                      <a:pt x="137" y="306"/>
                      <a:pt x="142" y="304"/>
                    </a:cubicBezTo>
                    <a:cubicBezTo>
                      <a:pt x="190" y="279"/>
                      <a:pt x="220" y="232"/>
                      <a:pt x="221" y="230"/>
                    </a:cubicBezTo>
                    <a:lnTo>
                      <a:pt x="193" y="213"/>
                    </a:lnTo>
                    <a:cubicBezTo>
                      <a:pt x="193" y="213"/>
                      <a:pt x="171" y="247"/>
                      <a:pt x="136" y="268"/>
                    </a:cubicBezTo>
                    <a:cubicBezTo>
                      <a:pt x="136" y="247"/>
                      <a:pt x="144" y="201"/>
                      <a:pt x="149" y="169"/>
                    </a:cubicBezTo>
                    <a:cubicBezTo>
                      <a:pt x="160" y="108"/>
                      <a:pt x="170" y="49"/>
                      <a:pt x="162" y="21"/>
                    </a:cubicBezTo>
                    <a:cubicBezTo>
                      <a:pt x="156" y="3"/>
                      <a:pt x="144" y="1"/>
                      <a:pt x="139" y="0"/>
                    </a:cubicBezTo>
                    <a:cubicBezTo>
                      <a:pt x="130" y="0"/>
                      <a:pt x="106" y="-2"/>
                      <a:pt x="41" y="123"/>
                    </a:cubicBezTo>
                    <a:lnTo>
                      <a:pt x="50" y="16"/>
                    </a:lnTo>
                    <a:lnTo>
                      <a:pt x="17" y="13"/>
                    </a:lnTo>
                    <a:lnTo>
                      <a:pt x="0" y="209"/>
                    </a:lnTo>
                    <a:cubicBezTo>
                      <a:pt x="-1" y="217"/>
                      <a:pt x="5" y="224"/>
                      <a:pt x="12" y="227"/>
                    </a:cubicBezTo>
                    <a:cubicBezTo>
                      <a:pt x="20" y="228"/>
                      <a:pt x="29" y="225"/>
                      <a:pt x="32" y="217"/>
                    </a:cubicBezTo>
                    <a:cubicBezTo>
                      <a:pt x="65" y="146"/>
                      <a:pt x="109" y="67"/>
                      <a:pt x="131" y="41"/>
                    </a:cubicBezTo>
                    <a:cubicBezTo>
                      <a:pt x="133" y="68"/>
                      <a:pt x="124" y="120"/>
                      <a:pt x="116" y="1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3" name="Google Shape;1683;p36"/>
              <p:cNvSpPr/>
              <p:nvPr/>
            </p:nvSpPr>
            <p:spPr>
              <a:xfrm rot="133222">
                <a:off x="6301351" y="3538899"/>
                <a:ext cx="279360" cy="248040"/>
              </a:xfrm>
              <a:custGeom>
                <a:avLst/>
                <a:gdLst/>
                <a:ahLst/>
                <a:cxnLst/>
                <a:rect l="l" t="t" r="r" b="b"/>
                <a:pathLst>
                  <a:path w="776" h="689" extrusionOk="0">
                    <a:moveTo>
                      <a:pt x="673" y="39"/>
                    </a:moveTo>
                    <a:cubicBezTo>
                      <a:pt x="643" y="45"/>
                      <a:pt x="607" y="51"/>
                      <a:pt x="561" y="57"/>
                    </a:cubicBezTo>
                    <a:cubicBezTo>
                      <a:pt x="452" y="69"/>
                      <a:pt x="381" y="37"/>
                      <a:pt x="334" y="15"/>
                    </a:cubicBezTo>
                    <a:cubicBezTo>
                      <a:pt x="320" y="9"/>
                      <a:pt x="309" y="4"/>
                      <a:pt x="299" y="1"/>
                    </a:cubicBezTo>
                    <a:cubicBezTo>
                      <a:pt x="283" y="-3"/>
                      <a:pt x="272" y="1"/>
                      <a:pt x="266" y="6"/>
                    </a:cubicBezTo>
                    <a:cubicBezTo>
                      <a:pt x="238" y="27"/>
                      <a:pt x="238" y="88"/>
                      <a:pt x="238" y="253"/>
                    </a:cubicBezTo>
                    <a:cubicBezTo>
                      <a:pt x="238" y="385"/>
                      <a:pt x="149" y="555"/>
                      <a:pt x="106" y="627"/>
                    </a:cubicBezTo>
                    <a:cubicBezTo>
                      <a:pt x="99" y="593"/>
                      <a:pt x="90" y="542"/>
                      <a:pt x="87" y="498"/>
                    </a:cubicBezTo>
                    <a:cubicBezTo>
                      <a:pt x="85" y="466"/>
                      <a:pt x="75" y="445"/>
                      <a:pt x="56" y="435"/>
                    </a:cubicBezTo>
                    <a:cubicBezTo>
                      <a:pt x="31" y="422"/>
                      <a:pt x="3" y="438"/>
                      <a:pt x="0" y="440"/>
                    </a:cubicBezTo>
                    <a:lnTo>
                      <a:pt x="18" y="468"/>
                    </a:lnTo>
                    <a:cubicBezTo>
                      <a:pt x="20" y="467"/>
                      <a:pt x="33" y="461"/>
                      <a:pt x="41" y="465"/>
                    </a:cubicBezTo>
                    <a:cubicBezTo>
                      <a:pt x="48" y="469"/>
                      <a:pt x="52" y="481"/>
                      <a:pt x="54" y="500"/>
                    </a:cubicBezTo>
                    <a:cubicBezTo>
                      <a:pt x="59" y="579"/>
                      <a:pt x="81" y="672"/>
                      <a:pt x="82" y="676"/>
                    </a:cubicBezTo>
                    <a:cubicBezTo>
                      <a:pt x="84" y="683"/>
                      <a:pt x="89" y="688"/>
                      <a:pt x="96" y="689"/>
                    </a:cubicBezTo>
                    <a:cubicBezTo>
                      <a:pt x="97" y="689"/>
                      <a:pt x="98" y="689"/>
                      <a:pt x="98" y="689"/>
                    </a:cubicBezTo>
                    <a:cubicBezTo>
                      <a:pt x="104" y="689"/>
                      <a:pt x="109" y="686"/>
                      <a:pt x="113" y="681"/>
                    </a:cubicBezTo>
                    <a:cubicBezTo>
                      <a:pt x="119" y="672"/>
                      <a:pt x="272" y="435"/>
                      <a:pt x="272" y="253"/>
                    </a:cubicBezTo>
                    <a:cubicBezTo>
                      <a:pt x="272" y="139"/>
                      <a:pt x="272" y="42"/>
                      <a:pt x="286" y="33"/>
                    </a:cubicBezTo>
                    <a:cubicBezTo>
                      <a:pt x="286" y="33"/>
                      <a:pt x="287" y="33"/>
                      <a:pt x="290" y="34"/>
                    </a:cubicBezTo>
                    <a:cubicBezTo>
                      <a:pt x="297" y="36"/>
                      <a:pt x="308" y="40"/>
                      <a:pt x="320" y="46"/>
                    </a:cubicBezTo>
                    <a:cubicBezTo>
                      <a:pt x="368" y="68"/>
                      <a:pt x="447" y="104"/>
                      <a:pt x="565" y="90"/>
                    </a:cubicBezTo>
                    <a:cubicBezTo>
                      <a:pt x="612" y="85"/>
                      <a:pt x="649" y="78"/>
                      <a:pt x="679" y="72"/>
                    </a:cubicBezTo>
                    <a:cubicBezTo>
                      <a:pt x="707" y="67"/>
                      <a:pt x="737" y="61"/>
                      <a:pt x="742" y="63"/>
                    </a:cubicBezTo>
                    <a:cubicBezTo>
                      <a:pt x="742" y="63"/>
                      <a:pt x="743" y="65"/>
                      <a:pt x="742" y="72"/>
                    </a:cubicBezTo>
                    <a:cubicBezTo>
                      <a:pt x="737" y="121"/>
                      <a:pt x="726" y="187"/>
                      <a:pt x="726" y="188"/>
                    </a:cubicBezTo>
                    <a:lnTo>
                      <a:pt x="759" y="194"/>
                    </a:lnTo>
                    <a:cubicBezTo>
                      <a:pt x="759" y="193"/>
                      <a:pt x="770" y="125"/>
                      <a:pt x="776" y="75"/>
                    </a:cubicBezTo>
                    <a:cubicBezTo>
                      <a:pt x="776" y="69"/>
                      <a:pt x="778" y="51"/>
                      <a:pt x="766" y="40"/>
                    </a:cubicBezTo>
                    <a:cubicBezTo>
                      <a:pt x="749" y="24"/>
                      <a:pt x="724" y="29"/>
                      <a:pt x="673"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4" name="Google Shape;1684;p36"/>
              <p:cNvSpPr/>
              <p:nvPr/>
            </p:nvSpPr>
            <p:spPr>
              <a:xfrm rot="133222">
                <a:off x="6413633" y="3593429"/>
                <a:ext cx="82080" cy="141480"/>
              </a:xfrm>
              <a:custGeom>
                <a:avLst/>
                <a:gdLst/>
                <a:ahLst/>
                <a:cxnLst/>
                <a:rect l="l" t="t" r="r" b="b"/>
                <a:pathLst>
                  <a:path w="228" h="393" extrusionOk="0">
                    <a:moveTo>
                      <a:pt x="153" y="209"/>
                    </a:moveTo>
                    <a:lnTo>
                      <a:pt x="46" y="213"/>
                    </a:lnTo>
                    <a:cubicBezTo>
                      <a:pt x="53" y="198"/>
                      <a:pt x="64" y="175"/>
                      <a:pt x="76" y="142"/>
                    </a:cubicBezTo>
                    <a:cubicBezTo>
                      <a:pt x="105" y="68"/>
                      <a:pt x="111" y="6"/>
                      <a:pt x="111" y="3"/>
                    </a:cubicBezTo>
                    <a:lnTo>
                      <a:pt x="78" y="0"/>
                    </a:lnTo>
                    <a:cubicBezTo>
                      <a:pt x="78" y="1"/>
                      <a:pt x="72" y="61"/>
                      <a:pt x="45" y="130"/>
                    </a:cubicBezTo>
                    <a:cubicBezTo>
                      <a:pt x="19" y="199"/>
                      <a:pt x="3" y="221"/>
                      <a:pt x="3" y="221"/>
                    </a:cubicBezTo>
                    <a:cubicBezTo>
                      <a:pt x="-1" y="226"/>
                      <a:pt x="-2" y="233"/>
                      <a:pt x="1" y="239"/>
                    </a:cubicBezTo>
                    <a:cubicBezTo>
                      <a:pt x="4" y="245"/>
                      <a:pt x="10" y="248"/>
                      <a:pt x="16" y="248"/>
                    </a:cubicBezTo>
                    <a:lnTo>
                      <a:pt x="17" y="248"/>
                    </a:lnTo>
                    <a:lnTo>
                      <a:pt x="143" y="243"/>
                    </a:lnTo>
                    <a:lnTo>
                      <a:pt x="101" y="383"/>
                    </a:lnTo>
                    <a:lnTo>
                      <a:pt x="133" y="393"/>
                    </a:lnTo>
                    <a:lnTo>
                      <a:pt x="228" y="79"/>
                    </a:lnTo>
                    <a:lnTo>
                      <a:pt x="196" y="70"/>
                    </a:lnTo>
                    <a:lnTo>
                      <a:pt x="153" y="20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5" name="Google Shape;1685;p36"/>
              <p:cNvSpPr/>
              <p:nvPr/>
            </p:nvSpPr>
            <p:spPr>
              <a:xfrm rot="133222">
                <a:off x="6639543" y="3534816"/>
                <a:ext cx="433080" cy="245880"/>
              </a:xfrm>
              <a:custGeom>
                <a:avLst/>
                <a:gdLst/>
                <a:ahLst/>
                <a:cxnLst/>
                <a:rect l="l" t="t" r="r" b="b"/>
                <a:pathLst>
                  <a:path w="1203" h="683" extrusionOk="0">
                    <a:moveTo>
                      <a:pt x="1170" y="4"/>
                    </a:moveTo>
                    <a:cubicBezTo>
                      <a:pt x="1155" y="-5"/>
                      <a:pt x="1133" y="2"/>
                      <a:pt x="1089" y="15"/>
                    </a:cubicBezTo>
                    <a:cubicBezTo>
                      <a:pt x="1036" y="31"/>
                      <a:pt x="956" y="54"/>
                      <a:pt x="874" y="51"/>
                    </a:cubicBezTo>
                    <a:cubicBezTo>
                      <a:pt x="724" y="45"/>
                      <a:pt x="284" y="51"/>
                      <a:pt x="280" y="51"/>
                    </a:cubicBezTo>
                    <a:cubicBezTo>
                      <a:pt x="272" y="51"/>
                      <a:pt x="265" y="57"/>
                      <a:pt x="264" y="64"/>
                    </a:cubicBezTo>
                    <a:cubicBezTo>
                      <a:pt x="263" y="69"/>
                      <a:pt x="152" y="556"/>
                      <a:pt x="108" y="642"/>
                    </a:cubicBezTo>
                    <a:cubicBezTo>
                      <a:pt x="107" y="645"/>
                      <a:pt x="106" y="646"/>
                      <a:pt x="105" y="647"/>
                    </a:cubicBezTo>
                    <a:cubicBezTo>
                      <a:pt x="87" y="630"/>
                      <a:pt x="55" y="529"/>
                      <a:pt x="33" y="417"/>
                    </a:cubicBezTo>
                    <a:lnTo>
                      <a:pt x="0" y="424"/>
                    </a:lnTo>
                    <a:cubicBezTo>
                      <a:pt x="19" y="518"/>
                      <a:pt x="56" y="676"/>
                      <a:pt x="102" y="682"/>
                    </a:cubicBezTo>
                    <a:cubicBezTo>
                      <a:pt x="104" y="683"/>
                      <a:pt x="105" y="683"/>
                      <a:pt x="106" y="683"/>
                    </a:cubicBezTo>
                    <a:cubicBezTo>
                      <a:pt x="116" y="683"/>
                      <a:pt x="128" y="678"/>
                      <a:pt x="138" y="657"/>
                    </a:cubicBezTo>
                    <a:cubicBezTo>
                      <a:pt x="180" y="574"/>
                      <a:pt x="275" y="164"/>
                      <a:pt x="293" y="84"/>
                    </a:cubicBezTo>
                    <a:cubicBezTo>
                      <a:pt x="368" y="84"/>
                      <a:pt x="738" y="80"/>
                      <a:pt x="873" y="85"/>
                    </a:cubicBezTo>
                    <a:cubicBezTo>
                      <a:pt x="961" y="88"/>
                      <a:pt x="1044" y="63"/>
                      <a:pt x="1098" y="47"/>
                    </a:cubicBezTo>
                    <a:cubicBezTo>
                      <a:pt x="1118" y="42"/>
                      <a:pt x="1139" y="35"/>
                      <a:pt x="1150" y="34"/>
                    </a:cubicBezTo>
                    <a:cubicBezTo>
                      <a:pt x="1156" y="65"/>
                      <a:pt x="1170" y="120"/>
                      <a:pt x="1171" y="122"/>
                    </a:cubicBezTo>
                    <a:lnTo>
                      <a:pt x="1203" y="114"/>
                    </a:lnTo>
                    <a:cubicBezTo>
                      <a:pt x="1203" y="113"/>
                      <a:pt x="1186" y="47"/>
                      <a:pt x="1181" y="20"/>
                    </a:cubicBezTo>
                    <a:cubicBezTo>
                      <a:pt x="1180" y="13"/>
                      <a:pt x="1176" y="8"/>
                      <a:pt x="117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6" name="Google Shape;1686;p36"/>
              <p:cNvSpPr/>
              <p:nvPr/>
            </p:nvSpPr>
            <p:spPr>
              <a:xfrm rot="133222">
                <a:off x="7095438" y="3504388"/>
                <a:ext cx="54720" cy="87120"/>
              </a:xfrm>
              <a:custGeom>
                <a:avLst/>
                <a:gdLst/>
                <a:ahLst/>
                <a:cxnLst/>
                <a:rect l="l" t="t" r="r" b="b"/>
                <a:pathLst>
                  <a:path w="152" h="242" extrusionOk="0">
                    <a:moveTo>
                      <a:pt x="118" y="219"/>
                    </a:moveTo>
                    <a:lnTo>
                      <a:pt x="151" y="221"/>
                    </a:lnTo>
                    <a:cubicBezTo>
                      <a:pt x="151" y="216"/>
                      <a:pt x="157" y="99"/>
                      <a:pt x="134" y="25"/>
                    </a:cubicBezTo>
                    <a:cubicBezTo>
                      <a:pt x="127" y="4"/>
                      <a:pt x="115" y="0"/>
                      <a:pt x="107" y="0"/>
                    </a:cubicBezTo>
                    <a:cubicBezTo>
                      <a:pt x="99" y="1"/>
                      <a:pt x="81" y="0"/>
                      <a:pt x="47" y="83"/>
                    </a:cubicBezTo>
                    <a:lnTo>
                      <a:pt x="50" y="48"/>
                    </a:lnTo>
                    <a:lnTo>
                      <a:pt x="17" y="45"/>
                    </a:lnTo>
                    <a:lnTo>
                      <a:pt x="0" y="224"/>
                    </a:lnTo>
                    <a:cubicBezTo>
                      <a:pt x="-1" y="233"/>
                      <a:pt x="5" y="240"/>
                      <a:pt x="14" y="242"/>
                    </a:cubicBezTo>
                    <a:cubicBezTo>
                      <a:pt x="15" y="242"/>
                      <a:pt x="16" y="242"/>
                      <a:pt x="17" y="242"/>
                    </a:cubicBezTo>
                    <a:cubicBezTo>
                      <a:pt x="24" y="242"/>
                      <a:pt x="31" y="238"/>
                      <a:pt x="33" y="230"/>
                    </a:cubicBezTo>
                    <a:cubicBezTo>
                      <a:pt x="55" y="156"/>
                      <a:pt x="85" y="71"/>
                      <a:pt x="104" y="42"/>
                    </a:cubicBezTo>
                    <a:cubicBezTo>
                      <a:pt x="122" y="112"/>
                      <a:pt x="118" y="218"/>
                      <a:pt x="118" y="219"/>
                    </a:cubicBezTo>
                    <a:close/>
                  </a:path>
                </a:pathLst>
              </a:custGeom>
              <a:solidFill>
                <a:schemeClr val="dk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7" name="Google Shape;1687;p36"/>
              <p:cNvSpPr/>
              <p:nvPr/>
            </p:nvSpPr>
            <p:spPr>
              <a:xfrm rot="133222">
                <a:off x="6903142" y="3587109"/>
                <a:ext cx="97920" cy="66600"/>
              </a:xfrm>
              <a:custGeom>
                <a:avLst/>
                <a:gdLst/>
                <a:ahLst/>
                <a:cxnLst/>
                <a:rect l="l" t="t" r="r" b="b"/>
                <a:pathLst>
                  <a:path w="272" h="185" extrusionOk="0">
                    <a:moveTo>
                      <a:pt x="170" y="143"/>
                    </a:moveTo>
                    <a:cubicBezTo>
                      <a:pt x="168" y="144"/>
                      <a:pt x="167" y="144"/>
                      <a:pt x="166" y="145"/>
                    </a:cubicBezTo>
                    <a:cubicBezTo>
                      <a:pt x="164" y="134"/>
                      <a:pt x="166" y="109"/>
                      <a:pt x="167" y="92"/>
                    </a:cubicBezTo>
                    <a:cubicBezTo>
                      <a:pt x="168" y="70"/>
                      <a:pt x="170" y="47"/>
                      <a:pt x="168" y="26"/>
                    </a:cubicBezTo>
                    <a:cubicBezTo>
                      <a:pt x="166" y="6"/>
                      <a:pt x="154" y="1"/>
                      <a:pt x="149" y="0"/>
                    </a:cubicBezTo>
                    <a:cubicBezTo>
                      <a:pt x="141" y="-2"/>
                      <a:pt x="121" y="-7"/>
                      <a:pt x="60" y="76"/>
                    </a:cubicBezTo>
                    <a:lnTo>
                      <a:pt x="78" y="10"/>
                    </a:lnTo>
                    <a:lnTo>
                      <a:pt x="45" y="1"/>
                    </a:lnTo>
                    <a:lnTo>
                      <a:pt x="0" y="163"/>
                    </a:lnTo>
                    <a:cubicBezTo>
                      <a:pt x="-2" y="171"/>
                      <a:pt x="2" y="180"/>
                      <a:pt x="10" y="183"/>
                    </a:cubicBezTo>
                    <a:cubicBezTo>
                      <a:pt x="12" y="184"/>
                      <a:pt x="14" y="185"/>
                      <a:pt x="17" y="185"/>
                    </a:cubicBezTo>
                    <a:cubicBezTo>
                      <a:pt x="22" y="185"/>
                      <a:pt x="28" y="182"/>
                      <a:pt x="31" y="177"/>
                    </a:cubicBezTo>
                    <a:cubicBezTo>
                      <a:pt x="66" y="121"/>
                      <a:pt x="112" y="60"/>
                      <a:pt x="135" y="39"/>
                    </a:cubicBezTo>
                    <a:cubicBezTo>
                      <a:pt x="135" y="55"/>
                      <a:pt x="134" y="73"/>
                      <a:pt x="133" y="90"/>
                    </a:cubicBezTo>
                    <a:cubicBezTo>
                      <a:pt x="130" y="133"/>
                      <a:pt x="128" y="165"/>
                      <a:pt x="149" y="177"/>
                    </a:cubicBezTo>
                    <a:cubicBezTo>
                      <a:pt x="160" y="183"/>
                      <a:pt x="173" y="181"/>
                      <a:pt x="188" y="171"/>
                    </a:cubicBezTo>
                    <a:lnTo>
                      <a:pt x="272" y="115"/>
                    </a:lnTo>
                    <a:lnTo>
                      <a:pt x="254" y="87"/>
                    </a:lnTo>
                    <a:lnTo>
                      <a:pt x="170" y="143"/>
                    </a:ln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8" name="Google Shape;1688;p36"/>
              <p:cNvSpPr/>
              <p:nvPr/>
            </p:nvSpPr>
            <p:spPr>
              <a:xfrm rot="133222">
                <a:off x="6758020" y="3621531"/>
                <a:ext cx="25920" cy="104400"/>
              </a:xfrm>
              <a:custGeom>
                <a:avLst/>
                <a:gdLst/>
                <a:ahLst/>
                <a:cxnLst/>
                <a:rect l="l" t="t" r="r" b="b"/>
                <a:pathLst>
                  <a:path w="72" h="290" extrusionOk="0">
                    <a:moveTo>
                      <a:pt x="0" y="286"/>
                    </a:moveTo>
                    <a:lnTo>
                      <a:pt x="33" y="290"/>
                    </a:lnTo>
                    <a:lnTo>
                      <a:pt x="72" y="5"/>
                    </a:lnTo>
                    <a:lnTo>
                      <a:pt x="39" y="0"/>
                    </a:lnTo>
                    <a:lnTo>
                      <a:pt x="0" y="2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9" name="Google Shape;1689;p36"/>
              <p:cNvSpPr/>
              <p:nvPr/>
            </p:nvSpPr>
            <p:spPr>
              <a:xfrm rot="133222">
                <a:off x="6796768" y="3610130"/>
                <a:ext cx="66240" cy="117720"/>
              </a:xfrm>
              <a:custGeom>
                <a:avLst/>
                <a:gdLst/>
                <a:ahLst/>
                <a:cxnLst/>
                <a:rect l="l" t="t" r="r" b="b"/>
                <a:pathLst>
                  <a:path w="184" h="327" extrusionOk="0">
                    <a:moveTo>
                      <a:pt x="166" y="130"/>
                    </a:moveTo>
                    <a:cubicBezTo>
                      <a:pt x="149" y="118"/>
                      <a:pt x="123" y="120"/>
                      <a:pt x="99" y="126"/>
                    </a:cubicBezTo>
                    <a:cubicBezTo>
                      <a:pt x="111" y="106"/>
                      <a:pt x="123" y="80"/>
                      <a:pt x="127" y="49"/>
                    </a:cubicBezTo>
                    <a:cubicBezTo>
                      <a:pt x="129" y="39"/>
                      <a:pt x="133" y="11"/>
                      <a:pt x="113" y="2"/>
                    </a:cubicBezTo>
                    <a:cubicBezTo>
                      <a:pt x="95" y="-6"/>
                      <a:pt x="69" y="9"/>
                      <a:pt x="36" y="46"/>
                    </a:cubicBezTo>
                    <a:lnTo>
                      <a:pt x="62" y="68"/>
                    </a:lnTo>
                    <a:cubicBezTo>
                      <a:pt x="73" y="56"/>
                      <a:pt x="86" y="44"/>
                      <a:pt x="95" y="37"/>
                    </a:cubicBezTo>
                    <a:cubicBezTo>
                      <a:pt x="95" y="39"/>
                      <a:pt x="94" y="41"/>
                      <a:pt x="94" y="44"/>
                    </a:cubicBezTo>
                    <a:cubicBezTo>
                      <a:pt x="84" y="109"/>
                      <a:pt x="38" y="151"/>
                      <a:pt x="38" y="151"/>
                    </a:cubicBezTo>
                    <a:cubicBezTo>
                      <a:pt x="32" y="157"/>
                      <a:pt x="31" y="166"/>
                      <a:pt x="35" y="173"/>
                    </a:cubicBezTo>
                    <a:cubicBezTo>
                      <a:pt x="40" y="180"/>
                      <a:pt x="49" y="182"/>
                      <a:pt x="57" y="179"/>
                    </a:cubicBezTo>
                    <a:cubicBezTo>
                      <a:pt x="85" y="164"/>
                      <a:pt x="132" y="148"/>
                      <a:pt x="146" y="158"/>
                    </a:cubicBezTo>
                    <a:cubicBezTo>
                      <a:pt x="151" y="161"/>
                      <a:pt x="151" y="171"/>
                      <a:pt x="150" y="178"/>
                    </a:cubicBezTo>
                    <a:cubicBezTo>
                      <a:pt x="143" y="232"/>
                      <a:pt x="90" y="291"/>
                      <a:pt x="56" y="294"/>
                    </a:cubicBezTo>
                    <a:cubicBezTo>
                      <a:pt x="52" y="294"/>
                      <a:pt x="39" y="295"/>
                      <a:pt x="32" y="271"/>
                    </a:cubicBezTo>
                    <a:lnTo>
                      <a:pt x="0" y="281"/>
                    </a:lnTo>
                    <a:cubicBezTo>
                      <a:pt x="12" y="321"/>
                      <a:pt x="40" y="327"/>
                      <a:pt x="55" y="327"/>
                    </a:cubicBezTo>
                    <a:cubicBezTo>
                      <a:pt x="56" y="327"/>
                      <a:pt x="58" y="327"/>
                      <a:pt x="59" y="327"/>
                    </a:cubicBezTo>
                    <a:cubicBezTo>
                      <a:pt x="111" y="323"/>
                      <a:pt x="175" y="249"/>
                      <a:pt x="183" y="183"/>
                    </a:cubicBezTo>
                    <a:cubicBezTo>
                      <a:pt x="187" y="153"/>
                      <a:pt x="176" y="138"/>
                      <a:pt x="166"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0" name="Google Shape;1690;p36"/>
              <p:cNvSpPr/>
              <p:nvPr/>
            </p:nvSpPr>
            <p:spPr>
              <a:xfrm rot="133222">
                <a:off x="6637867" y="3556259"/>
                <a:ext cx="59040" cy="77760"/>
              </a:xfrm>
              <a:custGeom>
                <a:avLst/>
                <a:gdLst/>
                <a:ahLst/>
                <a:cxnLst/>
                <a:rect l="l" t="t" r="r" b="b"/>
                <a:pathLst>
                  <a:path w="164" h="216" extrusionOk="0">
                    <a:moveTo>
                      <a:pt x="32" y="191"/>
                    </a:moveTo>
                    <a:cubicBezTo>
                      <a:pt x="58" y="136"/>
                      <a:pt x="92" y="75"/>
                      <a:pt x="113" y="47"/>
                    </a:cubicBezTo>
                    <a:cubicBezTo>
                      <a:pt x="113" y="63"/>
                      <a:pt x="112" y="83"/>
                      <a:pt x="112" y="102"/>
                    </a:cubicBezTo>
                    <a:cubicBezTo>
                      <a:pt x="109" y="175"/>
                      <a:pt x="109" y="207"/>
                      <a:pt x="131" y="215"/>
                    </a:cubicBezTo>
                    <a:cubicBezTo>
                      <a:pt x="133" y="216"/>
                      <a:pt x="136" y="216"/>
                      <a:pt x="138" y="216"/>
                    </a:cubicBezTo>
                    <a:cubicBezTo>
                      <a:pt x="147" y="216"/>
                      <a:pt x="156" y="211"/>
                      <a:pt x="164" y="200"/>
                    </a:cubicBezTo>
                    <a:lnTo>
                      <a:pt x="147" y="186"/>
                    </a:lnTo>
                    <a:cubicBezTo>
                      <a:pt x="143" y="174"/>
                      <a:pt x="144" y="132"/>
                      <a:pt x="145" y="103"/>
                    </a:cubicBezTo>
                    <a:cubicBezTo>
                      <a:pt x="146" y="75"/>
                      <a:pt x="147" y="46"/>
                      <a:pt x="145" y="25"/>
                    </a:cubicBezTo>
                    <a:cubicBezTo>
                      <a:pt x="144" y="6"/>
                      <a:pt x="133" y="1"/>
                      <a:pt x="126" y="0"/>
                    </a:cubicBezTo>
                    <a:cubicBezTo>
                      <a:pt x="116" y="-2"/>
                      <a:pt x="97" y="-6"/>
                      <a:pt x="34" y="113"/>
                    </a:cubicBezTo>
                    <a:lnTo>
                      <a:pt x="34" y="33"/>
                    </a:lnTo>
                    <a:lnTo>
                      <a:pt x="0" y="33"/>
                    </a:lnTo>
                    <a:lnTo>
                      <a:pt x="0" y="184"/>
                    </a:lnTo>
                    <a:cubicBezTo>
                      <a:pt x="0" y="192"/>
                      <a:pt x="5" y="198"/>
                      <a:pt x="13" y="200"/>
                    </a:cubicBezTo>
                    <a:cubicBezTo>
                      <a:pt x="21" y="202"/>
                      <a:pt x="28" y="198"/>
                      <a:pt x="32" y="191"/>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1" name="Google Shape;1691;p36"/>
              <p:cNvSpPr/>
              <p:nvPr/>
            </p:nvSpPr>
            <p:spPr>
              <a:xfrm rot="133222">
                <a:off x="7122229" y="3483113"/>
                <a:ext cx="350280" cy="240120"/>
              </a:xfrm>
              <a:custGeom>
                <a:avLst/>
                <a:gdLst/>
                <a:ahLst/>
                <a:cxnLst/>
                <a:rect l="l" t="t" r="r" b="b"/>
                <a:pathLst>
                  <a:path w="973" h="667" extrusionOk="0">
                    <a:moveTo>
                      <a:pt x="270" y="69"/>
                    </a:moveTo>
                    <a:cubicBezTo>
                      <a:pt x="263" y="70"/>
                      <a:pt x="258" y="75"/>
                      <a:pt x="256" y="81"/>
                    </a:cubicBezTo>
                    <a:lnTo>
                      <a:pt x="128" y="600"/>
                    </a:lnTo>
                    <a:lnTo>
                      <a:pt x="30" y="386"/>
                    </a:lnTo>
                    <a:lnTo>
                      <a:pt x="0" y="400"/>
                    </a:lnTo>
                    <a:lnTo>
                      <a:pt x="117" y="658"/>
                    </a:lnTo>
                    <a:cubicBezTo>
                      <a:pt x="120" y="664"/>
                      <a:pt x="126" y="667"/>
                      <a:pt x="133" y="667"/>
                    </a:cubicBezTo>
                    <a:lnTo>
                      <a:pt x="134" y="667"/>
                    </a:lnTo>
                    <a:cubicBezTo>
                      <a:pt x="141" y="667"/>
                      <a:pt x="147" y="662"/>
                      <a:pt x="149" y="655"/>
                    </a:cubicBezTo>
                    <a:lnTo>
                      <a:pt x="286" y="100"/>
                    </a:lnTo>
                    <a:cubicBezTo>
                      <a:pt x="359" y="89"/>
                      <a:pt x="771" y="25"/>
                      <a:pt x="972" y="35"/>
                    </a:cubicBezTo>
                    <a:lnTo>
                      <a:pt x="973" y="1"/>
                    </a:lnTo>
                    <a:cubicBezTo>
                      <a:pt x="750" y="-10"/>
                      <a:pt x="289" y="65"/>
                      <a:pt x="270" y="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2" name="Google Shape;1692;p36"/>
              <p:cNvSpPr/>
              <p:nvPr/>
            </p:nvSpPr>
            <p:spPr>
              <a:xfrm rot="133222">
                <a:off x="6558085" y="3675135"/>
                <a:ext cx="14760" cy="14760"/>
              </a:xfrm>
              <a:custGeom>
                <a:avLst/>
                <a:gdLst/>
                <a:ahLst/>
                <a:cxnLst/>
                <a:rect l="l" t="t" r="r" b="b"/>
                <a:pathLst>
                  <a:path w="41" h="41" extrusionOk="0">
                    <a:moveTo>
                      <a:pt x="20" y="0"/>
                    </a:moveTo>
                    <a:cubicBezTo>
                      <a:pt x="9" y="0"/>
                      <a:pt x="0" y="9"/>
                      <a:pt x="0" y="20"/>
                    </a:cubicBezTo>
                    <a:cubicBezTo>
                      <a:pt x="0" y="32"/>
                      <a:pt x="9" y="41"/>
                      <a:pt x="20" y="41"/>
                    </a:cubicBezTo>
                    <a:cubicBezTo>
                      <a:pt x="32" y="41"/>
                      <a:pt x="41" y="32"/>
                      <a:pt x="41" y="20"/>
                    </a:cubicBezTo>
                    <a:cubicBezTo>
                      <a:pt x="41" y="9"/>
                      <a:pt x="32" y="0"/>
                      <a:pt x="2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3" name="Google Shape;1693;p36"/>
              <p:cNvSpPr/>
              <p:nvPr/>
            </p:nvSpPr>
            <p:spPr>
              <a:xfrm>
                <a:off x="6058768" y="693383"/>
                <a:ext cx="103680" cy="316800"/>
              </a:xfrm>
              <a:custGeom>
                <a:avLst/>
                <a:gdLst/>
                <a:ahLst/>
                <a:cxnLst/>
                <a:rect l="l" t="t" r="r" b="b"/>
                <a:pathLst>
                  <a:path w="288" h="880" extrusionOk="0">
                    <a:moveTo>
                      <a:pt x="271" y="0"/>
                    </a:moveTo>
                    <a:cubicBezTo>
                      <a:pt x="263" y="0"/>
                      <a:pt x="194" y="-3"/>
                      <a:pt x="167" y="36"/>
                    </a:cubicBezTo>
                    <a:cubicBezTo>
                      <a:pt x="158" y="49"/>
                      <a:pt x="150" y="72"/>
                      <a:pt x="164" y="107"/>
                    </a:cubicBezTo>
                    <a:cubicBezTo>
                      <a:pt x="180" y="144"/>
                      <a:pt x="225" y="268"/>
                      <a:pt x="164" y="306"/>
                    </a:cubicBezTo>
                    <a:cubicBezTo>
                      <a:pt x="105" y="343"/>
                      <a:pt x="9" y="402"/>
                      <a:pt x="9" y="402"/>
                    </a:cubicBezTo>
                    <a:cubicBezTo>
                      <a:pt x="3" y="406"/>
                      <a:pt x="0" y="412"/>
                      <a:pt x="0" y="419"/>
                    </a:cubicBezTo>
                    <a:cubicBezTo>
                      <a:pt x="1" y="426"/>
                      <a:pt x="5" y="432"/>
                      <a:pt x="11" y="435"/>
                    </a:cubicBezTo>
                    <a:cubicBezTo>
                      <a:pt x="12" y="435"/>
                      <a:pt x="121" y="484"/>
                      <a:pt x="141" y="591"/>
                    </a:cubicBezTo>
                    <a:cubicBezTo>
                      <a:pt x="162" y="701"/>
                      <a:pt x="85" y="844"/>
                      <a:pt x="84" y="845"/>
                    </a:cubicBezTo>
                    <a:cubicBezTo>
                      <a:pt x="81" y="851"/>
                      <a:pt x="81" y="857"/>
                      <a:pt x="84" y="863"/>
                    </a:cubicBezTo>
                    <a:cubicBezTo>
                      <a:pt x="87" y="868"/>
                      <a:pt x="93" y="872"/>
                      <a:pt x="99" y="872"/>
                    </a:cubicBezTo>
                    <a:lnTo>
                      <a:pt x="247" y="880"/>
                    </a:lnTo>
                    <a:lnTo>
                      <a:pt x="248" y="880"/>
                    </a:lnTo>
                    <a:cubicBezTo>
                      <a:pt x="258" y="880"/>
                      <a:pt x="266" y="872"/>
                      <a:pt x="266" y="862"/>
                    </a:cubicBezTo>
                    <a:cubicBezTo>
                      <a:pt x="267" y="852"/>
                      <a:pt x="259" y="844"/>
                      <a:pt x="249" y="843"/>
                    </a:cubicBezTo>
                    <a:lnTo>
                      <a:pt x="129" y="837"/>
                    </a:lnTo>
                    <a:cubicBezTo>
                      <a:pt x="152" y="788"/>
                      <a:pt x="195" y="679"/>
                      <a:pt x="177" y="584"/>
                    </a:cubicBezTo>
                    <a:cubicBezTo>
                      <a:pt x="160" y="495"/>
                      <a:pt x="94" y="441"/>
                      <a:pt x="55" y="417"/>
                    </a:cubicBezTo>
                    <a:cubicBezTo>
                      <a:pt x="88" y="397"/>
                      <a:pt x="144" y="362"/>
                      <a:pt x="184" y="337"/>
                    </a:cubicBezTo>
                    <a:cubicBezTo>
                      <a:pt x="242" y="301"/>
                      <a:pt x="248" y="212"/>
                      <a:pt x="198" y="93"/>
                    </a:cubicBezTo>
                    <a:cubicBezTo>
                      <a:pt x="192" y="77"/>
                      <a:pt x="191" y="65"/>
                      <a:pt x="197" y="57"/>
                    </a:cubicBezTo>
                    <a:cubicBezTo>
                      <a:pt x="210" y="38"/>
                      <a:pt x="255" y="36"/>
                      <a:pt x="269" y="37"/>
                    </a:cubicBezTo>
                    <a:cubicBezTo>
                      <a:pt x="279" y="37"/>
                      <a:pt x="288" y="30"/>
                      <a:pt x="288" y="20"/>
                    </a:cubicBezTo>
                    <a:cubicBezTo>
                      <a:pt x="289" y="10"/>
                      <a:pt x="281" y="1"/>
                      <a:pt x="2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4" name="Google Shape;1694;p36"/>
              <p:cNvSpPr/>
              <p:nvPr/>
            </p:nvSpPr>
            <p:spPr>
              <a:xfrm>
                <a:off x="6380968" y="707063"/>
                <a:ext cx="75960" cy="296640"/>
              </a:xfrm>
              <a:custGeom>
                <a:avLst/>
                <a:gdLst/>
                <a:ahLst/>
                <a:cxnLst/>
                <a:rect l="l" t="t" r="r" b="b"/>
                <a:pathLst>
                  <a:path w="211" h="824" extrusionOk="0">
                    <a:moveTo>
                      <a:pt x="190" y="342"/>
                    </a:moveTo>
                    <a:cubicBezTo>
                      <a:pt x="186" y="339"/>
                      <a:pt x="180" y="338"/>
                      <a:pt x="175" y="340"/>
                    </a:cubicBezTo>
                    <a:cubicBezTo>
                      <a:pt x="174" y="340"/>
                      <a:pt x="118" y="359"/>
                      <a:pt x="67" y="314"/>
                    </a:cubicBezTo>
                    <a:cubicBezTo>
                      <a:pt x="47" y="297"/>
                      <a:pt x="90" y="241"/>
                      <a:pt x="124" y="195"/>
                    </a:cubicBezTo>
                    <a:cubicBezTo>
                      <a:pt x="163" y="145"/>
                      <a:pt x="199" y="97"/>
                      <a:pt x="199" y="55"/>
                    </a:cubicBezTo>
                    <a:cubicBezTo>
                      <a:pt x="199" y="29"/>
                      <a:pt x="186" y="16"/>
                      <a:pt x="176" y="9"/>
                    </a:cubicBezTo>
                    <a:cubicBezTo>
                      <a:pt x="130" y="-19"/>
                      <a:pt x="30" y="28"/>
                      <a:pt x="10" y="38"/>
                    </a:cubicBezTo>
                    <a:cubicBezTo>
                      <a:pt x="1" y="43"/>
                      <a:pt x="-3" y="54"/>
                      <a:pt x="2" y="63"/>
                    </a:cubicBezTo>
                    <a:cubicBezTo>
                      <a:pt x="6" y="72"/>
                      <a:pt x="17" y="75"/>
                      <a:pt x="26" y="71"/>
                    </a:cubicBezTo>
                    <a:cubicBezTo>
                      <a:pt x="66" y="51"/>
                      <a:pt x="136" y="27"/>
                      <a:pt x="157" y="40"/>
                    </a:cubicBezTo>
                    <a:cubicBezTo>
                      <a:pt x="158" y="41"/>
                      <a:pt x="162" y="44"/>
                      <a:pt x="162" y="55"/>
                    </a:cubicBezTo>
                    <a:cubicBezTo>
                      <a:pt x="162" y="84"/>
                      <a:pt x="127" y="132"/>
                      <a:pt x="95" y="173"/>
                    </a:cubicBezTo>
                    <a:cubicBezTo>
                      <a:pt x="47" y="236"/>
                      <a:pt x="-3" y="302"/>
                      <a:pt x="43" y="342"/>
                    </a:cubicBezTo>
                    <a:cubicBezTo>
                      <a:pt x="88" y="382"/>
                      <a:pt x="137" y="383"/>
                      <a:pt x="165" y="380"/>
                    </a:cubicBezTo>
                    <a:cubicBezTo>
                      <a:pt x="180" y="516"/>
                      <a:pt x="184" y="724"/>
                      <a:pt x="134" y="756"/>
                    </a:cubicBezTo>
                    <a:cubicBezTo>
                      <a:pt x="66" y="799"/>
                      <a:pt x="35" y="785"/>
                      <a:pt x="35" y="785"/>
                    </a:cubicBezTo>
                    <a:cubicBezTo>
                      <a:pt x="26" y="780"/>
                      <a:pt x="15" y="783"/>
                      <a:pt x="10" y="792"/>
                    </a:cubicBezTo>
                    <a:cubicBezTo>
                      <a:pt x="5" y="800"/>
                      <a:pt x="7" y="812"/>
                      <a:pt x="16" y="817"/>
                    </a:cubicBezTo>
                    <a:cubicBezTo>
                      <a:pt x="18" y="818"/>
                      <a:pt x="29" y="824"/>
                      <a:pt x="50" y="824"/>
                    </a:cubicBezTo>
                    <a:cubicBezTo>
                      <a:pt x="73" y="824"/>
                      <a:pt x="107" y="817"/>
                      <a:pt x="154" y="787"/>
                    </a:cubicBezTo>
                    <a:cubicBezTo>
                      <a:pt x="240" y="732"/>
                      <a:pt x="206" y="418"/>
                      <a:pt x="199" y="355"/>
                    </a:cubicBezTo>
                    <a:cubicBezTo>
                      <a:pt x="198" y="350"/>
                      <a:pt x="195" y="345"/>
                      <a:pt x="190" y="3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5" name="Google Shape;1695;p36"/>
              <p:cNvSpPr/>
              <p:nvPr/>
            </p:nvSpPr>
            <p:spPr>
              <a:xfrm>
                <a:off x="6173248" y="799943"/>
                <a:ext cx="119520" cy="129960"/>
              </a:xfrm>
              <a:custGeom>
                <a:avLst/>
                <a:gdLst/>
                <a:ahLst/>
                <a:cxnLst/>
                <a:rect l="l" t="t" r="r" b="b"/>
                <a:pathLst>
                  <a:path w="332" h="361" extrusionOk="0">
                    <a:moveTo>
                      <a:pt x="300" y="303"/>
                    </a:moveTo>
                    <a:cubicBezTo>
                      <a:pt x="295" y="309"/>
                      <a:pt x="280" y="324"/>
                      <a:pt x="267" y="324"/>
                    </a:cubicBezTo>
                    <a:cubicBezTo>
                      <a:pt x="261" y="324"/>
                      <a:pt x="254" y="320"/>
                      <a:pt x="248" y="311"/>
                    </a:cubicBezTo>
                    <a:cubicBezTo>
                      <a:pt x="235" y="292"/>
                      <a:pt x="215" y="251"/>
                      <a:pt x="196" y="205"/>
                    </a:cubicBezTo>
                    <a:cubicBezTo>
                      <a:pt x="234" y="131"/>
                      <a:pt x="269" y="51"/>
                      <a:pt x="279" y="25"/>
                    </a:cubicBezTo>
                    <a:cubicBezTo>
                      <a:pt x="283" y="16"/>
                      <a:pt x="279" y="5"/>
                      <a:pt x="270" y="1"/>
                    </a:cubicBezTo>
                    <a:cubicBezTo>
                      <a:pt x="260" y="-2"/>
                      <a:pt x="250" y="2"/>
                      <a:pt x="246" y="11"/>
                    </a:cubicBezTo>
                    <a:cubicBezTo>
                      <a:pt x="227" y="57"/>
                      <a:pt x="202" y="110"/>
                      <a:pt x="178" y="160"/>
                    </a:cubicBezTo>
                    <a:cubicBezTo>
                      <a:pt x="153" y="99"/>
                      <a:pt x="132" y="43"/>
                      <a:pt x="132" y="42"/>
                    </a:cubicBezTo>
                    <a:cubicBezTo>
                      <a:pt x="128" y="32"/>
                      <a:pt x="118" y="27"/>
                      <a:pt x="108" y="31"/>
                    </a:cubicBezTo>
                    <a:cubicBezTo>
                      <a:pt x="99" y="34"/>
                      <a:pt x="94" y="45"/>
                      <a:pt x="97" y="54"/>
                    </a:cubicBezTo>
                    <a:cubicBezTo>
                      <a:pt x="99" y="59"/>
                      <a:pt x="126" y="132"/>
                      <a:pt x="156" y="203"/>
                    </a:cubicBezTo>
                    <a:cubicBezTo>
                      <a:pt x="126" y="260"/>
                      <a:pt x="99" y="304"/>
                      <a:pt x="83" y="313"/>
                    </a:cubicBezTo>
                    <a:cubicBezTo>
                      <a:pt x="74" y="318"/>
                      <a:pt x="68" y="317"/>
                      <a:pt x="65" y="316"/>
                    </a:cubicBezTo>
                    <a:cubicBezTo>
                      <a:pt x="50" y="309"/>
                      <a:pt x="39" y="281"/>
                      <a:pt x="36" y="272"/>
                    </a:cubicBezTo>
                    <a:cubicBezTo>
                      <a:pt x="33" y="262"/>
                      <a:pt x="23" y="257"/>
                      <a:pt x="14" y="259"/>
                    </a:cubicBezTo>
                    <a:cubicBezTo>
                      <a:pt x="4" y="262"/>
                      <a:pt x="-2" y="272"/>
                      <a:pt x="1" y="282"/>
                    </a:cubicBezTo>
                    <a:cubicBezTo>
                      <a:pt x="2" y="287"/>
                      <a:pt x="16" y="335"/>
                      <a:pt x="51" y="350"/>
                    </a:cubicBezTo>
                    <a:cubicBezTo>
                      <a:pt x="56" y="352"/>
                      <a:pt x="63" y="354"/>
                      <a:pt x="71" y="354"/>
                    </a:cubicBezTo>
                    <a:cubicBezTo>
                      <a:pt x="80" y="354"/>
                      <a:pt x="90" y="351"/>
                      <a:pt x="102" y="345"/>
                    </a:cubicBezTo>
                    <a:cubicBezTo>
                      <a:pt x="121" y="333"/>
                      <a:pt x="148" y="294"/>
                      <a:pt x="174" y="246"/>
                    </a:cubicBezTo>
                    <a:cubicBezTo>
                      <a:pt x="190" y="283"/>
                      <a:pt x="206" y="316"/>
                      <a:pt x="218" y="332"/>
                    </a:cubicBezTo>
                    <a:cubicBezTo>
                      <a:pt x="235" y="356"/>
                      <a:pt x="254" y="361"/>
                      <a:pt x="267" y="361"/>
                    </a:cubicBezTo>
                    <a:lnTo>
                      <a:pt x="267" y="361"/>
                    </a:lnTo>
                    <a:cubicBezTo>
                      <a:pt x="301" y="361"/>
                      <a:pt x="326" y="329"/>
                      <a:pt x="329" y="325"/>
                    </a:cubicBezTo>
                    <a:cubicBezTo>
                      <a:pt x="335" y="317"/>
                      <a:pt x="333" y="305"/>
                      <a:pt x="325" y="299"/>
                    </a:cubicBezTo>
                    <a:cubicBezTo>
                      <a:pt x="317" y="293"/>
                      <a:pt x="306" y="295"/>
                      <a:pt x="300"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6" name="Google Shape;1696;p36"/>
              <p:cNvSpPr/>
              <p:nvPr/>
            </p:nvSpPr>
            <p:spPr>
              <a:xfrm>
                <a:off x="6314368" y="914063"/>
                <a:ext cx="67320" cy="109440"/>
              </a:xfrm>
              <a:custGeom>
                <a:avLst/>
                <a:gdLst/>
                <a:ahLst/>
                <a:cxnLst/>
                <a:rect l="l" t="t" r="r" b="b"/>
                <a:pathLst>
                  <a:path w="187" h="304" extrusionOk="0">
                    <a:moveTo>
                      <a:pt x="159" y="0"/>
                    </a:moveTo>
                    <a:cubicBezTo>
                      <a:pt x="147" y="-1"/>
                      <a:pt x="120" y="-4"/>
                      <a:pt x="40" y="174"/>
                    </a:cubicBezTo>
                    <a:lnTo>
                      <a:pt x="44" y="27"/>
                    </a:lnTo>
                    <a:cubicBezTo>
                      <a:pt x="44" y="17"/>
                      <a:pt x="36" y="9"/>
                      <a:pt x="26" y="8"/>
                    </a:cubicBezTo>
                    <a:cubicBezTo>
                      <a:pt x="17" y="8"/>
                      <a:pt x="8" y="16"/>
                      <a:pt x="7" y="26"/>
                    </a:cubicBezTo>
                    <a:lnTo>
                      <a:pt x="0" y="270"/>
                    </a:lnTo>
                    <a:cubicBezTo>
                      <a:pt x="0" y="279"/>
                      <a:pt x="6" y="287"/>
                      <a:pt x="14" y="288"/>
                    </a:cubicBezTo>
                    <a:cubicBezTo>
                      <a:pt x="23" y="290"/>
                      <a:pt x="32" y="286"/>
                      <a:pt x="35" y="277"/>
                    </a:cubicBezTo>
                    <a:cubicBezTo>
                      <a:pt x="73" y="184"/>
                      <a:pt x="123" y="80"/>
                      <a:pt x="149" y="46"/>
                    </a:cubicBezTo>
                    <a:cubicBezTo>
                      <a:pt x="160" y="132"/>
                      <a:pt x="126" y="280"/>
                      <a:pt x="126" y="281"/>
                    </a:cubicBezTo>
                    <a:cubicBezTo>
                      <a:pt x="124" y="291"/>
                      <a:pt x="130" y="301"/>
                      <a:pt x="140" y="303"/>
                    </a:cubicBezTo>
                    <a:cubicBezTo>
                      <a:pt x="141" y="303"/>
                      <a:pt x="143" y="304"/>
                      <a:pt x="144" y="304"/>
                    </a:cubicBezTo>
                    <a:cubicBezTo>
                      <a:pt x="152" y="304"/>
                      <a:pt x="160" y="298"/>
                      <a:pt x="162" y="289"/>
                    </a:cubicBezTo>
                    <a:cubicBezTo>
                      <a:pt x="163" y="283"/>
                      <a:pt x="199" y="122"/>
                      <a:pt x="184" y="31"/>
                    </a:cubicBezTo>
                    <a:cubicBezTo>
                      <a:pt x="180" y="6"/>
                      <a:pt x="167" y="1"/>
                      <a:pt x="15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7" name="Google Shape;1697;p36"/>
              <p:cNvSpPr/>
              <p:nvPr/>
            </p:nvSpPr>
            <p:spPr>
              <a:xfrm>
                <a:off x="6487528" y="818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8" name="Google Shape;1698;p36"/>
              <p:cNvSpPr/>
              <p:nvPr/>
            </p:nvSpPr>
            <p:spPr>
              <a:xfrm>
                <a:off x="6572488" y="711382"/>
                <a:ext cx="68760" cy="320040"/>
              </a:xfrm>
              <a:custGeom>
                <a:avLst/>
                <a:gdLst/>
                <a:ahLst/>
                <a:cxnLst/>
                <a:rect l="l" t="t" r="r" b="b"/>
                <a:pathLst>
                  <a:path w="191" h="889" extrusionOk="0">
                    <a:moveTo>
                      <a:pt x="183" y="27"/>
                    </a:moveTo>
                    <a:cubicBezTo>
                      <a:pt x="171" y="20"/>
                      <a:pt x="110" y="-15"/>
                      <a:pt x="74" y="8"/>
                    </a:cubicBezTo>
                    <a:cubicBezTo>
                      <a:pt x="62" y="15"/>
                      <a:pt x="49" y="31"/>
                      <a:pt x="52" y="66"/>
                    </a:cubicBezTo>
                    <a:cubicBezTo>
                      <a:pt x="55" y="101"/>
                      <a:pt x="65" y="131"/>
                      <a:pt x="74" y="157"/>
                    </a:cubicBezTo>
                    <a:cubicBezTo>
                      <a:pt x="89" y="199"/>
                      <a:pt x="100" y="230"/>
                      <a:pt x="77" y="270"/>
                    </a:cubicBezTo>
                    <a:cubicBezTo>
                      <a:pt x="41" y="329"/>
                      <a:pt x="17" y="335"/>
                      <a:pt x="18" y="335"/>
                    </a:cubicBezTo>
                    <a:cubicBezTo>
                      <a:pt x="11" y="335"/>
                      <a:pt x="5" y="339"/>
                      <a:pt x="2" y="346"/>
                    </a:cubicBezTo>
                    <a:cubicBezTo>
                      <a:pt x="-1" y="352"/>
                      <a:pt x="0" y="360"/>
                      <a:pt x="5" y="365"/>
                    </a:cubicBezTo>
                    <a:cubicBezTo>
                      <a:pt x="5" y="366"/>
                      <a:pt x="65" y="434"/>
                      <a:pt x="52" y="520"/>
                    </a:cubicBezTo>
                    <a:cubicBezTo>
                      <a:pt x="43" y="581"/>
                      <a:pt x="22" y="830"/>
                      <a:pt x="66" y="863"/>
                    </a:cubicBezTo>
                    <a:cubicBezTo>
                      <a:pt x="100" y="888"/>
                      <a:pt x="159" y="889"/>
                      <a:pt x="166" y="889"/>
                    </a:cubicBezTo>
                    <a:cubicBezTo>
                      <a:pt x="176" y="889"/>
                      <a:pt x="184" y="881"/>
                      <a:pt x="184" y="870"/>
                    </a:cubicBezTo>
                    <a:cubicBezTo>
                      <a:pt x="184" y="860"/>
                      <a:pt x="176" y="852"/>
                      <a:pt x="166" y="852"/>
                    </a:cubicBezTo>
                    <a:cubicBezTo>
                      <a:pt x="151" y="852"/>
                      <a:pt x="109" y="849"/>
                      <a:pt x="89" y="834"/>
                    </a:cubicBezTo>
                    <a:cubicBezTo>
                      <a:pt x="71" y="814"/>
                      <a:pt x="71" y="638"/>
                      <a:pt x="88" y="526"/>
                    </a:cubicBezTo>
                    <a:cubicBezTo>
                      <a:pt x="100" y="452"/>
                      <a:pt x="67" y="390"/>
                      <a:pt x="47" y="360"/>
                    </a:cubicBezTo>
                    <a:cubicBezTo>
                      <a:pt x="63" y="350"/>
                      <a:pt x="84" y="329"/>
                      <a:pt x="108" y="289"/>
                    </a:cubicBezTo>
                    <a:cubicBezTo>
                      <a:pt x="140" y="234"/>
                      <a:pt x="124" y="189"/>
                      <a:pt x="109" y="144"/>
                    </a:cubicBezTo>
                    <a:cubicBezTo>
                      <a:pt x="100" y="119"/>
                      <a:pt x="91" y="94"/>
                      <a:pt x="88" y="63"/>
                    </a:cubicBezTo>
                    <a:cubicBezTo>
                      <a:pt x="88" y="57"/>
                      <a:pt x="87" y="43"/>
                      <a:pt x="93" y="39"/>
                    </a:cubicBezTo>
                    <a:cubicBezTo>
                      <a:pt x="106" y="31"/>
                      <a:pt x="142" y="45"/>
                      <a:pt x="164" y="58"/>
                    </a:cubicBezTo>
                    <a:cubicBezTo>
                      <a:pt x="173" y="63"/>
                      <a:pt x="184" y="61"/>
                      <a:pt x="189" y="52"/>
                    </a:cubicBezTo>
                    <a:cubicBezTo>
                      <a:pt x="194" y="43"/>
                      <a:pt x="192" y="32"/>
                      <a:pt x="183"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9" name="Google Shape;1699;p36"/>
              <p:cNvSpPr/>
              <p:nvPr/>
            </p:nvSpPr>
            <p:spPr>
              <a:xfrm>
                <a:off x="6654567" y="783742"/>
                <a:ext cx="109080" cy="213120"/>
              </a:xfrm>
              <a:custGeom>
                <a:avLst/>
                <a:gdLst/>
                <a:ahLst/>
                <a:cxnLst/>
                <a:rect l="l" t="t" r="r" b="b"/>
                <a:pathLst>
                  <a:path w="303" h="592" extrusionOk="0">
                    <a:moveTo>
                      <a:pt x="188" y="448"/>
                    </a:moveTo>
                    <a:cubicBezTo>
                      <a:pt x="185" y="534"/>
                      <a:pt x="182" y="551"/>
                      <a:pt x="122" y="555"/>
                    </a:cubicBezTo>
                    <a:cubicBezTo>
                      <a:pt x="81" y="558"/>
                      <a:pt x="50" y="547"/>
                      <a:pt x="40" y="525"/>
                    </a:cubicBezTo>
                    <a:cubicBezTo>
                      <a:pt x="32" y="507"/>
                      <a:pt x="40" y="483"/>
                      <a:pt x="62" y="461"/>
                    </a:cubicBezTo>
                    <a:cubicBezTo>
                      <a:pt x="90" y="432"/>
                      <a:pt x="145" y="400"/>
                      <a:pt x="192" y="375"/>
                    </a:cubicBezTo>
                    <a:cubicBezTo>
                      <a:pt x="190" y="402"/>
                      <a:pt x="189" y="426"/>
                      <a:pt x="188" y="448"/>
                    </a:cubicBezTo>
                    <a:moveTo>
                      <a:pt x="293" y="2"/>
                    </a:moveTo>
                    <a:cubicBezTo>
                      <a:pt x="284" y="-2"/>
                      <a:pt x="274" y="2"/>
                      <a:pt x="269" y="10"/>
                    </a:cubicBezTo>
                    <a:cubicBezTo>
                      <a:pt x="216" y="107"/>
                      <a:pt x="137" y="204"/>
                      <a:pt x="107" y="194"/>
                    </a:cubicBezTo>
                    <a:cubicBezTo>
                      <a:pt x="100" y="192"/>
                      <a:pt x="95" y="187"/>
                      <a:pt x="92" y="180"/>
                    </a:cubicBezTo>
                    <a:cubicBezTo>
                      <a:pt x="79" y="152"/>
                      <a:pt x="96" y="89"/>
                      <a:pt x="110" y="56"/>
                    </a:cubicBezTo>
                    <a:cubicBezTo>
                      <a:pt x="114" y="46"/>
                      <a:pt x="110" y="36"/>
                      <a:pt x="100" y="32"/>
                    </a:cubicBezTo>
                    <a:cubicBezTo>
                      <a:pt x="91" y="28"/>
                      <a:pt x="80" y="32"/>
                      <a:pt x="76" y="41"/>
                    </a:cubicBezTo>
                    <a:cubicBezTo>
                      <a:pt x="72" y="52"/>
                      <a:pt x="35" y="143"/>
                      <a:pt x="59" y="196"/>
                    </a:cubicBezTo>
                    <a:cubicBezTo>
                      <a:pt x="66" y="212"/>
                      <a:pt x="78" y="223"/>
                      <a:pt x="95" y="229"/>
                    </a:cubicBezTo>
                    <a:cubicBezTo>
                      <a:pt x="139" y="243"/>
                      <a:pt x="193" y="189"/>
                      <a:pt x="236" y="132"/>
                    </a:cubicBezTo>
                    <a:cubicBezTo>
                      <a:pt x="221" y="190"/>
                      <a:pt x="205" y="263"/>
                      <a:pt x="196" y="331"/>
                    </a:cubicBezTo>
                    <a:cubicBezTo>
                      <a:pt x="143" y="358"/>
                      <a:pt x="72" y="399"/>
                      <a:pt x="36" y="435"/>
                    </a:cubicBezTo>
                    <a:cubicBezTo>
                      <a:pt x="3" y="468"/>
                      <a:pt x="-8" y="508"/>
                      <a:pt x="7" y="541"/>
                    </a:cubicBezTo>
                    <a:cubicBezTo>
                      <a:pt x="22" y="573"/>
                      <a:pt x="60" y="592"/>
                      <a:pt x="109" y="592"/>
                    </a:cubicBezTo>
                    <a:cubicBezTo>
                      <a:pt x="114" y="592"/>
                      <a:pt x="119" y="592"/>
                      <a:pt x="124" y="592"/>
                    </a:cubicBezTo>
                    <a:cubicBezTo>
                      <a:pt x="220" y="585"/>
                      <a:pt x="222" y="531"/>
                      <a:pt x="225" y="449"/>
                    </a:cubicBezTo>
                    <a:cubicBezTo>
                      <a:pt x="225" y="424"/>
                      <a:pt x="226" y="395"/>
                      <a:pt x="230" y="361"/>
                    </a:cubicBezTo>
                    <a:cubicBezTo>
                      <a:pt x="230" y="359"/>
                      <a:pt x="230" y="357"/>
                      <a:pt x="230" y="354"/>
                    </a:cubicBezTo>
                    <a:cubicBezTo>
                      <a:pt x="258" y="341"/>
                      <a:pt x="278" y="332"/>
                      <a:pt x="278" y="331"/>
                    </a:cubicBezTo>
                    <a:cubicBezTo>
                      <a:pt x="288" y="327"/>
                      <a:pt x="292" y="316"/>
                      <a:pt x="287" y="307"/>
                    </a:cubicBezTo>
                    <a:cubicBezTo>
                      <a:pt x="283" y="298"/>
                      <a:pt x="272" y="294"/>
                      <a:pt x="263" y="298"/>
                    </a:cubicBezTo>
                    <a:cubicBezTo>
                      <a:pt x="262" y="299"/>
                      <a:pt x="251" y="303"/>
                      <a:pt x="236" y="311"/>
                    </a:cubicBezTo>
                    <a:cubicBezTo>
                      <a:pt x="257" y="176"/>
                      <a:pt x="302" y="26"/>
                      <a:pt x="303" y="24"/>
                    </a:cubicBezTo>
                    <a:cubicBezTo>
                      <a:pt x="306" y="15"/>
                      <a:pt x="301" y="6"/>
                      <a:pt x="29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0" name="Google Shape;1700;p36"/>
              <p:cNvSpPr/>
              <p:nvPr/>
            </p:nvSpPr>
            <p:spPr>
              <a:xfrm>
                <a:off x="6774448" y="870142"/>
                <a:ext cx="82440" cy="76680"/>
              </a:xfrm>
              <a:custGeom>
                <a:avLst/>
                <a:gdLst/>
                <a:ahLst/>
                <a:cxnLst/>
                <a:rect l="l" t="t" r="r" b="b"/>
                <a:pathLst>
                  <a:path w="229" h="213" extrusionOk="0">
                    <a:moveTo>
                      <a:pt x="196" y="146"/>
                    </a:moveTo>
                    <a:cubicBezTo>
                      <a:pt x="196" y="146"/>
                      <a:pt x="186" y="160"/>
                      <a:pt x="162" y="172"/>
                    </a:cubicBezTo>
                    <a:cubicBezTo>
                      <a:pt x="162" y="163"/>
                      <a:pt x="163" y="152"/>
                      <a:pt x="164" y="143"/>
                    </a:cubicBezTo>
                    <a:cubicBezTo>
                      <a:pt x="167" y="108"/>
                      <a:pt x="171" y="60"/>
                      <a:pt x="154" y="23"/>
                    </a:cubicBezTo>
                    <a:cubicBezTo>
                      <a:pt x="145" y="2"/>
                      <a:pt x="130" y="0"/>
                      <a:pt x="122" y="0"/>
                    </a:cubicBezTo>
                    <a:cubicBezTo>
                      <a:pt x="103" y="0"/>
                      <a:pt x="81" y="24"/>
                      <a:pt x="61" y="56"/>
                    </a:cubicBezTo>
                    <a:lnTo>
                      <a:pt x="67" y="26"/>
                    </a:lnTo>
                    <a:cubicBezTo>
                      <a:pt x="68" y="16"/>
                      <a:pt x="62" y="7"/>
                      <a:pt x="52" y="5"/>
                    </a:cubicBezTo>
                    <a:cubicBezTo>
                      <a:pt x="42" y="3"/>
                      <a:pt x="32" y="10"/>
                      <a:pt x="31" y="20"/>
                    </a:cubicBezTo>
                    <a:lnTo>
                      <a:pt x="1" y="182"/>
                    </a:lnTo>
                    <a:cubicBezTo>
                      <a:pt x="-1" y="191"/>
                      <a:pt x="5" y="201"/>
                      <a:pt x="14" y="203"/>
                    </a:cubicBezTo>
                    <a:cubicBezTo>
                      <a:pt x="23" y="206"/>
                      <a:pt x="33" y="201"/>
                      <a:pt x="36" y="192"/>
                    </a:cubicBezTo>
                    <a:cubicBezTo>
                      <a:pt x="65" y="119"/>
                      <a:pt x="103" y="51"/>
                      <a:pt x="121" y="38"/>
                    </a:cubicBezTo>
                    <a:cubicBezTo>
                      <a:pt x="133" y="67"/>
                      <a:pt x="130" y="107"/>
                      <a:pt x="127" y="140"/>
                    </a:cubicBezTo>
                    <a:cubicBezTo>
                      <a:pt x="125" y="174"/>
                      <a:pt x="123" y="196"/>
                      <a:pt x="138" y="208"/>
                    </a:cubicBezTo>
                    <a:cubicBezTo>
                      <a:pt x="141" y="210"/>
                      <a:pt x="146" y="213"/>
                      <a:pt x="154" y="213"/>
                    </a:cubicBezTo>
                    <a:cubicBezTo>
                      <a:pt x="157" y="213"/>
                      <a:pt x="162" y="212"/>
                      <a:pt x="166" y="210"/>
                    </a:cubicBezTo>
                    <a:cubicBezTo>
                      <a:pt x="207" y="193"/>
                      <a:pt x="225" y="169"/>
                      <a:pt x="226" y="166"/>
                    </a:cubicBezTo>
                    <a:cubicBezTo>
                      <a:pt x="232" y="158"/>
                      <a:pt x="230" y="147"/>
                      <a:pt x="221" y="141"/>
                    </a:cubicBezTo>
                    <a:cubicBezTo>
                      <a:pt x="213" y="135"/>
                      <a:pt x="202" y="137"/>
                      <a:pt x="196" y="146"/>
                    </a:cubicBez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1" name="Google Shape;1701;p36"/>
              <p:cNvSpPr/>
              <p:nvPr/>
            </p:nvSpPr>
            <p:spPr>
              <a:xfrm>
                <a:off x="6873088" y="714623"/>
                <a:ext cx="74520" cy="269640"/>
              </a:xfrm>
              <a:custGeom>
                <a:avLst/>
                <a:gdLst/>
                <a:ahLst/>
                <a:cxnLst/>
                <a:rect l="l" t="t" r="r" b="b"/>
                <a:pathLst>
                  <a:path w="207" h="749" extrusionOk="0">
                    <a:moveTo>
                      <a:pt x="195" y="290"/>
                    </a:moveTo>
                    <a:cubicBezTo>
                      <a:pt x="188" y="287"/>
                      <a:pt x="180" y="289"/>
                      <a:pt x="174" y="295"/>
                    </a:cubicBezTo>
                    <a:cubicBezTo>
                      <a:pt x="172" y="298"/>
                      <a:pt x="148" y="325"/>
                      <a:pt x="119" y="300"/>
                    </a:cubicBezTo>
                    <a:cubicBezTo>
                      <a:pt x="102" y="286"/>
                      <a:pt x="122" y="231"/>
                      <a:pt x="141" y="183"/>
                    </a:cubicBezTo>
                    <a:cubicBezTo>
                      <a:pt x="156" y="145"/>
                      <a:pt x="171" y="104"/>
                      <a:pt x="177" y="66"/>
                    </a:cubicBezTo>
                    <a:cubicBezTo>
                      <a:pt x="182" y="35"/>
                      <a:pt x="176" y="14"/>
                      <a:pt x="159" y="5"/>
                    </a:cubicBezTo>
                    <a:cubicBezTo>
                      <a:pt x="128" y="-13"/>
                      <a:pt x="78" y="25"/>
                      <a:pt x="58" y="42"/>
                    </a:cubicBezTo>
                    <a:cubicBezTo>
                      <a:pt x="51" y="48"/>
                      <a:pt x="50" y="60"/>
                      <a:pt x="56" y="68"/>
                    </a:cubicBezTo>
                    <a:cubicBezTo>
                      <a:pt x="63" y="75"/>
                      <a:pt x="74" y="76"/>
                      <a:pt x="82" y="70"/>
                    </a:cubicBezTo>
                    <a:cubicBezTo>
                      <a:pt x="105" y="50"/>
                      <a:pt x="134" y="34"/>
                      <a:pt x="141" y="36"/>
                    </a:cubicBezTo>
                    <a:cubicBezTo>
                      <a:pt x="141" y="36"/>
                      <a:pt x="144" y="41"/>
                      <a:pt x="141" y="60"/>
                    </a:cubicBezTo>
                    <a:cubicBezTo>
                      <a:pt x="136" y="95"/>
                      <a:pt x="121" y="133"/>
                      <a:pt x="107" y="170"/>
                    </a:cubicBezTo>
                    <a:cubicBezTo>
                      <a:pt x="81" y="238"/>
                      <a:pt x="58" y="297"/>
                      <a:pt x="96" y="329"/>
                    </a:cubicBezTo>
                    <a:cubicBezTo>
                      <a:pt x="121" y="350"/>
                      <a:pt x="147" y="351"/>
                      <a:pt x="168" y="343"/>
                    </a:cubicBezTo>
                    <a:cubicBezTo>
                      <a:pt x="162" y="413"/>
                      <a:pt x="148" y="566"/>
                      <a:pt x="127" y="642"/>
                    </a:cubicBezTo>
                    <a:cubicBezTo>
                      <a:pt x="103" y="726"/>
                      <a:pt x="31" y="712"/>
                      <a:pt x="23" y="711"/>
                    </a:cubicBezTo>
                    <a:cubicBezTo>
                      <a:pt x="13" y="708"/>
                      <a:pt x="3" y="714"/>
                      <a:pt x="1" y="724"/>
                    </a:cubicBezTo>
                    <a:cubicBezTo>
                      <a:pt x="-2" y="734"/>
                      <a:pt x="5" y="744"/>
                      <a:pt x="14" y="746"/>
                    </a:cubicBezTo>
                    <a:cubicBezTo>
                      <a:pt x="22" y="748"/>
                      <a:pt x="31" y="749"/>
                      <a:pt x="41" y="749"/>
                    </a:cubicBezTo>
                    <a:cubicBezTo>
                      <a:pt x="82" y="749"/>
                      <a:pt x="140" y="729"/>
                      <a:pt x="162" y="652"/>
                    </a:cubicBezTo>
                    <a:cubicBezTo>
                      <a:pt x="192" y="548"/>
                      <a:pt x="206" y="318"/>
                      <a:pt x="207" y="308"/>
                    </a:cubicBezTo>
                    <a:cubicBezTo>
                      <a:pt x="207" y="300"/>
                      <a:pt x="203" y="293"/>
                      <a:pt x="195" y="2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2" name="Google Shape;1702;p36"/>
              <p:cNvSpPr/>
              <p:nvPr/>
            </p:nvSpPr>
            <p:spPr>
              <a:xfrm>
                <a:off x="6981808" y="824063"/>
                <a:ext cx="66600" cy="12960"/>
              </a:xfrm>
              <a:custGeom>
                <a:avLst/>
                <a:gdLst/>
                <a:ahLst/>
                <a:cxnLst/>
                <a:rect l="l" t="t" r="r" b="b"/>
                <a:pathLst>
                  <a:path w="185" h="36" extrusionOk="0">
                    <a:moveTo>
                      <a:pt x="19" y="36"/>
                    </a:moveTo>
                    <a:lnTo>
                      <a:pt x="166" y="36"/>
                    </a:lnTo>
                    <a:cubicBezTo>
                      <a:pt x="177" y="36"/>
                      <a:pt x="185" y="28"/>
                      <a:pt x="185" y="18"/>
                    </a:cubicBezTo>
                    <a:cubicBezTo>
                      <a:pt x="185" y="8"/>
                      <a:pt x="177" y="0"/>
                      <a:pt x="166" y="0"/>
                    </a:cubicBezTo>
                    <a:lnTo>
                      <a:pt x="19" y="0"/>
                    </a:lnTo>
                    <a:cubicBezTo>
                      <a:pt x="8" y="0"/>
                      <a:pt x="0" y="8"/>
                      <a:pt x="0" y="18"/>
                    </a:cubicBezTo>
                    <a:cubicBezTo>
                      <a:pt x="0" y="28"/>
                      <a:pt x="8" y="36"/>
                      <a:pt x="19"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3" name="Google Shape;1703;p36"/>
              <p:cNvSpPr/>
              <p:nvPr/>
            </p:nvSpPr>
            <p:spPr>
              <a:xfrm>
                <a:off x="6971368" y="842423"/>
                <a:ext cx="77040" cy="26640"/>
              </a:xfrm>
              <a:custGeom>
                <a:avLst/>
                <a:gdLst/>
                <a:ahLst/>
                <a:cxnLst/>
                <a:rect l="l" t="t" r="r" b="b"/>
                <a:pathLst>
                  <a:path w="214" h="74" extrusionOk="0">
                    <a:moveTo>
                      <a:pt x="14" y="37"/>
                    </a:moveTo>
                    <a:lnTo>
                      <a:pt x="192" y="73"/>
                    </a:lnTo>
                    <a:cubicBezTo>
                      <a:pt x="193" y="74"/>
                      <a:pt x="194" y="74"/>
                      <a:pt x="195" y="74"/>
                    </a:cubicBezTo>
                    <a:cubicBezTo>
                      <a:pt x="204" y="74"/>
                      <a:pt x="212" y="68"/>
                      <a:pt x="213" y="59"/>
                    </a:cubicBezTo>
                    <a:cubicBezTo>
                      <a:pt x="215" y="49"/>
                      <a:pt x="209" y="40"/>
                      <a:pt x="199" y="38"/>
                    </a:cubicBezTo>
                    <a:lnTo>
                      <a:pt x="22" y="1"/>
                    </a:lnTo>
                    <a:cubicBezTo>
                      <a:pt x="12" y="-1"/>
                      <a:pt x="2" y="5"/>
                      <a:pt x="0" y="15"/>
                    </a:cubicBezTo>
                    <a:cubicBezTo>
                      <a:pt x="-2" y="25"/>
                      <a:pt x="4" y="34"/>
                      <a:pt x="14"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4" name="Google Shape;1704;p36"/>
              <p:cNvSpPr/>
              <p:nvPr/>
            </p:nvSpPr>
            <p:spPr>
              <a:xfrm>
                <a:off x="6939327" y="911902"/>
                <a:ext cx="93240" cy="140760"/>
              </a:xfrm>
              <a:custGeom>
                <a:avLst/>
                <a:gdLst/>
                <a:ahLst/>
                <a:cxnLst/>
                <a:rect l="l" t="t" r="r" b="b"/>
                <a:pathLst>
                  <a:path w="259" h="391" extrusionOk="0">
                    <a:moveTo>
                      <a:pt x="60" y="350"/>
                    </a:moveTo>
                    <a:cubicBezTo>
                      <a:pt x="53" y="356"/>
                      <a:pt x="51" y="354"/>
                      <a:pt x="49" y="352"/>
                    </a:cubicBezTo>
                    <a:cubicBezTo>
                      <a:pt x="31" y="335"/>
                      <a:pt x="29" y="258"/>
                      <a:pt x="78" y="183"/>
                    </a:cubicBezTo>
                    <a:cubicBezTo>
                      <a:pt x="94" y="159"/>
                      <a:pt x="110" y="147"/>
                      <a:pt x="126" y="147"/>
                    </a:cubicBezTo>
                    <a:lnTo>
                      <a:pt x="127" y="147"/>
                    </a:lnTo>
                    <a:cubicBezTo>
                      <a:pt x="152" y="148"/>
                      <a:pt x="176" y="176"/>
                      <a:pt x="189" y="195"/>
                    </a:cubicBezTo>
                    <a:cubicBezTo>
                      <a:pt x="167" y="226"/>
                      <a:pt x="100" y="321"/>
                      <a:pt x="60" y="350"/>
                    </a:cubicBezTo>
                    <a:moveTo>
                      <a:pt x="243" y="0"/>
                    </a:moveTo>
                    <a:cubicBezTo>
                      <a:pt x="233" y="-2"/>
                      <a:pt x="224" y="5"/>
                      <a:pt x="222" y="15"/>
                    </a:cubicBezTo>
                    <a:lnTo>
                      <a:pt x="200" y="150"/>
                    </a:lnTo>
                    <a:cubicBezTo>
                      <a:pt x="182" y="131"/>
                      <a:pt x="158" y="112"/>
                      <a:pt x="129" y="111"/>
                    </a:cubicBezTo>
                    <a:cubicBezTo>
                      <a:pt x="99" y="110"/>
                      <a:pt x="72" y="127"/>
                      <a:pt x="48" y="163"/>
                    </a:cubicBezTo>
                    <a:cubicBezTo>
                      <a:pt x="-9" y="249"/>
                      <a:pt x="-11" y="345"/>
                      <a:pt x="24" y="378"/>
                    </a:cubicBezTo>
                    <a:cubicBezTo>
                      <a:pt x="32" y="386"/>
                      <a:pt x="42" y="390"/>
                      <a:pt x="52" y="390"/>
                    </a:cubicBezTo>
                    <a:cubicBezTo>
                      <a:pt x="62" y="390"/>
                      <a:pt x="72" y="387"/>
                      <a:pt x="81" y="380"/>
                    </a:cubicBezTo>
                    <a:cubicBezTo>
                      <a:pt x="110" y="359"/>
                      <a:pt x="149" y="311"/>
                      <a:pt x="179" y="271"/>
                    </a:cubicBezTo>
                    <a:lnTo>
                      <a:pt x="163" y="370"/>
                    </a:lnTo>
                    <a:cubicBezTo>
                      <a:pt x="161" y="380"/>
                      <a:pt x="168" y="389"/>
                      <a:pt x="178" y="391"/>
                    </a:cubicBezTo>
                    <a:cubicBezTo>
                      <a:pt x="179" y="391"/>
                      <a:pt x="180" y="391"/>
                      <a:pt x="181" y="391"/>
                    </a:cubicBezTo>
                    <a:cubicBezTo>
                      <a:pt x="190" y="391"/>
                      <a:pt x="197" y="385"/>
                      <a:pt x="199" y="376"/>
                    </a:cubicBezTo>
                    <a:lnTo>
                      <a:pt x="258" y="21"/>
                    </a:lnTo>
                    <a:cubicBezTo>
                      <a:pt x="260" y="11"/>
                      <a:pt x="253" y="1"/>
                      <a:pt x="24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5" name="Google Shape;1705;p36"/>
              <p:cNvSpPr/>
              <p:nvPr/>
            </p:nvSpPr>
            <p:spPr>
              <a:xfrm>
                <a:off x="7030048" y="924142"/>
                <a:ext cx="77040" cy="128520"/>
              </a:xfrm>
              <a:custGeom>
                <a:avLst/>
                <a:gdLst/>
                <a:ahLst/>
                <a:cxnLst/>
                <a:rect l="l" t="t" r="r" b="b"/>
                <a:pathLst>
                  <a:path w="214" h="357" extrusionOk="0">
                    <a:moveTo>
                      <a:pt x="136" y="1"/>
                    </a:moveTo>
                    <a:cubicBezTo>
                      <a:pt x="122" y="4"/>
                      <a:pt x="103" y="13"/>
                      <a:pt x="90" y="43"/>
                    </a:cubicBezTo>
                    <a:cubicBezTo>
                      <a:pt x="81" y="62"/>
                      <a:pt x="78" y="89"/>
                      <a:pt x="77" y="117"/>
                    </a:cubicBezTo>
                    <a:cubicBezTo>
                      <a:pt x="45" y="119"/>
                      <a:pt x="17" y="127"/>
                      <a:pt x="12" y="129"/>
                    </a:cubicBezTo>
                    <a:cubicBezTo>
                      <a:pt x="2" y="132"/>
                      <a:pt x="-3" y="143"/>
                      <a:pt x="0" y="152"/>
                    </a:cubicBezTo>
                    <a:cubicBezTo>
                      <a:pt x="3" y="162"/>
                      <a:pt x="14" y="167"/>
                      <a:pt x="23" y="164"/>
                    </a:cubicBezTo>
                    <a:cubicBezTo>
                      <a:pt x="34" y="160"/>
                      <a:pt x="55" y="155"/>
                      <a:pt x="76" y="154"/>
                    </a:cubicBezTo>
                    <a:cubicBezTo>
                      <a:pt x="76" y="156"/>
                      <a:pt x="76" y="158"/>
                      <a:pt x="76" y="160"/>
                    </a:cubicBezTo>
                    <a:cubicBezTo>
                      <a:pt x="75" y="225"/>
                      <a:pt x="74" y="297"/>
                      <a:pt x="37" y="324"/>
                    </a:cubicBezTo>
                    <a:cubicBezTo>
                      <a:pt x="28" y="329"/>
                      <a:pt x="26" y="341"/>
                      <a:pt x="32" y="349"/>
                    </a:cubicBezTo>
                    <a:cubicBezTo>
                      <a:pt x="36" y="354"/>
                      <a:pt x="41" y="357"/>
                      <a:pt x="47" y="357"/>
                    </a:cubicBezTo>
                    <a:cubicBezTo>
                      <a:pt x="51" y="357"/>
                      <a:pt x="54" y="356"/>
                      <a:pt x="58" y="354"/>
                    </a:cubicBezTo>
                    <a:cubicBezTo>
                      <a:pt x="111" y="316"/>
                      <a:pt x="112" y="234"/>
                      <a:pt x="112" y="161"/>
                    </a:cubicBezTo>
                    <a:cubicBezTo>
                      <a:pt x="112" y="160"/>
                      <a:pt x="112" y="158"/>
                      <a:pt x="112" y="157"/>
                    </a:cubicBezTo>
                    <a:cubicBezTo>
                      <a:pt x="119" y="159"/>
                      <a:pt x="126" y="162"/>
                      <a:pt x="130" y="167"/>
                    </a:cubicBezTo>
                    <a:cubicBezTo>
                      <a:pt x="134" y="170"/>
                      <a:pt x="139" y="172"/>
                      <a:pt x="143" y="172"/>
                    </a:cubicBezTo>
                    <a:cubicBezTo>
                      <a:pt x="148" y="172"/>
                      <a:pt x="153" y="170"/>
                      <a:pt x="156" y="167"/>
                    </a:cubicBezTo>
                    <a:cubicBezTo>
                      <a:pt x="163" y="160"/>
                      <a:pt x="163" y="148"/>
                      <a:pt x="156" y="141"/>
                    </a:cubicBezTo>
                    <a:cubicBezTo>
                      <a:pt x="144" y="129"/>
                      <a:pt x="129" y="123"/>
                      <a:pt x="113" y="120"/>
                    </a:cubicBezTo>
                    <a:cubicBezTo>
                      <a:pt x="114" y="95"/>
                      <a:pt x="117" y="72"/>
                      <a:pt x="123" y="58"/>
                    </a:cubicBezTo>
                    <a:cubicBezTo>
                      <a:pt x="128" y="46"/>
                      <a:pt x="135" y="39"/>
                      <a:pt x="142" y="37"/>
                    </a:cubicBezTo>
                    <a:cubicBezTo>
                      <a:pt x="157" y="35"/>
                      <a:pt x="176" y="50"/>
                      <a:pt x="182" y="56"/>
                    </a:cubicBezTo>
                    <a:cubicBezTo>
                      <a:pt x="189" y="63"/>
                      <a:pt x="201" y="63"/>
                      <a:pt x="208" y="56"/>
                    </a:cubicBezTo>
                    <a:cubicBezTo>
                      <a:pt x="215" y="49"/>
                      <a:pt x="215" y="37"/>
                      <a:pt x="208" y="30"/>
                    </a:cubicBezTo>
                    <a:cubicBezTo>
                      <a:pt x="204" y="26"/>
                      <a:pt x="171" y="-5"/>
                      <a:pt x="136"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6" name="Google Shape;1706;p36"/>
              <p:cNvSpPr/>
              <p:nvPr/>
            </p:nvSpPr>
            <p:spPr>
              <a:xfrm>
                <a:off x="7101688" y="662062"/>
                <a:ext cx="111600" cy="374760"/>
              </a:xfrm>
              <a:custGeom>
                <a:avLst/>
                <a:gdLst/>
                <a:ahLst/>
                <a:cxnLst/>
                <a:rect l="l" t="t" r="r" b="b"/>
                <a:pathLst>
                  <a:path w="310" h="1041" extrusionOk="0">
                    <a:moveTo>
                      <a:pt x="113" y="988"/>
                    </a:moveTo>
                    <a:cubicBezTo>
                      <a:pt x="118" y="933"/>
                      <a:pt x="125" y="824"/>
                      <a:pt x="125" y="719"/>
                    </a:cubicBezTo>
                    <a:cubicBezTo>
                      <a:pt x="125" y="620"/>
                      <a:pt x="87" y="566"/>
                      <a:pt x="58" y="540"/>
                    </a:cubicBezTo>
                    <a:cubicBezTo>
                      <a:pt x="81" y="528"/>
                      <a:pt x="109" y="503"/>
                      <a:pt x="138" y="455"/>
                    </a:cubicBezTo>
                    <a:cubicBezTo>
                      <a:pt x="170" y="400"/>
                      <a:pt x="161" y="328"/>
                      <a:pt x="152" y="252"/>
                    </a:cubicBezTo>
                    <a:cubicBezTo>
                      <a:pt x="145" y="196"/>
                      <a:pt x="138" y="139"/>
                      <a:pt x="147" y="87"/>
                    </a:cubicBezTo>
                    <a:cubicBezTo>
                      <a:pt x="151" y="62"/>
                      <a:pt x="161" y="47"/>
                      <a:pt x="175" y="41"/>
                    </a:cubicBezTo>
                    <a:cubicBezTo>
                      <a:pt x="208" y="27"/>
                      <a:pt x="263" y="56"/>
                      <a:pt x="281" y="69"/>
                    </a:cubicBezTo>
                    <a:cubicBezTo>
                      <a:pt x="290" y="75"/>
                      <a:pt x="301" y="73"/>
                      <a:pt x="307" y="64"/>
                    </a:cubicBezTo>
                    <a:cubicBezTo>
                      <a:pt x="312" y="56"/>
                      <a:pt x="310" y="45"/>
                      <a:pt x="302" y="39"/>
                    </a:cubicBezTo>
                    <a:cubicBezTo>
                      <a:pt x="294" y="33"/>
                      <a:pt x="218" y="-17"/>
                      <a:pt x="161" y="7"/>
                    </a:cubicBezTo>
                    <a:cubicBezTo>
                      <a:pt x="135" y="18"/>
                      <a:pt x="118" y="43"/>
                      <a:pt x="111" y="80"/>
                    </a:cubicBezTo>
                    <a:cubicBezTo>
                      <a:pt x="101" y="138"/>
                      <a:pt x="108" y="198"/>
                      <a:pt x="115" y="256"/>
                    </a:cubicBezTo>
                    <a:cubicBezTo>
                      <a:pt x="124" y="326"/>
                      <a:pt x="132" y="392"/>
                      <a:pt x="106" y="436"/>
                    </a:cubicBezTo>
                    <a:cubicBezTo>
                      <a:pt x="61" y="513"/>
                      <a:pt x="18" y="516"/>
                      <a:pt x="18" y="516"/>
                    </a:cubicBezTo>
                    <a:cubicBezTo>
                      <a:pt x="10" y="516"/>
                      <a:pt x="2" y="522"/>
                      <a:pt x="0" y="531"/>
                    </a:cubicBezTo>
                    <a:cubicBezTo>
                      <a:pt x="-1" y="539"/>
                      <a:pt x="3" y="548"/>
                      <a:pt x="11" y="551"/>
                    </a:cubicBezTo>
                    <a:cubicBezTo>
                      <a:pt x="14" y="553"/>
                      <a:pt x="89" y="587"/>
                      <a:pt x="89" y="719"/>
                    </a:cubicBezTo>
                    <a:cubicBezTo>
                      <a:pt x="89" y="864"/>
                      <a:pt x="74" y="1019"/>
                      <a:pt x="74" y="1020"/>
                    </a:cubicBezTo>
                    <a:cubicBezTo>
                      <a:pt x="73" y="1028"/>
                      <a:pt x="77" y="1035"/>
                      <a:pt x="83" y="1038"/>
                    </a:cubicBezTo>
                    <a:cubicBezTo>
                      <a:pt x="86" y="1040"/>
                      <a:pt x="89" y="1041"/>
                      <a:pt x="92" y="1041"/>
                    </a:cubicBezTo>
                    <a:cubicBezTo>
                      <a:pt x="96" y="1041"/>
                      <a:pt x="100" y="1039"/>
                      <a:pt x="103" y="1037"/>
                    </a:cubicBezTo>
                    <a:cubicBezTo>
                      <a:pt x="125" y="1021"/>
                      <a:pt x="178" y="993"/>
                      <a:pt x="197" y="1013"/>
                    </a:cubicBezTo>
                    <a:cubicBezTo>
                      <a:pt x="205" y="1020"/>
                      <a:pt x="216" y="1020"/>
                      <a:pt x="223" y="1013"/>
                    </a:cubicBezTo>
                    <a:cubicBezTo>
                      <a:pt x="230" y="1006"/>
                      <a:pt x="230" y="994"/>
                      <a:pt x="223" y="987"/>
                    </a:cubicBezTo>
                    <a:cubicBezTo>
                      <a:pt x="193" y="956"/>
                      <a:pt x="145" y="972"/>
                      <a:pt x="113" y="9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7" name="Google Shape;1707;p36"/>
              <p:cNvSpPr/>
              <p:nvPr/>
            </p:nvSpPr>
            <p:spPr>
              <a:xfrm>
                <a:off x="7181248" y="781223"/>
                <a:ext cx="118080" cy="122400"/>
              </a:xfrm>
              <a:custGeom>
                <a:avLst/>
                <a:gdLst/>
                <a:ahLst/>
                <a:cxnLst/>
                <a:rect l="l" t="t" r="r" b="b"/>
                <a:pathLst>
                  <a:path w="328" h="340" extrusionOk="0">
                    <a:moveTo>
                      <a:pt x="246" y="290"/>
                    </a:moveTo>
                    <a:cubicBezTo>
                      <a:pt x="239" y="278"/>
                      <a:pt x="229" y="257"/>
                      <a:pt x="218" y="230"/>
                    </a:cubicBezTo>
                    <a:cubicBezTo>
                      <a:pt x="261" y="156"/>
                      <a:pt x="293" y="68"/>
                      <a:pt x="302" y="39"/>
                    </a:cubicBezTo>
                    <a:cubicBezTo>
                      <a:pt x="306" y="30"/>
                      <a:pt x="300" y="19"/>
                      <a:pt x="291" y="16"/>
                    </a:cubicBezTo>
                    <a:cubicBezTo>
                      <a:pt x="281" y="13"/>
                      <a:pt x="271" y="18"/>
                      <a:pt x="268" y="27"/>
                    </a:cubicBezTo>
                    <a:cubicBezTo>
                      <a:pt x="251" y="78"/>
                      <a:pt x="226" y="136"/>
                      <a:pt x="200" y="185"/>
                    </a:cubicBezTo>
                    <a:cubicBezTo>
                      <a:pt x="181" y="134"/>
                      <a:pt x="159" y="72"/>
                      <a:pt x="140" y="13"/>
                    </a:cubicBezTo>
                    <a:cubicBezTo>
                      <a:pt x="137" y="3"/>
                      <a:pt x="126" y="-2"/>
                      <a:pt x="117" y="1"/>
                    </a:cubicBezTo>
                    <a:cubicBezTo>
                      <a:pt x="107" y="4"/>
                      <a:pt x="102" y="15"/>
                      <a:pt x="105" y="24"/>
                    </a:cubicBezTo>
                    <a:cubicBezTo>
                      <a:pt x="135" y="117"/>
                      <a:pt x="159" y="182"/>
                      <a:pt x="177" y="227"/>
                    </a:cubicBezTo>
                    <a:cubicBezTo>
                      <a:pt x="148" y="275"/>
                      <a:pt x="119" y="307"/>
                      <a:pt x="96" y="304"/>
                    </a:cubicBezTo>
                    <a:cubicBezTo>
                      <a:pt x="61" y="298"/>
                      <a:pt x="46" y="286"/>
                      <a:pt x="41" y="278"/>
                    </a:cubicBezTo>
                    <a:cubicBezTo>
                      <a:pt x="35" y="269"/>
                      <a:pt x="37" y="260"/>
                      <a:pt x="37" y="260"/>
                    </a:cubicBezTo>
                    <a:cubicBezTo>
                      <a:pt x="39" y="250"/>
                      <a:pt x="34" y="240"/>
                      <a:pt x="24" y="238"/>
                    </a:cubicBezTo>
                    <a:cubicBezTo>
                      <a:pt x="14" y="235"/>
                      <a:pt x="4" y="240"/>
                      <a:pt x="1" y="250"/>
                    </a:cubicBezTo>
                    <a:cubicBezTo>
                      <a:pt x="1" y="252"/>
                      <a:pt x="-5" y="274"/>
                      <a:pt x="9" y="297"/>
                    </a:cubicBezTo>
                    <a:cubicBezTo>
                      <a:pt x="23" y="319"/>
                      <a:pt x="50" y="333"/>
                      <a:pt x="90" y="340"/>
                    </a:cubicBezTo>
                    <a:cubicBezTo>
                      <a:pt x="93" y="340"/>
                      <a:pt x="96" y="340"/>
                      <a:pt x="99" y="340"/>
                    </a:cubicBezTo>
                    <a:cubicBezTo>
                      <a:pt x="132" y="340"/>
                      <a:pt x="165" y="309"/>
                      <a:pt x="194" y="267"/>
                    </a:cubicBezTo>
                    <a:cubicBezTo>
                      <a:pt x="222" y="328"/>
                      <a:pt x="234" y="332"/>
                      <a:pt x="240" y="333"/>
                    </a:cubicBezTo>
                    <a:cubicBezTo>
                      <a:pt x="241" y="333"/>
                      <a:pt x="243" y="333"/>
                      <a:pt x="244" y="333"/>
                    </a:cubicBezTo>
                    <a:cubicBezTo>
                      <a:pt x="250" y="333"/>
                      <a:pt x="257" y="331"/>
                      <a:pt x="261" y="327"/>
                    </a:cubicBezTo>
                    <a:lnTo>
                      <a:pt x="328" y="261"/>
                    </a:lnTo>
                    <a:lnTo>
                      <a:pt x="302" y="235"/>
                    </a:lnTo>
                    <a:lnTo>
                      <a:pt x="246" y="2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8" name="Google Shape;1708;p36"/>
              <p:cNvSpPr/>
              <p:nvPr/>
            </p:nvSpPr>
            <p:spPr>
              <a:xfrm>
                <a:off x="7311927" y="871942"/>
                <a:ext cx="82440" cy="108720"/>
              </a:xfrm>
              <a:custGeom>
                <a:avLst/>
                <a:gdLst/>
                <a:ahLst/>
                <a:cxnLst/>
                <a:rect l="l" t="t" r="r" b="b"/>
                <a:pathLst>
                  <a:path w="229" h="302" extrusionOk="0">
                    <a:moveTo>
                      <a:pt x="196" y="221"/>
                    </a:moveTo>
                    <a:cubicBezTo>
                      <a:pt x="189" y="229"/>
                      <a:pt x="184" y="234"/>
                      <a:pt x="181" y="237"/>
                    </a:cubicBezTo>
                    <a:cubicBezTo>
                      <a:pt x="178" y="225"/>
                      <a:pt x="177" y="202"/>
                      <a:pt x="176" y="184"/>
                    </a:cubicBezTo>
                    <a:cubicBezTo>
                      <a:pt x="175" y="147"/>
                      <a:pt x="173" y="106"/>
                      <a:pt x="161" y="71"/>
                    </a:cubicBezTo>
                    <a:cubicBezTo>
                      <a:pt x="153" y="47"/>
                      <a:pt x="139" y="42"/>
                      <a:pt x="129" y="42"/>
                    </a:cubicBezTo>
                    <a:lnTo>
                      <a:pt x="129" y="42"/>
                    </a:lnTo>
                    <a:cubicBezTo>
                      <a:pt x="106" y="42"/>
                      <a:pt x="79" y="79"/>
                      <a:pt x="48" y="151"/>
                    </a:cubicBezTo>
                    <a:lnTo>
                      <a:pt x="59" y="19"/>
                    </a:lnTo>
                    <a:cubicBezTo>
                      <a:pt x="59" y="9"/>
                      <a:pt x="52" y="1"/>
                      <a:pt x="42" y="0"/>
                    </a:cubicBezTo>
                    <a:cubicBezTo>
                      <a:pt x="32" y="-2"/>
                      <a:pt x="23" y="6"/>
                      <a:pt x="22" y="16"/>
                    </a:cubicBezTo>
                    <a:lnTo>
                      <a:pt x="0" y="282"/>
                    </a:lnTo>
                    <a:cubicBezTo>
                      <a:pt x="-1" y="292"/>
                      <a:pt x="5" y="300"/>
                      <a:pt x="15" y="302"/>
                    </a:cubicBezTo>
                    <a:cubicBezTo>
                      <a:pt x="16" y="302"/>
                      <a:pt x="17" y="302"/>
                      <a:pt x="18" y="302"/>
                    </a:cubicBezTo>
                    <a:cubicBezTo>
                      <a:pt x="26" y="302"/>
                      <a:pt x="33" y="297"/>
                      <a:pt x="36" y="290"/>
                    </a:cubicBezTo>
                    <a:cubicBezTo>
                      <a:pt x="64" y="203"/>
                      <a:pt x="105" y="105"/>
                      <a:pt x="126" y="82"/>
                    </a:cubicBezTo>
                    <a:cubicBezTo>
                      <a:pt x="126" y="83"/>
                      <a:pt x="126" y="83"/>
                      <a:pt x="126" y="83"/>
                    </a:cubicBezTo>
                    <a:cubicBezTo>
                      <a:pt x="136" y="113"/>
                      <a:pt x="138" y="151"/>
                      <a:pt x="140" y="186"/>
                    </a:cubicBezTo>
                    <a:cubicBezTo>
                      <a:pt x="142" y="235"/>
                      <a:pt x="144" y="268"/>
                      <a:pt x="168" y="276"/>
                    </a:cubicBezTo>
                    <a:cubicBezTo>
                      <a:pt x="189" y="282"/>
                      <a:pt x="208" y="264"/>
                      <a:pt x="224" y="244"/>
                    </a:cubicBezTo>
                    <a:cubicBezTo>
                      <a:pt x="231" y="236"/>
                      <a:pt x="230" y="225"/>
                      <a:pt x="222" y="218"/>
                    </a:cubicBezTo>
                    <a:cubicBezTo>
                      <a:pt x="214" y="212"/>
                      <a:pt x="203" y="213"/>
                      <a:pt x="196" y="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9" name="Google Shape;1709;p36"/>
              <p:cNvSpPr/>
              <p:nvPr/>
            </p:nvSpPr>
            <p:spPr>
              <a:xfrm>
                <a:off x="7407688" y="815782"/>
                <a:ext cx="63720" cy="69120"/>
              </a:xfrm>
              <a:custGeom>
                <a:avLst/>
                <a:gdLst/>
                <a:ahLst/>
                <a:cxnLst/>
                <a:rect l="l" t="t" r="r" b="b"/>
                <a:pathLst>
                  <a:path w="177" h="192" extrusionOk="0">
                    <a:moveTo>
                      <a:pt x="159" y="82"/>
                    </a:moveTo>
                    <a:lnTo>
                      <a:pt x="137" y="82"/>
                    </a:lnTo>
                    <a:cubicBezTo>
                      <a:pt x="139" y="53"/>
                      <a:pt x="140" y="28"/>
                      <a:pt x="140" y="19"/>
                    </a:cubicBezTo>
                    <a:cubicBezTo>
                      <a:pt x="140" y="9"/>
                      <a:pt x="132" y="0"/>
                      <a:pt x="122" y="0"/>
                    </a:cubicBezTo>
                    <a:cubicBezTo>
                      <a:pt x="112" y="0"/>
                      <a:pt x="103" y="9"/>
                      <a:pt x="103" y="19"/>
                    </a:cubicBezTo>
                    <a:cubicBezTo>
                      <a:pt x="103" y="27"/>
                      <a:pt x="102" y="53"/>
                      <a:pt x="101" y="82"/>
                    </a:cubicBezTo>
                    <a:lnTo>
                      <a:pt x="18" y="82"/>
                    </a:lnTo>
                    <a:cubicBezTo>
                      <a:pt x="8" y="82"/>
                      <a:pt x="0" y="90"/>
                      <a:pt x="0" y="100"/>
                    </a:cubicBezTo>
                    <a:cubicBezTo>
                      <a:pt x="0" y="110"/>
                      <a:pt x="8" y="118"/>
                      <a:pt x="18" y="118"/>
                    </a:cubicBezTo>
                    <a:lnTo>
                      <a:pt x="99" y="118"/>
                    </a:lnTo>
                    <a:cubicBezTo>
                      <a:pt x="97" y="148"/>
                      <a:pt x="96" y="172"/>
                      <a:pt x="96" y="173"/>
                    </a:cubicBezTo>
                    <a:cubicBezTo>
                      <a:pt x="95" y="183"/>
                      <a:pt x="103" y="192"/>
                      <a:pt x="113" y="192"/>
                    </a:cubicBezTo>
                    <a:cubicBezTo>
                      <a:pt x="114" y="192"/>
                      <a:pt x="114" y="192"/>
                      <a:pt x="114" y="192"/>
                    </a:cubicBezTo>
                    <a:cubicBezTo>
                      <a:pt x="124" y="192"/>
                      <a:pt x="132" y="185"/>
                      <a:pt x="133" y="175"/>
                    </a:cubicBezTo>
                    <a:cubicBezTo>
                      <a:pt x="133" y="173"/>
                      <a:pt x="134" y="148"/>
                      <a:pt x="136" y="118"/>
                    </a:cubicBezTo>
                    <a:lnTo>
                      <a:pt x="159" y="118"/>
                    </a:lnTo>
                    <a:cubicBezTo>
                      <a:pt x="169" y="118"/>
                      <a:pt x="177" y="110"/>
                      <a:pt x="177" y="100"/>
                    </a:cubicBezTo>
                    <a:cubicBezTo>
                      <a:pt x="177" y="90"/>
                      <a:pt x="169" y="82"/>
                      <a:pt x="159" y="8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0" name="Google Shape;1710;p36"/>
              <p:cNvSpPr/>
              <p:nvPr/>
            </p:nvSpPr>
            <p:spPr>
              <a:xfrm>
                <a:off x="7490127" y="789503"/>
                <a:ext cx="79560" cy="159480"/>
              </a:xfrm>
              <a:custGeom>
                <a:avLst/>
                <a:gdLst/>
                <a:ahLst/>
                <a:cxnLst/>
                <a:rect l="l" t="t" r="r" b="b"/>
                <a:pathLst>
                  <a:path w="221" h="443" extrusionOk="0">
                    <a:moveTo>
                      <a:pt x="207" y="41"/>
                    </a:moveTo>
                    <a:cubicBezTo>
                      <a:pt x="191" y="37"/>
                      <a:pt x="185" y="48"/>
                      <a:pt x="168" y="78"/>
                    </a:cubicBezTo>
                    <a:cubicBezTo>
                      <a:pt x="153" y="104"/>
                      <a:pt x="108" y="184"/>
                      <a:pt x="82" y="177"/>
                    </a:cubicBezTo>
                    <a:cubicBezTo>
                      <a:pt x="54" y="170"/>
                      <a:pt x="50" y="82"/>
                      <a:pt x="59" y="20"/>
                    </a:cubicBezTo>
                    <a:cubicBezTo>
                      <a:pt x="60" y="10"/>
                      <a:pt x="53" y="1"/>
                      <a:pt x="43" y="0"/>
                    </a:cubicBezTo>
                    <a:cubicBezTo>
                      <a:pt x="33" y="-2"/>
                      <a:pt x="24" y="5"/>
                      <a:pt x="22" y="15"/>
                    </a:cubicBezTo>
                    <a:cubicBezTo>
                      <a:pt x="18" y="45"/>
                      <a:pt x="2" y="195"/>
                      <a:pt x="73" y="213"/>
                    </a:cubicBezTo>
                    <a:cubicBezTo>
                      <a:pt x="116" y="224"/>
                      <a:pt x="153" y="174"/>
                      <a:pt x="182" y="127"/>
                    </a:cubicBezTo>
                    <a:cubicBezTo>
                      <a:pt x="174" y="226"/>
                      <a:pt x="152" y="379"/>
                      <a:pt x="113" y="401"/>
                    </a:cubicBezTo>
                    <a:cubicBezTo>
                      <a:pt x="103" y="407"/>
                      <a:pt x="94" y="408"/>
                      <a:pt x="85" y="404"/>
                    </a:cubicBezTo>
                    <a:cubicBezTo>
                      <a:pt x="60" y="394"/>
                      <a:pt x="41" y="353"/>
                      <a:pt x="36" y="337"/>
                    </a:cubicBezTo>
                    <a:cubicBezTo>
                      <a:pt x="32" y="328"/>
                      <a:pt x="22" y="323"/>
                      <a:pt x="13" y="326"/>
                    </a:cubicBezTo>
                    <a:cubicBezTo>
                      <a:pt x="3" y="329"/>
                      <a:pt x="-2" y="339"/>
                      <a:pt x="1" y="349"/>
                    </a:cubicBezTo>
                    <a:cubicBezTo>
                      <a:pt x="3" y="356"/>
                      <a:pt x="26" y="421"/>
                      <a:pt x="72" y="438"/>
                    </a:cubicBezTo>
                    <a:cubicBezTo>
                      <a:pt x="79" y="441"/>
                      <a:pt x="87" y="443"/>
                      <a:pt x="95" y="443"/>
                    </a:cubicBezTo>
                    <a:cubicBezTo>
                      <a:pt x="107" y="443"/>
                      <a:pt x="119" y="439"/>
                      <a:pt x="131" y="433"/>
                    </a:cubicBezTo>
                    <a:cubicBezTo>
                      <a:pt x="213" y="387"/>
                      <a:pt x="221" y="65"/>
                      <a:pt x="221" y="62"/>
                    </a:cubicBezTo>
                    <a:cubicBezTo>
                      <a:pt x="221" y="54"/>
                      <a:pt x="215" y="43"/>
                      <a:pt x="207" y="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1" name="Google Shape;1711;p36"/>
              <p:cNvSpPr/>
              <p:nvPr/>
            </p:nvSpPr>
            <p:spPr>
              <a:xfrm>
                <a:off x="7588768" y="882383"/>
                <a:ext cx="66600" cy="86400"/>
              </a:xfrm>
              <a:custGeom>
                <a:avLst/>
                <a:gdLst/>
                <a:ahLst/>
                <a:cxnLst/>
                <a:rect l="l" t="t" r="r" b="b"/>
                <a:pathLst>
                  <a:path w="185" h="240" extrusionOk="0">
                    <a:moveTo>
                      <a:pt x="179" y="198"/>
                    </a:moveTo>
                    <a:cubicBezTo>
                      <a:pt x="173" y="192"/>
                      <a:pt x="164" y="191"/>
                      <a:pt x="158" y="194"/>
                    </a:cubicBezTo>
                    <a:cubicBezTo>
                      <a:pt x="158" y="184"/>
                      <a:pt x="158" y="170"/>
                      <a:pt x="159" y="158"/>
                    </a:cubicBezTo>
                    <a:cubicBezTo>
                      <a:pt x="161" y="121"/>
                      <a:pt x="164" y="73"/>
                      <a:pt x="154" y="36"/>
                    </a:cubicBezTo>
                    <a:cubicBezTo>
                      <a:pt x="147" y="11"/>
                      <a:pt x="134" y="6"/>
                      <a:pt x="124" y="6"/>
                    </a:cubicBezTo>
                    <a:lnTo>
                      <a:pt x="124" y="6"/>
                    </a:lnTo>
                    <a:cubicBezTo>
                      <a:pt x="114" y="6"/>
                      <a:pt x="91" y="6"/>
                      <a:pt x="53" y="121"/>
                    </a:cubicBezTo>
                    <a:lnTo>
                      <a:pt x="36" y="16"/>
                    </a:lnTo>
                    <a:cubicBezTo>
                      <a:pt x="34" y="6"/>
                      <a:pt x="25" y="-1"/>
                      <a:pt x="15" y="0"/>
                    </a:cubicBezTo>
                    <a:cubicBezTo>
                      <a:pt x="5" y="2"/>
                      <a:pt x="-2" y="11"/>
                      <a:pt x="0" y="21"/>
                    </a:cubicBezTo>
                    <a:lnTo>
                      <a:pt x="29" y="206"/>
                    </a:lnTo>
                    <a:cubicBezTo>
                      <a:pt x="31" y="215"/>
                      <a:pt x="38" y="221"/>
                      <a:pt x="46" y="222"/>
                    </a:cubicBezTo>
                    <a:cubicBezTo>
                      <a:pt x="55" y="222"/>
                      <a:pt x="63" y="216"/>
                      <a:pt x="65" y="208"/>
                    </a:cubicBezTo>
                    <a:cubicBezTo>
                      <a:pt x="81" y="149"/>
                      <a:pt x="105" y="81"/>
                      <a:pt x="120" y="53"/>
                    </a:cubicBezTo>
                    <a:cubicBezTo>
                      <a:pt x="127" y="84"/>
                      <a:pt x="124" y="124"/>
                      <a:pt x="123" y="156"/>
                    </a:cubicBezTo>
                    <a:cubicBezTo>
                      <a:pt x="120" y="203"/>
                      <a:pt x="118" y="229"/>
                      <a:pt x="138" y="238"/>
                    </a:cubicBezTo>
                    <a:cubicBezTo>
                      <a:pt x="142" y="240"/>
                      <a:pt x="145" y="240"/>
                      <a:pt x="148" y="240"/>
                    </a:cubicBezTo>
                    <a:cubicBezTo>
                      <a:pt x="162" y="240"/>
                      <a:pt x="174" y="229"/>
                      <a:pt x="179" y="224"/>
                    </a:cubicBezTo>
                    <a:cubicBezTo>
                      <a:pt x="186" y="216"/>
                      <a:pt x="186" y="205"/>
                      <a:pt x="179" y="198"/>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2" name="Google Shape;1712;p36"/>
              <p:cNvSpPr/>
              <p:nvPr/>
            </p:nvSpPr>
            <p:spPr>
              <a:xfrm>
                <a:off x="7649968" y="704903"/>
                <a:ext cx="69120" cy="304920"/>
              </a:xfrm>
              <a:custGeom>
                <a:avLst/>
                <a:gdLst/>
                <a:ahLst/>
                <a:cxnLst/>
                <a:rect l="l" t="t" r="r" b="b"/>
                <a:pathLst>
                  <a:path w="192" h="847" extrusionOk="0">
                    <a:moveTo>
                      <a:pt x="132" y="553"/>
                    </a:moveTo>
                    <a:cubicBezTo>
                      <a:pt x="104" y="399"/>
                      <a:pt x="166" y="285"/>
                      <a:pt x="167" y="284"/>
                    </a:cubicBezTo>
                    <a:cubicBezTo>
                      <a:pt x="171" y="276"/>
                      <a:pt x="169" y="267"/>
                      <a:pt x="163" y="261"/>
                    </a:cubicBezTo>
                    <a:lnTo>
                      <a:pt x="111" y="217"/>
                    </a:lnTo>
                    <a:cubicBezTo>
                      <a:pt x="88" y="197"/>
                      <a:pt x="92" y="188"/>
                      <a:pt x="113" y="146"/>
                    </a:cubicBezTo>
                    <a:cubicBezTo>
                      <a:pt x="123" y="125"/>
                      <a:pt x="136" y="99"/>
                      <a:pt x="146" y="66"/>
                    </a:cubicBezTo>
                    <a:cubicBezTo>
                      <a:pt x="150" y="55"/>
                      <a:pt x="160" y="20"/>
                      <a:pt x="138" y="5"/>
                    </a:cubicBezTo>
                    <a:cubicBezTo>
                      <a:pt x="110" y="-14"/>
                      <a:pt x="57" y="23"/>
                      <a:pt x="28" y="46"/>
                    </a:cubicBezTo>
                    <a:cubicBezTo>
                      <a:pt x="21" y="53"/>
                      <a:pt x="19" y="64"/>
                      <a:pt x="26" y="72"/>
                    </a:cubicBezTo>
                    <a:cubicBezTo>
                      <a:pt x="32" y="80"/>
                      <a:pt x="44" y="81"/>
                      <a:pt x="52" y="75"/>
                    </a:cubicBezTo>
                    <a:cubicBezTo>
                      <a:pt x="75" y="56"/>
                      <a:pt x="103" y="39"/>
                      <a:pt x="115" y="37"/>
                    </a:cubicBezTo>
                    <a:cubicBezTo>
                      <a:pt x="115" y="40"/>
                      <a:pt x="114" y="46"/>
                      <a:pt x="111" y="55"/>
                    </a:cubicBezTo>
                    <a:cubicBezTo>
                      <a:pt x="102" y="86"/>
                      <a:pt x="90" y="109"/>
                      <a:pt x="80" y="129"/>
                    </a:cubicBezTo>
                    <a:cubicBezTo>
                      <a:pt x="60" y="170"/>
                      <a:pt x="42" y="206"/>
                      <a:pt x="87" y="245"/>
                    </a:cubicBezTo>
                    <a:lnTo>
                      <a:pt x="128" y="280"/>
                    </a:lnTo>
                    <a:cubicBezTo>
                      <a:pt x="111" y="316"/>
                      <a:pt x="71" y="422"/>
                      <a:pt x="96" y="559"/>
                    </a:cubicBezTo>
                    <a:cubicBezTo>
                      <a:pt x="106" y="617"/>
                      <a:pt x="122" y="664"/>
                      <a:pt x="135" y="701"/>
                    </a:cubicBezTo>
                    <a:cubicBezTo>
                      <a:pt x="161" y="777"/>
                      <a:pt x="163" y="793"/>
                      <a:pt x="130" y="805"/>
                    </a:cubicBezTo>
                    <a:cubicBezTo>
                      <a:pt x="67" y="828"/>
                      <a:pt x="38" y="769"/>
                      <a:pt x="34" y="763"/>
                    </a:cubicBezTo>
                    <a:cubicBezTo>
                      <a:pt x="30" y="753"/>
                      <a:pt x="20" y="749"/>
                      <a:pt x="10" y="754"/>
                    </a:cubicBezTo>
                    <a:cubicBezTo>
                      <a:pt x="1" y="758"/>
                      <a:pt x="-3" y="769"/>
                      <a:pt x="1" y="778"/>
                    </a:cubicBezTo>
                    <a:cubicBezTo>
                      <a:pt x="14" y="805"/>
                      <a:pt x="48" y="847"/>
                      <a:pt x="102" y="847"/>
                    </a:cubicBezTo>
                    <a:cubicBezTo>
                      <a:pt x="114" y="847"/>
                      <a:pt x="128" y="844"/>
                      <a:pt x="142" y="839"/>
                    </a:cubicBezTo>
                    <a:cubicBezTo>
                      <a:pt x="212" y="814"/>
                      <a:pt x="194" y="759"/>
                      <a:pt x="170" y="689"/>
                    </a:cubicBezTo>
                    <a:cubicBezTo>
                      <a:pt x="157" y="653"/>
                      <a:pt x="142" y="608"/>
                      <a:pt x="132" y="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3" name="Google Shape;1713;p36"/>
              <p:cNvSpPr/>
              <p:nvPr/>
            </p:nvSpPr>
            <p:spPr>
              <a:xfrm>
                <a:off x="7753648" y="839903"/>
                <a:ext cx="29160" cy="66240"/>
              </a:xfrm>
              <a:custGeom>
                <a:avLst/>
                <a:gdLst/>
                <a:ahLst/>
                <a:cxnLst/>
                <a:rect l="l" t="t" r="r" b="b"/>
                <a:pathLst>
                  <a:path w="81" h="184" extrusionOk="0">
                    <a:moveTo>
                      <a:pt x="65" y="0"/>
                    </a:moveTo>
                    <a:cubicBezTo>
                      <a:pt x="55" y="-1"/>
                      <a:pt x="46" y="6"/>
                      <a:pt x="44" y="16"/>
                    </a:cubicBezTo>
                    <a:cubicBezTo>
                      <a:pt x="40" y="43"/>
                      <a:pt x="25" y="122"/>
                      <a:pt x="3" y="156"/>
                    </a:cubicBezTo>
                    <a:cubicBezTo>
                      <a:pt x="-3" y="164"/>
                      <a:pt x="0" y="176"/>
                      <a:pt x="8" y="181"/>
                    </a:cubicBezTo>
                    <a:cubicBezTo>
                      <a:pt x="11" y="183"/>
                      <a:pt x="15" y="184"/>
                      <a:pt x="18" y="184"/>
                    </a:cubicBezTo>
                    <a:cubicBezTo>
                      <a:pt x="24" y="184"/>
                      <a:pt x="30" y="181"/>
                      <a:pt x="33" y="176"/>
                    </a:cubicBezTo>
                    <a:cubicBezTo>
                      <a:pt x="65" y="129"/>
                      <a:pt x="80" y="25"/>
                      <a:pt x="81" y="21"/>
                    </a:cubicBezTo>
                    <a:cubicBezTo>
                      <a:pt x="82" y="11"/>
                      <a:pt x="75" y="2"/>
                      <a:pt x="65" y="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4" name="Google Shape;1714;p36"/>
              <p:cNvSpPr/>
              <p:nvPr/>
            </p:nvSpPr>
            <p:spPr>
              <a:xfrm>
                <a:off x="7761568" y="781223"/>
                <a:ext cx="15840" cy="39960"/>
              </a:xfrm>
              <a:custGeom>
                <a:avLst/>
                <a:gdLst/>
                <a:ahLst/>
                <a:cxnLst/>
                <a:rect l="l" t="t" r="r" b="b"/>
                <a:pathLst>
                  <a:path w="44" h="111" extrusionOk="0">
                    <a:moveTo>
                      <a:pt x="26" y="111"/>
                    </a:moveTo>
                    <a:cubicBezTo>
                      <a:pt x="26" y="111"/>
                      <a:pt x="27" y="111"/>
                      <a:pt x="28" y="111"/>
                    </a:cubicBezTo>
                    <a:cubicBezTo>
                      <a:pt x="38" y="110"/>
                      <a:pt x="45" y="101"/>
                      <a:pt x="44" y="91"/>
                    </a:cubicBezTo>
                    <a:lnTo>
                      <a:pt x="36" y="17"/>
                    </a:lnTo>
                    <a:cubicBezTo>
                      <a:pt x="35" y="7"/>
                      <a:pt x="27" y="0"/>
                      <a:pt x="16" y="0"/>
                    </a:cubicBezTo>
                    <a:cubicBezTo>
                      <a:pt x="6" y="1"/>
                      <a:pt x="-1" y="10"/>
                      <a:pt x="0" y="20"/>
                    </a:cubicBezTo>
                    <a:lnTo>
                      <a:pt x="7" y="94"/>
                    </a:lnTo>
                    <a:cubicBezTo>
                      <a:pt x="8" y="104"/>
                      <a:pt x="16" y="111"/>
                      <a:pt x="2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5" name="Google Shape;1715;p36"/>
              <p:cNvSpPr/>
              <p:nvPr/>
            </p:nvSpPr>
            <p:spPr>
              <a:xfrm>
                <a:off x="7857328" y="784103"/>
                <a:ext cx="47880" cy="183240"/>
              </a:xfrm>
              <a:custGeom>
                <a:avLst/>
                <a:gdLst/>
                <a:ahLst/>
                <a:cxnLst/>
                <a:rect l="l" t="t" r="r" b="b"/>
                <a:pathLst>
                  <a:path w="133" h="509" extrusionOk="0">
                    <a:moveTo>
                      <a:pt x="8" y="181"/>
                    </a:moveTo>
                    <a:cubicBezTo>
                      <a:pt x="17" y="187"/>
                      <a:pt x="28" y="184"/>
                      <a:pt x="34" y="176"/>
                    </a:cubicBezTo>
                    <a:lnTo>
                      <a:pt x="79" y="105"/>
                    </a:lnTo>
                    <a:lnTo>
                      <a:pt x="8" y="488"/>
                    </a:lnTo>
                    <a:cubicBezTo>
                      <a:pt x="6" y="498"/>
                      <a:pt x="12" y="507"/>
                      <a:pt x="22" y="509"/>
                    </a:cubicBezTo>
                    <a:cubicBezTo>
                      <a:pt x="24" y="509"/>
                      <a:pt x="25" y="509"/>
                      <a:pt x="26" y="509"/>
                    </a:cubicBezTo>
                    <a:cubicBezTo>
                      <a:pt x="34" y="509"/>
                      <a:pt x="42" y="503"/>
                      <a:pt x="44" y="494"/>
                    </a:cubicBezTo>
                    <a:lnTo>
                      <a:pt x="132" y="21"/>
                    </a:lnTo>
                    <a:cubicBezTo>
                      <a:pt x="134" y="13"/>
                      <a:pt x="129" y="4"/>
                      <a:pt x="121" y="1"/>
                    </a:cubicBezTo>
                    <a:cubicBezTo>
                      <a:pt x="113" y="-2"/>
                      <a:pt x="104" y="1"/>
                      <a:pt x="99" y="8"/>
                    </a:cubicBezTo>
                    <a:lnTo>
                      <a:pt x="3" y="156"/>
                    </a:lnTo>
                    <a:cubicBezTo>
                      <a:pt x="-2" y="164"/>
                      <a:pt x="0" y="176"/>
                      <a:pt x="8" y="1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6" name="Google Shape;1716;p36"/>
              <p:cNvSpPr/>
              <p:nvPr/>
            </p:nvSpPr>
            <p:spPr>
              <a:xfrm>
                <a:off x="7908088" y="782303"/>
                <a:ext cx="79920" cy="165240"/>
              </a:xfrm>
              <a:custGeom>
                <a:avLst/>
                <a:gdLst/>
                <a:ahLst/>
                <a:cxnLst/>
                <a:rect l="l" t="t" r="r" b="b"/>
                <a:pathLst>
                  <a:path w="222" h="459" extrusionOk="0">
                    <a:moveTo>
                      <a:pt x="33" y="130"/>
                    </a:moveTo>
                    <a:cubicBezTo>
                      <a:pt x="61" y="91"/>
                      <a:pt x="93" y="55"/>
                      <a:pt x="111" y="42"/>
                    </a:cubicBezTo>
                    <a:cubicBezTo>
                      <a:pt x="111" y="42"/>
                      <a:pt x="111" y="43"/>
                      <a:pt x="110" y="44"/>
                    </a:cubicBezTo>
                    <a:cubicBezTo>
                      <a:pt x="104" y="127"/>
                      <a:pt x="25" y="256"/>
                      <a:pt x="24" y="257"/>
                    </a:cubicBezTo>
                    <a:cubicBezTo>
                      <a:pt x="20" y="265"/>
                      <a:pt x="21" y="275"/>
                      <a:pt x="29" y="281"/>
                    </a:cubicBezTo>
                    <a:cubicBezTo>
                      <a:pt x="36" y="287"/>
                      <a:pt x="46" y="286"/>
                      <a:pt x="53" y="280"/>
                    </a:cubicBezTo>
                    <a:cubicBezTo>
                      <a:pt x="105" y="230"/>
                      <a:pt x="166" y="191"/>
                      <a:pt x="181" y="198"/>
                    </a:cubicBezTo>
                    <a:cubicBezTo>
                      <a:pt x="183" y="199"/>
                      <a:pt x="187" y="206"/>
                      <a:pt x="184" y="228"/>
                    </a:cubicBezTo>
                    <a:cubicBezTo>
                      <a:pt x="174" y="325"/>
                      <a:pt x="121" y="408"/>
                      <a:pt x="80" y="421"/>
                    </a:cubicBezTo>
                    <a:cubicBezTo>
                      <a:pt x="67" y="425"/>
                      <a:pt x="56" y="421"/>
                      <a:pt x="46" y="410"/>
                    </a:cubicBezTo>
                    <a:cubicBezTo>
                      <a:pt x="40" y="402"/>
                      <a:pt x="28" y="402"/>
                      <a:pt x="20" y="408"/>
                    </a:cubicBezTo>
                    <a:cubicBezTo>
                      <a:pt x="13" y="415"/>
                      <a:pt x="12" y="427"/>
                      <a:pt x="19" y="434"/>
                    </a:cubicBezTo>
                    <a:cubicBezTo>
                      <a:pt x="33" y="450"/>
                      <a:pt x="51" y="459"/>
                      <a:pt x="70" y="459"/>
                    </a:cubicBezTo>
                    <a:cubicBezTo>
                      <a:pt x="77" y="459"/>
                      <a:pt x="84" y="458"/>
                      <a:pt x="91" y="455"/>
                    </a:cubicBezTo>
                    <a:cubicBezTo>
                      <a:pt x="151" y="436"/>
                      <a:pt x="209" y="336"/>
                      <a:pt x="221" y="232"/>
                    </a:cubicBezTo>
                    <a:cubicBezTo>
                      <a:pt x="225" y="197"/>
                      <a:pt x="217" y="175"/>
                      <a:pt x="197" y="165"/>
                    </a:cubicBezTo>
                    <a:cubicBezTo>
                      <a:pt x="172" y="153"/>
                      <a:pt x="134" y="171"/>
                      <a:pt x="100" y="194"/>
                    </a:cubicBezTo>
                    <a:cubicBezTo>
                      <a:pt x="121" y="149"/>
                      <a:pt x="143" y="93"/>
                      <a:pt x="147" y="47"/>
                    </a:cubicBezTo>
                    <a:cubicBezTo>
                      <a:pt x="149" y="22"/>
                      <a:pt x="143" y="7"/>
                      <a:pt x="128" y="2"/>
                    </a:cubicBezTo>
                    <a:cubicBezTo>
                      <a:pt x="119" y="-1"/>
                      <a:pt x="90" y="-12"/>
                      <a:pt x="3" y="108"/>
                    </a:cubicBezTo>
                    <a:cubicBezTo>
                      <a:pt x="-3" y="116"/>
                      <a:pt x="-1" y="128"/>
                      <a:pt x="7" y="134"/>
                    </a:cubicBezTo>
                    <a:cubicBezTo>
                      <a:pt x="15" y="140"/>
                      <a:pt x="27" y="138"/>
                      <a:pt x="33"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7" name="Google Shape;1717;p36"/>
              <p:cNvSpPr/>
              <p:nvPr/>
            </p:nvSpPr>
            <p:spPr>
              <a:xfrm>
                <a:off x="7921407" y="544343"/>
                <a:ext cx="26280" cy="162360"/>
              </a:xfrm>
              <a:custGeom>
                <a:avLst/>
                <a:gdLst/>
                <a:ahLst/>
                <a:cxnLst/>
                <a:rect l="l" t="t" r="r" b="b"/>
                <a:pathLst>
                  <a:path w="73" h="451" extrusionOk="0">
                    <a:moveTo>
                      <a:pt x="16" y="451"/>
                    </a:moveTo>
                    <a:cubicBezTo>
                      <a:pt x="17" y="451"/>
                      <a:pt x="17" y="451"/>
                      <a:pt x="18" y="451"/>
                    </a:cubicBezTo>
                    <a:cubicBezTo>
                      <a:pt x="27" y="451"/>
                      <a:pt x="35" y="444"/>
                      <a:pt x="36" y="434"/>
                    </a:cubicBezTo>
                    <a:lnTo>
                      <a:pt x="73" y="20"/>
                    </a:lnTo>
                    <a:cubicBezTo>
                      <a:pt x="74" y="10"/>
                      <a:pt x="66" y="1"/>
                      <a:pt x="56" y="0"/>
                    </a:cubicBezTo>
                    <a:cubicBezTo>
                      <a:pt x="46" y="0"/>
                      <a:pt x="37" y="7"/>
                      <a:pt x="37" y="17"/>
                    </a:cubicBezTo>
                    <a:lnTo>
                      <a:pt x="0" y="431"/>
                    </a:lnTo>
                    <a:cubicBezTo>
                      <a:pt x="-1" y="441"/>
                      <a:pt x="6" y="450"/>
                      <a:pt x="16" y="4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8" name="Google Shape;1718;p36"/>
              <p:cNvSpPr/>
              <p:nvPr/>
            </p:nvSpPr>
            <p:spPr>
              <a:xfrm>
                <a:off x="7953088" y="547223"/>
                <a:ext cx="23760" cy="156960"/>
              </a:xfrm>
              <a:custGeom>
                <a:avLst/>
                <a:gdLst/>
                <a:ahLst/>
                <a:cxnLst/>
                <a:rect l="l" t="t" r="r" b="b"/>
                <a:pathLst>
                  <a:path w="66" h="436" extrusionOk="0">
                    <a:moveTo>
                      <a:pt x="17" y="436"/>
                    </a:moveTo>
                    <a:cubicBezTo>
                      <a:pt x="18" y="436"/>
                      <a:pt x="18" y="436"/>
                      <a:pt x="18" y="436"/>
                    </a:cubicBezTo>
                    <a:cubicBezTo>
                      <a:pt x="28" y="436"/>
                      <a:pt x="36" y="428"/>
                      <a:pt x="37" y="419"/>
                    </a:cubicBezTo>
                    <a:lnTo>
                      <a:pt x="66" y="19"/>
                    </a:lnTo>
                    <a:cubicBezTo>
                      <a:pt x="67" y="9"/>
                      <a:pt x="59" y="1"/>
                      <a:pt x="49" y="0"/>
                    </a:cubicBezTo>
                    <a:cubicBezTo>
                      <a:pt x="39" y="-1"/>
                      <a:pt x="31" y="7"/>
                      <a:pt x="30" y="17"/>
                    </a:cubicBezTo>
                    <a:lnTo>
                      <a:pt x="0" y="416"/>
                    </a:lnTo>
                    <a:cubicBezTo>
                      <a:pt x="-1" y="426"/>
                      <a:pt x="7" y="435"/>
                      <a:pt x="17" y="4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9" name="Google Shape;1719;p36"/>
              <p:cNvSpPr/>
              <p:nvPr/>
            </p:nvSpPr>
            <p:spPr>
              <a:xfrm>
                <a:off x="7857328" y="1052663"/>
                <a:ext cx="18360" cy="146160"/>
              </a:xfrm>
              <a:custGeom>
                <a:avLst/>
                <a:gdLst/>
                <a:ahLst/>
                <a:cxnLst/>
                <a:rect l="l" t="t" r="r" b="b"/>
                <a:pathLst>
                  <a:path w="51" h="406" extrusionOk="0">
                    <a:moveTo>
                      <a:pt x="18" y="406"/>
                    </a:moveTo>
                    <a:lnTo>
                      <a:pt x="18" y="406"/>
                    </a:lnTo>
                    <a:cubicBezTo>
                      <a:pt x="28" y="406"/>
                      <a:pt x="36" y="399"/>
                      <a:pt x="37" y="389"/>
                    </a:cubicBezTo>
                    <a:lnTo>
                      <a:pt x="51" y="19"/>
                    </a:lnTo>
                    <a:cubicBezTo>
                      <a:pt x="52" y="9"/>
                      <a:pt x="44" y="1"/>
                      <a:pt x="34" y="0"/>
                    </a:cubicBezTo>
                    <a:cubicBezTo>
                      <a:pt x="24" y="-1"/>
                      <a:pt x="15" y="8"/>
                      <a:pt x="15" y="18"/>
                    </a:cubicBezTo>
                    <a:lnTo>
                      <a:pt x="0" y="387"/>
                    </a:lnTo>
                    <a:cubicBezTo>
                      <a:pt x="0" y="397"/>
                      <a:pt x="8" y="406"/>
                      <a:pt x="18" y="4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0" name="Google Shape;1720;p36"/>
              <p:cNvSpPr/>
              <p:nvPr/>
            </p:nvSpPr>
            <p:spPr>
              <a:xfrm>
                <a:off x="7889368" y="1055543"/>
                <a:ext cx="21240" cy="164880"/>
              </a:xfrm>
              <a:custGeom>
                <a:avLst/>
                <a:gdLst/>
                <a:ahLst/>
                <a:cxnLst/>
                <a:rect l="l" t="t" r="r" b="b"/>
                <a:pathLst>
                  <a:path w="59" h="458" extrusionOk="0">
                    <a:moveTo>
                      <a:pt x="22" y="17"/>
                    </a:moveTo>
                    <a:lnTo>
                      <a:pt x="0" y="438"/>
                    </a:lnTo>
                    <a:cubicBezTo>
                      <a:pt x="-1" y="448"/>
                      <a:pt x="7" y="457"/>
                      <a:pt x="17" y="458"/>
                    </a:cubicBezTo>
                    <a:lnTo>
                      <a:pt x="18" y="458"/>
                    </a:lnTo>
                    <a:cubicBezTo>
                      <a:pt x="28" y="458"/>
                      <a:pt x="36" y="450"/>
                      <a:pt x="36" y="440"/>
                    </a:cubicBezTo>
                    <a:lnTo>
                      <a:pt x="59" y="19"/>
                    </a:lnTo>
                    <a:cubicBezTo>
                      <a:pt x="59" y="9"/>
                      <a:pt x="51" y="0"/>
                      <a:pt x="41" y="0"/>
                    </a:cubicBezTo>
                    <a:cubicBezTo>
                      <a:pt x="31" y="-1"/>
                      <a:pt x="22" y="7"/>
                      <a:pt x="22"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1" name="Google Shape;1721;p36"/>
              <p:cNvSpPr/>
              <p:nvPr/>
            </p:nvSpPr>
            <p:spPr>
              <a:xfrm>
                <a:off x="7817368" y="1175063"/>
                <a:ext cx="146520" cy="117000"/>
              </a:xfrm>
              <a:custGeom>
                <a:avLst/>
                <a:gdLst/>
                <a:ahLst/>
                <a:cxnLst/>
                <a:rect l="l" t="t" r="r" b="b"/>
                <a:pathLst>
                  <a:path w="407" h="325" extrusionOk="0">
                    <a:moveTo>
                      <a:pt x="381" y="39"/>
                    </a:moveTo>
                    <a:cubicBezTo>
                      <a:pt x="318" y="64"/>
                      <a:pt x="177" y="212"/>
                      <a:pt x="122" y="271"/>
                    </a:cubicBezTo>
                    <a:lnTo>
                      <a:pt x="36" y="13"/>
                    </a:lnTo>
                    <a:cubicBezTo>
                      <a:pt x="33" y="3"/>
                      <a:pt x="22" y="-2"/>
                      <a:pt x="13" y="1"/>
                    </a:cubicBezTo>
                    <a:cubicBezTo>
                      <a:pt x="3" y="4"/>
                      <a:pt x="-2" y="15"/>
                      <a:pt x="1" y="24"/>
                    </a:cubicBezTo>
                    <a:lnTo>
                      <a:pt x="97" y="313"/>
                    </a:lnTo>
                    <a:cubicBezTo>
                      <a:pt x="99" y="319"/>
                      <a:pt x="104" y="323"/>
                      <a:pt x="111" y="325"/>
                    </a:cubicBezTo>
                    <a:cubicBezTo>
                      <a:pt x="112" y="325"/>
                      <a:pt x="113" y="325"/>
                      <a:pt x="115" y="325"/>
                    </a:cubicBezTo>
                    <a:cubicBezTo>
                      <a:pt x="120" y="325"/>
                      <a:pt x="125" y="323"/>
                      <a:pt x="128" y="319"/>
                    </a:cubicBezTo>
                    <a:cubicBezTo>
                      <a:pt x="183" y="258"/>
                      <a:pt x="338" y="95"/>
                      <a:pt x="395" y="73"/>
                    </a:cubicBezTo>
                    <a:cubicBezTo>
                      <a:pt x="404" y="69"/>
                      <a:pt x="409" y="58"/>
                      <a:pt x="405" y="49"/>
                    </a:cubicBezTo>
                    <a:cubicBezTo>
                      <a:pt x="401" y="39"/>
                      <a:pt x="391" y="35"/>
                      <a:pt x="381"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2" name="Google Shape;1722;p36"/>
              <p:cNvSpPr/>
              <p:nvPr/>
            </p:nvSpPr>
            <p:spPr>
              <a:xfrm>
                <a:off x="6376288" y="1217207"/>
                <a:ext cx="1377720" cy="623160"/>
              </a:xfrm>
              <a:custGeom>
                <a:avLst/>
                <a:gdLst/>
                <a:ahLst/>
                <a:cxnLst/>
                <a:rect l="l" t="t" r="r" b="b"/>
                <a:pathLst>
                  <a:path w="3827" h="1731" extrusionOk="0">
                    <a:moveTo>
                      <a:pt x="3826" y="883"/>
                    </a:moveTo>
                    <a:cubicBezTo>
                      <a:pt x="3819" y="699"/>
                      <a:pt x="3748" y="157"/>
                      <a:pt x="3587" y="32"/>
                    </a:cubicBezTo>
                    <a:cubicBezTo>
                      <a:pt x="3437" y="-86"/>
                      <a:pt x="740" y="157"/>
                      <a:pt x="433" y="185"/>
                    </a:cubicBezTo>
                    <a:lnTo>
                      <a:pt x="436" y="222"/>
                    </a:lnTo>
                    <a:cubicBezTo>
                      <a:pt x="1637" y="112"/>
                      <a:pt x="3459" y="-21"/>
                      <a:pt x="3565" y="60"/>
                    </a:cubicBezTo>
                    <a:cubicBezTo>
                      <a:pt x="3705" y="170"/>
                      <a:pt x="3781" y="687"/>
                      <a:pt x="3790" y="884"/>
                    </a:cubicBezTo>
                    <a:cubicBezTo>
                      <a:pt x="3798" y="1088"/>
                      <a:pt x="3702" y="1369"/>
                      <a:pt x="3570" y="1413"/>
                    </a:cubicBezTo>
                    <a:cubicBezTo>
                      <a:pt x="3437" y="1458"/>
                      <a:pt x="515" y="1694"/>
                      <a:pt x="327" y="1694"/>
                    </a:cubicBezTo>
                    <a:cubicBezTo>
                      <a:pt x="172" y="1694"/>
                      <a:pt x="65" y="1551"/>
                      <a:pt x="37" y="1482"/>
                    </a:cubicBezTo>
                    <a:cubicBezTo>
                      <a:pt x="15" y="1424"/>
                      <a:pt x="209" y="767"/>
                      <a:pt x="336" y="367"/>
                    </a:cubicBezTo>
                    <a:lnTo>
                      <a:pt x="301" y="355"/>
                    </a:lnTo>
                    <a:cubicBezTo>
                      <a:pt x="246" y="531"/>
                      <a:pt x="-31" y="1411"/>
                      <a:pt x="3" y="1495"/>
                    </a:cubicBezTo>
                    <a:cubicBezTo>
                      <a:pt x="42" y="1593"/>
                      <a:pt x="169" y="1731"/>
                      <a:pt x="327" y="1731"/>
                    </a:cubicBezTo>
                    <a:cubicBezTo>
                      <a:pt x="483" y="1731"/>
                      <a:pt x="3426" y="1500"/>
                      <a:pt x="3582" y="1448"/>
                    </a:cubicBezTo>
                    <a:cubicBezTo>
                      <a:pt x="3746" y="1393"/>
                      <a:pt x="3835" y="1082"/>
                      <a:pt x="3826" y="8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3" name="Google Shape;1723;p36"/>
              <p:cNvSpPr/>
              <p:nvPr/>
            </p:nvSpPr>
            <p:spPr>
              <a:xfrm>
                <a:off x="6591208" y="1332408"/>
                <a:ext cx="346320" cy="189360"/>
              </a:xfrm>
              <a:custGeom>
                <a:avLst/>
                <a:gdLst/>
                <a:ahLst/>
                <a:cxnLst/>
                <a:rect l="l" t="t" r="r" b="b"/>
                <a:pathLst>
                  <a:path w="962" h="526" extrusionOk="0">
                    <a:moveTo>
                      <a:pt x="141" y="158"/>
                    </a:moveTo>
                    <a:lnTo>
                      <a:pt x="146" y="127"/>
                    </a:lnTo>
                    <a:cubicBezTo>
                      <a:pt x="157" y="56"/>
                      <a:pt x="175" y="38"/>
                      <a:pt x="179" y="37"/>
                    </a:cubicBezTo>
                    <a:cubicBezTo>
                      <a:pt x="184" y="39"/>
                      <a:pt x="196" y="63"/>
                      <a:pt x="193" y="106"/>
                    </a:cubicBezTo>
                    <a:cubicBezTo>
                      <a:pt x="190" y="138"/>
                      <a:pt x="164" y="179"/>
                      <a:pt x="131" y="219"/>
                    </a:cubicBezTo>
                    <a:cubicBezTo>
                      <a:pt x="135" y="197"/>
                      <a:pt x="138" y="176"/>
                      <a:pt x="141" y="158"/>
                    </a:cubicBezTo>
                    <a:moveTo>
                      <a:pt x="229" y="109"/>
                    </a:moveTo>
                    <a:cubicBezTo>
                      <a:pt x="234" y="49"/>
                      <a:pt x="215" y="5"/>
                      <a:pt x="183" y="1"/>
                    </a:cubicBezTo>
                    <a:cubicBezTo>
                      <a:pt x="163" y="-2"/>
                      <a:pt x="127" y="11"/>
                      <a:pt x="110" y="121"/>
                    </a:cubicBezTo>
                    <a:lnTo>
                      <a:pt x="105" y="153"/>
                    </a:lnTo>
                    <a:cubicBezTo>
                      <a:pt x="98" y="193"/>
                      <a:pt x="92" y="232"/>
                      <a:pt x="87" y="268"/>
                    </a:cubicBezTo>
                    <a:cubicBezTo>
                      <a:pt x="54" y="303"/>
                      <a:pt x="21" y="333"/>
                      <a:pt x="0" y="350"/>
                    </a:cubicBezTo>
                    <a:lnTo>
                      <a:pt x="24" y="378"/>
                    </a:lnTo>
                    <a:cubicBezTo>
                      <a:pt x="26" y="376"/>
                      <a:pt x="50" y="356"/>
                      <a:pt x="81" y="327"/>
                    </a:cubicBezTo>
                    <a:cubicBezTo>
                      <a:pt x="72" y="424"/>
                      <a:pt x="76" y="496"/>
                      <a:pt x="113" y="519"/>
                    </a:cubicBezTo>
                    <a:cubicBezTo>
                      <a:pt x="121" y="524"/>
                      <a:pt x="130" y="526"/>
                      <a:pt x="139" y="526"/>
                    </a:cubicBezTo>
                    <a:cubicBezTo>
                      <a:pt x="156" y="526"/>
                      <a:pt x="175" y="519"/>
                      <a:pt x="197" y="504"/>
                    </a:cubicBezTo>
                    <a:cubicBezTo>
                      <a:pt x="278" y="446"/>
                      <a:pt x="332" y="376"/>
                      <a:pt x="364" y="325"/>
                    </a:cubicBezTo>
                    <a:cubicBezTo>
                      <a:pt x="365" y="384"/>
                      <a:pt x="371" y="457"/>
                      <a:pt x="396" y="485"/>
                    </a:cubicBezTo>
                    <a:cubicBezTo>
                      <a:pt x="405" y="494"/>
                      <a:pt x="415" y="499"/>
                      <a:pt x="426" y="499"/>
                    </a:cubicBezTo>
                    <a:cubicBezTo>
                      <a:pt x="493" y="499"/>
                      <a:pt x="529" y="424"/>
                      <a:pt x="534" y="415"/>
                    </a:cubicBezTo>
                    <a:cubicBezTo>
                      <a:pt x="577" y="345"/>
                      <a:pt x="632" y="269"/>
                      <a:pt x="658" y="245"/>
                    </a:cubicBezTo>
                    <a:cubicBezTo>
                      <a:pt x="664" y="310"/>
                      <a:pt x="657" y="412"/>
                      <a:pt x="657" y="413"/>
                    </a:cubicBezTo>
                    <a:cubicBezTo>
                      <a:pt x="656" y="422"/>
                      <a:pt x="662" y="430"/>
                      <a:pt x="671" y="432"/>
                    </a:cubicBezTo>
                    <a:cubicBezTo>
                      <a:pt x="680" y="434"/>
                      <a:pt x="689" y="429"/>
                      <a:pt x="692" y="420"/>
                    </a:cubicBezTo>
                    <a:cubicBezTo>
                      <a:pt x="738" y="297"/>
                      <a:pt x="794" y="187"/>
                      <a:pt x="817" y="172"/>
                    </a:cubicBezTo>
                    <a:cubicBezTo>
                      <a:pt x="819" y="175"/>
                      <a:pt x="821" y="181"/>
                      <a:pt x="823" y="193"/>
                    </a:cubicBezTo>
                    <a:cubicBezTo>
                      <a:pt x="830" y="235"/>
                      <a:pt x="831" y="280"/>
                      <a:pt x="833" y="319"/>
                    </a:cubicBezTo>
                    <a:cubicBezTo>
                      <a:pt x="836" y="395"/>
                      <a:pt x="838" y="449"/>
                      <a:pt x="872" y="463"/>
                    </a:cubicBezTo>
                    <a:cubicBezTo>
                      <a:pt x="877" y="464"/>
                      <a:pt x="881" y="465"/>
                      <a:pt x="886" y="465"/>
                    </a:cubicBezTo>
                    <a:cubicBezTo>
                      <a:pt x="906" y="465"/>
                      <a:pt x="930" y="451"/>
                      <a:pt x="962" y="419"/>
                    </a:cubicBezTo>
                    <a:lnTo>
                      <a:pt x="936" y="393"/>
                    </a:lnTo>
                    <a:cubicBezTo>
                      <a:pt x="897" y="432"/>
                      <a:pt x="885" y="429"/>
                      <a:pt x="885" y="429"/>
                    </a:cubicBezTo>
                    <a:cubicBezTo>
                      <a:pt x="874" y="424"/>
                      <a:pt x="871" y="358"/>
                      <a:pt x="870" y="318"/>
                    </a:cubicBezTo>
                    <a:cubicBezTo>
                      <a:pt x="868" y="277"/>
                      <a:pt x="866" y="232"/>
                      <a:pt x="859" y="187"/>
                    </a:cubicBezTo>
                    <a:cubicBezTo>
                      <a:pt x="857" y="175"/>
                      <a:pt x="851" y="137"/>
                      <a:pt x="822" y="134"/>
                    </a:cubicBezTo>
                    <a:cubicBezTo>
                      <a:pt x="785" y="130"/>
                      <a:pt x="738" y="213"/>
                      <a:pt x="697" y="309"/>
                    </a:cubicBezTo>
                    <a:cubicBezTo>
                      <a:pt x="697" y="281"/>
                      <a:pt x="696" y="252"/>
                      <a:pt x="693" y="229"/>
                    </a:cubicBezTo>
                    <a:cubicBezTo>
                      <a:pt x="691" y="209"/>
                      <a:pt x="678" y="204"/>
                      <a:pt x="672" y="202"/>
                    </a:cubicBezTo>
                    <a:cubicBezTo>
                      <a:pt x="662" y="200"/>
                      <a:pt x="635" y="195"/>
                      <a:pt x="539" y="339"/>
                    </a:cubicBezTo>
                    <a:lnTo>
                      <a:pt x="544" y="208"/>
                    </a:lnTo>
                    <a:lnTo>
                      <a:pt x="508" y="206"/>
                    </a:lnTo>
                    <a:lnTo>
                      <a:pt x="500" y="401"/>
                    </a:lnTo>
                    <a:cubicBezTo>
                      <a:pt x="493" y="414"/>
                      <a:pt x="466" y="462"/>
                      <a:pt x="426" y="462"/>
                    </a:cubicBezTo>
                    <a:cubicBezTo>
                      <a:pt x="426" y="462"/>
                      <a:pt x="425" y="462"/>
                      <a:pt x="423" y="460"/>
                    </a:cubicBezTo>
                    <a:cubicBezTo>
                      <a:pt x="401" y="436"/>
                      <a:pt x="398" y="322"/>
                      <a:pt x="403" y="250"/>
                    </a:cubicBezTo>
                    <a:cubicBezTo>
                      <a:pt x="404" y="241"/>
                      <a:pt x="398" y="233"/>
                      <a:pt x="389" y="230"/>
                    </a:cubicBezTo>
                    <a:cubicBezTo>
                      <a:pt x="380" y="228"/>
                      <a:pt x="372" y="233"/>
                      <a:pt x="368" y="241"/>
                    </a:cubicBezTo>
                    <a:cubicBezTo>
                      <a:pt x="368" y="243"/>
                      <a:pt x="310" y="379"/>
                      <a:pt x="175" y="474"/>
                    </a:cubicBezTo>
                    <a:cubicBezTo>
                      <a:pt x="156" y="488"/>
                      <a:pt x="140" y="493"/>
                      <a:pt x="132" y="488"/>
                    </a:cubicBezTo>
                    <a:cubicBezTo>
                      <a:pt x="106" y="471"/>
                      <a:pt x="111" y="376"/>
                      <a:pt x="122" y="285"/>
                    </a:cubicBezTo>
                    <a:cubicBezTo>
                      <a:pt x="173" y="231"/>
                      <a:pt x="225" y="163"/>
                      <a:pt x="229"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4" name="Google Shape;1724;p36"/>
              <p:cNvSpPr/>
              <p:nvPr/>
            </p:nvSpPr>
            <p:spPr>
              <a:xfrm>
                <a:off x="6955888" y="1299288"/>
                <a:ext cx="69840" cy="104760"/>
              </a:xfrm>
              <a:custGeom>
                <a:avLst/>
                <a:gdLst/>
                <a:ahLst/>
                <a:cxnLst/>
                <a:rect l="l" t="t" r="r" b="b"/>
                <a:pathLst>
                  <a:path w="194" h="291" extrusionOk="0">
                    <a:moveTo>
                      <a:pt x="9" y="41"/>
                    </a:moveTo>
                    <a:lnTo>
                      <a:pt x="0" y="223"/>
                    </a:lnTo>
                    <a:cubicBezTo>
                      <a:pt x="0" y="232"/>
                      <a:pt x="6" y="240"/>
                      <a:pt x="15" y="242"/>
                    </a:cubicBezTo>
                    <a:cubicBezTo>
                      <a:pt x="24" y="244"/>
                      <a:pt x="32" y="239"/>
                      <a:pt x="36" y="231"/>
                    </a:cubicBezTo>
                    <a:cubicBezTo>
                      <a:pt x="72" y="139"/>
                      <a:pt x="117" y="55"/>
                      <a:pt x="137" y="39"/>
                    </a:cubicBezTo>
                    <a:cubicBezTo>
                      <a:pt x="138" y="42"/>
                      <a:pt x="140" y="49"/>
                      <a:pt x="141" y="60"/>
                    </a:cubicBezTo>
                    <a:cubicBezTo>
                      <a:pt x="158" y="207"/>
                      <a:pt x="158" y="290"/>
                      <a:pt x="158" y="291"/>
                    </a:cubicBezTo>
                    <a:lnTo>
                      <a:pt x="194" y="291"/>
                    </a:lnTo>
                    <a:cubicBezTo>
                      <a:pt x="194" y="287"/>
                      <a:pt x="194" y="205"/>
                      <a:pt x="178" y="56"/>
                    </a:cubicBezTo>
                    <a:cubicBezTo>
                      <a:pt x="176" y="42"/>
                      <a:pt x="172" y="4"/>
                      <a:pt x="144" y="0"/>
                    </a:cubicBezTo>
                    <a:cubicBezTo>
                      <a:pt x="116" y="-3"/>
                      <a:pt x="82" y="38"/>
                      <a:pt x="41" y="124"/>
                    </a:cubicBezTo>
                    <a:lnTo>
                      <a:pt x="45" y="43"/>
                    </a:lnTo>
                    <a:lnTo>
                      <a:pt x="9" y="4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5" name="Google Shape;1725;p36"/>
              <p:cNvSpPr/>
              <p:nvPr/>
            </p:nvSpPr>
            <p:spPr>
              <a:xfrm>
                <a:off x="6589048" y="1562088"/>
                <a:ext cx="93960" cy="102240"/>
              </a:xfrm>
              <a:custGeom>
                <a:avLst/>
                <a:gdLst/>
                <a:ahLst/>
                <a:cxnLst/>
                <a:rect l="l" t="t" r="r" b="b"/>
                <a:pathLst>
                  <a:path w="261" h="284" extrusionOk="0">
                    <a:moveTo>
                      <a:pt x="0" y="257"/>
                    </a:moveTo>
                    <a:cubicBezTo>
                      <a:pt x="0" y="266"/>
                      <a:pt x="6" y="274"/>
                      <a:pt x="15" y="275"/>
                    </a:cubicBezTo>
                    <a:cubicBezTo>
                      <a:pt x="25" y="276"/>
                      <a:pt x="33" y="271"/>
                      <a:pt x="36" y="262"/>
                    </a:cubicBezTo>
                    <a:cubicBezTo>
                      <a:pt x="56" y="188"/>
                      <a:pt x="84" y="105"/>
                      <a:pt x="102" y="68"/>
                    </a:cubicBezTo>
                    <a:cubicBezTo>
                      <a:pt x="103" y="73"/>
                      <a:pt x="104" y="79"/>
                      <a:pt x="105" y="85"/>
                    </a:cubicBezTo>
                    <a:cubicBezTo>
                      <a:pt x="118" y="162"/>
                      <a:pt x="133" y="259"/>
                      <a:pt x="186" y="280"/>
                    </a:cubicBezTo>
                    <a:cubicBezTo>
                      <a:pt x="193" y="283"/>
                      <a:pt x="200" y="284"/>
                      <a:pt x="208" y="284"/>
                    </a:cubicBezTo>
                    <a:cubicBezTo>
                      <a:pt x="224" y="284"/>
                      <a:pt x="242" y="277"/>
                      <a:pt x="261" y="263"/>
                    </a:cubicBezTo>
                    <a:lnTo>
                      <a:pt x="239" y="234"/>
                    </a:lnTo>
                    <a:cubicBezTo>
                      <a:pt x="223" y="246"/>
                      <a:pt x="210" y="250"/>
                      <a:pt x="200" y="246"/>
                    </a:cubicBezTo>
                    <a:cubicBezTo>
                      <a:pt x="166" y="233"/>
                      <a:pt x="150" y="136"/>
                      <a:pt x="141" y="79"/>
                    </a:cubicBezTo>
                    <a:cubicBezTo>
                      <a:pt x="139" y="67"/>
                      <a:pt x="137" y="56"/>
                      <a:pt x="135" y="46"/>
                    </a:cubicBezTo>
                    <a:cubicBezTo>
                      <a:pt x="132" y="26"/>
                      <a:pt x="123" y="15"/>
                      <a:pt x="109" y="14"/>
                    </a:cubicBezTo>
                    <a:cubicBezTo>
                      <a:pt x="98" y="14"/>
                      <a:pt x="78" y="13"/>
                      <a:pt x="36" y="134"/>
                    </a:cubicBezTo>
                    <a:lnTo>
                      <a:pt x="36" y="0"/>
                    </a:lnTo>
                    <a:lnTo>
                      <a:pt x="0" y="0"/>
                    </a:lnTo>
                    <a:lnTo>
                      <a:pt x="0" y="25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6" name="Google Shape;1726;p36"/>
              <p:cNvSpPr/>
              <p:nvPr/>
            </p:nvSpPr>
            <p:spPr>
              <a:xfrm>
                <a:off x="6696327" y="1579728"/>
                <a:ext cx="168480" cy="66240"/>
              </a:xfrm>
              <a:custGeom>
                <a:avLst/>
                <a:gdLst/>
                <a:ahLst/>
                <a:cxnLst/>
                <a:rect l="l" t="t" r="r" b="b"/>
                <a:pathLst>
                  <a:path w="468" h="184" extrusionOk="0">
                    <a:moveTo>
                      <a:pt x="384" y="93"/>
                    </a:moveTo>
                    <a:lnTo>
                      <a:pt x="393" y="97"/>
                    </a:lnTo>
                    <a:lnTo>
                      <a:pt x="383" y="99"/>
                    </a:lnTo>
                    <a:lnTo>
                      <a:pt x="384" y="93"/>
                    </a:lnTo>
                    <a:moveTo>
                      <a:pt x="214" y="184"/>
                    </a:moveTo>
                    <a:lnTo>
                      <a:pt x="454" y="118"/>
                    </a:lnTo>
                    <a:cubicBezTo>
                      <a:pt x="462" y="116"/>
                      <a:pt x="467" y="109"/>
                      <a:pt x="468" y="101"/>
                    </a:cubicBezTo>
                    <a:cubicBezTo>
                      <a:pt x="468" y="93"/>
                      <a:pt x="464" y="86"/>
                      <a:pt x="457" y="83"/>
                    </a:cubicBezTo>
                    <a:lnTo>
                      <a:pt x="258" y="0"/>
                    </a:lnTo>
                    <a:lnTo>
                      <a:pt x="243" y="34"/>
                    </a:lnTo>
                    <a:lnTo>
                      <a:pt x="349" y="78"/>
                    </a:lnTo>
                    <a:lnTo>
                      <a:pt x="4" y="41"/>
                    </a:lnTo>
                    <a:lnTo>
                      <a:pt x="0" y="77"/>
                    </a:lnTo>
                    <a:lnTo>
                      <a:pt x="333" y="113"/>
                    </a:lnTo>
                    <a:lnTo>
                      <a:pt x="204" y="149"/>
                    </a:lnTo>
                    <a:lnTo>
                      <a:pt x="214" y="184"/>
                    </a:ln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7" name="Google Shape;1727;p36"/>
              <p:cNvSpPr/>
              <p:nvPr/>
            </p:nvSpPr>
            <p:spPr>
              <a:xfrm>
                <a:off x="6871288" y="1588368"/>
                <a:ext cx="127080" cy="65880"/>
              </a:xfrm>
              <a:custGeom>
                <a:avLst/>
                <a:gdLst/>
                <a:ahLst/>
                <a:cxnLst/>
                <a:rect l="l" t="t" r="r" b="b"/>
                <a:pathLst>
                  <a:path w="353" h="183" extrusionOk="0">
                    <a:moveTo>
                      <a:pt x="60" y="125"/>
                    </a:moveTo>
                    <a:cubicBezTo>
                      <a:pt x="59" y="125"/>
                      <a:pt x="53" y="121"/>
                      <a:pt x="47" y="104"/>
                    </a:cubicBezTo>
                    <a:cubicBezTo>
                      <a:pt x="46" y="101"/>
                      <a:pt x="45" y="98"/>
                      <a:pt x="44" y="94"/>
                    </a:cubicBezTo>
                    <a:cubicBezTo>
                      <a:pt x="53" y="100"/>
                      <a:pt x="64" y="107"/>
                      <a:pt x="77" y="115"/>
                    </a:cubicBezTo>
                    <a:cubicBezTo>
                      <a:pt x="69" y="123"/>
                      <a:pt x="63" y="126"/>
                      <a:pt x="60" y="125"/>
                    </a:cubicBezTo>
                    <a:moveTo>
                      <a:pt x="132" y="104"/>
                    </a:moveTo>
                    <a:cubicBezTo>
                      <a:pt x="136" y="99"/>
                      <a:pt x="140" y="93"/>
                      <a:pt x="144" y="87"/>
                    </a:cubicBezTo>
                    <a:cubicBezTo>
                      <a:pt x="150" y="76"/>
                      <a:pt x="154" y="68"/>
                      <a:pt x="154" y="68"/>
                    </a:cubicBezTo>
                    <a:lnTo>
                      <a:pt x="121" y="51"/>
                    </a:lnTo>
                    <a:cubicBezTo>
                      <a:pt x="121" y="52"/>
                      <a:pt x="118" y="58"/>
                      <a:pt x="112" y="68"/>
                    </a:cubicBezTo>
                    <a:cubicBezTo>
                      <a:pt x="108" y="75"/>
                      <a:pt x="104" y="81"/>
                      <a:pt x="101" y="86"/>
                    </a:cubicBezTo>
                    <a:cubicBezTo>
                      <a:pt x="85" y="77"/>
                      <a:pt x="73" y="69"/>
                      <a:pt x="63" y="63"/>
                    </a:cubicBezTo>
                    <a:cubicBezTo>
                      <a:pt x="36" y="45"/>
                      <a:pt x="22" y="36"/>
                      <a:pt x="8" y="47"/>
                    </a:cubicBezTo>
                    <a:cubicBezTo>
                      <a:pt x="-6" y="59"/>
                      <a:pt x="0" y="78"/>
                      <a:pt x="12" y="115"/>
                    </a:cubicBezTo>
                    <a:cubicBezTo>
                      <a:pt x="22" y="144"/>
                      <a:pt x="37" y="160"/>
                      <a:pt x="57" y="162"/>
                    </a:cubicBezTo>
                    <a:cubicBezTo>
                      <a:pt x="74" y="163"/>
                      <a:pt x="91" y="154"/>
                      <a:pt x="110" y="134"/>
                    </a:cubicBezTo>
                    <a:cubicBezTo>
                      <a:pt x="130" y="145"/>
                      <a:pt x="153" y="156"/>
                      <a:pt x="180" y="168"/>
                    </a:cubicBezTo>
                    <a:cubicBezTo>
                      <a:pt x="208" y="179"/>
                      <a:pt x="231" y="183"/>
                      <a:pt x="250" y="183"/>
                    </a:cubicBezTo>
                    <a:cubicBezTo>
                      <a:pt x="284" y="183"/>
                      <a:pt x="306" y="170"/>
                      <a:pt x="318" y="160"/>
                    </a:cubicBezTo>
                    <a:cubicBezTo>
                      <a:pt x="347" y="135"/>
                      <a:pt x="360" y="93"/>
                      <a:pt x="351" y="55"/>
                    </a:cubicBezTo>
                    <a:cubicBezTo>
                      <a:pt x="344" y="26"/>
                      <a:pt x="325" y="6"/>
                      <a:pt x="299" y="0"/>
                    </a:cubicBezTo>
                    <a:lnTo>
                      <a:pt x="291" y="36"/>
                    </a:lnTo>
                    <a:cubicBezTo>
                      <a:pt x="307" y="39"/>
                      <a:pt x="313" y="55"/>
                      <a:pt x="315" y="64"/>
                    </a:cubicBezTo>
                    <a:cubicBezTo>
                      <a:pt x="320" y="84"/>
                      <a:pt x="316" y="114"/>
                      <a:pt x="294" y="132"/>
                    </a:cubicBezTo>
                    <a:cubicBezTo>
                      <a:pt x="272" y="151"/>
                      <a:pt x="237" y="152"/>
                      <a:pt x="194" y="134"/>
                    </a:cubicBezTo>
                    <a:cubicBezTo>
                      <a:pt x="171" y="124"/>
                      <a:pt x="151" y="114"/>
                      <a:pt x="132" y="104"/>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8" name="Google Shape;1728;p36"/>
              <p:cNvSpPr/>
              <p:nvPr/>
            </p:nvSpPr>
            <p:spPr>
              <a:xfrm>
                <a:off x="6968848" y="1288127"/>
                <a:ext cx="388440" cy="286560"/>
              </a:xfrm>
              <a:custGeom>
                <a:avLst/>
                <a:gdLst/>
                <a:ahLst/>
                <a:cxnLst/>
                <a:rect l="l" t="t" r="r" b="b"/>
                <a:pathLst>
                  <a:path w="1079" h="796" extrusionOk="0">
                    <a:moveTo>
                      <a:pt x="1061" y="21"/>
                    </a:moveTo>
                    <a:cubicBezTo>
                      <a:pt x="992" y="17"/>
                      <a:pt x="383" y="-19"/>
                      <a:pt x="314" y="15"/>
                    </a:cubicBezTo>
                    <a:cubicBezTo>
                      <a:pt x="251" y="47"/>
                      <a:pt x="176" y="515"/>
                      <a:pt x="146" y="724"/>
                    </a:cubicBezTo>
                    <a:lnTo>
                      <a:pt x="31" y="536"/>
                    </a:lnTo>
                    <a:lnTo>
                      <a:pt x="0" y="555"/>
                    </a:lnTo>
                    <a:lnTo>
                      <a:pt x="141" y="787"/>
                    </a:lnTo>
                    <a:cubicBezTo>
                      <a:pt x="144" y="793"/>
                      <a:pt x="150" y="796"/>
                      <a:pt x="157" y="796"/>
                    </a:cubicBezTo>
                    <a:cubicBezTo>
                      <a:pt x="158" y="796"/>
                      <a:pt x="159" y="796"/>
                      <a:pt x="160" y="795"/>
                    </a:cubicBezTo>
                    <a:cubicBezTo>
                      <a:pt x="168" y="794"/>
                      <a:pt x="174" y="788"/>
                      <a:pt x="175" y="780"/>
                    </a:cubicBezTo>
                    <a:cubicBezTo>
                      <a:pt x="222" y="440"/>
                      <a:pt x="294" y="73"/>
                      <a:pt x="331" y="48"/>
                    </a:cubicBezTo>
                    <a:cubicBezTo>
                      <a:pt x="375" y="26"/>
                      <a:pt x="782" y="41"/>
                      <a:pt x="1041" y="57"/>
                    </a:cubicBezTo>
                    <a:lnTo>
                      <a:pt x="1034" y="180"/>
                    </a:lnTo>
                    <a:lnTo>
                      <a:pt x="1070" y="182"/>
                    </a:lnTo>
                    <a:lnTo>
                      <a:pt x="1079" y="41"/>
                    </a:lnTo>
                    <a:cubicBezTo>
                      <a:pt x="1079" y="31"/>
                      <a:pt x="1072" y="22"/>
                      <a:pt x="1061"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9" name="Google Shape;1729;p36"/>
              <p:cNvSpPr/>
              <p:nvPr/>
            </p:nvSpPr>
            <p:spPr>
              <a:xfrm>
                <a:off x="7094848" y="1363368"/>
                <a:ext cx="150480" cy="175320"/>
              </a:xfrm>
              <a:custGeom>
                <a:avLst/>
                <a:gdLst/>
                <a:ahLst/>
                <a:cxnLst/>
                <a:rect l="l" t="t" r="r" b="b"/>
                <a:pathLst>
                  <a:path w="418" h="487" extrusionOk="0">
                    <a:moveTo>
                      <a:pt x="372" y="456"/>
                    </a:moveTo>
                    <a:cubicBezTo>
                      <a:pt x="383" y="394"/>
                      <a:pt x="438" y="82"/>
                      <a:pt x="412" y="30"/>
                    </a:cubicBezTo>
                    <a:cubicBezTo>
                      <a:pt x="402" y="11"/>
                      <a:pt x="386" y="1"/>
                      <a:pt x="366" y="0"/>
                    </a:cubicBezTo>
                    <a:cubicBezTo>
                      <a:pt x="322" y="-3"/>
                      <a:pt x="263" y="44"/>
                      <a:pt x="222" y="111"/>
                    </a:cubicBezTo>
                    <a:cubicBezTo>
                      <a:pt x="181" y="180"/>
                      <a:pt x="86" y="367"/>
                      <a:pt x="52" y="436"/>
                    </a:cubicBezTo>
                    <a:lnTo>
                      <a:pt x="28" y="408"/>
                    </a:lnTo>
                    <a:lnTo>
                      <a:pt x="0" y="431"/>
                    </a:lnTo>
                    <a:lnTo>
                      <a:pt x="41" y="481"/>
                    </a:lnTo>
                    <a:cubicBezTo>
                      <a:pt x="45" y="485"/>
                      <a:pt x="50" y="487"/>
                      <a:pt x="55" y="487"/>
                    </a:cubicBezTo>
                    <a:cubicBezTo>
                      <a:pt x="56" y="487"/>
                      <a:pt x="57" y="487"/>
                      <a:pt x="58" y="487"/>
                    </a:cubicBezTo>
                    <a:cubicBezTo>
                      <a:pt x="64" y="486"/>
                      <a:pt x="69" y="483"/>
                      <a:pt x="72" y="477"/>
                    </a:cubicBezTo>
                    <a:cubicBezTo>
                      <a:pt x="73" y="475"/>
                      <a:pt x="205" y="212"/>
                      <a:pt x="254" y="130"/>
                    </a:cubicBezTo>
                    <a:cubicBezTo>
                      <a:pt x="289" y="71"/>
                      <a:pt x="339" y="36"/>
                      <a:pt x="365" y="36"/>
                    </a:cubicBezTo>
                    <a:cubicBezTo>
                      <a:pt x="371" y="37"/>
                      <a:pt x="376" y="40"/>
                      <a:pt x="379" y="46"/>
                    </a:cubicBezTo>
                    <a:cubicBezTo>
                      <a:pt x="388" y="64"/>
                      <a:pt x="380" y="157"/>
                      <a:pt x="365" y="268"/>
                    </a:cubicBezTo>
                    <a:cubicBezTo>
                      <a:pt x="330" y="260"/>
                      <a:pt x="249" y="243"/>
                      <a:pt x="223" y="264"/>
                    </a:cubicBezTo>
                    <a:cubicBezTo>
                      <a:pt x="215" y="269"/>
                      <a:pt x="211" y="278"/>
                      <a:pt x="211" y="287"/>
                    </a:cubicBezTo>
                    <a:lnTo>
                      <a:pt x="248" y="287"/>
                    </a:lnTo>
                    <a:cubicBezTo>
                      <a:pt x="248" y="290"/>
                      <a:pt x="246" y="292"/>
                      <a:pt x="245" y="293"/>
                    </a:cubicBezTo>
                    <a:cubicBezTo>
                      <a:pt x="255" y="286"/>
                      <a:pt x="308" y="292"/>
                      <a:pt x="358" y="304"/>
                    </a:cubicBezTo>
                    <a:lnTo>
                      <a:pt x="363" y="285"/>
                    </a:lnTo>
                    <a:cubicBezTo>
                      <a:pt x="355" y="338"/>
                      <a:pt x="346" y="395"/>
                      <a:pt x="336" y="449"/>
                    </a:cubicBezTo>
                    <a:lnTo>
                      <a:pt x="372" y="45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0" name="Google Shape;1730;p36"/>
              <p:cNvSpPr/>
              <p:nvPr/>
            </p:nvSpPr>
            <p:spPr>
              <a:xfrm>
                <a:off x="7326688" y="1409088"/>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1" name="Google Shape;1731;p36"/>
              <p:cNvSpPr/>
              <p:nvPr/>
            </p:nvSpPr>
            <p:spPr>
              <a:xfrm>
                <a:off x="7323808" y="1450848"/>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2" name="Google Shape;1732;p36"/>
              <p:cNvSpPr/>
              <p:nvPr/>
            </p:nvSpPr>
            <p:spPr>
              <a:xfrm>
                <a:off x="7439727" y="1382447"/>
                <a:ext cx="68760" cy="126360"/>
              </a:xfrm>
              <a:custGeom>
                <a:avLst/>
                <a:gdLst/>
                <a:ahLst/>
                <a:cxnLst/>
                <a:rect l="l" t="t" r="r" b="b"/>
                <a:pathLst>
                  <a:path w="191" h="351" extrusionOk="0">
                    <a:moveTo>
                      <a:pt x="0" y="351"/>
                    </a:moveTo>
                    <a:lnTo>
                      <a:pt x="191" y="351"/>
                    </a:lnTo>
                    <a:lnTo>
                      <a:pt x="191" y="315"/>
                    </a:lnTo>
                    <a:lnTo>
                      <a:pt x="94" y="315"/>
                    </a:lnTo>
                    <a:cubicBezTo>
                      <a:pt x="103" y="297"/>
                      <a:pt x="116" y="269"/>
                      <a:pt x="126" y="230"/>
                    </a:cubicBezTo>
                    <a:cubicBezTo>
                      <a:pt x="143" y="161"/>
                      <a:pt x="127" y="22"/>
                      <a:pt x="126" y="16"/>
                    </a:cubicBezTo>
                    <a:cubicBezTo>
                      <a:pt x="125" y="8"/>
                      <a:pt x="119" y="2"/>
                      <a:pt x="111" y="0"/>
                    </a:cubicBezTo>
                    <a:cubicBezTo>
                      <a:pt x="103" y="-1"/>
                      <a:pt x="95" y="2"/>
                      <a:pt x="92" y="10"/>
                    </a:cubicBezTo>
                    <a:lnTo>
                      <a:pt x="17" y="150"/>
                    </a:lnTo>
                    <a:lnTo>
                      <a:pt x="49" y="168"/>
                    </a:lnTo>
                    <a:lnTo>
                      <a:pt x="95" y="82"/>
                    </a:lnTo>
                    <a:cubicBezTo>
                      <a:pt x="98" y="127"/>
                      <a:pt x="99" y="186"/>
                      <a:pt x="90" y="221"/>
                    </a:cubicBezTo>
                    <a:cubicBezTo>
                      <a:pt x="75" y="282"/>
                      <a:pt x="52" y="314"/>
                      <a:pt x="52" y="314"/>
                    </a:cubicBezTo>
                    <a:lnTo>
                      <a:pt x="53" y="315"/>
                    </a:lnTo>
                    <a:lnTo>
                      <a:pt x="0" y="315"/>
                    </a:lnTo>
                    <a:lnTo>
                      <a:pt x="0"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3" name="Google Shape;1733;p36"/>
              <p:cNvSpPr/>
              <p:nvPr/>
            </p:nvSpPr>
            <p:spPr>
              <a:xfrm>
                <a:off x="6027088" y="1681967"/>
                <a:ext cx="100080" cy="101520"/>
              </a:xfrm>
              <a:custGeom>
                <a:avLst/>
                <a:gdLst/>
                <a:ahLst/>
                <a:cxnLst/>
                <a:rect l="l" t="t" r="r" b="b"/>
                <a:pathLst>
                  <a:path w="278" h="282" extrusionOk="0">
                    <a:moveTo>
                      <a:pt x="244" y="0"/>
                    </a:moveTo>
                    <a:cubicBezTo>
                      <a:pt x="224" y="49"/>
                      <a:pt x="190" y="117"/>
                      <a:pt x="154" y="166"/>
                    </a:cubicBezTo>
                    <a:cubicBezTo>
                      <a:pt x="146" y="123"/>
                      <a:pt x="144" y="67"/>
                      <a:pt x="146" y="24"/>
                    </a:cubicBezTo>
                    <a:lnTo>
                      <a:pt x="110" y="22"/>
                    </a:lnTo>
                    <a:cubicBezTo>
                      <a:pt x="109" y="46"/>
                      <a:pt x="106" y="136"/>
                      <a:pt x="125" y="202"/>
                    </a:cubicBezTo>
                    <a:cubicBezTo>
                      <a:pt x="110" y="216"/>
                      <a:pt x="96" y="227"/>
                      <a:pt x="83" y="229"/>
                    </a:cubicBezTo>
                    <a:lnTo>
                      <a:pt x="0" y="246"/>
                    </a:lnTo>
                    <a:lnTo>
                      <a:pt x="7" y="282"/>
                    </a:lnTo>
                    <a:lnTo>
                      <a:pt x="90" y="265"/>
                    </a:lnTo>
                    <a:cubicBezTo>
                      <a:pt x="107" y="262"/>
                      <a:pt x="124" y="252"/>
                      <a:pt x="140" y="238"/>
                    </a:cubicBezTo>
                    <a:cubicBezTo>
                      <a:pt x="148" y="252"/>
                      <a:pt x="158" y="263"/>
                      <a:pt x="170" y="269"/>
                    </a:cubicBezTo>
                    <a:cubicBezTo>
                      <a:pt x="177" y="272"/>
                      <a:pt x="185" y="274"/>
                      <a:pt x="193" y="274"/>
                    </a:cubicBezTo>
                    <a:cubicBezTo>
                      <a:pt x="213" y="274"/>
                      <a:pt x="234" y="264"/>
                      <a:pt x="256" y="244"/>
                    </a:cubicBezTo>
                    <a:lnTo>
                      <a:pt x="232" y="217"/>
                    </a:lnTo>
                    <a:cubicBezTo>
                      <a:pt x="218" y="229"/>
                      <a:pt x="199" y="242"/>
                      <a:pt x="186" y="236"/>
                    </a:cubicBezTo>
                    <a:cubicBezTo>
                      <a:pt x="178" y="232"/>
                      <a:pt x="172" y="223"/>
                      <a:pt x="166" y="210"/>
                    </a:cubicBezTo>
                    <a:cubicBezTo>
                      <a:pt x="225" y="141"/>
                      <a:pt x="271" y="31"/>
                      <a:pt x="278" y="14"/>
                    </a:cubicBezTo>
                    <a:lnTo>
                      <a:pt x="2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4" name="Google Shape;1734;p36"/>
              <p:cNvSpPr/>
              <p:nvPr/>
            </p:nvSpPr>
            <p:spPr>
              <a:xfrm>
                <a:off x="6185488" y="1675488"/>
                <a:ext cx="145080" cy="268200"/>
              </a:xfrm>
              <a:custGeom>
                <a:avLst/>
                <a:gdLst/>
                <a:ahLst/>
                <a:cxnLst/>
                <a:rect l="l" t="t" r="r" b="b"/>
                <a:pathLst>
                  <a:path w="403" h="745" extrusionOk="0">
                    <a:moveTo>
                      <a:pt x="320" y="1"/>
                    </a:moveTo>
                    <a:cubicBezTo>
                      <a:pt x="258" y="-5"/>
                      <a:pt x="184" y="41"/>
                      <a:pt x="168" y="129"/>
                    </a:cubicBezTo>
                    <a:cubicBezTo>
                      <a:pt x="164" y="149"/>
                      <a:pt x="161" y="173"/>
                      <a:pt x="159" y="205"/>
                    </a:cubicBezTo>
                    <a:cubicBezTo>
                      <a:pt x="156" y="248"/>
                      <a:pt x="155" y="297"/>
                      <a:pt x="153" y="349"/>
                    </a:cubicBezTo>
                    <a:cubicBezTo>
                      <a:pt x="149" y="483"/>
                      <a:pt x="145" y="634"/>
                      <a:pt x="112" y="687"/>
                    </a:cubicBezTo>
                    <a:cubicBezTo>
                      <a:pt x="101" y="704"/>
                      <a:pt x="91" y="711"/>
                      <a:pt x="82" y="707"/>
                    </a:cubicBezTo>
                    <a:cubicBezTo>
                      <a:pt x="58" y="698"/>
                      <a:pt x="35" y="641"/>
                      <a:pt x="37" y="627"/>
                    </a:cubicBezTo>
                    <a:lnTo>
                      <a:pt x="20" y="622"/>
                    </a:lnTo>
                    <a:lnTo>
                      <a:pt x="2" y="616"/>
                    </a:lnTo>
                    <a:cubicBezTo>
                      <a:pt x="-7" y="644"/>
                      <a:pt x="23" y="720"/>
                      <a:pt x="65" y="740"/>
                    </a:cubicBezTo>
                    <a:cubicBezTo>
                      <a:pt x="70" y="743"/>
                      <a:pt x="78" y="745"/>
                      <a:pt x="87" y="745"/>
                    </a:cubicBezTo>
                    <a:cubicBezTo>
                      <a:pt x="103" y="745"/>
                      <a:pt x="124" y="737"/>
                      <a:pt x="143" y="706"/>
                    </a:cubicBezTo>
                    <a:cubicBezTo>
                      <a:pt x="182" y="646"/>
                      <a:pt x="186" y="496"/>
                      <a:pt x="190" y="350"/>
                    </a:cubicBezTo>
                    <a:cubicBezTo>
                      <a:pt x="191" y="299"/>
                      <a:pt x="193" y="249"/>
                      <a:pt x="195" y="207"/>
                    </a:cubicBezTo>
                    <a:cubicBezTo>
                      <a:pt x="198" y="177"/>
                      <a:pt x="200" y="154"/>
                      <a:pt x="204" y="136"/>
                    </a:cubicBezTo>
                    <a:cubicBezTo>
                      <a:pt x="216" y="70"/>
                      <a:pt x="272" y="33"/>
                      <a:pt x="317" y="37"/>
                    </a:cubicBezTo>
                    <a:cubicBezTo>
                      <a:pt x="348" y="40"/>
                      <a:pt x="366" y="63"/>
                      <a:pt x="366" y="99"/>
                    </a:cubicBezTo>
                    <a:cubicBezTo>
                      <a:pt x="366" y="212"/>
                      <a:pt x="347" y="273"/>
                      <a:pt x="327" y="285"/>
                    </a:cubicBezTo>
                    <a:cubicBezTo>
                      <a:pt x="325" y="286"/>
                      <a:pt x="321" y="288"/>
                      <a:pt x="311" y="283"/>
                    </a:cubicBezTo>
                    <a:cubicBezTo>
                      <a:pt x="303" y="278"/>
                      <a:pt x="294" y="280"/>
                      <a:pt x="288" y="286"/>
                    </a:cubicBezTo>
                    <a:cubicBezTo>
                      <a:pt x="286" y="288"/>
                      <a:pt x="280" y="294"/>
                      <a:pt x="275" y="293"/>
                    </a:cubicBezTo>
                    <a:cubicBezTo>
                      <a:pt x="274" y="292"/>
                      <a:pt x="257" y="286"/>
                      <a:pt x="245" y="220"/>
                    </a:cubicBezTo>
                    <a:lnTo>
                      <a:pt x="209" y="227"/>
                    </a:lnTo>
                    <a:cubicBezTo>
                      <a:pt x="220" y="288"/>
                      <a:pt x="239" y="321"/>
                      <a:pt x="266" y="328"/>
                    </a:cubicBezTo>
                    <a:cubicBezTo>
                      <a:pt x="281" y="332"/>
                      <a:pt x="295" y="327"/>
                      <a:pt x="305" y="320"/>
                    </a:cubicBezTo>
                    <a:cubicBezTo>
                      <a:pt x="322" y="326"/>
                      <a:pt x="336" y="322"/>
                      <a:pt x="346" y="316"/>
                    </a:cubicBezTo>
                    <a:cubicBezTo>
                      <a:pt x="395" y="287"/>
                      <a:pt x="403" y="168"/>
                      <a:pt x="403" y="99"/>
                    </a:cubicBezTo>
                    <a:cubicBezTo>
                      <a:pt x="403" y="32"/>
                      <a:pt x="360" y="4"/>
                      <a:pt x="320"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5" name="Google Shape;1735;p36"/>
              <p:cNvSpPr/>
              <p:nvPr/>
            </p:nvSpPr>
            <p:spPr>
              <a:xfrm>
                <a:off x="6189448" y="1699247"/>
                <a:ext cx="24120" cy="24120"/>
              </a:xfrm>
              <a:custGeom>
                <a:avLst/>
                <a:gdLst/>
                <a:ahLst/>
                <a:cxnLst/>
                <a:rect l="l" t="t" r="r" b="b"/>
                <a:pathLst>
                  <a:path w="67" h="67" extrusionOk="0">
                    <a:moveTo>
                      <a:pt x="34" y="67"/>
                    </a:moveTo>
                    <a:cubicBezTo>
                      <a:pt x="52" y="67"/>
                      <a:pt x="67" y="52"/>
                      <a:pt x="67" y="33"/>
                    </a:cubicBezTo>
                    <a:cubicBezTo>
                      <a:pt x="67" y="15"/>
                      <a:pt x="52" y="0"/>
                      <a:pt x="34" y="0"/>
                    </a:cubicBezTo>
                    <a:cubicBezTo>
                      <a:pt x="15" y="0"/>
                      <a:pt x="0" y="15"/>
                      <a:pt x="0" y="33"/>
                    </a:cubicBezTo>
                    <a:cubicBezTo>
                      <a:pt x="0" y="52"/>
                      <a:pt x="15" y="67"/>
                      <a:pt x="34" y="6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6" name="Google Shape;1736;p36"/>
              <p:cNvSpPr/>
              <p:nvPr/>
            </p:nvSpPr>
            <p:spPr>
              <a:xfrm>
                <a:off x="6180808" y="1750007"/>
                <a:ext cx="23760" cy="24120"/>
              </a:xfrm>
              <a:custGeom>
                <a:avLst/>
                <a:gdLst/>
                <a:ahLst/>
                <a:cxnLst/>
                <a:rect l="l" t="t" r="r" b="b"/>
                <a:pathLst>
                  <a:path w="66" h="67" extrusionOk="0">
                    <a:moveTo>
                      <a:pt x="66" y="33"/>
                    </a:moveTo>
                    <a:cubicBezTo>
                      <a:pt x="66" y="15"/>
                      <a:pt x="51" y="0"/>
                      <a:pt x="33" y="0"/>
                    </a:cubicBezTo>
                    <a:cubicBezTo>
                      <a:pt x="14" y="0"/>
                      <a:pt x="0" y="15"/>
                      <a:pt x="0" y="33"/>
                    </a:cubicBezTo>
                    <a:cubicBezTo>
                      <a:pt x="0" y="52"/>
                      <a:pt x="14" y="67"/>
                      <a:pt x="33" y="67"/>
                    </a:cubicBezTo>
                    <a:cubicBezTo>
                      <a:pt x="51" y="67"/>
                      <a:pt x="66" y="52"/>
                      <a:pt x="66"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7" name="Google Shape;1737;p36"/>
              <p:cNvSpPr/>
              <p:nvPr/>
            </p:nvSpPr>
            <p:spPr>
              <a:xfrm rot="-188646">
                <a:off x="6110707" y="3968904"/>
                <a:ext cx="982078" cy="287280"/>
              </a:xfrm>
              <a:custGeom>
                <a:avLst/>
                <a:gdLst/>
                <a:ahLst/>
                <a:cxnLst/>
                <a:rect l="l" t="t" r="r" b="b"/>
                <a:pathLst>
                  <a:path w="2728" h="798" extrusionOk="0">
                    <a:moveTo>
                      <a:pt x="2710" y="109"/>
                    </a:moveTo>
                    <a:lnTo>
                      <a:pt x="2636" y="109"/>
                    </a:lnTo>
                    <a:cubicBezTo>
                      <a:pt x="2631" y="109"/>
                      <a:pt x="2619" y="110"/>
                      <a:pt x="2599" y="111"/>
                    </a:cubicBezTo>
                    <a:cubicBezTo>
                      <a:pt x="2130" y="137"/>
                      <a:pt x="1656" y="123"/>
                      <a:pt x="1188" y="67"/>
                    </a:cubicBezTo>
                    <a:cubicBezTo>
                      <a:pt x="435" y="-22"/>
                      <a:pt x="422" y="-11"/>
                      <a:pt x="374" y="32"/>
                    </a:cubicBezTo>
                    <a:cubicBezTo>
                      <a:pt x="371" y="34"/>
                      <a:pt x="368" y="37"/>
                      <a:pt x="365" y="40"/>
                    </a:cubicBezTo>
                    <a:cubicBezTo>
                      <a:pt x="315" y="79"/>
                      <a:pt x="199" y="557"/>
                      <a:pt x="158" y="731"/>
                    </a:cubicBezTo>
                    <a:lnTo>
                      <a:pt x="34" y="528"/>
                    </a:lnTo>
                    <a:cubicBezTo>
                      <a:pt x="29" y="519"/>
                      <a:pt x="18" y="517"/>
                      <a:pt x="9" y="522"/>
                    </a:cubicBezTo>
                    <a:cubicBezTo>
                      <a:pt x="1" y="527"/>
                      <a:pt x="-2" y="538"/>
                      <a:pt x="3" y="547"/>
                    </a:cubicBezTo>
                    <a:lnTo>
                      <a:pt x="150" y="789"/>
                    </a:lnTo>
                    <a:cubicBezTo>
                      <a:pt x="154" y="794"/>
                      <a:pt x="160" y="798"/>
                      <a:pt x="166" y="798"/>
                    </a:cubicBezTo>
                    <a:cubicBezTo>
                      <a:pt x="167" y="798"/>
                      <a:pt x="168" y="797"/>
                      <a:pt x="169" y="797"/>
                    </a:cubicBezTo>
                    <a:cubicBezTo>
                      <a:pt x="176" y="796"/>
                      <a:pt x="182" y="791"/>
                      <a:pt x="184" y="783"/>
                    </a:cubicBezTo>
                    <a:cubicBezTo>
                      <a:pt x="248" y="504"/>
                      <a:pt x="354" y="98"/>
                      <a:pt x="388" y="68"/>
                    </a:cubicBezTo>
                    <a:cubicBezTo>
                      <a:pt x="391" y="65"/>
                      <a:pt x="395" y="62"/>
                      <a:pt x="398" y="59"/>
                    </a:cubicBezTo>
                    <a:cubicBezTo>
                      <a:pt x="432" y="29"/>
                      <a:pt x="447" y="16"/>
                      <a:pt x="1183" y="104"/>
                    </a:cubicBezTo>
                    <a:cubicBezTo>
                      <a:pt x="1654" y="159"/>
                      <a:pt x="2130" y="174"/>
                      <a:pt x="2601" y="148"/>
                    </a:cubicBezTo>
                    <a:cubicBezTo>
                      <a:pt x="2620" y="147"/>
                      <a:pt x="2632" y="146"/>
                      <a:pt x="2636" y="146"/>
                    </a:cubicBezTo>
                    <a:lnTo>
                      <a:pt x="2692" y="146"/>
                    </a:lnTo>
                    <a:lnTo>
                      <a:pt x="2692" y="254"/>
                    </a:lnTo>
                    <a:cubicBezTo>
                      <a:pt x="2692" y="264"/>
                      <a:pt x="2700" y="272"/>
                      <a:pt x="2710" y="272"/>
                    </a:cubicBezTo>
                    <a:cubicBezTo>
                      <a:pt x="2720" y="272"/>
                      <a:pt x="2728" y="264"/>
                      <a:pt x="2728" y="254"/>
                    </a:cubicBezTo>
                    <a:lnTo>
                      <a:pt x="2728" y="127"/>
                    </a:lnTo>
                    <a:cubicBezTo>
                      <a:pt x="2728" y="117"/>
                      <a:pt x="2720" y="109"/>
                      <a:pt x="2710"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8" name="Google Shape;1738;p36"/>
              <p:cNvSpPr/>
              <p:nvPr/>
            </p:nvSpPr>
            <p:spPr>
              <a:xfrm rot="-188646">
                <a:off x="6242329" y="4068828"/>
                <a:ext cx="32040" cy="206280"/>
              </a:xfrm>
              <a:custGeom>
                <a:avLst/>
                <a:gdLst/>
                <a:ahLst/>
                <a:cxnLst/>
                <a:rect l="l" t="t" r="r" b="b"/>
                <a:pathLst>
                  <a:path w="89" h="573" extrusionOk="0">
                    <a:moveTo>
                      <a:pt x="18" y="573"/>
                    </a:moveTo>
                    <a:cubicBezTo>
                      <a:pt x="27" y="573"/>
                      <a:pt x="35" y="566"/>
                      <a:pt x="36" y="556"/>
                    </a:cubicBezTo>
                    <a:lnTo>
                      <a:pt x="89" y="20"/>
                    </a:lnTo>
                    <a:cubicBezTo>
                      <a:pt x="90" y="10"/>
                      <a:pt x="83" y="1"/>
                      <a:pt x="72" y="0"/>
                    </a:cubicBezTo>
                    <a:cubicBezTo>
                      <a:pt x="62" y="-1"/>
                      <a:pt x="53" y="6"/>
                      <a:pt x="52" y="16"/>
                    </a:cubicBezTo>
                    <a:lnTo>
                      <a:pt x="0" y="552"/>
                    </a:lnTo>
                    <a:cubicBezTo>
                      <a:pt x="-1" y="563"/>
                      <a:pt x="6" y="571"/>
                      <a:pt x="16" y="572"/>
                    </a:cubicBezTo>
                    <a:cubicBezTo>
                      <a:pt x="17" y="573"/>
                      <a:pt x="18" y="573"/>
                      <a:pt x="18"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9" name="Google Shape;1739;p36"/>
              <p:cNvSpPr/>
              <p:nvPr/>
            </p:nvSpPr>
            <p:spPr>
              <a:xfrm rot="-188646">
                <a:off x="6282490" y="4084524"/>
                <a:ext cx="73800" cy="126360"/>
              </a:xfrm>
              <a:custGeom>
                <a:avLst/>
                <a:gdLst/>
                <a:ahLst/>
                <a:cxnLst/>
                <a:rect l="l" t="t" r="r" b="b"/>
                <a:pathLst>
                  <a:path w="205" h="351" extrusionOk="0">
                    <a:moveTo>
                      <a:pt x="191" y="63"/>
                    </a:moveTo>
                    <a:cubicBezTo>
                      <a:pt x="182" y="60"/>
                      <a:pt x="172" y="67"/>
                      <a:pt x="169" y="76"/>
                    </a:cubicBezTo>
                    <a:lnTo>
                      <a:pt x="148" y="163"/>
                    </a:lnTo>
                    <a:cubicBezTo>
                      <a:pt x="145" y="160"/>
                      <a:pt x="141" y="158"/>
                      <a:pt x="136" y="157"/>
                    </a:cubicBezTo>
                    <a:lnTo>
                      <a:pt x="51" y="149"/>
                    </a:lnTo>
                    <a:lnTo>
                      <a:pt x="129" y="28"/>
                    </a:lnTo>
                    <a:cubicBezTo>
                      <a:pt x="134" y="19"/>
                      <a:pt x="132" y="8"/>
                      <a:pt x="123" y="2"/>
                    </a:cubicBezTo>
                    <a:cubicBezTo>
                      <a:pt x="115" y="-3"/>
                      <a:pt x="103" y="-1"/>
                      <a:pt x="98" y="8"/>
                    </a:cubicBezTo>
                    <a:lnTo>
                      <a:pt x="3" y="155"/>
                    </a:lnTo>
                    <a:cubicBezTo>
                      <a:pt x="0" y="160"/>
                      <a:pt x="0" y="167"/>
                      <a:pt x="2" y="173"/>
                    </a:cubicBezTo>
                    <a:cubicBezTo>
                      <a:pt x="5" y="179"/>
                      <a:pt x="11" y="182"/>
                      <a:pt x="17" y="183"/>
                    </a:cubicBezTo>
                    <a:lnTo>
                      <a:pt x="133" y="194"/>
                    </a:lnTo>
                    <a:lnTo>
                      <a:pt x="134" y="194"/>
                    </a:lnTo>
                    <a:cubicBezTo>
                      <a:pt x="136" y="194"/>
                      <a:pt x="138" y="193"/>
                      <a:pt x="140" y="193"/>
                    </a:cubicBezTo>
                    <a:lnTo>
                      <a:pt x="106" y="329"/>
                    </a:lnTo>
                    <a:cubicBezTo>
                      <a:pt x="104" y="338"/>
                      <a:pt x="110" y="348"/>
                      <a:pt x="119" y="351"/>
                    </a:cubicBezTo>
                    <a:cubicBezTo>
                      <a:pt x="121" y="351"/>
                      <a:pt x="122" y="351"/>
                      <a:pt x="124" y="351"/>
                    </a:cubicBezTo>
                    <a:cubicBezTo>
                      <a:pt x="132" y="351"/>
                      <a:pt x="140" y="346"/>
                      <a:pt x="142" y="338"/>
                    </a:cubicBezTo>
                    <a:lnTo>
                      <a:pt x="205" y="85"/>
                    </a:lnTo>
                    <a:cubicBezTo>
                      <a:pt x="207" y="75"/>
                      <a:pt x="201" y="65"/>
                      <a:pt x="191"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0" name="Google Shape;1740;p36"/>
              <p:cNvSpPr/>
              <p:nvPr/>
            </p:nvSpPr>
            <p:spPr>
              <a:xfrm rot="-188646">
                <a:off x="6130367" y="4057337"/>
                <a:ext cx="66600" cy="63720"/>
              </a:xfrm>
              <a:custGeom>
                <a:avLst/>
                <a:gdLst/>
                <a:ahLst/>
                <a:cxnLst/>
                <a:rect l="l" t="t" r="r" b="b"/>
                <a:pathLst>
                  <a:path w="185" h="177" extrusionOk="0">
                    <a:moveTo>
                      <a:pt x="25" y="158"/>
                    </a:moveTo>
                    <a:cubicBezTo>
                      <a:pt x="31" y="161"/>
                      <a:pt x="38" y="159"/>
                      <a:pt x="43" y="155"/>
                    </a:cubicBezTo>
                    <a:lnTo>
                      <a:pt x="142" y="66"/>
                    </a:lnTo>
                    <a:lnTo>
                      <a:pt x="149" y="160"/>
                    </a:lnTo>
                    <a:cubicBezTo>
                      <a:pt x="149" y="170"/>
                      <a:pt x="157" y="177"/>
                      <a:pt x="167" y="177"/>
                    </a:cubicBezTo>
                    <a:lnTo>
                      <a:pt x="168" y="177"/>
                    </a:lnTo>
                    <a:cubicBezTo>
                      <a:pt x="178" y="176"/>
                      <a:pt x="186" y="168"/>
                      <a:pt x="185" y="158"/>
                    </a:cubicBezTo>
                    <a:lnTo>
                      <a:pt x="176" y="26"/>
                    </a:lnTo>
                    <a:cubicBezTo>
                      <a:pt x="176" y="19"/>
                      <a:pt x="172" y="13"/>
                      <a:pt x="165" y="11"/>
                    </a:cubicBezTo>
                    <a:cubicBezTo>
                      <a:pt x="159" y="8"/>
                      <a:pt x="151" y="9"/>
                      <a:pt x="146" y="14"/>
                    </a:cubicBezTo>
                    <a:lnTo>
                      <a:pt x="46" y="104"/>
                    </a:lnTo>
                    <a:lnTo>
                      <a:pt x="36" y="17"/>
                    </a:lnTo>
                    <a:cubicBezTo>
                      <a:pt x="35" y="7"/>
                      <a:pt x="26" y="0"/>
                      <a:pt x="16" y="0"/>
                    </a:cubicBezTo>
                    <a:cubicBezTo>
                      <a:pt x="6" y="2"/>
                      <a:pt x="-1" y="11"/>
                      <a:pt x="0" y="21"/>
                    </a:cubicBezTo>
                    <a:lnTo>
                      <a:pt x="13" y="143"/>
                    </a:lnTo>
                    <a:cubicBezTo>
                      <a:pt x="14" y="150"/>
                      <a:pt x="18" y="156"/>
                      <a:pt x="25" y="15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1" name="Google Shape;1741;p36"/>
              <p:cNvSpPr/>
              <p:nvPr/>
            </p:nvSpPr>
            <p:spPr>
              <a:xfrm rot="-188646">
                <a:off x="6410133" y="4023410"/>
                <a:ext cx="60480" cy="91800"/>
              </a:xfrm>
              <a:custGeom>
                <a:avLst/>
                <a:gdLst/>
                <a:ahLst/>
                <a:cxnLst/>
                <a:rect l="l" t="t" r="r" b="b"/>
                <a:pathLst>
                  <a:path w="168" h="255" extrusionOk="0">
                    <a:moveTo>
                      <a:pt x="165" y="247"/>
                    </a:moveTo>
                    <a:cubicBezTo>
                      <a:pt x="171" y="238"/>
                      <a:pt x="168" y="227"/>
                      <a:pt x="159" y="222"/>
                    </a:cubicBezTo>
                    <a:cubicBezTo>
                      <a:pt x="152" y="217"/>
                      <a:pt x="157" y="180"/>
                      <a:pt x="160" y="159"/>
                    </a:cubicBezTo>
                    <a:cubicBezTo>
                      <a:pt x="165" y="119"/>
                      <a:pt x="171" y="74"/>
                      <a:pt x="153" y="40"/>
                    </a:cubicBezTo>
                    <a:cubicBezTo>
                      <a:pt x="143" y="22"/>
                      <a:pt x="129" y="20"/>
                      <a:pt x="121" y="20"/>
                    </a:cubicBezTo>
                    <a:cubicBezTo>
                      <a:pt x="94" y="21"/>
                      <a:pt x="62" y="64"/>
                      <a:pt x="37" y="110"/>
                    </a:cubicBezTo>
                    <a:lnTo>
                      <a:pt x="37" y="18"/>
                    </a:lnTo>
                    <a:cubicBezTo>
                      <a:pt x="37" y="8"/>
                      <a:pt x="28" y="0"/>
                      <a:pt x="18" y="0"/>
                    </a:cubicBezTo>
                    <a:cubicBezTo>
                      <a:pt x="8" y="0"/>
                      <a:pt x="0" y="8"/>
                      <a:pt x="0" y="18"/>
                    </a:cubicBezTo>
                    <a:lnTo>
                      <a:pt x="0" y="189"/>
                    </a:lnTo>
                    <a:cubicBezTo>
                      <a:pt x="0" y="198"/>
                      <a:pt x="6" y="205"/>
                      <a:pt x="15" y="207"/>
                    </a:cubicBezTo>
                    <a:cubicBezTo>
                      <a:pt x="23" y="209"/>
                      <a:pt x="32" y="204"/>
                      <a:pt x="35" y="196"/>
                    </a:cubicBezTo>
                    <a:cubicBezTo>
                      <a:pt x="65" y="129"/>
                      <a:pt x="104" y="67"/>
                      <a:pt x="121" y="58"/>
                    </a:cubicBezTo>
                    <a:cubicBezTo>
                      <a:pt x="133" y="81"/>
                      <a:pt x="128" y="120"/>
                      <a:pt x="123" y="154"/>
                    </a:cubicBezTo>
                    <a:cubicBezTo>
                      <a:pt x="118" y="196"/>
                      <a:pt x="112" y="235"/>
                      <a:pt x="140" y="253"/>
                    </a:cubicBezTo>
                    <a:cubicBezTo>
                      <a:pt x="143" y="254"/>
                      <a:pt x="146" y="255"/>
                      <a:pt x="150" y="255"/>
                    </a:cubicBezTo>
                    <a:cubicBezTo>
                      <a:pt x="156" y="255"/>
                      <a:pt x="162" y="252"/>
                      <a:pt x="165" y="2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2" name="Google Shape;1742;p36"/>
              <p:cNvSpPr/>
              <p:nvPr/>
            </p:nvSpPr>
            <p:spPr>
              <a:xfrm rot="-188646">
                <a:off x="6465174" y="4124467"/>
                <a:ext cx="63720" cy="55800"/>
              </a:xfrm>
              <a:custGeom>
                <a:avLst/>
                <a:gdLst/>
                <a:ahLst/>
                <a:cxnLst/>
                <a:rect l="l" t="t" r="r" b="b"/>
                <a:pathLst>
                  <a:path w="177" h="155" extrusionOk="0">
                    <a:moveTo>
                      <a:pt x="70" y="136"/>
                    </a:moveTo>
                    <a:cubicBezTo>
                      <a:pt x="70" y="146"/>
                      <a:pt x="78" y="155"/>
                      <a:pt x="88" y="155"/>
                    </a:cubicBezTo>
                    <a:cubicBezTo>
                      <a:pt x="99" y="155"/>
                      <a:pt x="107" y="146"/>
                      <a:pt x="107" y="136"/>
                    </a:cubicBezTo>
                    <a:lnTo>
                      <a:pt x="107" y="98"/>
                    </a:lnTo>
                    <a:lnTo>
                      <a:pt x="159" y="98"/>
                    </a:lnTo>
                    <a:cubicBezTo>
                      <a:pt x="169" y="98"/>
                      <a:pt x="177" y="89"/>
                      <a:pt x="177" y="79"/>
                    </a:cubicBezTo>
                    <a:cubicBezTo>
                      <a:pt x="177" y="69"/>
                      <a:pt x="169" y="61"/>
                      <a:pt x="159" y="61"/>
                    </a:cubicBezTo>
                    <a:lnTo>
                      <a:pt x="107" y="61"/>
                    </a:lnTo>
                    <a:lnTo>
                      <a:pt x="107" y="18"/>
                    </a:lnTo>
                    <a:cubicBezTo>
                      <a:pt x="107" y="8"/>
                      <a:pt x="99" y="0"/>
                      <a:pt x="88" y="0"/>
                    </a:cubicBezTo>
                    <a:cubicBezTo>
                      <a:pt x="78" y="0"/>
                      <a:pt x="70" y="8"/>
                      <a:pt x="70" y="18"/>
                    </a:cubicBezTo>
                    <a:lnTo>
                      <a:pt x="70" y="61"/>
                    </a:lnTo>
                    <a:lnTo>
                      <a:pt x="18" y="61"/>
                    </a:lnTo>
                    <a:cubicBezTo>
                      <a:pt x="8" y="61"/>
                      <a:pt x="0" y="69"/>
                      <a:pt x="0" y="79"/>
                    </a:cubicBezTo>
                    <a:cubicBezTo>
                      <a:pt x="0" y="89"/>
                      <a:pt x="8" y="98"/>
                      <a:pt x="18" y="98"/>
                    </a:cubicBezTo>
                    <a:lnTo>
                      <a:pt x="70" y="98"/>
                    </a:lnTo>
                    <a:lnTo>
                      <a:pt x="70" y="136"/>
                    </a:ln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3" name="Google Shape;1743;p36"/>
              <p:cNvSpPr/>
              <p:nvPr/>
            </p:nvSpPr>
            <p:spPr>
              <a:xfrm rot="-188646">
                <a:off x="6559470" y="4096949"/>
                <a:ext cx="208800" cy="100800"/>
              </a:xfrm>
              <a:custGeom>
                <a:avLst/>
                <a:gdLst/>
                <a:ahLst/>
                <a:cxnLst/>
                <a:rect l="l" t="t" r="r" b="b"/>
                <a:pathLst>
                  <a:path w="580" h="280" extrusionOk="0">
                    <a:moveTo>
                      <a:pt x="443" y="17"/>
                    </a:moveTo>
                    <a:cubicBezTo>
                      <a:pt x="415" y="32"/>
                      <a:pt x="402" y="62"/>
                      <a:pt x="408" y="99"/>
                    </a:cubicBezTo>
                    <a:cubicBezTo>
                      <a:pt x="415" y="136"/>
                      <a:pt x="438" y="163"/>
                      <a:pt x="457" y="185"/>
                    </a:cubicBezTo>
                    <a:cubicBezTo>
                      <a:pt x="484" y="216"/>
                      <a:pt x="486" y="223"/>
                      <a:pt x="474" y="236"/>
                    </a:cubicBezTo>
                    <a:cubicBezTo>
                      <a:pt x="455" y="258"/>
                      <a:pt x="390" y="224"/>
                      <a:pt x="344" y="190"/>
                    </a:cubicBezTo>
                    <a:cubicBezTo>
                      <a:pt x="362" y="160"/>
                      <a:pt x="374" y="121"/>
                      <a:pt x="370" y="76"/>
                    </a:cubicBezTo>
                    <a:cubicBezTo>
                      <a:pt x="367" y="36"/>
                      <a:pt x="353" y="13"/>
                      <a:pt x="330" y="7"/>
                    </a:cubicBezTo>
                    <a:cubicBezTo>
                      <a:pt x="292" y="-3"/>
                      <a:pt x="251" y="45"/>
                      <a:pt x="245" y="55"/>
                    </a:cubicBezTo>
                    <a:lnTo>
                      <a:pt x="275" y="75"/>
                    </a:lnTo>
                    <a:cubicBezTo>
                      <a:pt x="282" y="65"/>
                      <a:pt x="310" y="40"/>
                      <a:pt x="321" y="43"/>
                    </a:cubicBezTo>
                    <a:cubicBezTo>
                      <a:pt x="325" y="43"/>
                      <a:pt x="331" y="52"/>
                      <a:pt x="334" y="79"/>
                    </a:cubicBezTo>
                    <a:cubicBezTo>
                      <a:pt x="339" y="139"/>
                      <a:pt x="309" y="189"/>
                      <a:pt x="277" y="213"/>
                    </a:cubicBezTo>
                    <a:cubicBezTo>
                      <a:pt x="257" y="228"/>
                      <a:pt x="238" y="233"/>
                      <a:pt x="223" y="227"/>
                    </a:cubicBezTo>
                    <a:cubicBezTo>
                      <a:pt x="191" y="215"/>
                      <a:pt x="196" y="136"/>
                      <a:pt x="203" y="99"/>
                    </a:cubicBezTo>
                    <a:cubicBezTo>
                      <a:pt x="205" y="90"/>
                      <a:pt x="200" y="81"/>
                      <a:pt x="192" y="78"/>
                    </a:cubicBezTo>
                    <a:cubicBezTo>
                      <a:pt x="183" y="75"/>
                      <a:pt x="174" y="79"/>
                      <a:pt x="169" y="87"/>
                    </a:cubicBezTo>
                    <a:cubicBezTo>
                      <a:pt x="150" y="123"/>
                      <a:pt x="97" y="198"/>
                      <a:pt x="60" y="195"/>
                    </a:cubicBezTo>
                    <a:cubicBezTo>
                      <a:pt x="54" y="195"/>
                      <a:pt x="47" y="193"/>
                      <a:pt x="42" y="181"/>
                    </a:cubicBezTo>
                    <a:cubicBezTo>
                      <a:pt x="28" y="149"/>
                      <a:pt x="42" y="78"/>
                      <a:pt x="68" y="46"/>
                    </a:cubicBezTo>
                    <a:cubicBezTo>
                      <a:pt x="72" y="42"/>
                      <a:pt x="74" y="39"/>
                      <a:pt x="76" y="38"/>
                    </a:cubicBezTo>
                    <a:cubicBezTo>
                      <a:pt x="79" y="43"/>
                      <a:pt x="83" y="56"/>
                      <a:pt x="84" y="67"/>
                    </a:cubicBezTo>
                    <a:lnTo>
                      <a:pt x="120" y="63"/>
                    </a:lnTo>
                    <a:cubicBezTo>
                      <a:pt x="119" y="50"/>
                      <a:pt x="113" y="9"/>
                      <a:pt x="86" y="1"/>
                    </a:cubicBezTo>
                    <a:cubicBezTo>
                      <a:pt x="71" y="-3"/>
                      <a:pt x="55" y="4"/>
                      <a:pt x="40" y="23"/>
                    </a:cubicBezTo>
                    <a:cubicBezTo>
                      <a:pt x="9" y="61"/>
                      <a:pt x="-12" y="147"/>
                      <a:pt x="9" y="196"/>
                    </a:cubicBezTo>
                    <a:cubicBezTo>
                      <a:pt x="18" y="217"/>
                      <a:pt x="35" y="230"/>
                      <a:pt x="57" y="232"/>
                    </a:cubicBezTo>
                    <a:cubicBezTo>
                      <a:pt x="97" y="235"/>
                      <a:pt x="134" y="200"/>
                      <a:pt x="161" y="165"/>
                    </a:cubicBezTo>
                    <a:cubicBezTo>
                      <a:pt x="162" y="205"/>
                      <a:pt x="173" y="247"/>
                      <a:pt x="210" y="261"/>
                    </a:cubicBezTo>
                    <a:cubicBezTo>
                      <a:pt x="218" y="264"/>
                      <a:pt x="227" y="266"/>
                      <a:pt x="236" y="266"/>
                    </a:cubicBezTo>
                    <a:cubicBezTo>
                      <a:pt x="256" y="266"/>
                      <a:pt x="278" y="258"/>
                      <a:pt x="299" y="243"/>
                    </a:cubicBezTo>
                    <a:cubicBezTo>
                      <a:pt x="307" y="236"/>
                      <a:pt x="315" y="229"/>
                      <a:pt x="323" y="220"/>
                    </a:cubicBezTo>
                    <a:cubicBezTo>
                      <a:pt x="353" y="242"/>
                      <a:pt x="410" y="280"/>
                      <a:pt x="456" y="280"/>
                    </a:cubicBezTo>
                    <a:cubicBezTo>
                      <a:pt x="473" y="280"/>
                      <a:pt x="489" y="274"/>
                      <a:pt x="501" y="261"/>
                    </a:cubicBezTo>
                    <a:cubicBezTo>
                      <a:pt x="537" y="222"/>
                      <a:pt x="508" y="188"/>
                      <a:pt x="484" y="161"/>
                    </a:cubicBezTo>
                    <a:cubicBezTo>
                      <a:pt x="467" y="141"/>
                      <a:pt x="449" y="120"/>
                      <a:pt x="444" y="92"/>
                    </a:cubicBezTo>
                    <a:cubicBezTo>
                      <a:pt x="441" y="71"/>
                      <a:pt x="446" y="57"/>
                      <a:pt x="460" y="50"/>
                    </a:cubicBezTo>
                    <a:cubicBezTo>
                      <a:pt x="477" y="41"/>
                      <a:pt x="502" y="44"/>
                      <a:pt x="514" y="56"/>
                    </a:cubicBezTo>
                    <a:cubicBezTo>
                      <a:pt x="539" y="81"/>
                      <a:pt x="544" y="95"/>
                      <a:pt x="544" y="95"/>
                    </a:cubicBezTo>
                    <a:lnTo>
                      <a:pt x="544" y="95"/>
                    </a:lnTo>
                    <a:lnTo>
                      <a:pt x="580" y="87"/>
                    </a:lnTo>
                    <a:cubicBezTo>
                      <a:pt x="579" y="83"/>
                      <a:pt x="572" y="62"/>
                      <a:pt x="540" y="30"/>
                    </a:cubicBezTo>
                    <a:cubicBezTo>
                      <a:pt x="517" y="7"/>
                      <a:pt x="474" y="1"/>
                      <a:pt x="443"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4" name="Google Shape;1744;p36"/>
              <p:cNvSpPr/>
              <p:nvPr/>
            </p:nvSpPr>
            <p:spPr>
              <a:xfrm rot="-188646">
                <a:off x="6783853" y="4061947"/>
                <a:ext cx="89640" cy="113040"/>
              </a:xfrm>
              <a:custGeom>
                <a:avLst/>
                <a:gdLst/>
                <a:ahLst/>
                <a:cxnLst/>
                <a:rect l="l" t="t" r="r" b="b"/>
                <a:pathLst>
                  <a:path w="249" h="314" extrusionOk="0">
                    <a:moveTo>
                      <a:pt x="156" y="144"/>
                    </a:moveTo>
                    <a:cubicBezTo>
                      <a:pt x="124" y="167"/>
                      <a:pt x="93" y="184"/>
                      <a:pt x="68" y="197"/>
                    </a:cubicBezTo>
                    <a:cubicBezTo>
                      <a:pt x="27" y="219"/>
                      <a:pt x="3" y="233"/>
                      <a:pt x="1" y="255"/>
                    </a:cubicBezTo>
                    <a:cubicBezTo>
                      <a:pt x="-1" y="266"/>
                      <a:pt x="4" y="277"/>
                      <a:pt x="15" y="286"/>
                    </a:cubicBezTo>
                    <a:cubicBezTo>
                      <a:pt x="42" y="310"/>
                      <a:pt x="113" y="314"/>
                      <a:pt x="163" y="314"/>
                    </a:cubicBezTo>
                    <a:cubicBezTo>
                      <a:pt x="185" y="314"/>
                      <a:pt x="204" y="313"/>
                      <a:pt x="212" y="313"/>
                    </a:cubicBezTo>
                    <a:lnTo>
                      <a:pt x="210" y="276"/>
                    </a:lnTo>
                    <a:cubicBezTo>
                      <a:pt x="153" y="279"/>
                      <a:pt x="65" y="277"/>
                      <a:pt x="39" y="258"/>
                    </a:cubicBezTo>
                    <a:cubicBezTo>
                      <a:pt x="46" y="251"/>
                      <a:pt x="68" y="239"/>
                      <a:pt x="85" y="230"/>
                    </a:cubicBezTo>
                    <a:cubicBezTo>
                      <a:pt x="111" y="215"/>
                      <a:pt x="144" y="198"/>
                      <a:pt x="178" y="174"/>
                    </a:cubicBezTo>
                    <a:cubicBezTo>
                      <a:pt x="226" y="139"/>
                      <a:pt x="250" y="107"/>
                      <a:pt x="249" y="76"/>
                    </a:cubicBezTo>
                    <a:cubicBezTo>
                      <a:pt x="249" y="43"/>
                      <a:pt x="223" y="22"/>
                      <a:pt x="204" y="8"/>
                    </a:cubicBezTo>
                    <a:cubicBezTo>
                      <a:pt x="192" y="-1"/>
                      <a:pt x="178" y="-3"/>
                      <a:pt x="165" y="2"/>
                    </a:cubicBezTo>
                    <a:cubicBezTo>
                      <a:pt x="124" y="15"/>
                      <a:pt x="98" y="90"/>
                      <a:pt x="93" y="105"/>
                    </a:cubicBezTo>
                    <a:lnTo>
                      <a:pt x="127" y="116"/>
                    </a:lnTo>
                    <a:cubicBezTo>
                      <a:pt x="137" y="87"/>
                      <a:pt x="159" y="42"/>
                      <a:pt x="176" y="36"/>
                    </a:cubicBezTo>
                    <a:cubicBezTo>
                      <a:pt x="178" y="36"/>
                      <a:pt x="180" y="36"/>
                      <a:pt x="183" y="38"/>
                    </a:cubicBezTo>
                    <a:cubicBezTo>
                      <a:pt x="203" y="52"/>
                      <a:pt x="213" y="65"/>
                      <a:pt x="213" y="76"/>
                    </a:cubicBezTo>
                    <a:cubicBezTo>
                      <a:pt x="213" y="89"/>
                      <a:pt x="203" y="110"/>
                      <a:pt x="156" y="1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5" name="Google Shape;1745;p36"/>
              <p:cNvSpPr/>
              <p:nvPr/>
            </p:nvSpPr>
            <p:spPr>
              <a:xfrm rot="-188646">
                <a:off x="6912507" y="4089098"/>
                <a:ext cx="90000" cy="82800"/>
              </a:xfrm>
              <a:custGeom>
                <a:avLst/>
                <a:gdLst/>
                <a:ahLst/>
                <a:cxnLst/>
                <a:rect l="l" t="t" r="r" b="b"/>
                <a:pathLst>
                  <a:path w="250" h="230" extrusionOk="0">
                    <a:moveTo>
                      <a:pt x="223" y="183"/>
                    </a:moveTo>
                    <a:cubicBezTo>
                      <a:pt x="217" y="189"/>
                      <a:pt x="202" y="202"/>
                      <a:pt x="183" y="186"/>
                    </a:cubicBezTo>
                    <a:cubicBezTo>
                      <a:pt x="173" y="177"/>
                      <a:pt x="177" y="159"/>
                      <a:pt x="184" y="130"/>
                    </a:cubicBezTo>
                    <a:cubicBezTo>
                      <a:pt x="190" y="102"/>
                      <a:pt x="198" y="68"/>
                      <a:pt x="189" y="33"/>
                    </a:cubicBezTo>
                    <a:cubicBezTo>
                      <a:pt x="183" y="12"/>
                      <a:pt x="169" y="8"/>
                      <a:pt x="163" y="7"/>
                    </a:cubicBezTo>
                    <a:cubicBezTo>
                      <a:pt x="134" y="3"/>
                      <a:pt x="87" y="55"/>
                      <a:pt x="45" y="116"/>
                    </a:cubicBezTo>
                    <a:lnTo>
                      <a:pt x="58" y="4"/>
                    </a:lnTo>
                    <a:lnTo>
                      <a:pt x="21" y="0"/>
                    </a:lnTo>
                    <a:lnTo>
                      <a:pt x="0" y="188"/>
                    </a:lnTo>
                    <a:cubicBezTo>
                      <a:pt x="-1" y="197"/>
                      <a:pt x="4" y="205"/>
                      <a:pt x="12" y="208"/>
                    </a:cubicBezTo>
                    <a:cubicBezTo>
                      <a:pt x="20" y="211"/>
                      <a:pt x="29" y="208"/>
                      <a:pt x="33" y="200"/>
                    </a:cubicBezTo>
                    <a:cubicBezTo>
                      <a:pt x="80" y="125"/>
                      <a:pt x="132" y="58"/>
                      <a:pt x="154" y="45"/>
                    </a:cubicBezTo>
                    <a:cubicBezTo>
                      <a:pt x="160" y="71"/>
                      <a:pt x="154" y="97"/>
                      <a:pt x="148" y="122"/>
                    </a:cubicBezTo>
                    <a:cubicBezTo>
                      <a:pt x="140" y="155"/>
                      <a:pt x="132" y="190"/>
                      <a:pt x="159" y="213"/>
                    </a:cubicBezTo>
                    <a:cubicBezTo>
                      <a:pt x="173" y="225"/>
                      <a:pt x="188" y="230"/>
                      <a:pt x="201" y="230"/>
                    </a:cubicBezTo>
                    <a:cubicBezTo>
                      <a:pt x="222" y="230"/>
                      <a:pt x="240" y="219"/>
                      <a:pt x="250" y="207"/>
                    </a:cubicBezTo>
                    <a:lnTo>
                      <a:pt x="223" y="183"/>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6" name="Google Shape;1746;p36"/>
              <p:cNvSpPr/>
              <p:nvPr/>
            </p:nvSpPr>
            <p:spPr>
              <a:xfrm rot="-188646">
                <a:off x="7015553" y="4034527"/>
                <a:ext cx="34920" cy="151560"/>
              </a:xfrm>
              <a:custGeom>
                <a:avLst/>
                <a:gdLst/>
                <a:ahLst/>
                <a:cxnLst/>
                <a:rect l="l" t="t" r="r" b="b"/>
                <a:pathLst>
                  <a:path w="97" h="421" extrusionOk="0">
                    <a:moveTo>
                      <a:pt x="0" y="415"/>
                    </a:moveTo>
                    <a:lnTo>
                      <a:pt x="36" y="421"/>
                    </a:lnTo>
                    <a:lnTo>
                      <a:pt x="97" y="5"/>
                    </a:lnTo>
                    <a:lnTo>
                      <a:pt x="61" y="0"/>
                    </a:lnTo>
                    <a:lnTo>
                      <a:pt x="0" y="4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7" name="Google Shape;1747;p36"/>
              <p:cNvSpPr/>
              <p:nvPr/>
            </p:nvSpPr>
            <p:spPr>
              <a:xfrm rot="-188646">
                <a:off x="6206458" y="4377700"/>
                <a:ext cx="105840" cy="131400"/>
              </a:xfrm>
              <a:custGeom>
                <a:avLst/>
                <a:gdLst/>
                <a:ahLst/>
                <a:cxnLst/>
                <a:rect l="l" t="t" r="r" b="b"/>
                <a:pathLst>
                  <a:path w="294" h="365" extrusionOk="0">
                    <a:moveTo>
                      <a:pt x="236" y="307"/>
                    </a:moveTo>
                    <a:cubicBezTo>
                      <a:pt x="234" y="308"/>
                      <a:pt x="228" y="310"/>
                      <a:pt x="216" y="304"/>
                    </a:cubicBezTo>
                    <a:cubicBezTo>
                      <a:pt x="205" y="296"/>
                      <a:pt x="211" y="232"/>
                      <a:pt x="215" y="198"/>
                    </a:cubicBezTo>
                    <a:cubicBezTo>
                      <a:pt x="222" y="119"/>
                      <a:pt x="231" y="29"/>
                      <a:pt x="172" y="13"/>
                    </a:cubicBezTo>
                    <a:cubicBezTo>
                      <a:pt x="162" y="10"/>
                      <a:pt x="145" y="10"/>
                      <a:pt x="127" y="24"/>
                    </a:cubicBezTo>
                    <a:cubicBezTo>
                      <a:pt x="90" y="51"/>
                      <a:pt x="61" y="126"/>
                      <a:pt x="39" y="197"/>
                    </a:cubicBezTo>
                    <a:cubicBezTo>
                      <a:pt x="39" y="130"/>
                      <a:pt x="38" y="54"/>
                      <a:pt x="37" y="0"/>
                    </a:cubicBezTo>
                    <a:lnTo>
                      <a:pt x="0" y="0"/>
                    </a:lnTo>
                    <a:lnTo>
                      <a:pt x="2" y="173"/>
                    </a:lnTo>
                    <a:cubicBezTo>
                      <a:pt x="4" y="262"/>
                      <a:pt x="4" y="309"/>
                      <a:pt x="6" y="335"/>
                    </a:cubicBezTo>
                    <a:cubicBezTo>
                      <a:pt x="5" y="341"/>
                      <a:pt x="5" y="345"/>
                      <a:pt x="5" y="346"/>
                    </a:cubicBezTo>
                    <a:lnTo>
                      <a:pt x="7" y="346"/>
                    </a:lnTo>
                    <a:cubicBezTo>
                      <a:pt x="10" y="364"/>
                      <a:pt x="14" y="365"/>
                      <a:pt x="22" y="365"/>
                    </a:cubicBezTo>
                    <a:lnTo>
                      <a:pt x="23" y="365"/>
                    </a:lnTo>
                    <a:cubicBezTo>
                      <a:pt x="33" y="365"/>
                      <a:pt x="41" y="356"/>
                      <a:pt x="41" y="347"/>
                    </a:cubicBezTo>
                    <a:cubicBezTo>
                      <a:pt x="43" y="325"/>
                      <a:pt x="94" y="91"/>
                      <a:pt x="150" y="52"/>
                    </a:cubicBezTo>
                    <a:cubicBezTo>
                      <a:pt x="156" y="47"/>
                      <a:pt x="160" y="48"/>
                      <a:pt x="163" y="48"/>
                    </a:cubicBezTo>
                    <a:cubicBezTo>
                      <a:pt x="192" y="56"/>
                      <a:pt x="184" y="136"/>
                      <a:pt x="178" y="195"/>
                    </a:cubicBezTo>
                    <a:cubicBezTo>
                      <a:pt x="172" y="264"/>
                      <a:pt x="166" y="318"/>
                      <a:pt x="198" y="336"/>
                    </a:cubicBezTo>
                    <a:cubicBezTo>
                      <a:pt x="220" y="348"/>
                      <a:pt x="238" y="345"/>
                      <a:pt x="249" y="341"/>
                    </a:cubicBezTo>
                    <a:cubicBezTo>
                      <a:pt x="280" y="329"/>
                      <a:pt x="293" y="295"/>
                      <a:pt x="294" y="291"/>
                    </a:cubicBezTo>
                    <a:lnTo>
                      <a:pt x="260" y="278"/>
                    </a:lnTo>
                    <a:cubicBezTo>
                      <a:pt x="258" y="284"/>
                      <a:pt x="249" y="302"/>
                      <a:pt x="236" y="3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8" name="Google Shape;1748;p36"/>
              <p:cNvSpPr/>
              <p:nvPr/>
            </p:nvSpPr>
            <p:spPr>
              <a:xfrm rot="-188646">
                <a:off x="6362231" y="4389451"/>
                <a:ext cx="87120" cy="82800"/>
              </a:xfrm>
              <a:custGeom>
                <a:avLst/>
                <a:gdLst/>
                <a:ahLst/>
                <a:cxnLst/>
                <a:rect l="l" t="t" r="r" b="b"/>
                <a:pathLst>
                  <a:path w="242" h="230" extrusionOk="0">
                    <a:moveTo>
                      <a:pt x="242" y="149"/>
                    </a:moveTo>
                    <a:cubicBezTo>
                      <a:pt x="243" y="142"/>
                      <a:pt x="240" y="135"/>
                      <a:pt x="234" y="131"/>
                    </a:cubicBezTo>
                    <a:lnTo>
                      <a:pt x="42" y="0"/>
                    </a:lnTo>
                    <a:lnTo>
                      <a:pt x="21" y="30"/>
                    </a:lnTo>
                    <a:lnTo>
                      <a:pt x="182" y="140"/>
                    </a:lnTo>
                    <a:lnTo>
                      <a:pt x="0" y="195"/>
                    </a:lnTo>
                    <a:lnTo>
                      <a:pt x="10" y="230"/>
                    </a:lnTo>
                    <a:lnTo>
                      <a:pt x="229" y="164"/>
                    </a:lnTo>
                    <a:cubicBezTo>
                      <a:pt x="236" y="162"/>
                      <a:pt x="241" y="156"/>
                      <a:pt x="242" y="149"/>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9" name="Google Shape;1749;p36"/>
              <p:cNvSpPr/>
              <p:nvPr/>
            </p:nvSpPr>
            <p:spPr>
              <a:xfrm rot="-188646">
                <a:off x="6386843" y="4464651"/>
                <a:ext cx="81720" cy="41040"/>
              </a:xfrm>
              <a:custGeom>
                <a:avLst/>
                <a:gdLst/>
                <a:ahLst/>
                <a:cxnLst/>
                <a:rect l="l" t="t" r="r" b="b"/>
                <a:pathLst>
                  <a:path w="227" h="114" extrusionOk="0">
                    <a:moveTo>
                      <a:pt x="0" y="79"/>
                    </a:moveTo>
                    <a:lnTo>
                      <a:pt x="13" y="114"/>
                    </a:lnTo>
                    <a:lnTo>
                      <a:pt x="227" y="35"/>
                    </a:lnTo>
                    <a:lnTo>
                      <a:pt x="214" y="0"/>
                    </a:ln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0" name="Google Shape;1750;p36"/>
              <p:cNvSpPr/>
              <p:nvPr/>
            </p:nvSpPr>
            <p:spPr>
              <a:xfrm rot="-188646">
                <a:off x="6498608" y="4381223"/>
                <a:ext cx="114480" cy="101880"/>
              </a:xfrm>
              <a:custGeom>
                <a:avLst/>
                <a:gdLst/>
                <a:ahLst/>
                <a:cxnLst/>
                <a:rect l="l" t="t" r="r" b="b"/>
                <a:pathLst>
                  <a:path w="318" h="283" extrusionOk="0">
                    <a:moveTo>
                      <a:pt x="230" y="234"/>
                    </a:moveTo>
                    <a:cubicBezTo>
                      <a:pt x="223" y="225"/>
                      <a:pt x="234" y="180"/>
                      <a:pt x="240" y="154"/>
                    </a:cubicBezTo>
                    <a:cubicBezTo>
                      <a:pt x="250" y="112"/>
                      <a:pt x="260" y="70"/>
                      <a:pt x="253" y="38"/>
                    </a:cubicBezTo>
                    <a:cubicBezTo>
                      <a:pt x="248" y="10"/>
                      <a:pt x="231" y="2"/>
                      <a:pt x="222" y="1"/>
                    </a:cubicBezTo>
                    <a:cubicBezTo>
                      <a:pt x="170" y="-10"/>
                      <a:pt x="91" y="93"/>
                      <a:pt x="52" y="148"/>
                    </a:cubicBezTo>
                    <a:lnTo>
                      <a:pt x="52" y="50"/>
                    </a:lnTo>
                    <a:lnTo>
                      <a:pt x="16" y="50"/>
                    </a:lnTo>
                    <a:lnTo>
                      <a:pt x="16" y="206"/>
                    </a:lnTo>
                    <a:cubicBezTo>
                      <a:pt x="-1" y="238"/>
                      <a:pt x="-4" y="258"/>
                      <a:pt x="6" y="272"/>
                    </a:cubicBezTo>
                    <a:cubicBezTo>
                      <a:pt x="12" y="280"/>
                      <a:pt x="21" y="283"/>
                      <a:pt x="30" y="283"/>
                    </a:cubicBezTo>
                    <a:cubicBezTo>
                      <a:pt x="33" y="283"/>
                      <a:pt x="36" y="283"/>
                      <a:pt x="39" y="282"/>
                    </a:cubicBezTo>
                    <a:cubicBezTo>
                      <a:pt x="47" y="280"/>
                      <a:pt x="52" y="273"/>
                      <a:pt x="52" y="265"/>
                    </a:cubicBezTo>
                    <a:lnTo>
                      <a:pt x="52" y="215"/>
                    </a:lnTo>
                    <a:cubicBezTo>
                      <a:pt x="58" y="206"/>
                      <a:pt x="65" y="194"/>
                      <a:pt x="76" y="179"/>
                    </a:cubicBezTo>
                    <a:cubicBezTo>
                      <a:pt x="148" y="72"/>
                      <a:pt x="203" y="33"/>
                      <a:pt x="214" y="36"/>
                    </a:cubicBezTo>
                    <a:cubicBezTo>
                      <a:pt x="214" y="36"/>
                      <a:pt x="216" y="38"/>
                      <a:pt x="218" y="45"/>
                    </a:cubicBezTo>
                    <a:cubicBezTo>
                      <a:pt x="222" y="69"/>
                      <a:pt x="213" y="110"/>
                      <a:pt x="204" y="145"/>
                    </a:cubicBezTo>
                    <a:cubicBezTo>
                      <a:pt x="193" y="193"/>
                      <a:pt x="184" y="231"/>
                      <a:pt x="199" y="254"/>
                    </a:cubicBezTo>
                    <a:cubicBezTo>
                      <a:pt x="205" y="262"/>
                      <a:pt x="213" y="268"/>
                      <a:pt x="223" y="270"/>
                    </a:cubicBezTo>
                    <a:cubicBezTo>
                      <a:pt x="285" y="281"/>
                      <a:pt x="317" y="214"/>
                      <a:pt x="318" y="211"/>
                    </a:cubicBezTo>
                    <a:lnTo>
                      <a:pt x="285" y="196"/>
                    </a:lnTo>
                    <a:cubicBezTo>
                      <a:pt x="284" y="196"/>
                      <a:pt x="264" y="239"/>
                      <a:pt x="230" y="2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1" name="Google Shape;1751;p36"/>
              <p:cNvSpPr/>
              <p:nvPr/>
            </p:nvSpPr>
            <p:spPr>
              <a:xfrm rot="-188646">
                <a:off x="6625883" y="4439834"/>
                <a:ext cx="61920" cy="78120"/>
              </a:xfrm>
              <a:custGeom>
                <a:avLst/>
                <a:gdLst/>
                <a:ahLst/>
                <a:cxnLst/>
                <a:rect l="l" t="t" r="r" b="b"/>
                <a:pathLst>
                  <a:path w="172" h="217" extrusionOk="0">
                    <a:moveTo>
                      <a:pt x="132" y="121"/>
                    </a:moveTo>
                    <a:cubicBezTo>
                      <a:pt x="121" y="160"/>
                      <a:pt x="91" y="186"/>
                      <a:pt x="66" y="179"/>
                    </a:cubicBezTo>
                    <a:cubicBezTo>
                      <a:pt x="42" y="172"/>
                      <a:pt x="30" y="134"/>
                      <a:pt x="41" y="96"/>
                    </a:cubicBezTo>
                    <a:cubicBezTo>
                      <a:pt x="47" y="76"/>
                      <a:pt x="58" y="58"/>
                      <a:pt x="71" y="48"/>
                    </a:cubicBezTo>
                    <a:cubicBezTo>
                      <a:pt x="77" y="43"/>
                      <a:pt x="87" y="37"/>
                      <a:pt x="98" y="37"/>
                    </a:cubicBezTo>
                    <a:cubicBezTo>
                      <a:pt x="101" y="37"/>
                      <a:pt x="104" y="37"/>
                      <a:pt x="107" y="38"/>
                    </a:cubicBezTo>
                    <a:cubicBezTo>
                      <a:pt x="131" y="45"/>
                      <a:pt x="143" y="83"/>
                      <a:pt x="132" y="121"/>
                    </a:cubicBezTo>
                    <a:moveTo>
                      <a:pt x="117" y="2"/>
                    </a:moveTo>
                    <a:cubicBezTo>
                      <a:pt x="94" y="-4"/>
                      <a:pt x="70" y="2"/>
                      <a:pt x="48" y="19"/>
                    </a:cubicBezTo>
                    <a:cubicBezTo>
                      <a:pt x="29" y="35"/>
                      <a:pt x="13" y="58"/>
                      <a:pt x="6" y="86"/>
                    </a:cubicBezTo>
                    <a:cubicBezTo>
                      <a:pt x="-11" y="145"/>
                      <a:pt x="11" y="202"/>
                      <a:pt x="56" y="215"/>
                    </a:cubicBezTo>
                    <a:cubicBezTo>
                      <a:pt x="62" y="216"/>
                      <a:pt x="69" y="217"/>
                      <a:pt x="75" y="217"/>
                    </a:cubicBezTo>
                    <a:cubicBezTo>
                      <a:pt x="114" y="217"/>
                      <a:pt x="153" y="183"/>
                      <a:pt x="167" y="132"/>
                    </a:cubicBezTo>
                    <a:cubicBezTo>
                      <a:pt x="184" y="72"/>
                      <a:pt x="162" y="15"/>
                      <a:pt x="117" y="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2" name="Google Shape;1752;p36"/>
              <p:cNvSpPr/>
              <p:nvPr/>
            </p:nvSpPr>
            <p:spPr>
              <a:xfrm rot="-188646">
                <a:off x="6723533" y="4384684"/>
                <a:ext cx="22320" cy="29880"/>
              </a:xfrm>
              <a:custGeom>
                <a:avLst/>
                <a:gdLst/>
                <a:ahLst/>
                <a:cxnLst/>
                <a:rect l="l" t="t" r="r" b="b"/>
                <a:pathLst>
                  <a:path w="62" h="83" extrusionOk="0">
                    <a:moveTo>
                      <a:pt x="31" y="83"/>
                    </a:moveTo>
                    <a:cubicBezTo>
                      <a:pt x="48" y="83"/>
                      <a:pt x="62" y="65"/>
                      <a:pt x="62" y="42"/>
                    </a:cubicBezTo>
                    <a:cubicBezTo>
                      <a:pt x="62" y="19"/>
                      <a:pt x="48" y="0"/>
                      <a:pt x="31" y="0"/>
                    </a:cubicBezTo>
                    <a:cubicBezTo>
                      <a:pt x="14" y="0"/>
                      <a:pt x="0" y="19"/>
                      <a:pt x="0" y="42"/>
                    </a:cubicBezTo>
                    <a:cubicBezTo>
                      <a:pt x="0" y="65"/>
                      <a:pt x="14" y="83"/>
                      <a:pt x="31"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3" name="Google Shape;1753;p36"/>
              <p:cNvSpPr/>
              <p:nvPr/>
            </p:nvSpPr>
            <p:spPr>
              <a:xfrm rot="-188646">
                <a:off x="6727493" y="4423776"/>
                <a:ext cx="21960" cy="30240"/>
              </a:xfrm>
              <a:custGeom>
                <a:avLst/>
                <a:gdLst/>
                <a:ahLst/>
                <a:cxnLst/>
                <a:rect l="l" t="t" r="r" b="b"/>
                <a:pathLst>
                  <a:path w="61" h="84" extrusionOk="0">
                    <a:moveTo>
                      <a:pt x="31" y="0"/>
                    </a:moveTo>
                    <a:cubicBezTo>
                      <a:pt x="14" y="0"/>
                      <a:pt x="0" y="19"/>
                      <a:pt x="0" y="42"/>
                    </a:cubicBezTo>
                    <a:cubicBezTo>
                      <a:pt x="0" y="65"/>
                      <a:pt x="14" y="84"/>
                      <a:pt x="31" y="84"/>
                    </a:cubicBezTo>
                    <a:cubicBezTo>
                      <a:pt x="47" y="84"/>
                      <a:pt x="61" y="65"/>
                      <a:pt x="61" y="42"/>
                    </a:cubicBezTo>
                    <a:cubicBezTo>
                      <a:pt x="61" y="19"/>
                      <a:pt x="47" y="0"/>
                      <a:pt x="3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4" name="Google Shape;1754;p36"/>
              <p:cNvSpPr/>
              <p:nvPr/>
            </p:nvSpPr>
            <p:spPr>
              <a:xfrm rot="-188646">
                <a:off x="6792662" y="4286277"/>
                <a:ext cx="73800" cy="274320"/>
              </a:xfrm>
              <a:custGeom>
                <a:avLst/>
                <a:gdLst/>
                <a:ahLst/>
                <a:cxnLst/>
                <a:rect l="l" t="t" r="r" b="b"/>
                <a:pathLst>
                  <a:path w="205" h="762" extrusionOk="0">
                    <a:moveTo>
                      <a:pt x="205" y="28"/>
                    </a:moveTo>
                    <a:lnTo>
                      <a:pt x="181" y="0"/>
                    </a:lnTo>
                    <a:cubicBezTo>
                      <a:pt x="178" y="3"/>
                      <a:pt x="-146" y="290"/>
                      <a:pt x="81" y="762"/>
                    </a:cubicBezTo>
                    <a:lnTo>
                      <a:pt x="114" y="746"/>
                    </a:lnTo>
                    <a:cubicBezTo>
                      <a:pt x="-101" y="300"/>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5" name="Google Shape;1755;p36"/>
              <p:cNvSpPr/>
              <p:nvPr/>
            </p:nvSpPr>
            <p:spPr>
              <a:xfrm rot="-188646">
                <a:off x="7007712" y="4275760"/>
                <a:ext cx="52920" cy="275760"/>
              </a:xfrm>
              <a:custGeom>
                <a:avLst/>
                <a:gdLst/>
                <a:ahLst/>
                <a:cxnLst/>
                <a:rect l="l" t="t" r="r" b="b"/>
                <a:pathLst>
                  <a:path w="147" h="766" extrusionOk="0">
                    <a:moveTo>
                      <a:pt x="2" y="23"/>
                    </a:moveTo>
                    <a:cubicBezTo>
                      <a:pt x="4" y="26"/>
                      <a:pt x="249" y="333"/>
                      <a:pt x="0" y="747"/>
                    </a:cubicBezTo>
                    <a:lnTo>
                      <a:pt x="31" y="766"/>
                    </a:lnTo>
                    <a:cubicBezTo>
                      <a:pt x="293" y="330"/>
                      <a:pt x="32"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6" name="Google Shape;1756;p36"/>
              <p:cNvSpPr/>
              <p:nvPr/>
            </p:nvSpPr>
            <p:spPr>
              <a:xfrm rot="-188646">
                <a:off x="6812396" y="4367058"/>
                <a:ext cx="120960" cy="108000"/>
              </a:xfrm>
              <a:custGeom>
                <a:avLst/>
                <a:gdLst/>
                <a:ahLst/>
                <a:cxnLst/>
                <a:rect l="l" t="t" r="r" b="b"/>
                <a:pathLst>
                  <a:path w="336" h="300" extrusionOk="0">
                    <a:moveTo>
                      <a:pt x="224" y="116"/>
                    </a:moveTo>
                    <a:cubicBezTo>
                      <a:pt x="234" y="95"/>
                      <a:pt x="244" y="73"/>
                      <a:pt x="255" y="55"/>
                    </a:cubicBezTo>
                    <a:cubicBezTo>
                      <a:pt x="262" y="42"/>
                      <a:pt x="267" y="38"/>
                      <a:pt x="267" y="38"/>
                    </a:cubicBezTo>
                    <a:cubicBezTo>
                      <a:pt x="278" y="43"/>
                      <a:pt x="293" y="90"/>
                      <a:pt x="300" y="136"/>
                    </a:cubicBezTo>
                    <a:lnTo>
                      <a:pt x="336" y="130"/>
                    </a:lnTo>
                    <a:cubicBezTo>
                      <a:pt x="331" y="94"/>
                      <a:pt x="314" y="9"/>
                      <a:pt x="274" y="2"/>
                    </a:cubicBezTo>
                    <a:cubicBezTo>
                      <a:pt x="256" y="-2"/>
                      <a:pt x="238" y="10"/>
                      <a:pt x="223" y="36"/>
                    </a:cubicBezTo>
                    <a:cubicBezTo>
                      <a:pt x="221" y="40"/>
                      <a:pt x="219" y="44"/>
                      <a:pt x="217" y="48"/>
                    </a:cubicBezTo>
                    <a:cubicBezTo>
                      <a:pt x="212" y="34"/>
                      <a:pt x="205" y="23"/>
                      <a:pt x="193" y="14"/>
                    </a:cubicBezTo>
                    <a:cubicBezTo>
                      <a:pt x="173" y="-3"/>
                      <a:pt x="154" y="-1"/>
                      <a:pt x="143" y="3"/>
                    </a:cubicBezTo>
                    <a:cubicBezTo>
                      <a:pt x="95" y="20"/>
                      <a:pt x="72" y="111"/>
                      <a:pt x="68" y="129"/>
                    </a:cubicBezTo>
                    <a:lnTo>
                      <a:pt x="104" y="137"/>
                    </a:lnTo>
                    <a:cubicBezTo>
                      <a:pt x="112" y="101"/>
                      <a:pt x="134" y="45"/>
                      <a:pt x="155" y="38"/>
                    </a:cubicBezTo>
                    <a:cubicBezTo>
                      <a:pt x="157" y="37"/>
                      <a:pt x="162" y="35"/>
                      <a:pt x="171" y="42"/>
                    </a:cubicBezTo>
                    <a:cubicBezTo>
                      <a:pt x="186" y="54"/>
                      <a:pt x="189" y="79"/>
                      <a:pt x="188" y="107"/>
                    </a:cubicBezTo>
                    <a:cubicBezTo>
                      <a:pt x="186" y="110"/>
                      <a:pt x="185" y="113"/>
                      <a:pt x="183" y="116"/>
                    </a:cubicBezTo>
                    <a:cubicBezTo>
                      <a:pt x="151" y="185"/>
                      <a:pt x="114" y="263"/>
                      <a:pt x="76" y="255"/>
                    </a:cubicBezTo>
                    <a:cubicBezTo>
                      <a:pt x="57" y="252"/>
                      <a:pt x="45" y="245"/>
                      <a:pt x="40" y="236"/>
                    </a:cubicBezTo>
                    <a:cubicBezTo>
                      <a:pt x="34" y="228"/>
                      <a:pt x="37" y="218"/>
                      <a:pt x="37" y="218"/>
                    </a:cubicBezTo>
                    <a:lnTo>
                      <a:pt x="3" y="206"/>
                    </a:lnTo>
                    <a:cubicBezTo>
                      <a:pt x="2" y="208"/>
                      <a:pt x="-6" y="231"/>
                      <a:pt x="8" y="254"/>
                    </a:cubicBezTo>
                    <a:cubicBezTo>
                      <a:pt x="18" y="273"/>
                      <a:pt x="39" y="285"/>
                      <a:pt x="69" y="291"/>
                    </a:cubicBezTo>
                    <a:cubicBezTo>
                      <a:pt x="74" y="292"/>
                      <a:pt x="78" y="292"/>
                      <a:pt x="82" y="292"/>
                    </a:cubicBezTo>
                    <a:cubicBezTo>
                      <a:pt x="119" y="292"/>
                      <a:pt x="148" y="260"/>
                      <a:pt x="173" y="217"/>
                    </a:cubicBezTo>
                    <a:cubicBezTo>
                      <a:pt x="170" y="246"/>
                      <a:pt x="172" y="269"/>
                      <a:pt x="188" y="283"/>
                    </a:cubicBezTo>
                    <a:cubicBezTo>
                      <a:pt x="201" y="294"/>
                      <a:pt x="217" y="300"/>
                      <a:pt x="236" y="300"/>
                    </a:cubicBezTo>
                    <a:cubicBezTo>
                      <a:pt x="243" y="300"/>
                      <a:pt x="251" y="299"/>
                      <a:pt x="259" y="297"/>
                    </a:cubicBezTo>
                    <a:cubicBezTo>
                      <a:pt x="291" y="290"/>
                      <a:pt x="320" y="269"/>
                      <a:pt x="330" y="245"/>
                    </a:cubicBezTo>
                    <a:lnTo>
                      <a:pt x="297" y="231"/>
                    </a:lnTo>
                    <a:cubicBezTo>
                      <a:pt x="292" y="242"/>
                      <a:pt x="273" y="256"/>
                      <a:pt x="251" y="261"/>
                    </a:cubicBezTo>
                    <a:cubicBezTo>
                      <a:pt x="241" y="264"/>
                      <a:pt x="224" y="266"/>
                      <a:pt x="212" y="255"/>
                    </a:cubicBezTo>
                    <a:cubicBezTo>
                      <a:pt x="204" y="248"/>
                      <a:pt x="212" y="203"/>
                      <a:pt x="216" y="178"/>
                    </a:cubicBezTo>
                    <a:cubicBezTo>
                      <a:pt x="219" y="158"/>
                      <a:pt x="222" y="137"/>
                      <a:pt x="224" y="1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7" name="Google Shape;1757;p36"/>
              <p:cNvSpPr/>
              <p:nvPr/>
            </p:nvSpPr>
            <p:spPr>
              <a:xfrm rot="-188646">
                <a:off x="6948123" y="4445755"/>
                <a:ext cx="54720" cy="63360"/>
              </a:xfrm>
              <a:custGeom>
                <a:avLst/>
                <a:gdLst/>
                <a:ahLst/>
                <a:cxnLst/>
                <a:rect l="l" t="t" r="r" b="b"/>
                <a:pathLst>
                  <a:path w="152" h="176" extrusionOk="0">
                    <a:moveTo>
                      <a:pt x="133" y="22"/>
                    </a:moveTo>
                    <a:cubicBezTo>
                      <a:pt x="129" y="21"/>
                      <a:pt x="116" y="18"/>
                      <a:pt x="106" y="33"/>
                    </a:cubicBezTo>
                    <a:cubicBezTo>
                      <a:pt x="99" y="43"/>
                      <a:pt x="80" y="61"/>
                      <a:pt x="61" y="79"/>
                    </a:cubicBezTo>
                    <a:cubicBezTo>
                      <a:pt x="58" y="81"/>
                      <a:pt x="56" y="84"/>
                      <a:pt x="53" y="86"/>
                    </a:cubicBezTo>
                    <a:cubicBezTo>
                      <a:pt x="50" y="56"/>
                      <a:pt x="43" y="24"/>
                      <a:pt x="38" y="0"/>
                    </a:cubicBezTo>
                    <a:lnTo>
                      <a:pt x="2" y="8"/>
                    </a:lnTo>
                    <a:cubicBezTo>
                      <a:pt x="12" y="51"/>
                      <a:pt x="18" y="95"/>
                      <a:pt x="19" y="121"/>
                    </a:cubicBezTo>
                    <a:cubicBezTo>
                      <a:pt x="2" y="139"/>
                      <a:pt x="-3" y="150"/>
                      <a:pt x="2" y="162"/>
                    </a:cubicBezTo>
                    <a:cubicBezTo>
                      <a:pt x="3" y="165"/>
                      <a:pt x="9" y="176"/>
                      <a:pt x="24" y="176"/>
                    </a:cubicBezTo>
                    <a:cubicBezTo>
                      <a:pt x="33" y="176"/>
                      <a:pt x="40" y="172"/>
                      <a:pt x="45" y="165"/>
                    </a:cubicBezTo>
                    <a:cubicBezTo>
                      <a:pt x="50" y="159"/>
                      <a:pt x="53" y="149"/>
                      <a:pt x="54" y="136"/>
                    </a:cubicBezTo>
                    <a:cubicBezTo>
                      <a:pt x="64" y="126"/>
                      <a:pt x="77" y="114"/>
                      <a:pt x="86" y="105"/>
                    </a:cubicBezTo>
                    <a:cubicBezTo>
                      <a:pt x="97" y="95"/>
                      <a:pt x="106" y="86"/>
                      <a:pt x="115" y="77"/>
                    </a:cubicBezTo>
                    <a:cubicBezTo>
                      <a:pt x="115" y="101"/>
                      <a:pt x="114" y="135"/>
                      <a:pt x="111" y="165"/>
                    </a:cubicBezTo>
                    <a:lnTo>
                      <a:pt x="148" y="168"/>
                    </a:lnTo>
                    <a:cubicBezTo>
                      <a:pt x="159" y="32"/>
                      <a:pt x="145" y="27"/>
                      <a:pt x="133" y="22"/>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6"/>
              <p:cNvSpPr/>
              <p:nvPr/>
            </p:nvSpPr>
            <p:spPr>
              <a:xfrm rot="-188646">
                <a:off x="7137068" y="3963962"/>
                <a:ext cx="100800" cy="540719"/>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6"/>
              <p:cNvSpPr/>
              <p:nvPr/>
            </p:nvSpPr>
            <p:spPr>
              <a:xfrm rot="-188646">
                <a:off x="7742414" y="3927517"/>
                <a:ext cx="150120" cy="493919"/>
              </a:xfrm>
              <a:custGeom>
                <a:avLst/>
                <a:gdLst/>
                <a:ahLst/>
                <a:cxnLst/>
                <a:rect l="l" t="t" r="r" b="b"/>
                <a:pathLst>
                  <a:path w="417" h="1372" extrusionOk="0">
                    <a:moveTo>
                      <a:pt x="202" y="19"/>
                    </a:moveTo>
                    <a:cubicBezTo>
                      <a:pt x="204" y="23"/>
                      <a:pt x="455" y="437"/>
                      <a:pt x="357" y="788"/>
                    </a:cubicBezTo>
                    <a:cubicBezTo>
                      <a:pt x="259" y="1141"/>
                      <a:pt x="3" y="1341"/>
                      <a:pt x="0" y="1343"/>
                    </a:cubicBezTo>
                    <a:lnTo>
                      <a:pt x="23" y="1372"/>
                    </a:lnTo>
                    <a:cubicBezTo>
                      <a:pt x="34" y="1364"/>
                      <a:pt x="291" y="1163"/>
                      <a:pt x="392" y="798"/>
                    </a:cubicBezTo>
                    <a:cubicBezTo>
                      <a:pt x="494" y="431"/>
                      <a:pt x="244" y="17"/>
                      <a:pt x="233" y="0"/>
                    </a:cubicBezTo>
                    <a:lnTo>
                      <a:pt x="202"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0" name="Google Shape;1760;p36"/>
              <p:cNvSpPr/>
              <p:nvPr/>
            </p:nvSpPr>
            <p:spPr>
              <a:xfrm rot="-188646">
                <a:off x="7242468" y="4259930"/>
                <a:ext cx="63000" cy="98640"/>
              </a:xfrm>
              <a:custGeom>
                <a:avLst/>
                <a:gdLst/>
                <a:ahLst/>
                <a:cxnLst/>
                <a:rect l="l" t="t" r="r" b="b"/>
                <a:pathLst>
                  <a:path w="175" h="274" extrusionOk="0">
                    <a:moveTo>
                      <a:pt x="119" y="1"/>
                    </a:moveTo>
                    <a:cubicBezTo>
                      <a:pt x="92" y="8"/>
                      <a:pt x="67" y="51"/>
                      <a:pt x="47" y="101"/>
                    </a:cubicBezTo>
                    <a:lnTo>
                      <a:pt x="50" y="51"/>
                    </a:lnTo>
                    <a:lnTo>
                      <a:pt x="13" y="48"/>
                    </a:lnTo>
                    <a:lnTo>
                      <a:pt x="0" y="254"/>
                    </a:lnTo>
                    <a:cubicBezTo>
                      <a:pt x="0" y="264"/>
                      <a:pt x="6" y="272"/>
                      <a:pt x="16" y="273"/>
                    </a:cubicBezTo>
                    <a:cubicBezTo>
                      <a:pt x="17" y="273"/>
                      <a:pt x="18" y="274"/>
                      <a:pt x="19" y="274"/>
                    </a:cubicBezTo>
                    <a:cubicBezTo>
                      <a:pt x="27" y="274"/>
                      <a:pt x="34" y="268"/>
                      <a:pt x="36" y="259"/>
                    </a:cubicBezTo>
                    <a:cubicBezTo>
                      <a:pt x="60" y="160"/>
                      <a:pt x="101" y="49"/>
                      <a:pt x="126" y="37"/>
                    </a:cubicBezTo>
                    <a:cubicBezTo>
                      <a:pt x="139" y="56"/>
                      <a:pt x="142" y="160"/>
                      <a:pt x="132" y="267"/>
                    </a:cubicBezTo>
                    <a:lnTo>
                      <a:pt x="168" y="270"/>
                    </a:lnTo>
                    <a:cubicBezTo>
                      <a:pt x="175" y="202"/>
                      <a:pt x="186" y="41"/>
                      <a:pt x="148" y="8"/>
                    </a:cubicBezTo>
                    <a:cubicBezTo>
                      <a:pt x="140" y="1"/>
                      <a:pt x="130" y="-2"/>
                      <a:pt x="119"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1" name="Google Shape;1761;p36"/>
              <p:cNvSpPr/>
              <p:nvPr/>
            </p:nvSpPr>
            <p:spPr>
              <a:xfrm rot="-188646">
                <a:off x="7342393" y="4186870"/>
                <a:ext cx="54720" cy="76320"/>
              </a:xfrm>
              <a:custGeom>
                <a:avLst/>
                <a:gdLst/>
                <a:ahLst/>
                <a:cxnLst/>
                <a:rect l="l" t="t" r="r" b="b"/>
                <a:pathLst>
                  <a:path w="152" h="212" extrusionOk="0">
                    <a:moveTo>
                      <a:pt x="148" y="212"/>
                    </a:moveTo>
                    <a:lnTo>
                      <a:pt x="152" y="212"/>
                    </a:lnTo>
                    <a:lnTo>
                      <a:pt x="152" y="175"/>
                    </a:lnTo>
                    <a:lnTo>
                      <a:pt x="147" y="175"/>
                    </a:lnTo>
                    <a:cubicBezTo>
                      <a:pt x="80" y="177"/>
                      <a:pt x="59" y="169"/>
                      <a:pt x="54" y="166"/>
                    </a:cubicBezTo>
                    <a:cubicBezTo>
                      <a:pt x="57" y="159"/>
                      <a:pt x="68" y="146"/>
                      <a:pt x="76" y="137"/>
                    </a:cubicBezTo>
                    <a:cubicBezTo>
                      <a:pt x="102" y="108"/>
                      <a:pt x="140" y="63"/>
                      <a:pt x="106" y="20"/>
                    </a:cubicBezTo>
                    <a:cubicBezTo>
                      <a:pt x="90" y="0"/>
                      <a:pt x="74" y="-1"/>
                      <a:pt x="62" y="0"/>
                    </a:cubicBezTo>
                    <a:cubicBezTo>
                      <a:pt x="26" y="7"/>
                      <a:pt x="4" y="62"/>
                      <a:pt x="0" y="74"/>
                    </a:cubicBezTo>
                    <a:lnTo>
                      <a:pt x="35" y="86"/>
                    </a:lnTo>
                    <a:cubicBezTo>
                      <a:pt x="43" y="64"/>
                      <a:pt x="59" y="38"/>
                      <a:pt x="69" y="37"/>
                    </a:cubicBezTo>
                    <a:cubicBezTo>
                      <a:pt x="71" y="36"/>
                      <a:pt x="75" y="40"/>
                      <a:pt x="78" y="43"/>
                    </a:cubicBezTo>
                    <a:cubicBezTo>
                      <a:pt x="91" y="59"/>
                      <a:pt x="79" y="78"/>
                      <a:pt x="48" y="113"/>
                    </a:cubicBezTo>
                    <a:cubicBezTo>
                      <a:pt x="31" y="133"/>
                      <a:pt x="17" y="149"/>
                      <a:pt x="17" y="167"/>
                    </a:cubicBezTo>
                    <a:cubicBezTo>
                      <a:pt x="17" y="176"/>
                      <a:pt x="20" y="184"/>
                      <a:pt x="27" y="190"/>
                    </a:cubicBezTo>
                    <a:cubicBezTo>
                      <a:pt x="42" y="205"/>
                      <a:pt x="75" y="212"/>
                      <a:pt x="134" y="212"/>
                    </a:cubicBezTo>
                    <a:cubicBezTo>
                      <a:pt x="138" y="212"/>
                      <a:pt x="143" y="212"/>
                      <a:pt x="148" y="212"/>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2" name="Google Shape;1762;p36"/>
              <p:cNvSpPr/>
              <p:nvPr/>
            </p:nvSpPr>
            <p:spPr>
              <a:xfrm rot="-188646">
                <a:off x="7252909" y="4008258"/>
                <a:ext cx="82440" cy="115200"/>
              </a:xfrm>
              <a:custGeom>
                <a:avLst/>
                <a:gdLst/>
                <a:ahLst/>
                <a:cxnLst/>
                <a:rect l="l" t="t" r="r" b="b"/>
                <a:pathLst>
                  <a:path w="229" h="320" extrusionOk="0">
                    <a:moveTo>
                      <a:pt x="17" y="277"/>
                    </a:moveTo>
                    <a:cubicBezTo>
                      <a:pt x="26" y="278"/>
                      <a:pt x="35" y="270"/>
                      <a:pt x="36" y="261"/>
                    </a:cubicBezTo>
                    <a:cubicBezTo>
                      <a:pt x="43" y="208"/>
                      <a:pt x="75" y="70"/>
                      <a:pt x="142" y="67"/>
                    </a:cubicBezTo>
                    <a:cubicBezTo>
                      <a:pt x="151" y="66"/>
                      <a:pt x="158" y="69"/>
                      <a:pt x="164" y="76"/>
                    </a:cubicBezTo>
                    <a:cubicBezTo>
                      <a:pt x="201" y="113"/>
                      <a:pt x="193" y="245"/>
                      <a:pt x="189" y="295"/>
                    </a:cubicBezTo>
                    <a:cubicBezTo>
                      <a:pt x="189" y="306"/>
                      <a:pt x="188" y="315"/>
                      <a:pt x="188" y="320"/>
                    </a:cubicBezTo>
                    <a:lnTo>
                      <a:pt x="225" y="320"/>
                    </a:lnTo>
                    <a:cubicBezTo>
                      <a:pt x="225" y="315"/>
                      <a:pt x="225" y="307"/>
                      <a:pt x="226" y="297"/>
                    </a:cubicBezTo>
                    <a:cubicBezTo>
                      <a:pt x="230" y="233"/>
                      <a:pt x="239" y="99"/>
                      <a:pt x="190" y="50"/>
                    </a:cubicBezTo>
                    <a:cubicBezTo>
                      <a:pt x="177" y="36"/>
                      <a:pt x="160" y="29"/>
                      <a:pt x="140" y="30"/>
                    </a:cubicBezTo>
                    <a:cubicBezTo>
                      <a:pt x="92" y="32"/>
                      <a:pt x="60" y="71"/>
                      <a:pt x="39" y="117"/>
                    </a:cubicBezTo>
                    <a:lnTo>
                      <a:pt x="41" y="1"/>
                    </a:lnTo>
                    <a:lnTo>
                      <a:pt x="4" y="0"/>
                    </a:lnTo>
                    <a:lnTo>
                      <a:pt x="0" y="258"/>
                    </a:lnTo>
                    <a:cubicBezTo>
                      <a:pt x="0" y="268"/>
                      <a:pt x="7" y="276"/>
                      <a:pt x="17"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3" name="Google Shape;1763;p36"/>
              <p:cNvSpPr/>
              <p:nvPr/>
            </p:nvSpPr>
            <p:spPr>
              <a:xfrm rot="-188646">
                <a:off x="7431874" y="4020033"/>
                <a:ext cx="42480" cy="58320"/>
              </a:xfrm>
              <a:custGeom>
                <a:avLst/>
                <a:gdLst/>
                <a:ahLst/>
                <a:cxnLst/>
                <a:rect l="l" t="t" r="r" b="b"/>
                <a:pathLst>
                  <a:path w="118" h="162" extrusionOk="0">
                    <a:moveTo>
                      <a:pt x="47" y="162"/>
                    </a:moveTo>
                    <a:lnTo>
                      <a:pt x="84" y="162"/>
                    </a:lnTo>
                    <a:lnTo>
                      <a:pt x="84" y="84"/>
                    </a:lnTo>
                    <a:lnTo>
                      <a:pt x="118" y="84"/>
                    </a:lnTo>
                    <a:lnTo>
                      <a:pt x="118" y="47"/>
                    </a:lnTo>
                    <a:lnTo>
                      <a:pt x="84" y="47"/>
                    </a:lnTo>
                    <a:lnTo>
                      <a:pt x="84" y="0"/>
                    </a:lnTo>
                    <a:lnTo>
                      <a:pt x="47" y="0"/>
                    </a:lnTo>
                    <a:lnTo>
                      <a:pt x="47" y="47"/>
                    </a:lnTo>
                    <a:lnTo>
                      <a:pt x="0" y="47"/>
                    </a:lnTo>
                    <a:lnTo>
                      <a:pt x="0" y="84"/>
                    </a:lnTo>
                    <a:lnTo>
                      <a:pt x="47" y="84"/>
                    </a:lnTo>
                    <a:lnTo>
                      <a:pt x="47" y="162"/>
                    </a:ln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6"/>
              <p:cNvSpPr/>
              <p:nvPr/>
            </p:nvSpPr>
            <p:spPr>
              <a:xfrm rot="-188646">
                <a:off x="7511566" y="3994090"/>
                <a:ext cx="93600" cy="96120"/>
              </a:xfrm>
              <a:custGeom>
                <a:avLst/>
                <a:gdLst/>
                <a:ahLst/>
                <a:cxnLst/>
                <a:rect l="l" t="t" r="r" b="b"/>
                <a:pathLst>
                  <a:path w="260" h="267" extrusionOk="0">
                    <a:moveTo>
                      <a:pt x="19" y="267"/>
                    </a:moveTo>
                    <a:lnTo>
                      <a:pt x="19" y="267"/>
                    </a:lnTo>
                    <a:cubicBezTo>
                      <a:pt x="29" y="267"/>
                      <a:pt x="37" y="259"/>
                      <a:pt x="37" y="249"/>
                    </a:cubicBezTo>
                    <a:lnTo>
                      <a:pt x="37" y="229"/>
                    </a:lnTo>
                    <a:cubicBezTo>
                      <a:pt x="39" y="201"/>
                      <a:pt x="49" y="148"/>
                      <a:pt x="97" y="100"/>
                    </a:cubicBezTo>
                    <a:cubicBezTo>
                      <a:pt x="158" y="38"/>
                      <a:pt x="182" y="34"/>
                      <a:pt x="191" y="37"/>
                    </a:cubicBezTo>
                    <a:cubicBezTo>
                      <a:pt x="200" y="40"/>
                      <a:pt x="207" y="58"/>
                      <a:pt x="211" y="85"/>
                    </a:cubicBezTo>
                    <a:cubicBezTo>
                      <a:pt x="223" y="183"/>
                      <a:pt x="224" y="261"/>
                      <a:pt x="224" y="262"/>
                    </a:cubicBezTo>
                    <a:lnTo>
                      <a:pt x="260" y="262"/>
                    </a:lnTo>
                    <a:cubicBezTo>
                      <a:pt x="260" y="259"/>
                      <a:pt x="260" y="181"/>
                      <a:pt x="247" y="80"/>
                    </a:cubicBezTo>
                    <a:cubicBezTo>
                      <a:pt x="241" y="36"/>
                      <a:pt x="227" y="11"/>
                      <a:pt x="203" y="3"/>
                    </a:cubicBezTo>
                    <a:cubicBezTo>
                      <a:pt x="171" y="-8"/>
                      <a:pt x="132" y="13"/>
                      <a:pt x="71" y="74"/>
                    </a:cubicBezTo>
                    <a:cubicBezTo>
                      <a:pt x="57" y="88"/>
                      <a:pt x="46" y="102"/>
                      <a:pt x="37" y="117"/>
                    </a:cubicBezTo>
                    <a:lnTo>
                      <a:pt x="37" y="21"/>
                    </a:lnTo>
                    <a:lnTo>
                      <a:pt x="0" y="21"/>
                    </a:lnTo>
                    <a:lnTo>
                      <a:pt x="0" y="229"/>
                    </a:lnTo>
                    <a:cubicBezTo>
                      <a:pt x="-1" y="241"/>
                      <a:pt x="0" y="249"/>
                      <a:pt x="0" y="251"/>
                    </a:cubicBezTo>
                    <a:cubicBezTo>
                      <a:pt x="1" y="260"/>
                      <a:pt x="9" y="267"/>
                      <a:pt x="19" y="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5" name="Google Shape;1765;p36"/>
              <p:cNvSpPr/>
              <p:nvPr/>
            </p:nvSpPr>
            <p:spPr>
              <a:xfrm rot="-188646">
                <a:off x="7625826" y="4042194"/>
                <a:ext cx="41040" cy="13320"/>
              </a:xfrm>
              <a:custGeom>
                <a:avLst/>
                <a:gdLst/>
                <a:ahLst/>
                <a:cxnLst/>
                <a:rect l="l" t="t" r="r" b="b"/>
                <a:pathLst>
                  <a:path w="114" h="37" extrusionOk="0">
                    <a:moveTo>
                      <a:pt x="114" y="0"/>
                    </a:moveTo>
                    <a:lnTo>
                      <a:pt x="0" y="0"/>
                    </a:lnTo>
                    <a:lnTo>
                      <a:pt x="0" y="37"/>
                    </a:lnTo>
                    <a:lnTo>
                      <a:pt x="114" y="37"/>
                    </a:lnTo>
                    <a:lnTo>
                      <a:pt x="114"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6" name="Google Shape;1766;p36"/>
              <p:cNvSpPr/>
              <p:nvPr/>
            </p:nvSpPr>
            <p:spPr>
              <a:xfrm rot="-188646">
                <a:off x="7694306" y="3969239"/>
                <a:ext cx="42480" cy="105840"/>
              </a:xfrm>
              <a:custGeom>
                <a:avLst/>
                <a:gdLst/>
                <a:ahLst/>
                <a:cxnLst/>
                <a:rect l="l" t="t" r="r" b="b"/>
                <a:pathLst>
                  <a:path w="118" h="294" extrusionOk="0">
                    <a:moveTo>
                      <a:pt x="78" y="111"/>
                    </a:moveTo>
                    <a:lnTo>
                      <a:pt x="81" y="294"/>
                    </a:lnTo>
                    <a:lnTo>
                      <a:pt x="118" y="293"/>
                    </a:lnTo>
                    <a:lnTo>
                      <a:pt x="114" y="18"/>
                    </a:lnTo>
                    <a:cubicBezTo>
                      <a:pt x="113" y="9"/>
                      <a:pt x="107" y="2"/>
                      <a:pt x="99" y="0"/>
                    </a:cubicBezTo>
                    <a:cubicBezTo>
                      <a:pt x="90" y="-2"/>
                      <a:pt x="81" y="3"/>
                      <a:pt x="78" y="11"/>
                    </a:cubicBezTo>
                    <a:cubicBezTo>
                      <a:pt x="78" y="11"/>
                      <a:pt x="61" y="55"/>
                      <a:pt x="47" y="90"/>
                    </a:cubicBezTo>
                    <a:cubicBezTo>
                      <a:pt x="36" y="121"/>
                      <a:pt x="0" y="153"/>
                      <a:pt x="0" y="153"/>
                    </a:cubicBezTo>
                    <a:lnTo>
                      <a:pt x="24" y="180"/>
                    </a:lnTo>
                    <a:cubicBezTo>
                      <a:pt x="26" y="179"/>
                      <a:pt x="62" y="147"/>
                      <a:pt x="78" y="1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7" name="Google Shape;1767;p36"/>
              <p:cNvSpPr/>
              <p:nvPr/>
            </p:nvSpPr>
            <p:spPr>
              <a:xfrm rot="-188646">
                <a:off x="7341440" y="3928326"/>
                <a:ext cx="71280" cy="85680"/>
              </a:xfrm>
              <a:custGeom>
                <a:avLst/>
                <a:gdLst/>
                <a:ahLst/>
                <a:cxnLst/>
                <a:rect l="l" t="t" r="r" b="b"/>
                <a:pathLst>
                  <a:path w="198" h="238" extrusionOk="0">
                    <a:moveTo>
                      <a:pt x="83" y="238"/>
                    </a:moveTo>
                    <a:cubicBezTo>
                      <a:pt x="119" y="238"/>
                      <a:pt x="160" y="233"/>
                      <a:pt x="198" y="227"/>
                    </a:cubicBezTo>
                    <a:lnTo>
                      <a:pt x="192" y="191"/>
                    </a:lnTo>
                    <a:cubicBezTo>
                      <a:pt x="126" y="202"/>
                      <a:pt x="60" y="205"/>
                      <a:pt x="40" y="198"/>
                    </a:cubicBezTo>
                    <a:cubicBezTo>
                      <a:pt x="55" y="178"/>
                      <a:pt x="79" y="166"/>
                      <a:pt x="102" y="154"/>
                    </a:cubicBezTo>
                    <a:cubicBezTo>
                      <a:pt x="138" y="136"/>
                      <a:pt x="183" y="113"/>
                      <a:pt x="169" y="60"/>
                    </a:cubicBezTo>
                    <a:cubicBezTo>
                      <a:pt x="156" y="10"/>
                      <a:pt x="123" y="2"/>
                      <a:pt x="110" y="0"/>
                    </a:cubicBezTo>
                    <a:cubicBezTo>
                      <a:pt x="83" y="-3"/>
                      <a:pt x="57" y="13"/>
                      <a:pt x="44" y="39"/>
                    </a:cubicBezTo>
                    <a:lnTo>
                      <a:pt x="76" y="55"/>
                    </a:lnTo>
                    <a:cubicBezTo>
                      <a:pt x="82" y="44"/>
                      <a:pt x="95" y="35"/>
                      <a:pt x="106" y="37"/>
                    </a:cubicBezTo>
                    <a:cubicBezTo>
                      <a:pt x="123" y="38"/>
                      <a:pt x="130" y="58"/>
                      <a:pt x="134" y="69"/>
                    </a:cubicBezTo>
                    <a:cubicBezTo>
                      <a:pt x="139" y="91"/>
                      <a:pt x="129" y="100"/>
                      <a:pt x="86" y="122"/>
                    </a:cubicBezTo>
                    <a:cubicBezTo>
                      <a:pt x="61" y="135"/>
                      <a:pt x="31" y="150"/>
                      <a:pt x="11" y="176"/>
                    </a:cubicBezTo>
                    <a:cubicBezTo>
                      <a:pt x="-4" y="195"/>
                      <a:pt x="1" y="209"/>
                      <a:pt x="5" y="216"/>
                    </a:cubicBezTo>
                    <a:cubicBezTo>
                      <a:pt x="15" y="233"/>
                      <a:pt x="46" y="238"/>
                      <a:pt x="83"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6"/>
              <p:cNvSpPr/>
              <p:nvPr/>
            </p:nvSpPr>
            <p:spPr>
              <a:xfrm rot="-188646">
                <a:off x="7831190" y="3835745"/>
                <a:ext cx="87480" cy="117720"/>
              </a:xfrm>
              <a:custGeom>
                <a:avLst/>
                <a:gdLst/>
                <a:ahLst/>
                <a:cxnLst/>
                <a:rect l="l" t="t" r="r" b="b"/>
                <a:pathLst>
                  <a:path w="243" h="327" extrusionOk="0">
                    <a:moveTo>
                      <a:pt x="128" y="108"/>
                    </a:moveTo>
                    <a:cubicBezTo>
                      <a:pt x="111" y="103"/>
                      <a:pt x="93" y="106"/>
                      <a:pt x="78" y="113"/>
                    </a:cubicBezTo>
                    <a:lnTo>
                      <a:pt x="95" y="65"/>
                    </a:lnTo>
                    <a:lnTo>
                      <a:pt x="243" y="36"/>
                    </a:lnTo>
                    <a:lnTo>
                      <a:pt x="236" y="0"/>
                    </a:lnTo>
                    <a:lnTo>
                      <a:pt x="78" y="31"/>
                    </a:lnTo>
                    <a:cubicBezTo>
                      <a:pt x="72" y="32"/>
                      <a:pt x="66" y="36"/>
                      <a:pt x="64" y="43"/>
                    </a:cubicBezTo>
                    <a:lnTo>
                      <a:pt x="25" y="152"/>
                    </a:lnTo>
                    <a:cubicBezTo>
                      <a:pt x="22" y="160"/>
                      <a:pt x="25" y="169"/>
                      <a:pt x="32" y="173"/>
                    </a:cubicBezTo>
                    <a:cubicBezTo>
                      <a:pt x="39" y="178"/>
                      <a:pt x="48" y="177"/>
                      <a:pt x="55" y="171"/>
                    </a:cubicBezTo>
                    <a:cubicBezTo>
                      <a:pt x="67" y="160"/>
                      <a:pt x="98" y="138"/>
                      <a:pt x="117" y="143"/>
                    </a:cubicBezTo>
                    <a:cubicBezTo>
                      <a:pt x="129" y="147"/>
                      <a:pt x="135" y="165"/>
                      <a:pt x="138" y="179"/>
                    </a:cubicBezTo>
                    <a:cubicBezTo>
                      <a:pt x="149" y="232"/>
                      <a:pt x="125" y="276"/>
                      <a:pt x="96" y="288"/>
                    </a:cubicBezTo>
                    <a:cubicBezTo>
                      <a:pt x="73" y="297"/>
                      <a:pt x="50" y="285"/>
                      <a:pt x="31" y="254"/>
                    </a:cubicBezTo>
                    <a:lnTo>
                      <a:pt x="0" y="273"/>
                    </a:lnTo>
                    <a:cubicBezTo>
                      <a:pt x="22" y="308"/>
                      <a:pt x="51" y="327"/>
                      <a:pt x="81" y="327"/>
                    </a:cubicBezTo>
                    <a:cubicBezTo>
                      <a:pt x="90" y="327"/>
                      <a:pt x="100" y="325"/>
                      <a:pt x="109" y="322"/>
                    </a:cubicBezTo>
                    <a:cubicBezTo>
                      <a:pt x="153" y="304"/>
                      <a:pt x="189" y="244"/>
                      <a:pt x="174" y="172"/>
                    </a:cubicBezTo>
                    <a:cubicBezTo>
                      <a:pt x="167" y="137"/>
                      <a:pt x="151" y="116"/>
                      <a:pt x="128" y="1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9" name="Google Shape;1769;p36"/>
              <p:cNvSpPr/>
              <p:nvPr/>
            </p:nvSpPr>
            <p:spPr>
              <a:xfrm rot="-188646">
                <a:off x="7223623" y="4149688"/>
                <a:ext cx="554759" cy="13320"/>
              </a:xfrm>
              <a:custGeom>
                <a:avLst/>
                <a:gdLst/>
                <a:ahLst/>
                <a:cxnLst/>
                <a:rect l="l" t="t" r="r" b="b"/>
                <a:pathLst>
                  <a:path w="1541" h="37" extrusionOk="0">
                    <a:moveTo>
                      <a:pt x="0" y="37"/>
                    </a:moveTo>
                    <a:lnTo>
                      <a:pt x="1541" y="37"/>
                    </a:lnTo>
                    <a:lnTo>
                      <a:pt x="1541"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0" name="Google Shape;1770;p36"/>
              <p:cNvSpPr/>
              <p:nvPr/>
            </p:nvSpPr>
            <p:spPr>
              <a:xfrm rot="-188646">
                <a:off x="7368788" y="4298083"/>
                <a:ext cx="86040" cy="13320"/>
              </a:xfrm>
              <a:custGeom>
                <a:avLst/>
                <a:gdLst/>
                <a:ahLst/>
                <a:cxnLst/>
                <a:rect l="l" t="t" r="r" b="b"/>
                <a:pathLst>
                  <a:path w="239" h="37" extrusionOk="0">
                    <a:moveTo>
                      <a:pt x="0" y="37"/>
                    </a:moveTo>
                    <a:lnTo>
                      <a:pt x="239" y="37"/>
                    </a:lnTo>
                    <a:lnTo>
                      <a:pt x="23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6"/>
              <p:cNvSpPr/>
              <p:nvPr/>
            </p:nvSpPr>
            <p:spPr>
              <a:xfrm rot="-188646">
                <a:off x="7470317" y="4239424"/>
                <a:ext cx="65160" cy="99720"/>
              </a:xfrm>
              <a:custGeom>
                <a:avLst/>
                <a:gdLst/>
                <a:ahLst/>
                <a:cxnLst/>
                <a:rect l="l" t="t" r="r" b="b"/>
                <a:pathLst>
                  <a:path w="181" h="277" extrusionOk="0">
                    <a:moveTo>
                      <a:pt x="139" y="48"/>
                    </a:moveTo>
                    <a:cubicBezTo>
                      <a:pt x="137" y="35"/>
                      <a:pt x="131" y="2"/>
                      <a:pt x="105" y="0"/>
                    </a:cubicBezTo>
                    <a:cubicBezTo>
                      <a:pt x="76" y="-4"/>
                      <a:pt x="53" y="40"/>
                      <a:pt x="38" y="78"/>
                    </a:cubicBezTo>
                    <a:lnTo>
                      <a:pt x="72" y="91"/>
                    </a:lnTo>
                    <a:cubicBezTo>
                      <a:pt x="80" y="71"/>
                      <a:pt x="92" y="50"/>
                      <a:pt x="100" y="40"/>
                    </a:cubicBezTo>
                    <a:cubicBezTo>
                      <a:pt x="101" y="43"/>
                      <a:pt x="102" y="48"/>
                      <a:pt x="103" y="54"/>
                    </a:cubicBezTo>
                    <a:cubicBezTo>
                      <a:pt x="116" y="126"/>
                      <a:pt x="57" y="169"/>
                      <a:pt x="21" y="195"/>
                    </a:cubicBezTo>
                    <a:lnTo>
                      <a:pt x="11" y="202"/>
                    </a:lnTo>
                    <a:cubicBezTo>
                      <a:pt x="-3" y="213"/>
                      <a:pt x="-1" y="225"/>
                      <a:pt x="0" y="229"/>
                    </a:cubicBezTo>
                    <a:cubicBezTo>
                      <a:pt x="4" y="240"/>
                      <a:pt x="10" y="262"/>
                      <a:pt x="178" y="277"/>
                    </a:cubicBezTo>
                    <a:lnTo>
                      <a:pt x="181" y="240"/>
                    </a:lnTo>
                    <a:cubicBezTo>
                      <a:pt x="132" y="236"/>
                      <a:pt x="76" y="228"/>
                      <a:pt x="49" y="220"/>
                    </a:cubicBezTo>
                    <a:cubicBezTo>
                      <a:pt x="87" y="192"/>
                      <a:pt x="156" y="137"/>
                      <a:pt x="139" y="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6"/>
              <p:cNvSpPr/>
              <p:nvPr/>
            </p:nvSpPr>
            <p:spPr>
              <a:xfrm rot="-188646">
                <a:off x="7558117" y="4235450"/>
                <a:ext cx="113040" cy="100080"/>
              </a:xfrm>
              <a:custGeom>
                <a:avLst/>
                <a:gdLst/>
                <a:ahLst/>
                <a:cxnLst/>
                <a:rect l="l" t="t" r="r" b="b"/>
                <a:pathLst>
                  <a:path w="314" h="278" extrusionOk="0">
                    <a:moveTo>
                      <a:pt x="183" y="236"/>
                    </a:moveTo>
                    <a:cubicBezTo>
                      <a:pt x="176" y="240"/>
                      <a:pt x="173" y="241"/>
                      <a:pt x="172" y="242"/>
                    </a:cubicBezTo>
                    <a:cubicBezTo>
                      <a:pt x="165" y="231"/>
                      <a:pt x="173" y="178"/>
                      <a:pt x="177" y="146"/>
                    </a:cubicBezTo>
                    <a:cubicBezTo>
                      <a:pt x="181" y="115"/>
                      <a:pt x="186" y="82"/>
                      <a:pt x="186" y="53"/>
                    </a:cubicBezTo>
                    <a:cubicBezTo>
                      <a:pt x="186" y="28"/>
                      <a:pt x="175" y="20"/>
                      <a:pt x="165" y="18"/>
                    </a:cubicBezTo>
                    <a:cubicBezTo>
                      <a:pt x="155" y="15"/>
                      <a:pt x="133" y="10"/>
                      <a:pt x="60" y="132"/>
                    </a:cubicBezTo>
                    <a:lnTo>
                      <a:pt x="86" y="7"/>
                    </a:lnTo>
                    <a:lnTo>
                      <a:pt x="50" y="0"/>
                    </a:lnTo>
                    <a:lnTo>
                      <a:pt x="0" y="240"/>
                    </a:lnTo>
                    <a:cubicBezTo>
                      <a:pt x="-2" y="249"/>
                      <a:pt x="3" y="258"/>
                      <a:pt x="12" y="261"/>
                    </a:cubicBezTo>
                    <a:cubicBezTo>
                      <a:pt x="20" y="264"/>
                      <a:pt x="30" y="261"/>
                      <a:pt x="34" y="253"/>
                    </a:cubicBezTo>
                    <a:cubicBezTo>
                      <a:pt x="73" y="180"/>
                      <a:pt x="122" y="98"/>
                      <a:pt x="149" y="66"/>
                    </a:cubicBezTo>
                    <a:cubicBezTo>
                      <a:pt x="148" y="89"/>
                      <a:pt x="144" y="116"/>
                      <a:pt x="141" y="141"/>
                    </a:cubicBezTo>
                    <a:cubicBezTo>
                      <a:pt x="132" y="207"/>
                      <a:pt x="125" y="254"/>
                      <a:pt x="151" y="272"/>
                    </a:cubicBezTo>
                    <a:cubicBezTo>
                      <a:pt x="157" y="276"/>
                      <a:pt x="163" y="278"/>
                      <a:pt x="171" y="278"/>
                    </a:cubicBezTo>
                    <a:cubicBezTo>
                      <a:pt x="180" y="278"/>
                      <a:pt x="190" y="275"/>
                      <a:pt x="201" y="268"/>
                    </a:cubicBezTo>
                    <a:cubicBezTo>
                      <a:pt x="278" y="226"/>
                      <a:pt x="313" y="183"/>
                      <a:pt x="314" y="181"/>
                    </a:cubicBezTo>
                    <a:lnTo>
                      <a:pt x="286" y="158"/>
                    </a:lnTo>
                    <a:cubicBezTo>
                      <a:pt x="285" y="158"/>
                      <a:pt x="253" y="198"/>
                      <a:pt x="183" y="2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3" name="Google Shape;1773;p36"/>
              <p:cNvSpPr/>
              <p:nvPr/>
            </p:nvSpPr>
            <p:spPr>
              <a:xfrm rot="-188646">
                <a:off x="7676678" y="4242036"/>
                <a:ext cx="55080" cy="60120"/>
              </a:xfrm>
              <a:custGeom>
                <a:avLst/>
                <a:gdLst/>
                <a:ahLst/>
                <a:cxnLst/>
                <a:rect l="l" t="t" r="r" b="b"/>
                <a:pathLst>
                  <a:path w="153" h="167" extrusionOk="0">
                    <a:moveTo>
                      <a:pt x="149" y="89"/>
                    </a:moveTo>
                    <a:lnTo>
                      <a:pt x="153" y="53"/>
                    </a:lnTo>
                    <a:lnTo>
                      <a:pt x="93" y="46"/>
                    </a:lnTo>
                    <a:lnTo>
                      <a:pt x="103" y="10"/>
                    </a:lnTo>
                    <a:lnTo>
                      <a:pt x="67" y="0"/>
                    </a:lnTo>
                    <a:lnTo>
                      <a:pt x="56" y="42"/>
                    </a:lnTo>
                    <a:lnTo>
                      <a:pt x="4" y="36"/>
                    </a:lnTo>
                    <a:lnTo>
                      <a:pt x="0" y="73"/>
                    </a:lnTo>
                    <a:lnTo>
                      <a:pt x="47" y="78"/>
                    </a:lnTo>
                    <a:lnTo>
                      <a:pt x="26" y="158"/>
                    </a:lnTo>
                    <a:lnTo>
                      <a:pt x="61" y="167"/>
                    </a:lnTo>
                    <a:lnTo>
                      <a:pt x="84" y="82"/>
                    </a:lnTo>
                    <a:lnTo>
                      <a:pt x="149" y="89"/>
                    </a:ln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4" name="Google Shape;1774;p36"/>
              <p:cNvSpPr/>
              <p:nvPr/>
            </p:nvSpPr>
            <p:spPr>
              <a:xfrm rot="-188646">
                <a:off x="7728560" y="4199691"/>
                <a:ext cx="90000" cy="116280"/>
              </a:xfrm>
              <a:custGeom>
                <a:avLst/>
                <a:gdLst/>
                <a:ahLst/>
                <a:cxnLst/>
                <a:rect l="l" t="t" r="r" b="b"/>
                <a:pathLst>
                  <a:path w="250" h="323" extrusionOk="0">
                    <a:moveTo>
                      <a:pt x="150" y="318"/>
                    </a:moveTo>
                    <a:cubicBezTo>
                      <a:pt x="201" y="306"/>
                      <a:pt x="236" y="272"/>
                      <a:pt x="247" y="224"/>
                    </a:cubicBezTo>
                    <a:cubicBezTo>
                      <a:pt x="256" y="187"/>
                      <a:pt x="243" y="166"/>
                      <a:pt x="231" y="155"/>
                    </a:cubicBezTo>
                    <a:cubicBezTo>
                      <a:pt x="209" y="134"/>
                      <a:pt x="169" y="134"/>
                      <a:pt x="135" y="139"/>
                    </a:cubicBezTo>
                    <a:cubicBezTo>
                      <a:pt x="149" y="116"/>
                      <a:pt x="160" y="84"/>
                      <a:pt x="156" y="44"/>
                    </a:cubicBezTo>
                    <a:cubicBezTo>
                      <a:pt x="155" y="34"/>
                      <a:pt x="152" y="5"/>
                      <a:pt x="129" y="0"/>
                    </a:cubicBezTo>
                    <a:cubicBezTo>
                      <a:pt x="106" y="-4"/>
                      <a:pt x="78" y="25"/>
                      <a:pt x="47" y="87"/>
                    </a:cubicBezTo>
                    <a:lnTo>
                      <a:pt x="80" y="103"/>
                    </a:lnTo>
                    <a:cubicBezTo>
                      <a:pt x="92" y="79"/>
                      <a:pt x="109" y="53"/>
                      <a:pt x="119" y="42"/>
                    </a:cubicBezTo>
                    <a:cubicBezTo>
                      <a:pt x="119" y="44"/>
                      <a:pt x="120" y="45"/>
                      <a:pt x="120" y="47"/>
                    </a:cubicBezTo>
                    <a:cubicBezTo>
                      <a:pt x="127" y="117"/>
                      <a:pt x="73" y="153"/>
                      <a:pt x="70" y="154"/>
                    </a:cubicBezTo>
                    <a:cubicBezTo>
                      <a:pt x="62" y="159"/>
                      <a:pt x="60" y="169"/>
                      <a:pt x="63" y="178"/>
                    </a:cubicBezTo>
                    <a:cubicBezTo>
                      <a:pt x="67" y="186"/>
                      <a:pt x="77" y="190"/>
                      <a:pt x="86" y="187"/>
                    </a:cubicBezTo>
                    <a:cubicBezTo>
                      <a:pt x="116" y="177"/>
                      <a:pt x="185" y="163"/>
                      <a:pt x="207" y="182"/>
                    </a:cubicBezTo>
                    <a:cubicBezTo>
                      <a:pt x="209" y="184"/>
                      <a:pt x="217" y="191"/>
                      <a:pt x="211" y="216"/>
                    </a:cubicBezTo>
                    <a:cubicBezTo>
                      <a:pt x="201" y="260"/>
                      <a:pt x="168" y="276"/>
                      <a:pt x="142" y="283"/>
                    </a:cubicBezTo>
                    <a:cubicBezTo>
                      <a:pt x="95" y="294"/>
                      <a:pt x="45" y="279"/>
                      <a:pt x="28" y="258"/>
                    </a:cubicBezTo>
                    <a:lnTo>
                      <a:pt x="0" y="281"/>
                    </a:lnTo>
                    <a:cubicBezTo>
                      <a:pt x="21" y="307"/>
                      <a:pt x="65" y="323"/>
                      <a:pt x="109" y="323"/>
                    </a:cubicBezTo>
                    <a:cubicBezTo>
                      <a:pt x="123" y="323"/>
                      <a:pt x="137" y="321"/>
                      <a:pt x="150" y="3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775" name="Google Shape;1775;p36"/>
            <p:cNvSpPr/>
            <p:nvPr/>
          </p:nvSpPr>
          <p:spPr>
            <a:xfrm>
              <a:off x="6856966" y="4667425"/>
              <a:ext cx="2324735"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1BDB-ABBC-2685-37F4-22696CBE9C0D}"/>
              </a:ext>
            </a:extLst>
          </p:cNvPr>
          <p:cNvSpPr>
            <a:spLocks noGrp="1"/>
          </p:cNvSpPr>
          <p:nvPr>
            <p:ph type="title"/>
          </p:nvPr>
        </p:nvSpPr>
        <p:spPr>
          <a:xfrm>
            <a:off x="893501" y="190405"/>
            <a:ext cx="7704000" cy="572700"/>
          </a:xfrm>
        </p:spPr>
        <p:txBody>
          <a:bodyPr/>
          <a:lstStyle/>
          <a:p>
            <a:pPr algn="l"/>
            <a:r>
              <a:rPr lang="en-IN">
                <a:latin typeface="Times New Roman" panose="02020603050405020304" pitchFamily="18" charset="0"/>
                <a:cs typeface="Times New Roman" panose="02020603050405020304" pitchFamily="18" charset="0"/>
              </a:rPr>
              <a:t>Output</a:t>
            </a:r>
          </a:p>
        </p:txBody>
      </p:sp>
      <p:pic>
        <p:nvPicPr>
          <p:cNvPr id="3" name="Picture 2" descr="A screenshot of a computer&#10;&#10;Description automatically generated">
            <a:extLst>
              <a:ext uri="{FF2B5EF4-FFF2-40B4-BE49-F238E27FC236}">
                <a16:creationId xmlns:a16="http://schemas.microsoft.com/office/drawing/2014/main" id="{E1C381F7-264D-A8F0-1723-92F10C2FE991}"/>
              </a:ext>
            </a:extLst>
          </p:cNvPr>
          <p:cNvPicPr>
            <a:picLocks noChangeAspect="1"/>
          </p:cNvPicPr>
          <p:nvPr/>
        </p:nvPicPr>
        <p:blipFill>
          <a:blip r:embed="rId2"/>
          <a:stretch>
            <a:fillRect/>
          </a:stretch>
        </p:blipFill>
        <p:spPr>
          <a:xfrm>
            <a:off x="671898" y="1018527"/>
            <a:ext cx="7514453" cy="3121892"/>
          </a:xfrm>
          <a:prstGeom prst="rect">
            <a:avLst/>
          </a:prstGeom>
        </p:spPr>
      </p:pic>
    </p:spTree>
    <p:extLst>
      <p:ext uri="{BB962C8B-B14F-4D97-AF65-F5344CB8AC3E}">
        <p14:creationId xmlns:p14="http://schemas.microsoft.com/office/powerpoint/2010/main" val="134621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1BDB-ABBC-2685-37F4-22696CBE9C0D}"/>
              </a:ext>
            </a:extLst>
          </p:cNvPr>
          <p:cNvSpPr>
            <a:spLocks noGrp="1"/>
          </p:cNvSpPr>
          <p:nvPr>
            <p:ph type="title"/>
          </p:nvPr>
        </p:nvSpPr>
        <p:spPr>
          <a:xfrm>
            <a:off x="893501" y="190405"/>
            <a:ext cx="7704000" cy="572700"/>
          </a:xfrm>
        </p:spPr>
        <p:txBody>
          <a:bodyPr/>
          <a:lstStyle/>
          <a:p>
            <a:pPr algn="l"/>
            <a:r>
              <a:rPr lang="en-IN">
                <a:latin typeface="Times New Roman" panose="02020603050405020304" pitchFamily="18" charset="0"/>
                <a:cs typeface="Times New Roman" panose="02020603050405020304" pitchFamily="18" charset="0"/>
              </a:rPr>
              <a:t>Output</a:t>
            </a:r>
          </a:p>
        </p:txBody>
      </p:sp>
      <p:pic>
        <p:nvPicPr>
          <p:cNvPr id="4" name="Picture 3" descr="A screenshot of a computer&#10;&#10;Description automatically generated">
            <a:extLst>
              <a:ext uri="{FF2B5EF4-FFF2-40B4-BE49-F238E27FC236}">
                <a16:creationId xmlns:a16="http://schemas.microsoft.com/office/drawing/2014/main" id="{5E348FC1-BDC4-6384-087F-04AB001F895D}"/>
              </a:ext>
            </a:extLst>
          </p:cNvPr>
          <p:cNvPicPr>
            <a:picLocks noChangeAspect="1"/>
          </p:cNvPicPr>
          <p:nvPr/>
        </p:nvPicPr>
        <p:blipFill>
          <a:blip r:embed="rId2"/>
          <a:stretch>
            <a:fillRect/>
          </a:stretch>
        </p:blipFill>
        <p:spPr>
          <a:xfrm>
            <a:off x="803190" y="1024141"/>
            <a:ext cx="7282762" cy="3187891"/>
          </a:xfrm>
          <a:prstGeom prst="rect">
            <a:avLst/>
          </a:prstGeom>
        </p:spPr>
      </p:pic>
    </p:spTree>
    <p:extLst>
      <p:ext uri="{BB962C8B-B14F-4D97-AF65-F5344CB8AC3E}">
        <p14:creationId xmlns:p14="http://schemas.microsoft.com/office/powerpoint/2010/main" val="3252461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1BDB-ABBC-2685-37F4-22696CBE9C0D}"/>
              </a:ext>
            </a:extLst>
          </p:cNvPr>
          <p:cNvSpPr>
            <a:spLocks noGrp="1"/>
          </p:cNvSpPr>
          <p:nvPr>
            <p:ph type="title"/>
          </p:nvPr>
        </p:nvSpPr>
        <p:spPr>
          <a:xfrm>
            <a:off x="893501" y="190405"/>
            <a:ext cx="7704000" cy="572700"/>
          </a:xfrm>
        </p:spPr>
        <p:txBody>
          <a:bodyPr/>
          <a:lstStyle/>
          <a:p>
            <a:pPr algn="l"/>
            <a:r>
              <a:rPr lang="en-IN">
                <a:latin typeface="Times New Roman" panose="02020603050405020304" pitchFamily="18" charset="0"/>
                <a:cs typeface="Times New Roman" panose="02020603050405020304" pitchFamily="18" charset="0"/>
              </a:rPr>
              <a:t>Output</a:t>
            </a:r>
          </a:p>
        </p:txBody>
      </p:sp>
      <p:pic>
        <p:nvPicPr>
          <p:cNvPr id="5" name="Picture 4" descr="A graph of a distribution of salary&#10;&#10;Description automatically generated">
            <a:extLst>
              <a:ext uri="{FF2B5EF4-FFF2-40B4-BE49-F238E27FC236}">
                <a16:creationId xmlns:a16="http://schemas.microsoft.com/office/drawing/2014/main" id="{E2522825-CA97-C8E9-10F7-49E63B12D554}"/>
              </a:ext>
            </a:extLst>
          </p:cNvPr>
          <p:cNvPicPr>
            <a:picLocks noChangeAspect="1"/>
          </p:cNvPicPr>
          <p:nvPr/>
        </p:nvPicPr>
        <p:blipFill>
          <a:blip r:embed="rId2"/>
          <a:stretch>
            <a:fillRect/>
          </a:stretch>
        </p:blipFill>
        <p:spPr>
          <a:xfrm>
            <a:off x="2139264" y="1145081"/>
            <a:ext cx="4572000" cy="3007799"/>
          </a:xfrm>
          <a:prstGeom prst="rect">
            <a:avLst/>
          </a:prstGeom>
        </p:spPr>
      </p:pic>
    </p:spTree>
    <p:extLst>
      <p:ext uri="{BB962C8B-B14F-4D97-AF65-F5344CB8AC3E}">
        <p14:creationId xmlns:p14="http://schemas.microsoft.com/office/powerpoint/2010/main" val="78347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36"/>
          <p:cNvSpPr/>
          <p:nvPr/>
        </p:nvSpPr>
        <p:spPr>
          <a:xfrm>
            <a:off x="943100" y="776004"/>
            <a:ext cx="1138800" cy="1138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l"/>
              <a:ea typeface="Abel"/>
              <a:cs typeface="Abel"/>
              <a:sym typeface="Abel"/>
            </a:endParaRPr>
          </a:p>
        </p:txBody>
      </p:sp>
      <p:sp>
        <p:nvSpPr>
          <p:cNvPr id="1613" name="Google Shape;1613;p36"/>
          <p:cNvSpPr txBox="1">
            <a:spLocks noGrp="1"/>
          </p:cNvSpPr>
          <p:nvPr>
            <p:ph type="title"/>
          </p:nvPr>
        </p:nvSpPr>
        <p:spPr>
          <a:xfrm>
            <a:off x="587141" y="1436251"/>
            <a:ext cx="4364884" cy="1511400"/>
          </a:xfrm>
          <a:prstGeom prst="rect">
            <a:avLst/>
          </a:prstGeom>
        </p:spPr>
        <p:txBody>
          <a:bodyPr spcFirstLastPara="1" wrap="square" lIns="91425" tIns="91425" rIns="91425" bIns="91425" anchor="b" anchorCtr="0">
            <a:noAutofit/>
          </a:bodyPr>
          <a:lstStyle/>
          <a:p>
            <a:r>
              <a:rPr lang="en" sz="3500" b="1">
                <a:latin typeface="Times New Roman"/>
              </a:rPr>
              <a:t>Conclusions</a:t>
            </a:r>
          </a:p>
        </p:txBody>
      </p:sp>
      <p:sp>
        <p:nvSpPr>
          <p:cNvPr id="1614" name="Google Shape;1614;p36"/>
          <p:cNvSpPr txBox="1">
            <a:spLocks noGrp="1"/>
          </p:cNvSpPr>
          <p:nvPr>
            <p:ph type="title" idx="2"/>
          </p:nvPr>
        </p:nvSpPr>
        <p:spPr>
          <a:xfrm>
            <a:off x="964425" y="1012350"/>
            <a:ext cx="1096200" cy="66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615" name="Google Shape;1615;p36"/>
          <p:cNvSpPr txBox="1">
            <a:spLocks noGrp="1"/>
          </p:cNvSpPr>
          <p:nvPr>
            <p:ph type="subTitle" idx="1"/>
          </p:nvPr>
        </p:nvSpPr>
        <p:spPr>
          <a:xfrm>
            <a:off x="964425" y="3777575"/>
            <a:ext cx="3987600" cy="375000"/>
          </a:xfrm>
          <a:prstGeom prst="rect">
            <a:avLst/>
          </a:prstGeom>
        </p:spPr>
        <p:txBody>
          <a:bodyPr spcFirstLastPara="1" wrap="square" lIns="91425" tIns="91425" rIns="91425" bIns="91425" anchor="t" anchorCtr="0">
            <a:noAutofit/>
          </a:bodyPr>
          <a:lstStyle/>
          <a:p>
            <a:pPr marL="0" indent="0"/>
            <a:r>
              <a:rPr lang="en"/>
              <a:t> </a:t>
            </a:r>
          </a:p>
        </p:txBody>
      </p:sp>
      <p:grpSp>
        <p:nvGrpSpPr>
          <p:cNvPr id="1616" name="Google Shape;1616;p36"/>
          <p:cNvGrpSpPr/>
          <p:nvPr/>
        </p:nvGrpSpPr>
        <p:grpSpPr>
          <a:xfrm>
            <a:off x="5048925" y="314969"/>
            <a:ext cx="5812912" cy="4352456"/>
            <a:chOff x="5048925" y="314969"/>
            <a:chExt cx="5812912" cy="4352456"/>
          </a:xfrm>
        </p:grpSpPr>
        <p:grpSp>
          <p:nvGrpSpPr>
            <p:cNvPr id="1617" name="Google Shape;1617;p36"/>
            <p:cNvGrpSpPr/>
            <p:nvPr/>
          </p:nvGrpSpPr>
          <p:grpSpPr>
            <a:xfrm>
              <a:off x="5048925" y="314969"/>
              <a:ext cx="5812912" cy="4351791"/>
              <a:chOff x="5048925" y="314969"/>
              <a:chExt cx="5812912" cy="4351791"/>
            </a:xfrm>
          </p:grpSpPr>
          <p:sp>
            <p:nvSpPr>
              <p:cNvPr id="1618" name="Google Shape;1618;p36"/>
              <p:cNvSpPr/>
              <p:nvPr/>
            </p:nvSpPr>
            <p:spPr>
              <a:xfrm>
                <a:off x="5048925" y="314969"/>
                <a:ext cx="3967584" cy="4351791"/>
              </a:xfrm>
              <a:custGeom>
                <a:avLst/>
                <a:gdLst/>
                <a:ahLst/>
                <a:cxnLst/>
                <a:rect l="l" t="t" r="r" b="b"/>
                <a:pathLst>
                  <a:path w="13426" h="14726" extrusionOk="0">
                    <a:moveTo>
                      <a:pt x="12596" y="7787"/>
                    </a:moveTo>
                    <a:cubicBezTo>
                      <a:pt x="12594" y="5089"/>
                      <a:pt x="13000" y="4375"/>
                      <a:pt x="11539" y="2096"/>
                    </a:cubicBezTo>
                    <a:cubicBezTo>
                      <a:pt x="10078" y="-184"/>
                      <a:pt x="6491" y="-688"/>
                      <a:pt x="3780" y="1002"/>
                    </a:cubicBezTo>
                    <a:cubicBezTo>
                      <a:pt x="1070" y="2693"/>
                      <a:pt x="339" y="4866"/>
                      <a:pt x="339" y="4866"/>
                    </a:cubicBezTo>
                    <a:cubicBezTo>
                      <a:pt x="339" y="4866"/>
                      <a:pt x="-643" y="7406"/>
                      <a:pt x="738" y="9964"/>
                    </a:cubicBezTo>
                    <a:cubicBezTo>
                      <a:pt x="2002" y="12303"/>
                      <a:pt x="4491" y="13632"/>
                      <a:pt x="6650" y="14726"/>
                    </a:cubicBezTo>
                    <a:lnTo>
                      <a:pt x="12172" y="14726"/>
                    </a:lnTo>
                    <a:cubicBezTo>
                      <a:pt x="12498" y="14452"/>
                      <a:pt x="12783" y="14118"/>
                      <a:pt x="13016" y="13728"/>
                    </a:cubicBezTo>
                    <a:cubicBezTo>
                      <a:pt x="14140" y="11836"/>
                      <a:pt x="12598" y="10486"/>
                      <a:pt x="12596" y="778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19" name="Google Shape;1619;p36"/>
              <p:cNvGrpSpPr/>
              <p:nvPr/>
            </p:nvGrpSpPr>
            <p:grpSpPr>
              <a:xfrm>
                <a:off x="7909557" y="1852901"/>
                <a:ext cx="2952280" cy="2616428"/>
                <a:chOff x="7613594" y="1309516"/>
                <a:chExt cx="4044773" cy="3584640"/>
              </a:xfrm>
            </p:grpSpPr>
            <p:sp>
              <p:nvSpPr>
                <p:cNvPr id="1620" name="Google Shape;1620;p36"/>
                <p:cNvSpPr/>
                <p:nvPr/>
              </p:nvSpPr>
              <p:spPr>
                <a:xfrm>
                  <a:off x="8053330" y="1476752"/>
                  <a:ext cx="242450" cy="285050"/>
                </a:xfrm>
                <a:custGeom>
                  <a:avLst/>
                  <a:gdLst/>
                  <a:ahLst/>
                  <a:cxnLst/>
                  <a:rect l="l" t="t" r="r" b="b"/>
                  <a:pathLst>
                    <a:path w="9698" h="11402" extrusionOk="0">
                      <a:moveTo>
                        <a:pt x="1717" y="34"/>
                      </a:moveTo>
                      <a:cubicBezTo>
                        <a:pt x="1256" y="-88"/>
                        <a:pt x="550" y="224"/>
                        <a:pt x="333" y="441"/>
                      </a:cubicBezTo>
                      <a:cubicBezTo>
                        <a:pt x="116" y="658"/>
                        <a:pt x="-264" y="-7"/>
                        <a:pt x="414" y="1336"/>
                      </a:cubicBezTo>
                      <a:cubicBezTo>
                        <a:pt x="1093" y="2679"/>
                        <a:pt x="3481" y="6846"/>
                        <a:pt x="4404" y="8501"/>
                      </a:cubicBezTo>
                      <a:cubicBezTo>
                        <a:pt x="5327" y="10156"/>
                        <a:pt x="5312" y="10888"/>
                        <a:pt x="5950" y="11268"/>
                      </a:cubicBezTo>
                      <a:cubicBezTo>
                        <a:pt x="6588" y="11648"/>
                        <a:pt x="7606" y="11133"/>
                        <a:pt x="8230" y="10780"/>
                      </a:cubicBezTo>
                      <a:cubicBezTo>
                        <a:pt x="8854" y="10427"/>
                        <a:pt x="9682" y="9763"/>
                        <a:pt x="9695" y="9152"/>
                      </a:cubicBezTo>
                      <a:cubicBezTo>
                        <a:pt x="9709" y="8542"/>
                        <a:pt x="8718" y="7701"/>
                        <a:pt x="8311" y="7117"/>
                      </a:cubicBezTo>
                      <a:cubicBezTo>
                        <a:pt x="7904" y="6534"/>
                        <a:pt x="7579" y="6085"/>
                        <a:pt x="7253" y="5651"/>
                      </a:cubicBezTo>
                      <a:cubicBezTo>
                        <a:pt x="6927" y="5217"/>
                        <a:pt x="6751" y="4782"/>
                        <a:pt x="6357" y="4511"/>
                      </a:cubicBezTo>
                      <a:cubicBezTo>
                        <a:pt x="5964" y="4240"/>
                        <a:pt x="5408" y="4389"/>
                        <a:pt x="4892" y="4023"/>
                      </a:cubicBezTo>
                      <a:cubicBezTo>
                        <a:pt x="4377" y="3657"/>
                        <a:pt x="3563" y="2788"/>
                        <a:pt x="3264" y="2313"/>
                      </a:cubicBezTo>
                      <a:cubicBezTo>
                        <a:pt x="2966" y="1838"/>
                        <a:pt x="3359" y="1554"/>
                        <a:pt x="3101" y="1174"/>
                      </a:cubicBezTo>
                      <a:cubicBezTo>
                        <a:pt x="2843" y="794"/>
                        <a:pt x="2178" y="156"/>
                        <a:pt x="1717" y="34"/>
                      </a:cubicBezTo>
                      <a:close/>
                    </a:path>
                  </a:pathLst>
                </a:custGeom>
                <a:solidFill>
                  <a:schemeClr val="lt1"/>
                </a:solidFill>
                <a:ln w="9525" cap="flat" cmpd="sng">
                  <a:solidFill>
                    <a:srgbClr val="000000"/>
                  </a:solidFill>
                  <a:prstDash val="solid"/>
                  <a:round/>
                  <a:headEnd type="none" w="med" len="med"/>
                  <a:tailEnd type="none" w="med" len="med"/>
                </a:ln>
              </p:spPr>
            </p:sp>
            <p:grpSp>
              <p:nvGrpSpPr>
                <p:cNvPr id="1621" name="Google Shape;1621;p36"/>
                <p:cNvGrpSpPr/>
                <p:nvPr/>
              </p:nvGrpSpPr>
              <p:grpSpPr>
                <a:xfrm rot="2008170">
                  <a:off x="7790595" y="1532300"/>
                  <a:ext cx="1100446" cy="972702"/>
                  <a:chOff x="4782737" y="3559661"/>
                  <a:chExt cx="644461" cy="569631"/>
                </a:xfrm>
              </p:grpSpPr>
              <p:sp>
                <p:nvSpPr>
                  <p:cNvPr id="1622" name="Google Shape;1622;p36"/>
                  <p:cNvSpPr/>
                  <p:nvPr/>
                </p:nvSpPr>
                <p:spPr>
                  <a:xfrm rot="-4924179">
                    <a:off x="4840298" y="3612961"/>
                    <a:ext cx="105615" cy="206493"/>
                  </a:xfrm>
                  <a:custGeom>
                    <a:avLst/>
                    <a:gdLst/>
                    <a:ahLst/>
                    <a:cxnLst/>
                    <a:rect l="l" t="t" r="r" b="b"/>
                    <a:pathLst>
                      <a:path w="379" h="741" extrusionOk="0">
                        <a:moveTo>
                          <a:pt x="41" y="650"/>
                        </a:moveTo>
                        <a:cubicBezTo>
                          <a:pt x="61" y="668"/>
                          <a:pt x="114" y="709"/>
                          <a:pt x="175" y="705"/>
                        </a:cubicBezTo>
                        <a:cubicBezTo>
                          <a:pt x="250" y="701"/>
                          <a:pt x="271" y="650"/>
                          <a:pt x="272" y="647"/>
                        </a:cubicBezTo>
                        <a:lnTo>
                          <a:pt x="334" y="374"/>
                        </a:lnTo>
                        <a:lnTo>
                          <a:pt x="343" y="57"/>
                        </a:lnTo>
                        <a:cubicBezTo>
                          <a:pt x="318" y="27"/>
                          <a:pt x="293" y="34"/>
                          <a:pt x="283" y="39"/>
                        </a:cubicBezTo>
                        <a:lnTo>
                          <a:pt x="209" y="234"/>
                        </a:lnTo>
                        <a:lnTo>
                          <a:pt x="41" y="650"/>
                        </a:lnTo>
                        <a:moveTo>
                          <a:pt x="168" y="741"/>
                        </a:moveTo>
                        <a:cubicBezTo>
                          <a:pt x="78" y="741"/>
                          <a:pt x="11" y="670"/>
                          <a:pt x="8" y="667"/>
                        </a:cubicBezTo>
                        <a:lnTo>
                          <a:pt x="0" y="659"/>
                        </a:lnTo>
                        <a:lnTo>
                          <a:pt x="176" y="221"/>
                        </a:lnTo>
                        <a:lnTo>
                          <a:pt x="254" y="16"/>
                        </a:lnTo>
                        <a:lnTo>
                          <a:pt x="259" y="13"/>
                        </a:lnTo>
                        <a:cubicBezTo>
                          <a:pt x="280" y="-2"/>
                          <a:pt x="333" y="-16"/>
                          <a:pt x="375" y="41"/>
                        </a:cubicBezTo>
                        <a:lnTo>
                          <a:pt x="379" y="46"/>
                        </a:lnTo>
                        <a:lnTo>
                          <a:pt x="369" y="378"/>
                        </a:lnTo>
                        <a:lnTo>
                          <a:pt x="305" y="658"/>
                        </a:lnTo>
                        <a:cubicBezTo>
                          <a:pt x="303" y="663"/>
                          <a:pt x="275" y="735"/>
                          <a:pt x="177" y="741"/>
                        </a:cubicBezTo>
                        <a:cubicBezTo>
                          <a:pt x="174" y="741"/>
                          <a:pt x="171" y="741"/>
                          <a:pt x="168" y="7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3" name="Google Shape;1623;p36"/>
                  <p:cNvSpPr/>
                  <p:nvPr/>
                </p:nvSpPr>
                <p:spPr>
                  <a:xfrm rot="-4924179">
                    <a:off x="4857929" y="3553548"/>
                    <a:ext cx="494078" cy="581858"/>
                  </a:xfrm>
                  <a:custGeom>
                    <a:avLst/>
                    <a:gdLst/>
                    <a:ahLst/>
                    <a:cxnLst/>
                    <a:rect l="l" t="t" r="r" b="b"/>
                    <a:pathLst>
                      <a:path w="1773" h="2088" extrusionOk="0">
                        <a:moveTo>
                          <a:pt x="0" y="1619"/>
                        </a:moveTo>
                        <a:lnTo>
                          <a:pt x="438" y="2088"/>
                        </a:lnTo>
                        <a:cubicBezTo>
                          <a:pt x="762" y="1656"/>
                          <a:pt x="897" y="1500"/>
                          <a:pt x="963" y="1491"/>
                        </a:cubicBezTo>
                        <a:cubicBezTo>
                          <a:pt x="1038" y="1480"/>
                          <a:pt x="1624" y="1139"/>
                          <a:pt x="1656" y="1097"/>
                        </a:cubicBezTo>
                        <a:cubicBezTo>
                          <a:pt x="1688" y="1054"/>
                          <a:pt x="1677" y="564"/>
                          <a:pt x="1677" y="564"/>
                        </a:cubicBezTo>
                        <a:cubicBezTo>
                          <a:pt x="1677" y="564"/>
                          <a:pt x="1783" y="447"/>
                          <a:pt x="1773" y="394"/>
                        </a:cubicBezTo>
                        <a:cubicBezTo>
                          <a:pt x="1762" y="340"/>
                          <a:pt x="1538" y="138"/>
                          <a:pt x="1485" y="85"/>
                        </a:cubicBezTo>
                        <a:cubicBezTo>
                          <a:pt x="1432" y="31"/>
                          <a:pt x="1421" y="-43"/>
                          <a:pt x="1379" y="31"/>
                        </a:cubicBezTo>
                        <a:cubicBezTo>
                          <a:pt x="1336" y="106"/>
                          <a:pt x="1336" y="149"/>
                          <a:pt x="1368" y="181"/>
                        </a:cubicBezTo>
                        <a:cubicBezTo>
                          <a:pt x="1400" y="213"/>
                          <a:pt x="1389" y="287"/>
                          <a:pt x="1389" y="287"/>
                        </a:cubicBezTo>
                        <a:lnTo>
                          <a:pt x="1357" y="372"/>
                        </a:lnTo>
                        <a:lnTo>
                          <a:pt x="1336" y="511"/>
                        </a:lnTo>
                        <a:cubicBezTo>
                          <a:pt x="1336" y="511"/>
                          <a:pt x="1304" y="564"/>
                          <a:pt x="1230" y="543"/>
                        </a:cubicBezTo>
                        <a:cubicBezTo>
                          <a:pt x="1155" y="522"/>
                          <a:pt x="1102" y="458"/>
                          <a:pt x="1102" y="458"/>
                        </a:cubicBezTo>
                        <a:lnTo>
                          <a:pt x="1240" y="85"/>
                        </a:lnTo>
                        <a:cubicBezTo>
                          <a:pt x="1240" y="85"/>
                          <a:pt x="1123" y="42"/>
                          <a:pt x="1102" y="127"/>
                        </a:cubicBezTo>
                        <a:cubicBezTo>
                          <a:pt x="1080" y="213"/>
                          <a:pt x="1134" y="181"/>
                          <a:pt x="1027" y="255"/>
                        </a:cubicBezTo>
                        <a:cubicBezTo>
                          <a:pt x="921" y="330"/>
                          <a:pt x="814" y="415"/>
                          <a:pt x="814" y="522"/>
                        </a:cubicBezTo>
                        <a:cubicBezTo>
                          <a:pt x="814" y="628"/>
                          <a:pt x="633" y="1182"/>
                          <a:pt x="633" y="1182"/>
                        </a:cubicBezTo>
                        <a:cubicBezTo>
                          <a:pt x="633" y="1182"/>
                          <a:pt x="311" y="1409"/>
                          <a:pt x="0" y="1619"/>
                        </a:cubicBezTo>
                        <a:close/>
                      </a:path>
                    </a:pathLst>
                  </a:custGeom>
                  <a:solidFill>
                    <a:srgbClr val="CD7A6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24" name="Google Shape;1624;p36"/>
                <p:cNvGrpSpPr/>
                <p:nvPr/>
              </p:nvGrpSpPr>
              <p:grpSpPr>
                <a:xfrm rot="-1230908">
                  <a:off x="9748994" y="2470010"/>
                  <a:ext cx="430796" cy="314406"/>
                  <a:chOff x="4646295" y="3088628"/>
                  <a:chExt cx="309248" cy="225697"/>
                </a:xfrm>
              </p:grpSpPr>
              <p:sp>
                <p:nvSpPr>
                  <p:cNvPr id="1625" name="Google Shape;1625;p36"/>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6" name="Google Shape;1626;p36"/>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7" name="Google Shape;1627;p36"/>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8" name="Google Shape;1628;p36"/>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9" name="Google Shape;1629;p36"/>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30" name="Google Shape;1630;p36"/>
                <p:cNvSpPr/>
                <p:nvPr/>
              </p:nvSpPr>
              <p:spPr>
                <a:xfrm rot="-1230717">
                  <a:off x="8150819" y="1824533"/>
                  <a:ext cx="3151981" cy="259980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rgbClr val="5BE3A8"/>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1" name="Google Shape;1631;p36"/>
                <p:cNvSpPr/>
                <p:nvPr/>
              </p:nvSpPr>
              <p:spPr>
                <a:xfrm rot="-1230717">
                  <a:off x="8150819" y="1824533"/>
                  <a:ext cx="3151981" cy="259980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2" name="Google Shape;1632;p36"/>
                <p:cNvSpPr/>
                <p:nvPr/>
              </p:nvSpPr>
              <p:spPr>
                <a:xfrm rot="-1230717">
                  <a:off x="8558319" y="2776684"/>
                  <a:ext cx="201105" cy="559680"/>
                </a:xfrm>
                <a:custGeom>
                  <a:avLst/>
                  <a:gdLst/>
                  <a:ahLst/>
                  <a:cxnLst/>
                  <a:rect l="l" t="t" r="r" b="b"/>
                  <a:pathLst>
                    <a:path w="401" h="1116" extrusionOk="0">
                      <a:moveTo>
                        <a:pt x="401" y="0"/>
                      </a:moveTo>
                      <a:lnTo>
                        <a:pt x="0" y="1116"/>
                      </a:lnTo>
                      <a:lnTo>
                        <a:pt x="401"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3" name="Google Shape;1633;p36"/>
                <p:cNvSpPr/>
                <p:nvPr/>
              </p:nvSpPr>
              <p:spPr>
                <a:xfrm rot="-1230717">
                  <a:off x="8701127" y="3003808"/>
                  <a:ext cx="12036" cy="273320"/>
                </a:xfrm>
                <a:custGeom>
                  <a:avLst/>
                  <a:gdLst/>
                  <a:ahLst/>
                  <a:cxnLst/>
                  <a:rect l="l" t="t" r="r" b="b"/>
                  <a:pathLst>
                    <a:path w="24" h="545" extrusionOk="0">
                      <a:moveTo>
                        <a:pt x="19" y="0"/>
                      </a:moveTo>
                      <a:cubicBezTo>
                        <a:pt x="19" y="0"/>
                        <a:pt x="38" y="287"/>
                        <a:pt x="0" y="545"/>
                      </a:cubicBezTo>
                      <a:lnTo>
                        <a:pt x="19"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4" name="Google Shape;1634;p36"/>
                <p:cNvSpPr/>
                <p:nvPr/>
              </p:nvSpPr>
              <p:spPr>
                <a:xfrm rot="-1230717">
                  <a:off x="9048044" y="2755033"/>
                  <a:ext cx="14544" cy="521064"/>
                </a:xfrm>
                <a:custGeom>
                  <a:avLst/>
                  <a:gdLst/>
                  <a:ahLst/>
                  <a:cxnLst/>
                  <a:rect l="l" t="t" r="r" b="b"/>
                  <a:pathLst>
                    <a:path w="29" h="1039" extrusionOk="0">
                      <a:moveTo>
                        <a:pt x="0" y="1039"/>
                      </a:moveTo>
                      <a:lnTo>
                        <a:pt x="29" y="0"/>
                      </a:lnTo>
                      <a:lnTo>
                        <a:pt x="0" y="1039"/>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5" name="Google Shape;1635;p36"/>
                <p:cNvSpPr/>
                <p:nvPr/>
              </p:nvSpPr>
              <p:spPr>
                <a:xfrm rot="-1230717">
                  <a:off x="8949866" y="2832600"/>
                  <a:ext cx="95788" cy="373120"/>
                </a:xfrm>
                <a:custGeom>
                  <a:avLst/>
                  <a:gdLst/>
                  <a:ahLst/>
                  <a:cxnLst/>
                  <a:rect l="l" t="t" r="r" b="b"/>
                  <a:pathLst>
                    <a:path w="191" h="744" extrusionOk="0">
                      <a:moveTo>
                        <a:pt x="191" y="744"/>
                      </a:moveTo>
                      <a:cubicBezTo>
                        <a:pt x="191" y="744"/>
                        <a:pt x="29" y="353"/>
                        <a:pt x="0" y="0"/>
                      </a:cubicBezTo>
                      <a:lnTo>
                        <a:pt x="191" y="74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6" name="Google Shape;1636;p36"/>
                <p:cNvSpPr/>
                <p:nvPr/>
              </p:nvSpPr>
              <p:spPr>
                <a:xfrm rot="-1230717">
                  <a:off x="8247109" y="2202015"/>
                  <a:ext cx="345539" cy="208125"/>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rgbClr val="5BE3A8"/>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7" name="Google Shape;1637;p36"/>
                <p:cNvSpPr/>
                <p:nvPr/>
              </p:nvSpPr>
              <p:spPr>
                <a:xfrm rot="-1230717">
                  <a:off x="8247109" y="2202015"/>
                  <a:ext cx="345539" cy="208125"/>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38" name="Google Shape;1638;p36"/>
              <p:cNvSpPr/>
              <p:nvPr/>
            </p:nvSpPr>
            <p:spPr>
              <a:xfrm>
                <a:off x="6988288" y="2125628"/>
                <a:ext cx="61920" cy="78120"/>
              </a:xfrm>
              <a:custGeom>
                <a:avLst/>
                <a:gdLst/>
                <a:ahLst/>
                <a:cxnLst/>
                <a:rect l="l" t="t" r="r" b="b"/>
                <a:pathLst>
                  <a:path w="172" h="217" extrusionOk="0">
                    <a:moveTo>
                      <a:pt x="132" y="122"/>
                    </a:moveTo>
                    <a:cubicBezTo>
                      <a:pt x="126" y="141"/>
                      <a:pt x="115" y="159"/>
                      <a:pt x="102" y="170"/>
                    </a:cubicBezTo>
                    <a:cubicBezTo>
                      <a:pt x="95" y="175"/>
                      <a:pt x="81" y="184"/>
                      <a:pt x="66" y="179"/>
                    </a:cubicBezTo>
                    <a:cubicBezTo>
                      <a:pt x="42" y="172"/>
                      <a:pt x="30" y="134"/>
                      <a:pt x="41" y="96"/>
                    </a:cubicBezTo>
                    <a:cubicBezTo>
                      <a:pt x="51" y="61"/>
                      <a:pt x="75" y="37"/>
                      <a:pt x="98" y="37"/>
                    </a:cubicBezTo>
                    <a:cubicBezTo>
                      <a:pt x="101" y="37"/>
                      <a:pt x="104" y="37"/>
                      <a:pt x="106" y="38"/>
                    </a:cubicBezTo>
                    <a:cubicBezTo>
                      <a:pt x="131" y="45"/>
                      <a:pt x="143" y="83"/>
                      <a:pt x="132" y="122"/>
                    </a:cubicBezTo>
                    <a:moveTo>
                      <a:pt x="117" y="3"/>
                    </a:moveTo>
                    <a:cubicBezTo>
                      <a:pt x="71" y="-10"/>
                      <a:pt x="22" y="26"/>
                      <a:pt x="6" y="86"/>
                    </a:cubicBezTo>
                    <a:cubicBezTo>
                      <a:pt x="-11" y="145"/>
                      <a:pt x="11" y="202"/>
                      <a:pt x="56" y="215"/>
                    </a:cubicBezTo>
                    <a:cubicBezTo>
                      <a:pt x="62" y="216"/>
                      <a:pt x="68" y="217"/>
                      <a:pt x="75" y="217"/>
                    </a:cubicBezTo>
                    <a:cubicBezTo>
                      <a:pt x="92" y="217"/>
                      <a:pt x="109" y="211"/>
                      <a:pt x="125" y="198"/>
                    </a:cubicBezTo>
                    <a:cubicBezTo>
                      <a:pt x="144" y="182"/>
                      <a:pt x="159" y="159"/>
                      <a:pt x="167" y="132"/>
                    </a:cubicBezTo>
                    <a:cubicBezTo>
                      <a:pt x="184" y="72"/>
                      <a:pt x="162" y="15"/>
                      <a:pt x="117" y="3"/>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9" name="Google Shape;1639;p36"/>
              <p:cNvSpPr/>
              <p:nvPr/>
            </p:nvSpPr>
            <p:spPr>
              <a:xfrm>
                <a:off x="7082248" y="2088908"/>
                <a:ext cx="22320" cy="30240"/>
              </a:xfrm>
              <a:custGeom>
                <a:avLst/>
                <a:gdLst/>
                <a:ahLst/>
                <a:cxnLst/>
                <a:rect l="l" t="t" r="r" b="b"/>
                <a:pathLst>
                  <a:path w="62" h="84" extrusionOk="0">
                    <a:moveTo>
                      <a:pt x="31" y="84"/>
                    </a:moveTo>
                    <a:cubicBezTo>
                      <a:pt x="48" y="84"/>
                      <a:pt x="62" y="65"/>
                      <a:pt x="62" y="42"/>
                    </a:cubicBezTo>
                    <a:cubicBezTo>
                      <a:pt x="62" y="19"/>
                      <a:pt x="48" y="0"/>
                      <a:pt x="31" y="0"/>
                    </a:cubicBezTo>
                    <a:cubicBezTo>
                      <a:pt x="14" y="0"/>
                      <a:pt x="0" y="19"/>
                      <a:pt x="0" y="42"/>
                    </a:cubicBezTo>
                    <a:cubicBezTo>
                      <a:pt x="0" y="65"/>
                      <a:pt x="14" y="84"/>
                      <a:pt x="31" y="8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0" name="Google Shape;1640;p36"/>
              <p:cNvSpPr/>
              <p:nvPr/>
            </p:nvSpPr>
            <p:spPr>
              <a:xfrm>
                <a:off x="7084048" y="2128508"/>
                <a:ext cx="21960" cy="29880"/>
              </a:xfrm>
              <a:custGeom>
                <a:avLst/>
                <a:gdLst/>
                <a:ahLst/>
                <a:cxnLst/>
                <a:rect l="l" t="t" r="r" b="b"/>
                <a:pathLst>
                  <a:path w="61" h="83" extrusionOk="0">
                    <a:moveTo>
                      <a:pt x="30" y="0"/>
                    </a:moveTo>
                    <a:cubicBezTo>
                      <a:pt x="14" y="0"/>
                      <a:pt x="0" y="19"/>
                      <a:pt x="0" y="42"/>
                    </a:cubicBezTo>
                    <a:cubicBezTo>
                      <a:pt x="0" y="64"/>
                      <a:pt x="14" y="83"/>
                      <a:pt x="30" y="83"/>
                    </a:cubicBezTo>
                    <a:cubicBezTo>
                      <a:pt x="47" y="83"/>
                      <a:pt x="61" y="64"/>
                      <a:pt x="61" y="42"/>
                    </a:cubicBezTo>
                    <a:cubicBezTo>
                      <a:pt x="61" y="19"/>
                      <a:pt x="47" y="0"/>
                      <a:pt x="3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1" name="Google Shape;1641;p36"/>
              <p:cNvSpPr/>
              <p:nvPr/>
            </p:nvSpPr>
            <p:spPr>
              <a:xfrm>
                <a:off x="7154608" y="1995667"/>
                <a:ext cx="73800" cy="274320"/>
              </a:xfrm>
              <a:custGeom>
                <a:avLst/>
                <a:gdLst/>
                <a:ahLst/>
                <a:cxnLst/>
                <a:rect l="l" t="t" r="r" b="b"/>
                <a:pathLst>
                  <a:path w="205" h="762" extrusionOk="0">
                    <a:moveTo>
                      <a:pt x="205" y="28"/>
                    </a:moveTo>
                    <a:lnTo>
                      <a:pt x="182" y="0"/>
                    </a:lnTo>
                    <a:cubicBezTo>
                      <a:pt x="178" y="3"/>
                      <a:pt x="-146" y="291"/>
                      <a:pt x="81" y="762"/>
                    </a:cubicBezTo>
                    <a:lnTo>
                      <a:pt x="114" y="746"/>
                    </a:lnTo>
                    <a:cubicBezTo>
                      <a:pt x="-101" y="301"/>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2" name="Google Shape;1642;p36"/>
              <p:cNvSpPr/>
              <p:nvPr/>
            </p:nvSpPr>
            <p:spPr>
              <a:xfrm>
                <a:off x="7569688" y="1993508"/>
                <a:ext cx="53280" cy="275400"/>
              </a:xfrm>
              <a:custGeom>
                <a:avLst/>
                <a:gdLst/>
                <a:ahLst/>
                <a:cxnLst/>
                <a:rect l="l" t="t" r="r" b="b"/>
                <a:pathLst>
                  <a:path w="148" h="765" extrusionOk="0">
                    <a:moveTo>
                      <a:pt x="2" y="23"/>
                    </a:moveTo>
                    <a:cubicBezTo>
                      <a:pt x="4" y="26"/>
                      <a:pt x="249" y="333"/>
                      <a:pt x="0" y="746"/>
                    </a:cubicBezTo>
                    <a:lnTo>
                      <a:pt x="31" y="765"/>
                    </a:lnTo>
                    <a:cubicBezTo>
                      <a:pt x="293" y="330"/>
                      <a:pt x="33"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3" name="Google Shape;1643;p36"/>
              <p:cNvSpPr/>
              <p:nvPr/>
            </p:nvSpPr>
            <p:spPr>
              <a:xfrm>
                <a:off x="7181968" y="2074148"/>
                <a:ext cx="121320" cy="108000"/>
              </a:xfrm>
              <a:custGeom>
                <a:avLst/>
                <a:gdLst/>
                <a:ahLst/>
                <a:cxnLst/>
                <a:rect l="l" t="t" r="r" b="b"/>
                <a:pathLst>
                  <a:path w="337" h="300" extrusionOk="0">
                    <a:moveTo>
                      <a:pt x="225" y="117"/>
                    </a:moveTo>
                    <a:cubicBezTo>
                      <a:pt x="235" y="95"/>
                      <a:pt x="245" y="73"/>
                      <a:pt x="256" y="55"/>
                    </a:cubicBezTo>
                    <a:cubicBezTo>
                      <a:pt x="263" y="42"/>
                      <a:pt x="268" y="39"/>
                      <a:pt x="268" y="38"/>
                    </a:cubicBezTo>
                    <a:cubicBezTo>
                      <a:pt x="279" y="44"/>
                      <a:pt x="294" y="90"/>
                      <a:pt x="301" y="136"/>
                    </a:cubicBezTo>
                    <a:lnTo>
                      <a:pt x="337" y="131"/>
                    </a:lnTo>
                    <a:cubicBezTo>
                      <a:pt x="332" y="95"/>
                      <a:pt x="315" y="9"/>
                      <a:pt x="275" y="2"/>
                    </a:cubicBezTo>
                    <a:cubicBezTo>
                      <a:pt x="256" y="-2"/>
                      <a:pt x="239" y="10"/>
                      <a:pt x="224" y="37"/>
                    </a:cubicBezTo>
                    <a:cubicBezTo>
                      <a:pt x="222" y="40"/>
                      <a:pt x="220" y="44"/>
                      <a:pt x="218" y="48"/>
                    </a:cubicBezTo>
                    <a:cubicBezTo>
                      <a:pt x="213" y="35"/>
                      <a:pt x="206" y="23"/>
                      <a:pt x="194" y="14"/>
                    </a:cubicBezTo>
                    <a:cubicBezTo>
                      <a:pt x="174" y="-2"/>
                      <a:pt x="156" y="-1"/>
                      <a:pt x="144" y="3"/>
                    </a:cubicBezTo>
                    <a:cubicBezTo>
                      <a:pt x="96" y="20"/>
                      <a:pt x="73" y="111"/>
                      <a:pt x="69" y="129"/>
                    </a:cubicBezTo>
                    <a:lnTo>
                      <a:pt x="105" y="137"/>
                    </a:lnTo>
                    <a:cubicBezTo>
                      <a:pt x="113" y="102"/>
                      <a:pt x="135" y="45"/>
                      <a:pt x="156" y="38"/>
                    </a:cubicBezTo>
                    <a:cubicBezTo>
                      <a:pt x="158" y="37"/>
                      <a:pt x="163" y="36"/>
                      <a:pt x="172" y="43"/>
                    </a:cubicBezTo>
                    <a:cubicBezTo>
                      <a:pt x="187" y="54"/>
                      <a:pt x="190" y="79"/>
                      <a:pt x="189" y="107"/>
                    </a:cubicBezTo>
                    <a:cubicBezTo>
                      <a:pt x="187" y="110"/>
                      <a:pt x="186" y="114"/>
                      <a:pt x="184" y="117"/>
                    </a:cubicBezTo>
                    <a:cubicBezTo>
                      <a:pt x="152" y="185"/>
                      <a:pt x="115" y="263"/>
                      <a:pt x="77" y="255"/>
                    </a:cubicBezTo>
                    <a:cubicBezTo>
                      <a:pt x="58" y="252"/>
                      <a:pt x="46" y="245"/>
                      <a:pt x="41" y="237"/>
                    </a:cubicBezTo>
                    <a:cubicBezTo>
                      <a:pt x="35" y="228"/>
                      <a:pt x="38" y="219"/>
                      <a:pt x="38" y="218"/>
                    </a:cubicBezTo>
                    <a:lnTo>
                      <a:pt x="4" y="206"/>
                    </a:lnTo>
                    <a:cubicBezTo>
                      <a:pt x="3" y="208"/>
                      <a:pt x="-5" y="231"/>
                      <a:pt x="9" y="254"/>
                    </a:cubicBezTo>
                    <a:cubicBezTo>
                      <a:pt x="19" y="273"/>
                      <a:pt x="40" y="286"/>
                      <a:pt x="70" y="291"/>
                    </a:cubicBezTo>
                    <a:cubicBezTo>
                      <a:pt x="75" y="292"/>
                      <a:pt x="79" y="293"/>
                      <a:pt x="83" y="293"/>
                    </a:cubicBezTo>
                    <a:cubicBezTo>
                      <a:pt x="120" y="293"/>
                      <a:pt x="149" y="260"/>
                      <a:pt x="174" y="217"/>
                    </a:cubicBezTo>
                    <a:cubicBezTo>
                      <a:pt x="171" y="246"/>
                      <a:pt x="173" y="269"/>
                      <a:pt x="189" y="283"/>
                    </a:cubicBezTo>
                    <a:cubicBezTo>
                      <a:pt x="202" y="294"/>
                      <a:pt x="218" y="300"/>
                      <a:pt x="237" y="300"/>
                    </a:cubicBezTo>
                    <a:cubicBezTo>
                      <a:pt x="244" y="300"/>
                      <a:pt x="252" y="299"/>
                      <a:pt x="260" y="298"/>
                    </a:cubicBezTo>
                    <a:cubicBezTo>
                      <a:pt x="292" y="290"/>
                      <a:pt x="321" y="269"/>
                      <a:pt x="331" y="246"/>
                    </a:cubicBezTo>
                    <a:lnTo>
                      <a:pt x="298" y="231"/>
                    </a:lnTo>
                    <a:cubicBezTo>
                      <a:pt x="293" y="242"/>
                      <a:pt x="274" y="257"/>
                      <a:pt x="252" y="262"/>
                    </a:cubicBezTo>
                    <a:cubicBezTo>
                      <a:pt x="242" y="264"/>
                      <a:pt x="225" y="266"/>
                      <a:pt x="213" y="255"/>
                    </a:cubicBezTo>
                    <a:cubicBezTo>
                      <a:pt x="205" y="249"/>
                      <a:pt x="213" y="203"/>
                      <a:pt x="217" y="179"/>
                    </a:cubicBezTo>
                    <a:cubicBezTo>
                      <a:pt x="220" y="158"/>
                      <a:pt x="223" y="137"/>
                      <a:pt x="225" y="1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4" name="Google Shape;1644;p36"/>
              <p:cNvSpPr/>
              <p:nvPr/>
            </p:nvSpPr>
            <p:spPr>
              <a:xfrm>
                <a:off x="7308327" y="2155508"/>
                <a:ext cx="54720" cy="63000"/>
              </a:xfrm>
              <a:custGeom>
                <a:avLst/>
                <a:gdLst/>
                <a:ahLst/>
                <a:cxnLst/>
                <a:rect l="l" t="t" r="r" b="b"/>
                <a:pathLst>
                  <a:path w="152" h="175" extrusionOk="0">
                    <a:moveTo>
                      <a:pt x="133" y="22"/>
                    </a:moveTo>
                    <a:cubicBezTo>
                      <a:pt x="130" y="21"/>
                      <a:pt x="117" y="17"/>
                      <a:pt x="106" y="32"/>
                    </a:cubicBezTo>
                    <a:cubicBezTo>
                      <a:pt x="99" y="42"/>
                      <a:pt x="80" y="61"/>
                      <a:pt x="62" y="78"/>
                    </a:cubicBezTo>
                    <a:cubicBezTo>
                      <a:pt x="59" y="81"/>
                      <a:pt x="56" y="83"/>
                      <a:pt x="53" y="86"/>
                    </a:cubicBezTo>
                    <a:cubicBezTo>
                      <a:pt x="50" y="56"/>
                      <a:pt x="44" y="23"/>
                      <a:pt x="38" y="0"/>
                    </a:cubicBezTo>
                    <a:lnTo>
                      <a:pt x="3" y="8"/>
                    </a:lnTo>
                    <a:cubicBezTo>
                      <a:pt x="12" y="50"/>
                      <a:pt x="18" y="94"/>
                      <a:pt x="19" y="120"/>
                    </a:cubicBezTo>
                    <a:cubicBezTo>
                      <a:pt x="3" y="139"/>
                      <a:pt x="-2" y="150"/>
                      <a:pt x="2" y="161"/>
                    </a:cubicBezTo>
                    <a:cubicBezTo>
                      <a:pt x="4" y="165"/>
                      <a:pt x="9" y="175"/>
                      <a:pt x="25" y="175"/>
                    </a:cubicBezTo>
                    <a:cubicBezTo>
                      <a:pt x="33" y="175"/>
                      <a:pt x="40" y="172"/>
                      <a:pt x="46" y="165"/>
                    </a:cubicBezTo>
                    <a:cubicBezTo>
                      <a:pt x="51" y="159"/>
                      <a:pt x="54" y="148"/>
                      <a:pt x="55" y="136"/>
                    </a:cubicBezTo>
                    <a:cubicBezTo>
                      <a:pt x="65" y="126"/>
                      <a:pt x="77" y="114"/>
                      <a:pt x="87" y="105"/>
                    </a:cubicBezTo>
                    <a:cubicBezTo>
                      <a:pt x="97" y="95"/>
                      <a:pt x="107" y="86"/>
                      <a:pt x="115" y="77"/>
                    </a:cubicBezTo>
                    <a:cubicBezTo>
                      <a:pt x="116" y="100"/>
                      <a:pt x="114" y="134"/>
                      <a:pt x="112" y="164"/>
                    </a:cubicBezTo>
                    <a:lnTo>
                      <a:pt x="148" y="167"/>
                    </a:lnTo>
                    <a:cubicBezTo>
                      <a:pt x="160" y="32"/>
                      <a:pt x="145" y="26"/>
                      <a:pt x="133" y="2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5" name="Google Shape;1645;p36"/>
              <p:cNvSpPr/>
              <p:nvPr/>
            </p:nvSpPr>
            <p:spPr>
              <a:xfrm>
                <a:off x="5983888" y="2089628"/>
                <a:ext cx="153000" cy="159120"/>
              </a:xfrm>
              <a:custGeom>
                <a:avLst/>
                <a:gdLst/>
                <a:ahLst/>
                <a:cxnLst/>
                <a:rect l="l" t="t" r="r" b="b"/>
                <a:pathLst>
                  <a:path w="425" h="442" extrusionOk="0">
                    <a:moveTo>
                      <a:pt x="273" y="376"/>
                    </a:moveTo>
                    <a:cubicBezTo>
                      <a:pt x="267" y="386"/>
                      <a:pt x="263" y="390"/>
                      <a:pt x="263" y="392"/>
                    </a:cubicBezTo>
                    <a:cubicBezTo>
                      <a:pt x="259" y="389"/>
                      <a:pt x="248" y="374"/>
                      <a:pt x="237" y="319"/>
                    </a:cubicBezTo>
                    <a:cubicBezTo>
                      <a:pt x="220" y="234"/>
                      <a:pt x="220" y="83"/>
                      <a:pt x="220" y="82"/>
                    </a:cubicBezTo>
                    <a:cubicBezTo>
                      <a:pt x="220" y="73"/>
                      <a:pt x="213" y="65"/>
                      <a:pt x="204" y="64"/>
                    </a:cubicBezTo>
                    <a:cubicBezTo>
                      <a:pt x="195" y="62"/>
                      <a:pt x="186" y="68"/>
                      <a:pt x="184" y="76"/>
                    </a:cubicBezTo>
                    <a:cubicBezTo>
                      <a:pt x="183" y="79"/>
                      <a:pt x="118" y="298"/>
                      <a:pt x="72" y="374"/>
                    </a:cubicBezTo>
                    <a:cubicBezTo>
                      <a:pt x="53" y="405"/>
                      <a:pt x="43" y="406"/>
                      <a:pt x="43" y="406"/>
                    </a:cubicBezTo>
                    <a:cubicBezTo>
                      <a:pt x="41" y="405"/>
                      <a:pt x="37" y="400"/>
                      <a:pt x="35" y="395"/>
                    </a:cubicBezTo>
                    <a:lnTo>
                      <a:pt x="18" y="401"/>
                    </a:lnTo>
                    <a:lnTo>
                      <a:pt x="0" y="407"/>
                    </a:lnTo>
                    <a:cubicBezTo>
                      <a:pt x="1" y="411"/>
                      <a:pt x="12" y="439"/>
                      <a:pt x="39" y="442"/>
                    </a:cubicBezTo>
                    <a:cubicBezTo>
                      <a:pt x="40" y="442"/>
                      <a:pt x="42" y="442"/>
                      <a:pt x="43" y="442"/>
                    </a:cubicBezTo>
                    <a:cubicBezTo>
                      <a:pt x="63" y="442"/>
                      <a:pt x="83" y="426"/>
                      <a:pt x="103" y="393"/>
                    </a:cubicBezTo>
                    <a:cubicBezTo>
                      <a:pt x="131" y="348"/>
                      <a:pt x="163" y="261"/>
                      <a:pt x="186" y="190"/>
                    </a:cubicBezTo>
                    <a:cubicBezTo>
                      <a:pt x="189" y="236"/>
                      <a:pt x="193" y="287"/>
                      <a:pt x="201" y="326"/>
                    </a:cubicBezTo>
                    <a:cubicBezTo>
                      <a:pt x="214" y="393"/>
                      <a:pt x="232" y="425"/>
                      <a:pt x="258" y="429"/>
                    </a:cubicBezTo>
                    <a:cubicBezTo>
                      <a:pt x="276" y="431"/>
                      <a:pt x="292" y="419"/>
                      <a:pt x="305" y="392"/>
                    </a:cubicBezTo>
                    <a:cubicBezTo>
                      <a:pt x="336" y="331"/>
                      <a:pt x="395" y="172"/>
                      <a:pt x="425" y="6"/>
                    </a:cubicBezTo>
                    <a:lnTo>
                      <a:pt x="389" y="0"/>
                    </a:lnTo>
                    <a:cubicBezTo>
                      <a:pt x="359" y="168"/>
                      <a:pt x="298" y="326"/>
                      <a:pt x="273" y="3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6" name="Google Shape;1646;p36"/>
              <p:cNvSpPr/>
              <p:nvPr/>
            </p:nvSpPr>
            <p:spPr>
              <a:xfrm>
                <a:off x="6152368" y="2164867"/>
                <a:ext cx="156600" cy="63720"/>
              </a:xfrm>
              <a:custGeom>
                <a:avLst/>
                <a:gdLst/>
                <a:ahLst/>
                <a:cxnLst/>
                <a:rect l="l" t="t" r="r" b="b"/>
                <a:pathLst>
                  <a:path w="435" h="177" extrusionOk="0">
                    <a:moveTo>
                      <a:pt x="423" y="66"/>
                    </a:moveTo>
                    <a:lnTo>
                      <a:pt x="390" y="52"/>
                    </a:lnTo>
                    <a:lnTo>
                      <a:pt x="390" y="51"/>
                    </a:lnTo>
                    <a:lnTo>
                      <a:pt x="388" y="51"/>
                    </a:lnTo>
                    <a:lnTo>
                      <a:pt x="266" y="0"/>
                    </a:lnTo>
                    <a:lnTo>
                      <a:pt x="252" y="34"/>
                    </a:lnTo>
                    <a:lnTo>
                      <a:pt x="293" y="51"/>
                    </a:lnTo>
                    <a:lnTo>
                      <a:pt x="0" y="51"/>
                    </a:lnTo>
                    <a:lnTo>
                      <a:pt x="0" y="88"/>
                    </a:lnTo>
                    <a:lnTo>
                      <a:pt x="351" y="88"/>
                    </a:lnTo>
                    <a:cubicBezTo>
                      <a:pt x="312" y="104"/>
                      <a:pt x="266" y="128"/>
                      <a:pt x="244" y="155"/>
                    </a:cubicBezTo>
                    <a:lnTo>
                      <a:pt x="273" y="177"/>
                    </a:lnTo>
                    <a:cubicBezTo>
                      <a:pt x="299" y="145"/>
                      <a:pt x="389" y="111"/>
                      <a:pt x="422" y="100"/>
                    </a:cubicBezTo>
                    <a:cubicBezTo>
                      <a:pt x="429" y="98"/>
                      <a:pt x="434" y="91"/>
                      <a:pt x="435" y="84"/>
                    </a:cubicBezTo>
                    <a:cubicBezTo>
                      <a:pt x="435" y="76"/>
                      <a:pt x="431" y="69"/>
                      <a:pt x="423" y="66"/>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7" name="Google Shape;1647;p36"/>
              <p:cNvSpPr/>
              <p:nvPr/>
            </p:nvSpPr>
            <p:spPr>
              <a:xfrm>
                <a:off x="6323368" y="2100068"/>
                <a:ext cx="116280" cy="168840"/>
              </a:xfrm>
              <a:custGeom>
                <a:avLst/>
                <a:gdLst/>
                <a:ahLst/>
                <a:cxnLst/>
                <a:rect l="l" t="t" r="r" b="b"/>
                <a:pathLst>
                  <a:path w="323" h="469" extrusionOk="0">
                    <a:moveTo>
                      <a:pt x="99" y="223"/>
                    </a:moveTo>
                    <a:cubicBezTo>
                      <a:pt x="97" y="223"/>
                      <a:pt x="96" y="223"/>
                      <a:pt x="95" y="223"/>
                    </a:cubicBezTo>
                    <a:cubicBezTo>
                      <a:pt x="90" y="224"/>
                      <a:pt x="87" y="227"/>
                      <a:pt x="84" y="230"/>
                    </a:cubicBezTo>
                    <a:lnTo>
                      <a:pt x="90" y="161"/>
                    </a:lnTo>
                    <a:cubicBezTo>
                      <a:pt x="129" y="88"/>
                      <a:pt x="172" y="39"/>
                      <a:pt x="193" y="37"/>
                    </a:cubicBezTo>
                    <a:cubicBezTo>
                      <a:pt x="195" y="37"/>
                      <a:pt x="200" y="37"/>
                      <a:pt x="205" y="48"/>
                    </a:cubicBezTo>
                    <a:cubicBezTo>
                      <a:pt x="238" y="110"/>
                      <a:pt x="222" y="140"/>
                      <a:pt x="157" y="201"/>
                    </a:cubicBezTo>
                    <a:cubicBezTo>
                      <a:pt x="133" y="223"/>
                      <a:pt x="120" y="230"/>
                      <a:pt x="115" y="232"/>
                    </a:cubicBezTo>
                    <a:cubicBezTo>
                      <a:pt x="112" y="226"/>
                      <a:pt x="105" y="223"/>
                      <a:pt x="99" y="223"/>
                    </a:cubicBezTo>
                    <a:moveTo>
                      <a:pt x="37" y="348"/>
                    </a:moveTo>
                    <a:cubicBezTo>
                      <a:pt x="36" y="326"/>
                      <a:pt x="37" y="301"/>
                      <a:pt x="44" y="274"/>
                    </a:cubicBezTo>
                    <a:lnTo>
                      <a:pt x="37" y="348"/>
                    </a:lnTo>
                    <a:moveTo>
                      <a:pt x="240" y="415"/>
                    </a:moveTo>
                    <a:cubicBezTo>
                      <a:pt x="229" y="415"/>
                      <a:pt x="219" y="410"/>
                      <a:pt x="209" y="399"/>
                    </a:cubicBezTo>
                    <a:cubicBezTo>
                      <a:pt x="176" y="363"/>
                      <a:pt x="146" y="302"/>
                      <a:pt x="129" y="265"/>
                    </a:cubicBezTo>
                    <a:cubicBezTo>
                      <a:pt x="144" y="260"/>
                      <a:pt x="161" y="247"/>
                      <a:pt x="182" y="228"/>
                    </a:cubicBezTo>
                    <a:cubicBezTo>
                      <a:pt x="244" y="169"/>
                      <a:pt x="285" y="121"/>
                      <a:pt x="238" y="31"/>
                    </a:cubicBezTo>
                    <a:cubicBezTo>
                      <a:pt x="223" y="3"/>
                      <a:pt x="202" y="0"/>
                      <a:pt x="191" y="1"/>
                    </a:cubicBezTo>
                    <a:cubicBezTo>
                      <a:pt x="161" y="3"/>
                      <a:pt x="128" y="35"/>
                      <a:pt x="98" y="79"/>
                    </a:cubicBezTo>
                    <a:lnTo>
                      <a:pt x="100" y="54"/>
                    </a:lnTo>
                    <a:lnTo>
                      <a:pt x="63" y="51"/>
                    </a:lnTo>
                    <a:lnTo>
                      <a:pt x="54" y="151"/>
                    </a:lnTo>
                    <a:cubicBezTo>
                      <a:pt x="41" y="177"/>
                      <a:pt x="30" y="203"/>
                      <a:pt x="21" y="225"/>
                    </a:cubicBezTo>
                    <a:cubicBezTo>
                      <a:pt x="-30" y="355"/>
                      <a:pt x="28" y="456"/>
                      <a:pt x="31" y="460"/>
                    </a:cubicBezTo>
                    <a:cubicBezTo>
                      <a:pt x="34" y="466"/>
                      <a:pt x="40" y="469"/>
                      <a:pt x="46" y="469"/>
                    </a:cubicBezTo>
                    <a:cubicBezTo>
                      <a:pt x="48" y="469"/>
                      <a:pt x="49" y="469"/>
                      <a:pt x="50" y="469"/>
                    </a:cubicBezTo>
                    <a:cubicBezTo>
                      <a:pt x="58" y="467"/>
                      <a:pt x="64" y="461"/>
                      <a:pt x="65" y="453"/>
                    </a:cubicBezTo>
                    <a:lnTo>
                      <a:pt x="83" y="250"/>
                    </a:lnTo>
                    <a:cubicBezTo>
                      <a:pt x="83" y="251"/>
                      <a:pt x="84" y="253"/>
                      <a:pt x="84" y="254"/>
                    </a:cubicBezTo>
                    <a:cubicBezTo>
                      <a:pt x="95" y="280"/>
                      <a:pt x="134" y="373"/>
                      <a:pt x="182" y="424"/>
                    </a:cubicBezTo>
                    <a:cubicBezTo>
                      <a:pt x="199" y="443"/>
                      <a:pt x="219" y="452"/>
                      <a:pt x="242" y="451"/>
                    </a:cubicBezTo>
                    <a:cubicBezTo>
                      <a:pt x="286" y="450"/>
                      <a:pt x="322" y="408"/>
                      <a:pt x="323" y="406"/>
                    </a:cubicBezTo>
                    <a:lnTo>
                      <a:pt x="295" y="382"/>
                    </a:lnTo>
                    <a:cubicBezTo>
                      <a:pt x="288" y="391"/>
                      <a:pt x="264" y="414"/>
                      <a:pt x="240" y="4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8" name="Google Shape;1648;p36"/>
              <p:cNvSpPr/>
              <p:nvPr/>
            </p:nvSpPr>
            <p:spPr>
              <a:xfrm>
                <a:off x="6568168" y="2043548"/>
                <a:ext cx="113760" cy="140760"/>
              </a:xfrm>
              <a:custGeom>
                <a:avLst/>
                <a:gdLst/>
                <a:ahLst/>
                <a:cxnLst/>
                <a:rect l="l" t="t" r="r" b="b"/>
                <a:pathLst>
                  <a:path w="316" h="391" extrusionOk="0">
                    <a:moveTo>
                      <a:pt x="234" y="354"/>
                    </a:moveTo>
                    <a:cubicBezTo>
                      <a:pt x="226" y="346"/>
                      <a:pt x="230" y="293"/>
                      <a:pt x="234" y="254"/>
                    </a:cubicBezTo>
                    <a:cubicBezTo>
                      <a:pt x="238" y="210"/>
                      <a:pt x="242" y="160"/>
                      <a:pt x="238" y="112"/>
                    </a:cubicBezTo>
                    <a:cubicBezTo>
                      <a:pt x="234" y="54"/>
                      <a:pt x="218" y="22"/>
                      <a:pt x="190" y="15"/>
                    </a:cubicBezTo>
                    <a:cubicBezTo>
                      <a:pt x="159" y="7"/>
                      <a:pt x="123" y="36"/>
                      <a:pt x="82" y="99"/>
                    </a:cubicBezTo>
                    <a:cubicBezTo>
                      <a:pt x="63" y="129"/>
                      <a:pt x="49" y="163"/>
                      <a:pt x="37" y="198"/>
                    </a:cubicBezTo>
                    <a:lnTo>
                      <a:pt x="37" y="0"/>
                    </a:lnTo>
                    <a:lnTo>
                      <a:pt x="0" y="0"/>
                    </a:lnTo>
                    <a:lnTo>
                      <a:pt x="0" y="363"/>
                    </a:lnTo>
                    <a:cubicBezTo>
                      <a:pt x="0" y="373"/>
                      <a:pt x="8" y="381"/>
                      <a:pt x="18" y="381"/>
                    </a:cubicBezTo>
                    <a:cubicBezTo>
                      <a:pt x="28" y="382"/>
                      <a:pt x="36" y="375"/>
                      <a:pt x="37" y="365"/>
                    </a:cubicBezTo>
                    <a:cubicBezTo>
                      <a:pt x="37" y="363"/>
                      <a:pt x="55" y="210"/>
                      <a:pt x="113" y="119"/>
                    </a:cubicBezTo>
                    <a:cubicBezTo>
                      <a:pt x="150" y="61"/>
                      <a:pt x="174" y="49"/>
                      <a:pt x="181" y="51"/>
                    </a:cubicBezTo>
                    <a:cubicBezTo>
                      <a:pt x="187" y="52"/>
                      <a:pt x="198" y="67"/>
                      <a:pt x="202" y="115"/>
                    </a:cubicBezTo>
                    <a:cubicBezTo>
                      <a:pt x="205" y="159"/>
                      <a:pt x="201" y="208"/>
                      <a:pt x="197" y="251"/>
                    </a:cubicBezTo>
                    <a:cubicBezTo>
                      <a:pt x="191" y="326"/>
                      <a:pt x="186" y="381"/>
                      <a:pt x="225" y="390"/>
                    </a:cubicBezTo>
                    <a:cubicBezTo>
                      <a:pt x="229" y="390"/>
                      <a:pt x="232" y="391"/>
                      <a:pt x="236" y="391"/>
                    </a:cubicBezTo>
                    <a:cubicBezTo>
                      <a:pt x="282" y="391"/>
                      <a:pt x="312" y="321"/>
                      <a:pt x="316" y="313"/>
                    </a:cubicBezTo>
                    <a:lnTo>
                      <a:pt x="282" y="299"/>
                    </a:lnTo>
                    <a:cubicBezTo>
                      <a:pt x="273" y="320"/>
                      <a:pt x="250" y="357"/>
                      <a:pt x="234"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9" name="Google Shape;1649;p36"/>
              <p:cNvSpPr/>
              <p:nvPr/>
            </p:nvSpPr>
            <p:spPr>
              <a:xfrm>
                <a:off x="6730168" y="2062988"/>
                <a:ext cx="81360" cy="88920"/>
              </a:xfrm>
              <a:custGeom>
                <a:avLst/>
                <a:gdLst/>
                <a:ahLst/>
                <a:cxnLst/>
                <a:rect l="l" t="t" r="r" b="b"/>
                <a:pathLst>
                  <a:path w="226" h="247" extrusionOk="0">
                    <a:moveTo>
                      <a:pt x="226" y="153"/>
                    </a:moveTo>
                    <a:cubicBezTo>
                      <a:pt x="227" y="147"/>
                      <a:pt x="224" y="140"/>
                      <a:pt x="218" y="136"/>
                    </a:cubicBezTo>
                    <a:lnTo>
                      <a:pt x="21" y="0"/>
                    </a:lnTo>
                    <a:lnTo>
                      <a:pt x="1" y="31"/>
                    </a:lnTo>
                    <a:lnTo>
                      <a:pt x="169" y="147"/>
                    </a:lnTo>
                    <a:lnTo>
                      <a:pt x="0" y="213"/>
                    </a:lnTo>
                    <a:lnTo>
                      <a:pt x="13" y="247"/>
                    </a:lnTo>
                    <a:lnTo>
                      <a:pt x="215" y="168"/>
                    </a:lnTo>
                    <a:cubicBezTo>
                      <a:pt x="221" y="166"/>
                      <a:pt x="225" y="160"/>
                      <a:pt x="226" y="153"/>
                    </a:cubicBezTo>
                    <a:close/>
                  </a:path>
                </a:pathLst>
              </a:custGeom>
              <a:solidFill>
                <a:schemeClr val="dk1"/>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0" name="Google Shape;1650;p36"/>
              <p:cNvSpPr/>
              <p:nvPr/>
            </p:nvSpPr>
            <p:spPr>
              <a:xfrm>
                <a:off x="6737008" y="2141828"/>
                <a:ext cx="83160" cy="49320"/>
              </a:xfrm>
              <a:custGeom>
                <a:avLst/>
                <a:gdLst/>
                <a:ahLst/>
                <a:cxnLst/>
                <a:rect l="l" t="t" r="r" b="b"/>
                <a:pathLst>
                  <a:path w="231" h="137" extrusionOk="0">
                    <a:moveTo>
                      <a:pt x="0" y="113"/>
                    </a:moveTo>
                    <a:lnTo>
                      <a:pt x="27" y="137"/>
                    </a:lnTo>
                    <a:cubicBezTo>
                      <a:pt x="29" y="136"/>
                      <a:pt x="127" y="26"/>
                      <a:pt x="226" y="38"/>
                    </a:cubicBezTo>
                    <a:lnTo>
                      <a:pt x="231" y="2"/>
                    </a:lnTo>
                    <a:cubicBezTo>
                      <a:pt x="113" y="-12"/>
                      <a:pt x="5" y="108"/>
                      <a:pt x="0" y="113"/>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1" name="Google Shape;1651;p36"/>
              <p:cNvSpPr/>
              <p:nvPr/>
            </p:nvSpPr>
            <p:spPr>
              <a:xfrm>
                <a:off x="6863008" y="2077028"/>
                <a:ext cx="108720" cy="95760"/>
              </a:xfrm>
              <a:custGeom>
                <a:avLst/>
                <a:gdLst/>
                <a:ahLst/>
                <a:cxnLst/>
                <a:rect l="l" t="t" r="r" b="b"/>
                <a:pathLst>
                  <a:path w="302" h="266" extrusionOk="0">
                    <a:moveTo>
                      <a:pt x="241" y="205"/>
                    </a:moveTo>
                    <a:cubicBezTo>
                      <a:pt x="238" y="186"/>
                      <a:pt x="238" y="149"/>
                      <a:pt x="238" y="121"/>
                    </a:cubicBezTo>
                    <a:cubicBezTo>
                      <a:pt x="238" y="63"/>
                      <a:pt x="236" y="14"/>
                      <a:pt x="205" y="2"/>
                    </a:cubicBezTo>
                    <a:cubicBezTo>
                      <a:pt x="181" y="-6"/>
                      <a:pt x="154" y="10"/>
                      <a:pt x="114" y="57"/>
                    </a:cubicBezTo>
                    <a:cubicBezTo>
                      <a:pt x="80" y="96"/>
                      <a:pt x="56" y="133"/>
                      <a:pt x="39" y="163"/>
                    </a:cubicBezTo>
                    <a:lnTo>
                      <a:pt x="37" y="20"/>
                    </a:lnTo>
                    <a:lnTo>
                      <a:pt x="0" y="21"/>
                    </a:lnTo>
                    <a:lnTo>
                      <a:pt x="5" y="248"/>
                    </a:lnTo>
                    <a:cubicBezTo>
                      <a:pt x="5" y="257"/>
                      <a:pt x="12" y="265"/>
                      <a:pt x="21" y="266"/>
                    </a:cubicBezTo>
                    <a:cubicBezTo>
                      <a:pt x="21" y="266"/>
                      <a:pt x="22" y="266"/>
                      <a:pt x="23" y="266"/>
                    </a:cubicBezTo>
                    <a:cubicBezTo>
                      <a:pt x="31" y="266"/>
                      <a:pt x="38" y="261"/>
                      <a:pt x="40" y="253"/>
                    </a:cubicBezTo>
                    <a:cubicBezTo>
                      <a:pt x="41" y="252"/>
                      <a:pt x="63" y="172"/>
                      <a:pt x="142" y="80"/>
                    </a:cubicBezTo>
                    <a:cubicBezTo>
                      <a:pt x="179" y="37"/>
                      <a:pt x="192" y="37"/>
                      <a:pt x="191" y="36"/>
                    </a:cubicBezTo>
                    <a:cubicBezTo>
                      <a:pt x="195" y="40"/>
                      <a:pt x="202" y="55"/>
                      <a:pt x="202" y="121"/>
                    </a:cubicBezTo>
                    <a:cubicBezTo>
                      <a:pt x="202" y="198"/>
                      <a:pt x="202" y="240"/>
                      <a:pt x="230" y="248"/>
                    </a:cubicBezTo>
                    <a:cubicBezTo>
                      <a:pt x="251" y="253"/>
                      <a:pt x="270" y="235"/>
                      <a:pt x="302" y="178"/>
                    </a:cubicBezTo>
                    <a:lnTo>
                      <a:pt x="270" y="160"/>
                    </a:lnTo>
                    <a:cubicBezTo>
                      <a:pt x="256" y="185"/>
                      <a:pt x="247" y="198"/>
                      <a:pt x="241" y="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2" name="Google Shape;1652;p36"/>
              <p:cNvSpPr/>
              <p:nvPr/>
            </p:nvSpPr>
            <p:spPr>
              <a:xfrm>
                <a:off x="7372408" y="2134628"/>
                <a:ext cx="54720" cy="12960"/>
              </a:xfrm>
              <a:custGeom>
                <a:avLst/>
                <a:gdLst/>
                <a:ahLst/>
                <a:cxnLst/>
                <a:rect l="l" t="t" r="r" b="b"/>
                <a:pathLst>
                  <a:path w="152" h="36" extrusionOk="0">
                    <a:moveTo>
                      <a:pt x="0" y="36"/>
                    </a:moveTo>
                    <a:lnTo>
                      <a:pt x="152" y="36"/>
                    </a:lnTo>
                    <a:lnTo>
                      <a:pt x="152" y="0"/>
                    </a:lnTo>
                    <a:lnTo>
                      <a:pt x="0" y="0"/>
                    </a:lnTo>
                    <a:lnTo>
                      <a:pt x="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3" name="Google Shape;1653;p36"/>
              <p:cNvSpPr/>
              <p:nvPr/>
            </p:nvSpPr>
            <p:spPr>
              <a:xfrm>
                <a:off x="7464927" y="2078828"/>
                <a:ext cx="88200" cy="206280"/>
              </a:xfrm>
              <a:custGeom>
                <a:avLst/>
                <a:gdLst/>
                <a:ahLst/>
                <a:cxnLst/>
                <a:rect l="l" t="t" r="r" b="b"/>
                <a:pathLst>
                  <a:path w="245" h="573" extrusionOk="0">
                    <a:moveTo>
                      <a:pt x="200" y="164"/>
                    </a:moveTo>
                    <a:cubicBezTo>
                      <a:pt x="192" y="176"/>
                      <a:pt x="180" y="189"/>
                      <a:pt x="163" y="195"/>
                    </a:cubicBezTo>
                    <a:cubicBezTo>
                      <a:pt x="147" y="201"/>
                      <a:pt x="130" y="199"/>
                      <a:pt x="110" y="188"/>
                    </a:cubicBezTo>
                    <a:cubicBezTo>
                      <a:pt x="102" y="183"/>
                      <a:pt x="80" y="171"/>
                      <a:pt x="91" y="132"/>
                    </a:cubicBezTo>
                    <a:cubicBezTo>
                      <a:pt x="106" y="84"/>
                      <a:pt x="159" y="38"/>
                      <a:pt x="181" y="38"/>
                    </a:cubicBezTo>
                    <a:cubicBezTo>
                      <a:pt x="182" y="38"/>
                      <a:pt x="182" y="38"/>
                      <a:pt x="183" y="38"/>
                    </a:cubicBezTo>
                    <a:cubicBezTo>
                      <a:pt x="184" y="38"/>
                      <a:pt x="187" y="40"/>
                      <a:pt x="189" y="44"/>
                    </a:cubicBezTo>
                    <a:cubicBezTo>
                      <a:pt x="200" y="63"/>
                      <a:pt x="205" y="106"/>
                      <a:pt x="200" y="164"/>
                    </a:cubicBezTo>
                    <a:moveTo>
                      <a:pt x="220" y="25"/>
                    </a:moveTo>
                    <a:cubicBezTo>
                      <a:pt x="209" y="7"/>
                      <a:pt x="195" y="2"/>
                      <a:pt x="186" y="1"/>
                    </a:cubicBezTo>
                    <a:cubicBezTo>
                      <a:pt x="138" y="-2"/>
                      <a:pt x="73" y="66"/>
                      <a:pt x="56" y="122"/>
                    </a:cubicBezTo>
                    <a:cubicBezTo>
                      <a:pt x="43" y="164"/>
                      <a:pt x="56" y="200"/>
                      <a:pt x="92" y="220"/>
                    </a:cubicBezTo>
                    <a:cubicBezTo>
                      <a:pt x="122" y="236"/>
                      <a:pt x="150" y="239"/>
                      <a:pt x="176" y="230"/>
                    </a:cubicBezTo>
                    <a:cubicBezTo>
                      <a:pt x="182" y="228"/>
                      <a:pt x="187" y="225"/>
                      <a:pt x="192" y="222"/>
                    </a:cubicBezTo>
                    <a:cubicBezTo>
                      <a:pt x="182" y="277"/>
                      <a:pt x="165" y="340"/>
                      <a:pt x="137" y="407"/>
                    </a:cubicBezTo>
                    <a:cubicBezTo>
                      <a:pt x="83" y="534"/>
                      <a:pt x="55" y="537"/>
                      <a:pt x="54" y="537"/>
                    </a:cubicBezTo>
                    <a:cubicBezTo>
                      <a:pt x="51" y="535"/>
                      <a:pt x="36" y="515"/>
                      <a:pt x="36" y="440"/>
                    </a:cubicBezTo>
                    <a:lnTo>
                      <a:pt x="0" y="440"/>
                    </a:lnTo>
                    <a:cubicBezTo>
                      <a:pt x="0" y="522"/>
                      <a:pt x="16" y="566"/>
                      <a:pt x="47" y="572"/>
                    </a:cubicBezTo>
                    <a:cubicBezTo>
                      <a:pt x="50" y="573"/>
                      <a:pt x="52" y="573"/>
                      <a:pt x="55" y="573"/>
                    </a:cubicBezTo>
                    <a:cubicBezTo>
                      <a:pt x="79" y="573"/>
                      <a:pt x="116" y="551"/>
                      <a:pt x="170" y="421"/>
                    </a:cubicBezTo>
                    <a:cubicBezTo>
                      <a:pt x="208" y="333"/>
                      <a:pt x="228" y="247"/>
                      <a:pt x="236" y="176"/>
                    </a:cubicBezTo>
                    <a:cubicBezTo>
                      <a:pt x="242" y="166"/>
                      <a:pt x="245" y="159"/>
                      <a:pt x="245" y="158"/>
                    </a:cubicBezTo>
                    <a:lnTo>
                      <a:pt x="237" y="155"/>
                    </a:lnTo>
                    <a:cubicBezTo>
                      <a:pt x="241" y="96"/>
                      <a:pt x="235" y="50"/>
                      <a:pt x="220" y="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4" name="Google Shape;1654;p36"/>
              <p:cNvSpPr/>
              <p:nvPr/>
            </p:nvSpPr>
            <p:spPr>
              <a:xfrm>
                <a:off x="7652488" y="2058668"/>
                <a:ext cx="106560" cy="106560"/>
              </a:xfrm>
              <a:custGeom>
                <a:avLst/>
                <a:gdLst/>
                <a:ahLst/>
                <a:cxnLst/>
                <a:rect l="l" t="t" r="r" b="b"/>
                <a:pathLst>
                  <a:path w="296" h="296" extrusionOk="0">
                    <a:moveTo>
                      <a:pt x="69" y="204"/>
                    </a:moveTo>
                    <a:lnTo>
                      <a:pt x="296" y="29"/>
                    </a:lnTo>
                    <a:lnTo>
                      <a:pt x="274" y="0"/>
                    </a:lnTo>
                    <a:lnTo>
                      <a:pt x="7" y="206"/>
                    </a:lnTo>
                    <a:cubicBezTo>
                      <a:pt x="0" y="211"/>
                      <a:pt x="-2" y="219"/>
                      <a:pt x="1" y="227"/>
                    </a:cubicBezTo>
                    <a:cubicBezTo>
                      <a:pt x="4" y="234"/>
                      <a:pt x="11" y="239"/>
                      <a:pt x="19" y="238"/>
                    </a:cubicBezTo>
                    <a:cubicBezTo>
                      <a:pt x="20" y="238"/>
                      <a:pt x="140" y="231"/>
                      <a:pt x="182" y="296"/>
                    </a:cubicBezTo>
                    <a:lnTo>
                      <a:pt x="213" y="276"/>
                    </a:lnTo>
                    <a:cubicBezTo>
                      <a:pt x="180" y="225"/>
                      <a:pt x="115" y="209"/>
                      <a:pt x="69" y="2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5" name="Google Shape;1655;p36"/>
              <p:cNvSpPr/>
              <p:nvPr/>
            </p:nvSpPr>
            <p:spPr>
              <a:xfrm>
                <a:off x="7756528" y="2044628"/>
                <a:ext cx="88920" cy="133560"/>
              </a:xfrm>
              <a:custGeom>
                <a:avLst/>
                <a:gdLst/>
                <a:ahLst/>
                <a:cxnLst/>
                <a:rect l="l" t="t" r="r" b="b"/>
                <a:pathLst>
                  <a:path w="247" h="371" extrusionOk="0">
                    <a:moveTo>
                      <a:pt x="226" y="301"/>
                    </a:moveTo>
                    <a:cubicBezTo>
                      <a:pt x="183" y="330"/>
                      <a:pt x="95" y="346"/>
                      <a:pt x="56" y="323"/>
                    </a:cubicBezTo>
                    <a:cubicBezTo>
                      <a:pt x="41" y="314"/>
                      <a:pt x="34" y="300"/>
                      <a:pt x="36" y="278"/>
                    </a:cubicBezTo>
                    <a:cubicBezTo>
                      <a:pt x="42" y="212"/>
                      <a:pt x="111" y="191"/>
                      <a:pt x="147" y="184"/>
                    </a:cubicBezTo>
                    <a:cubicBezTo>
                      <a:pt x="155" y="184"/>
                      <a:pt x="163" y="183"/>
                      <a:pt x="171" y="181"/>
                    </a:cubicBezTo>
                    <a:cubicBezTo>
                      <a:pt x="180" y="178"/>
                      <a:pt x="186" y="169"/>
                      <a:pt x="185" y="160"/>
                    </a:cubicBezTo>
                    <a:cubicBezTo>
                      <a:pt x="183" y="151"/>
                      <a:pt x="175" y="144"/>
                      <a:pt x="165" y="145"/>
                    </a:cubicBezTo>
                    <a:cubicBezTo>
                      <a:pt x="159" y="145"/>
                      <a:pt x="151" y="146"/>
                      <a:pt x="143" y="147"/>
                    </a:cubicBezTo>
                    <a:cubicBezTo>
                      <a:pt x="121" y="147"/>
                      <a:pt x="102" y="138"/>
                      <a:pt x="92" y="122"/>
                    </a:cubicBezTo>
                    <a:cubicBezTo>
                      <a:pt x="81" y="103"/>
                      <a:pt x="86" y="80"/>
                      <a:pt x="106" y="57"/>
                    </a:cubicBezTo>
                    <a:cubicBezTo>
                      <a:pt x="118" y="43"/>
                      <a:pt x="130" y="36"/>
                      <a:pt x="142" y="38"/>
                    </a:cubicBezTo>
                    <a:cubicBezTo>
                      <a:pt x="168" y="39"/>
                      <a:pt x="192" y="69"/>
                      <a:pt x="199" y="81"/>
                    </a:cubicBezTo>
                    <a:lnTo>
                      <a:pt x="230" y="61"/>
                    </a:lnTo>
                    <a:cubicBezTo>
                      <a:pt x="227" y="55"/>
                      <a:pt x="193" y="5"/>
                      <a:pt x="145" y="1"/>
                    </a:cubicBezTo>
                    <a:cubicBezTo>
                      <a:pt x="121" y="-1"/>
                      <a:pt x="98" y="10"/>
                      <a:pt x="78" y="33"/>
                    </a:cubicBezTo>
                    <a:cubicBezTo>
                      <a:pt x="48" y="68"/>
                      <a:pt x="41" y="108"/>
                      <a:pt x="61" y="141"/>
                    </a:cubicBezTo>
                    <a:cubicBezTo>
                      <a:pt x="67" y="151"/>
                      <a:pt x="75" y="159"/>
                      <a:pt x="84" y="165"/>
                    </a:cubicBezTo>
                    <a:cubicBezTo>
                      <a:pt x="42" y="185"/>
                      <a:pt x="4" y="219"/>
                      <a:pt x="0" y="275"/>
                    </a:cubicBezTo>
                    <a:cubicBezTo>
                      <a:pt x="-4" y="320"/>
                      <a:pt x="18" y="343"/>
                      <a:pt x="38" y="355"/>
                    </a:cubicBezTo>
                    <a:cubicBezTo>
                      <a:pt x="57" y="366"/>
                      <a:pt x="82" y="371"/>
                      <a:pt x="108" y="371"/>
                    </a:cubicBezTo>
                    <a:cubicBezTo>
                      <a:pt x="159" y="371"/>
                      <a:pt x="215" y="353"/>
                      <a:pt x="247" y="331"/>
                    </a:cubicBezTo>
                    <a:lnTo>
                      <a:pt x="226" y="3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6" name="Google Shape;1656;p36"/>
              <p:cNvSpPr/>
              <p:nvPr/>
            </p:nvSpPr>
            <p:spPr>
              <a:xfrm>
                <a:off x="6083608" y="2478548"/>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7" name="Google Shape;1657;p36"/>
              <p:cNvSpPr/>
              <p:nvPr/>
            </p:nvSpPr>
            <p:spPr>
              <a:xfrm>
                <a:off x="6083608" y="306534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8" name="Google Shape;1658;p36"/>
              <p:cNvSpPr/>
              <p:nvPr/>
            </p:nvSpPr>
            <p:spPr>
              <a:xfrm>
                <a:off x="6083608" y="3275948"/>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9" name="Google Shape;1659;p36"/>
              <p:cNvSpPr/>
              <p:nvPr/>
            </p:nvSpPr>
            <p:spPr>
              <a:xfrm>
                <a:off x="6670048" y="2478548"/>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0" name="Google Shape;1660;p36"/>
              <p:cNvSpPr/>
              <p:nvPr/>
            </p:nvSpPr>
            <p:spPr>
              <a:xfrm>
                <a:off x="6670048" y="264378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1" name="Google Shape;1661;p36"/>
              <p:cNvSpPr/>
              <p:nvPr/>
            </p:nvSpPr>
            <p:spPr>
              <a:xfrm>
                <a:off x="6670048" y="306534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2" name="Google Shape;1662;p36"/>
              <p:cNvSpPr/>
              <p:nvPr/>
            </p:nvSpPr>
            <p:spPr>
              <a:xfrm>
                <a:off x="6670048" y="3275948"/>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3" name="Google Shape;1663;p36"/>
              <p:cNvSpPr/>
              <p:nvPr/>
            </p:nvSpPr>
            <p:spPr>
              <a:xfrm>
                <a:off x="7382848" y="2304126"/>
                <a:ext cx="12240" cy="60480"/>
              </a:xfrm>
              <a:custGeom>
                <a:avLst/>
                <a:gdLst/>
                <a:ahLst/>
                <a:cxnLst/>
                <a:rect l="l" t="t" r="r" b="b"/>
                <a:pathLst>
                  <a:path w="34" h="168" extrusionOk="0">
                    <a:moveTo>
                      <a:pt x="34" y="0"/>
                    </a:moveTo>
                    <a:lnTo>
                      <a:pt x="0" y="0"/>
                    </a:lnTo>
                    <a:lnTo>
                      <a:pt x="0" y="168"/>
                    </a:lnTo>
                    <a:lnTo>
                      <a:pt x="34" y="168"/>
                    </a:lnTo>
                    <a:lnTo>
                      <a:pt x="34" y="0"/>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4" name="Google Shape;1664;p36"/>
              <p:cNvSpPr/>
              <p:nvPr/>
            </p:nvSpPr>
            <p:spPr>
              <a:xfrm>
                <a:off x="7382848" y="3062107"/>
                <a:ext cx="12240" cy="106920"/>
              </a:xfrm>
              <a:custGeom>
                <a:avLst/>
                <a:gdLst/>
                <a:ahLst/>
                <a:cxnLst/>
                <a:rect l="l" t="t" r="r" b="b"/>
                <a:pathLst>
                  <a:path w="34" h="297" extrusionOk="0">
                    <a:moveTo>
                      <a:pt x="0" y="297"/>
                    </a:moveTo>
                    <a:lnTo>
                      <a:pt x="34" y="297"/>
                    </a:lnTo>
                    <a:lnTo>
                      <a:pt x="34" y="0"/>
                    </a:lnTo>
                    <a:lnTo>
                      <a:pt x="0" y="0"/>
                    </a:lnTo>
                    <a:lnTo>
                      <a:pt x="0" y="29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5" name="Google Shape;1665;p36"/>
              <p:cNvSpPr/>
              <p:nvPr/>
            </p:nvSpPr>
            <p:spPr>
              <a:xfrm>
                <a:off x="7382848" y="2633708"/>
                <a:ext cx="12240" cy="107280"/>
              </a:xfrm>
              <a:custGeom>
                <a:avLst/>
                <a:gdLst/>
                <a:ahLst/>
                <a:cxnLst/>
                <a:rect l="l" t="t" r="r" b="b"/>
                <a:pathLst>
                  <a:path w="34" h="298" extrusionOk="0">
                    <a:moveTo>
                      <a:pt x="0" y="298"/>
                    </a:moveTo>
                    <a:lnTo>
                      <a:pt x="34" y="298"/>
                    </a:lnTo>
                    <a:lnTo>
                      <a:pt x="34" y="0"/>
                    </a:lnTo>
                    <a:lnTo>
                      <a:pt x="0" y="0"/>
                    </a:lnTo>
                    <a:lnTo>
                      <a:pt x="0" y="29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6" name="Google Shape;1666;p36"/>
              <p:cNvSpPr/>
              <p:nvPr/>
            </p:nvSpPr>
            <p:spPr>
              <a:xfrm>
                <a:off x="7382848" y="3275948"/>
                <a:ext cx="12240" cy="60480"/>
              </a:xfrm>
              <a:custGeom>
                <a:avLst/>
                <a:gdLst/>
                <a:ahLst/>
                <a:cxnLst/>
                <a:rect l="l" t="t" r="r" b="b"/>
                <a:pathLst>
                  <a:path w="34" h="168" extrusionOk="0">
                    <a:moveTo>
                      <a:pt x="0" y="168"/>
                    </a:moveTo>
                    <a:lnTo>
                      <a:pt x="34" y="168"/>
                    </a:lnTo>
                    <a:lnTo>
                      <a:pt x="34"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7" name="Google Shape;1667;p36"/>
              <p:cNvSpPr/>
              <p:nvPr/>
            </p:nvSpPr>
            <p:spPr>
              <a:xfrm>
                <a:off x="5894247" y="2420228"/>
                <a:ext cx="1917720" cy="742680"/>
              </a:xfrm>
              <a:custGeom>
                <a:avLst/>
                <a:gdLst/>
                <a:ahLst/>
                <a:cxnLst/>
                <a:rect l="l" t="t" r="r" b="b"/>
                <a:pathLst>
                  <a:path w="5327" h="2063" extrusionOk="0">
                    <a:moveTo>
                      <a:pt x="4169" y="1235"/>
                    </a:moveTo>
                    <a:lnTo>
                      <a:pt x="4169" y="1188"/>
                    </a:lnTo>
                    <a:lnTo>
                      <a:pt x="4135" y="1188"/>
                    </a:lnTo>
                    <a:lnTo>
                      <a:pt x="4135" y="1235"/>
                    </a:lnTo>
                    <a:lnTo>
                      <a:pt x="3486" y="1235"/>
                    </a:lnTo>
                    <a:cubicBezTo>
                      <a:pt x="3518" y="1153"/>
                      <a:pt x="3543" y="1058"/>
                      <a:pt x="3559" y="952"/>
                    </a:cubicBezTo>
                    <a:cubicBezTo>
                      <a:pt x="3620" y="572"/>
                      <a:pt x="3760" y="280"/>
                      <a:pt x="3944" y="153"/>
                    </a:cubicBezTo>
                    <a:cubicBezTo>
                      <a:pt x="4006" y="110"/>
                      <a:pt x="4072" y="88"/>
                      <a:pt x="4135" y="82"/>
                    </a:cubicBezTo>
                    <a:lnTo>
                      <a:pt x="4135" y="296"/>
                    </a:lnTo>
                    <a:lnTo>
                      <a:pt x="4169" y="296"/>
                    </a:lnTo>
                    <a:lnTo>
                      <a:pt x="4169" y="80"/>
                    </a:lnTo>
                    <a:cubicBezTo>
                      <a:pt x="4294" y="79"/>
                      <a:pt x="4412" y="136"/>
                      <a:pt x="4487" y="217"/>
                    </a:cubicBezTo>
                    <a:cubicBezTo>
                      <a:pt x="4612" y="353"/>
                      <a:pt x="4656" y="751"/>
                      <a:pt x="4656" y="1051"/>
                    </a:cubicBezTo>
                    <a:cubicBezTo>
                      <a:pt x="4656" y="1069"/>
                      <a:pt x="4656" y="1088"/>
                      <a:pt x="4656" y="1107"/>
                    </a:cubicBezTo>
                    <a:cubicBezTo>
                      <a:pt x="4655" y="1148"/>
                      <a:pt x="4655" y="1191"/>
                      <a:pt x="4656" y="1235"/>
                    </a:cubicBezTo>
                    <a:lnTo>
                      <a:pt x="4169" y="1235"/>
                    </a:lnTo>
                    <a:moveTo>
                      <a:pt x="3064" y="1599"/>
                    </a:moveTo>
                    <a:cubicBezTo>
                      <a:pt x="2873" y="1631"/>
                      <a:pt x="2753" y="1444"/>
                      <a:pt x="2684" y="1269"/>
                    </a:cubicBezTo>
                    <a:lnTo>
                      <a:pt x="3436" y="1269"/>
                    </a:lnTo>
                    <a:cubicBezTo>
                      <a:pt x="3352" y="1458"/>
                      <a:pt x="3225" y="1573"/>
                      <a:pt x="3064" y="1599"/>
                    </a:cubicBezTo>
                    <a:moveTo>
                      <a:pt x="2188" y="1235"/>
                    </a:moveTo>
                    <a:lnTo>
                      <a:pt x="2188" y="1207"/>
                    </a:lnTo>
                    <a:lnTo>
                      <a:pt x="2155" y="1207"/>
                    </a:lnTo>
                    <a:lnTo>
                      <a:pt x="2155" y="1235"/>
                    </a:lnTo>
                    <a:lnTo>
                      <a:pt x="1718" y="1235"/>
                    </a:lnTo>
                    <a:cubicBezTo>
                      <a:pt x="1726" y="1207"/>
                      <a:pt x="1734" y="1176"/>
                      <a:pt x="1740" y="1143"/>
                    </a:cubicBezTo>
                    <a:cubicBezTo>
                      <a:pt x="1813" y="779"/>
                      <a:pt x="1977" y="558"/>
                      <a:pt x="2178" y="552"/>
                    </a:cubicBezTo>
                    <a:cubicBezTo>
                      <a:pt x="2373" y="546"/>
                      <a:pt x="2528" y="792"/>
                      <a:pt x="2580" y="1037"/>
                    </a:cubicBezTo>
                    <a:cubicBezTo>
                      <a:pt x="2590" y="1082"/>
                      <a:pt x="2608" y="1155"/>
                      <a:pt x="2636" y="1235"/>
                    </a:cubicBezTo>
                    <a:lnTo>
                      <a:pt x="2188" y="1235"/>
                    </a:lnTo>
                    <a:moveTo>
                      <a:pt x="1298" y="1651"/>
                    </a:moveTo>
                    <a:cubicBezTo>
                      <a:pt x="1101" y="1727"/>
                      <a:pt x="1006" y="1550"/>
                      <a:pt x="989" y="1514"/>
                    </a:cubicBezTo>
                    <a:cubicBezTo>
                      <a:pt x="972" y="1478"/>
                      <a:pt x="945" y="1379"/>
                      <a:pt x="916" y="1275"/>
                    </a:cubicBezTo>
                    <a:cubicBezTo>
                      <a:pt x="916" y="1273"/>
                      <a:pt x="915" y="1271"/>
                      <a:pt x="915" y="1269"/>
                    </a:cubicBezTo>
                    <a:lnTo>
                      <a:pt x="1674" y="1269"/>
                    </a:lnTo>
                    <a:cubicBezTo>
                      <a:pt x="1589" y="1538"/>
                      <a:pt x="1447" y="1593"/>
                      <a:pt x="1298" y="1651"/>
                    </a:cubicBezTo>
                    <a:moveTo>
                      <a:pt x="559" y="1235"/>
                    </a:moveTo>
                    <a:lnTo>
                      <a:pt x="559" y="1207"/>
                    </a:lnTo>
                    <a:lnTo>
                      <a:pt x="526" y="1207"/>
                    </a:lnTo>
                    <a:lnTo>
                      <a:pt x="526" y="1235"/>
                    </a:lnTo>
                    <a:lnTo>
                      <a:pt x="274" y="1235"/>
                    </a:lnTo>
                    <a:cubicBezTo>
                      <a:pt x="321" y="1057"/>
                      <a:pt x="373" y="892"/>
                      <a:pt x="415" y="843"/>
                    </a:cubicBezTo>
                    <a:cubicBezTo>
                      <a:pt x="445" y="808"/>
                      <a:pt x="484" y="786"/>
                      <a:pt x="526" y="777"/>
                    </a:cubicBezTo>
                    <a:lnTo>
                      <a:pt x="526" y="914"/>
                    </a:lnTo>
                    <a:lnTo>
                      <a:pt x="559" y="914"/>
                    </a:lnTo>
                    <a:lnTo>
                      <a:pt x="559" y="773"/>
                    </a:lnTo>
                    <a:cubicBezTo>
                      <a:pt x="565" y="772"/>
                      <a:pt x="571" y="772"/>
                      <a:pt x="576" y="772"/>
                    </a:cubicBezTo>
                    <a:cubicBezTo>
                      <a:pt x="642" y="775"/>
                      <a:pt x="705" y="808"/>
                      <a:pt x="742" y="859"/>
                    </a:cubicBezTo>
                    <a:cubicBezTo>
                      <a:pt x="780" y="912"/>
                      <a:pt x="829" y="1083"/>
                      <a:pt x="871" y="1235"/>
                    </a:cubicBezTo>
                    <a:lnTo>
                      <a:pt x="559" y="1235"/>
                    </a:lnTo>
                    <a:moveTo>
                      <a:pt x="4691" y="1269"/>
                    </a:moveTo>
                    <a:lnTo>
                      <a:pt x="4829" y="1269"/>
                    </a:lnTo>
                    <a:lnTo>
                      <a:pt x="4829" y="1235"/>
                    </a:lnTo>
                    <a:lnTo>
                      <a:pt x="4690" y="1235"/>
                    </a:lnTo>
                    <a:cubicBezTo>
                      <a:pt x="4689" y="1192"/>
                      <a:pt x="4689" y="1149"/>
                      <a:pt x="4689" y="1107"/>
                    </a:cubicBezTo>
                    <a:cubicBezTo>
                      <a:pt x="4689" y="1088"/>
                      <a:pt x="4689" y="1069"/>
                      <a:pt x="4689" y="1051"/>
                    </a:cubicBezTo>
                    <a:cubicBezTo>
                      <a:pt x="4689" y="730"/>
                      <a:pt x="4643" y="337"/>
                      <a:pt x="4512" y="194"/>
                    </a:cubicBezTo>
                    <a:cubicBezTo>
                      <a:pt x="4466" y="145"/>
                      <a:pt x="4404" y="104"/>
                      <a:pt x="4336" y="78"/>
                    </a:cubicBezTo>
                    <a:lnTo>
                      <a:pt x="4471" y="78"/>
                    </a:lnTo>
                    <a:lnTo>
                      <a:pt x="4471" y="44"/>
                    </a:lnTo>
                    <a:lnTo>
                      <a:pt x="4169" y="44"/>
                    </a:lnTo>
                    <a:lnTo>
                      <a:pt x="4169" y="0"/>
                    </a:lnTo>
                    <a:lnTo>
                      <a:pt x="4135" y="0"/>
                    </a:lnTo>
                    <a:lnTo>
                      <a:pt x="4135" y="44"/>
                    </a:lnTo>
                    <a:lnTo>
                      <a:pt x="3879" y="44"/>
                    </a:lnTo>
                    <a:lnTo>
                      <a:pt x="3879" y="78"/>
                    </a:lnTo>
                    <a:lnTo>
                      <a:pt x="4014" y="78"/>
                    </a:lnTo>
                    <a:cubicBezTo>
                      <a:pt x="3984" y="90"/>
                      <a:pt x="3954" y="105"/>
                      <a:pt x="3925" y="125"/>
                    </a:cubicBezTo>
                    <a:cubicBezTo>
                      <a:pt x="3734" y="257"/>
                      <a:pt x="3588" y="557"/>
                      <a:pt x="3526" y="947"/>
                    </a:cubicBezTo>
                    <a:cubicBezTo>
                      <a:pt x="3509" y="1056"/>
                      <a:pt x="3483" y="1152"/>
                      <a:pt x="3450" y="1235"/>
                    </a:cubicBezTo>
                    <a:lnTo>
                      <a:pt x="2672" y="1235"/>
                    </a:lnTo>
                    <a:cubicBezTo>
                      <a:pt x="2642" y="1152"/>
                      <a:pt x="2623" y="1076"/>
                      <a:pt x="2613" y="1030"/>
                    </a:cubicBezTo>
                    <a:cubicBezTo>
                      <a:pt x="2568" y="817"/>
                      <a:pt x="2445" y="591"/>
                      <a:pt x="2271" y="534"/>
                    </a:cubicBezTo>
                    <a:cubicBezTo>
                      <a:pt x="2387" y="531"/>
                      <a:pt x="2473" y="534"/>
                      <a:pt x="2488" y="544"/>
                    </a:cubicBezTo>
                    <a:cubicBezTo>
                      <a:pt x="2487" y="543"/>
                      <a:pt x="2485" y="540"/>
                      <a:pt x="2485" y="536"/>
                    </a:cubicBezTo>
                    <a:lnTo>
                      <a:pt x="2518" y="536"/>
                    </a:lnTo>
                    <a:cubicBezTo>
                      <a:pt x="2518" y="529"/>
                      <a:pt x="2516" y="523"/>
                      <a:pt x="2511" y="519"/>
                    </a:cubicBezTo>
                    <a:cubicBezTo>
                      <a:pt x="2469" y="480"/>
                      <a:pt x="2030" y="509"/>
                      <a:pt x="1896" y="519"/>
                    </a:cubicBezTo>
                    <a:lnTo>
                      <a:pt x="1898" y="552"/>
                    </a:lnTo>
                    <a:cubicBezTo>
                      <a:pt x="1954" y="548"/>
                      <a:pt x="2012" y="545"/>
                      <a:pt x="2067" y="542"/>
                    </a:cubicBezTo>
                    <a:cubicBezTo>
                      <a:pt x="1900" y="608"/>
                      <a:pt x="1771" y="817"/>
                      <a:pt x="1707" y="1137"/>
                    </a:cubicBezTo>
                    <a:cubicBezTo>
                      <a:pt x="1700" y="1173"/>
                      <a:pt x="1692" y="1205"/>
                      <a:pt x="1683" y="1235"/>
                    </a:cubicBezTo>
                    <a:lnTo>
                      <a:pt x="906" y="1235"/>
                    </a:lnTo>
                    <a:cubicBezTo>
                      <a:pt x="861" y="1072"/>
                      <a:pt x="811" y="898"/>
                      <a:pt x="769" y="839"/>
                    </a:cubicBezTo>
                    <a:cubicBezTo>
                      <a:pt x="741" y="800"/>
                      <a:pt x="699" y="771"/>
                      <a:pt x="652" y="754"/>
                    </a:cubicBezTo>
                    <a:lnTo>
                      <a:pt x="951" y="754"/>
                    </a:lnTo>
                    <a:lnTo>
                      <a:pt x="951" y="720"/>
                    </a:lnTo>
                    <a:lnTo>
                      <a:pt x="559" y="720"/>
                    </a:lnTo>
                    <a:lnTo>
                      <a:pt x="559" y="621"/>
                    </a:lnTo>
                    <a:lnTo>
                      <a:pt x="526" y="621"/>
                    </a:lnTo>
                    <a:lnTo>
                      <a:pt x="526" y="720"/>
                    </a:lnTo>
                    <a:lnTo>
                      <a:pt x="223" y="720"/>
                    </a:lnTo>
                    <a:lnTo>
                      <a:pt x="223" y="754"/>
                    </a:lnTo>
                    <a:lnTo>
                      <a:pt x="485" y="754"/>
                    </a:lnTo>
                    <a:cubicBezTo>
                      <a:pt x="449" y="768"/>
                      <a:pt x="417" y="790"/>
                      <a:pt x="390" y="821"/>
                    </a:cubicBezTo>
                    <a:cubicBezTo>
                      <a:pt x="344" y="875"/>
                      <a:pt x="288" y="1050"/>
                      <a:pt x="240" y="1235"/>
                    </a:cubicBezTo>
                    <a:lnTo>
                      <a:pt x="0" y="1235"/>
                    </a:lnTo>
                    <a:lnTo>
                      <a:pt x="0" y="1269"/>
                    </a:lnTo>
                    <a:lnTo>
                      <a:pt x="231" y="1269"/>
                    </a:lnTo>
                    <a:cubicBezTo>
                      <a:pt x="170" y="1507"/>
                      <a:pt x="121" y="1751"/>
                      <a:pt x="117" y="1769"/>
                    </a:cubicBezTo>
                    <a:lnTo>
                      <a:pt x="150" y="1776"/>
                    </a:lnTo>
                    <a:cubicBezTo>
                      <a:pt x="151" y="1771"/>
                      <a:pt x="203" y="1514"/>
                      <a:pt x="266" y="1269"/>
                    </a:cubicBezTo>
                    <a:lnTo>
                      <a:pt x="526" y="1269"/>
                    </a:lnTo>
                    <a:lnTo>
                      <a:pt x="526" y="1499"/>
                    </a:lnTo>
                    <a:lnTo>
                      <a:pt x="559" y="1499"/>
                    </a:lnTo>
                    <a:lnTo>
                      <a:pt x="559" y="1269"/>
                    </a:lnTo>
                    <a:lnTo>
                      <a:pt x="880" y="1269"/>
                    </a:lnTo>
                    <a:cubicBezTo>
                      <a:pt x="881" y="1274"/>
                      <a:pt x="883" y="1279"/>
                      <a:pt x="884" y="1284"/>
                    </a:cubicBezTo>
                    <a:cubicBezTo>
                      <a:pt x="914" y="1394"/>
                      <a:pt x="940" y="1489"/>
                      <a:pt x="958" y="1528"/>
                    </a:cubicBezTo>
                    <a:cubicBezTo>
                      <a:pt x="988" y="1591"/>
                      <a:pt x="1040" y="1653"/>
                      <a:pt x="1110" y="1683"/>
                    </a:cubicBezTo>
                    <a:lnTo>
                      <a:pt x="912" y="1683"/>
                    </a:lnTo>
                    <a:lnTo>
                      <a:pt x="912" y="1717"/>
                    </a:lnTo>
                    <a:lnTo>
                      <a:pt x="1623" y="1717"/>
                    </a:lnTo>
                    <a:lnTo>
                      <a:pt x="1623" y="1683"/>
                    </a:lnTo>
                    <a:lnTo>
                      <a:pt x="1306" y="1683"/>
                    </a:lnTo>
                    <a:cubicBezTo>
                      <a:pt x="1308" y="1683"/>
                      <a:pt x="1309" y="1682"/>
                      <a:pt x="1310" y="1682"/>
                    </a:cubicBezTo>
                    <a:cubicBezTo>
                      <a:pt x="1462" y="1623"/>
                      <a:pt x="1619" y="1562"/>
                      <a:pt x="1709" y="1269"/>
                    </a:cubicBezTo>
                    <a:lnTo>
                      <a:pt x="2155" y="1269"/>
                    </a:lnTo>
                    <a:lnTo>
                      <a:pt x="2155" y="1499"/>
                    </a:lnTo>
                    <a:lnTo>
                      <a:pt x="2188" y="1499"/>
                    </a:lnTo>
                    <a:lnTo>
                      <a:pt x="2188" y="1269"/>
                    </a:lnTo>
                    <a:lnTo>
                      <a:pt x="2649" y="1269"/>
                    </a:lnTo>
                    <a:cubicBezTo>
                      <a:pt x="2707" y="1421"/>
                      <a:pt x="2803" y="1587"/>
                      <a:pt x="2951" y="1627"/>
                    </a:cubicBezTo>
                    <a:lnTo>
                      <a:pt x="2782" y="1627"/>
                    </a:lnTo>
                    <a:lnTo>
                      <a:pt x="2782" y="1661"/>
                    </a:lnTo>
                    <a:lnTo>
                      <a:pt x="3409" y="1661"/>
                    </a:lnTo>
                    <a:lnTo>
                      <a:pt x="3409" y="1627"/>
                    </a:lnTo>
                    <a:lnTo>
                      <a:pt x="3094" y="1627"/>
                    </a:lnTo>
                    <a:cubicBezTo>
                      <a:pt x="3259" y="1591"/>
                      <a:pt x="3388" y="1467"/>
                      <a:pt x="3472" y="1269"/>
                    </a:cubicBezTo>
                    <a:lnTo>
                      <a:pt x="4135" y="1269"/>
                    </a:lnTo>
                    <a:lnTo>
                      <a:pt x="4135" y="1485"/>
                    </a:lnTo>
                    <a:lnTo>
                      <a:pt x="4169" y="1485"/>
                    </a:lnTo>
                    <a:lnTo>
                      <a:pt x="4169" y="1269"/>
                    </a:lnTo>
                    <a:lnTo>
                      <a:pt x="4657" y="1269"/>
                    </a:lnTo>
                    <a:cubicBezTo>
                      <a:pt x="4670" y="1559"/>
                      <a:pt x="4758" y="1892"/>
                      <a:pt x="5317" y="2063"/>
                    </a:cubicBezTo>
                    <a:lnTo>
                      <a:pt x="5327" y="2031"/>
                    </a:lnTo>
                    <a:cubicBezTo>
                      <a:pt x="4787" y="1866"/>
                      <a:pt x="4703" y="1556"/>
                      <a:pt x="4691" y="12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8" name="Google Shape;1668;p36"/>
              <p:cNvSpPr/>
              <p:nvPr/>
            </p:nvSpPr>
            <p:spPr>
              <a:xfrm>
                <a:off x="6272248" y="3071468"/>
                <a:ext cx="79560" cy="134280"/>
              </a:xfrm>
              <a:custGeom>
                <a:avLst/>
                <a:gdLst/>
                <a:ahLst/>
                <a:cxnLst/>
                <a:rect l="l" t="t" r="r" b="b"/>
                <a:pathLst>
                  <a:path w="221" h="373" extrusionOk="0">
                    <a:moveTo>
                      <a:pt x="145" y="107"/>
                    </a:moveTo>
                    <a:cubicBezTo>
                      <a:pt x="166" y="70"/>
                      <a:pt x="180" y="52"/>
                      <a:pt x="187" y="43"/>
                    </a:cubicBezTo>
                    <a:cubicBezTo>
                      <a:pt x="188" y="48"/>
                      <a:pt x="187" y="54"/>
                      <a:pt x="187" y="63"/>
                    </a:cubicBezTo>
                    <a:cubicBezTo>
                      <a:pt x="185" y="84"/>
                      <a:pt x="161" y="111"/>
                      <a:pt x="129" y="138"/>
                    </a:cubicBezTo>
                    <a:cubicBezTo>
                      <a:pt x="134" y="127"/>
                      <a:pt x="139" y="116"/>
                      <a:pt x="145" y="107"/>
                    </a:cubicBezTo>
                    <a:moveTo>
                      <a:pt x="118" y="372"/>
                    </a:moveTo>
                    <a:cubicBezTo>
                      <a:pt x="199" y="353"/>
                      <a:pt x="219" y="285"/>
                      <a:pt x="220" y="282"/>
                    </a:cubicBezTo>
                    <a:lnTo>
                      <a:pt x="187" y="273"/>
                    </a:lnTo>
                    <a:cubicBezTo>
                      <a:pt x="187" y="275"/>
                      <a:pt x="172" y="325"/>
                      <a:pt x="110" y="339"/>
                    </a:cubicBezTo>
                    <a:cubicBezTo>
                      <a:pt x="101" y="341"/>
                      <a:pt x="99" y="339"/>
                      <a:pt x="97" y="336"/>
                    </a:cubicBezTo>
                    <a:cubicBezTo>
                      <a:pt x="82" y="316"/>
                      <a:pt x="89" y="257"/>
                      <a:pt x="107" y="197"/>
                    </a:cubicBezTo>
                    <a:cubicBezTo>
                      <a:pt x="160" y="160"/>
                      <a:pt x="217" y="110"/>
                      <a:pt x="220" y="66"/>
                    </a:cubicBezTo>
                    <a:cubicBezTo>
                      <a:pt x="222" y="38"/>
                      <a:pt x="223" y="8"/>
                      <a:pt x="201" y="1"/>
                    </a:cubicBezTo>
                    <a:cubicBezTo>
                      <a:pt x="180" y="-5"/>
                      <a:pt x="159" y="16"/>
                      <a:pt x="116" y="90"/>
                    </a:cubicBezTo>
                    <a:cubicBezTo>
                      <a:pt x="102" y="113"/>
                      <a:pt x="89" y="143"/>
                      <a:pt x="78" y="176"/>
                    </a:cubicBezTo>
                    <a:cubicBezTo>
                      <a:pt x="51" y="194"/>
                      <a:pt x="23" y="211"/>
                      <a:pt x="0" y="223"/>
                    </a:cubicBezTo>
                    <a:lnTo>
                      <a:pt x="15" y="253"/>
                    </a:lnTo>
                    <a:cubicBezTo>
                      <a:pt x="21" y="250"/>
                      <a:pt x="40" y="239"/>
                      <a:pt x="65" y="225"/>
                    </a:cubicBezTo>
                    <a:cubicBezTo>
                      <a:pt x="52" y="278"/>
                      <a:pt x="51" y="329"/>
                      <a:pt x="70" y="356"/>
                    </a:cubicBezTo>
                    <a:cubicBezTo>
                      <a:pt x="78" y="367"/>
                      <a:pt x="90" y="373"/>
                      <a:pt x="105" y="373"/>
                    </a:cubicBezTo>
                    <a:cubicBezTo>
                      <a:pt x="109" y="373"/>
                      <a:pt x="113" y="373"/>
                      <a:pt x="1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9" name="Google Shape;1669;p36"/>
              <p:cNvSpPr/>
              <p:nvPr/>
            </p:nvSpPr>
            <p:spPr>
              <a:xfrm>
                <a:off x="6364768" y="3144908"/>
                <a:ext cx="42120" cy="56880"/>
              </a:xfrm>
              <a:custGeom>
                <a:avLst/>
                <a:gdLst/>
                <a:ahLst/>
                <a:cxnLst/>
                <a:rect l="l" t="t" r="r" b="b"/>
                <a:pathLst>
                  <a:path w="117" h="158" extrusionOk="0">
                    <a:moveTo>
                      <a:pt x="9" y="152"/>
                    </a:moveTo>
                    <a:cubicBezTo>
                      <a:pt x="11" y="154"/>
                      <a:pt x="17" y="158"/>
                      <a:pt x="25" y="158"/>
                    </a:cubicBezTo>
                    <a:cubicBezTo>
                      <a:pt x="28" y="158"/>
                      <a:pt x="33" y="158"/>
                      <a:pt x="37" y="156"/>
                    </a:cubicBezTo>
                    <a:cubicBezTo>
                      <a:pt x="80" y="137"/>
                      <a:pt x="116" y="85"/>
                      <a:pt x="117" y="83"/>
                    </a:cubicBezTo>
                    <a:lnTo>
                      <a:pt x="89" y="64"/>
                    </a:lnTo>
                    <a:cubicBezTo>
                      <a:pt x="89" y="64"/>
                      <a:pt x="64" y="102"/>
                      <a:pt x="33" y="120"/>
                    </a:cubicBezTo>
                    <a:cubicBezTo>
                      <a:pt x="35" y="99"/>
                      <a:pt x="47" y="55"/>
                      <a:pt x="63" y="12"/>
                    </a:cubicBezTo>
                    <a:lnTo>
                      <a:pt x="31" y="0"/>
                    </a:lnTo>
                    <a:cubicBezTo>
                      <a:pt x="-16" y="128"/>
                      <a:pt x="3" y="146"/>
                      <a:pt x="9" y="152"/>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0" name="Google Shape;1670;p36"/>
              <p:cNvSpPr/>
              <p:nvPr/>
            </p:nvSpPr>
            <p:spPr>
              <a:xfrm>
                <a:off x="6405808" y="3130868"/>
                <a:ext cx="103680" cy="68760"/>
              </a:xfrm>
              <a:custGeom>
                <a:avLst/>
                <a:gdLst/>
                <a:ahLst/>
                <a:cxnLst/>
                <a:rect l="l" t="t" r="r" b="b"/>
                <a:pathLst>
                  <a:path w="288" h="191" extrusionOk="0">
                    <a:moveTo>
                      <a:pt x="34" y="35"/>
                    </a:moveTo>
                    <a:lnTo>
                      <a:pt x="1" y="170"/>
                    </a:lnTo>
                    <a:cubicBezTo>
                      <a:pt x="-1" y="178"/>
                      <a:pt x="3" y="187"/>
                      <a:pt x="12" y="190"/>
                    </a:cubicBezTo>
                    <a:cubicBezTo>
                      <a:pt x="13" y="190"/>
                      <a:pt x="15" y="191"/>
                      <a:pt x="17" y="191"/>
                    </a:cubicBezTo>
                    <a:cubicBezTo>
                      <a:pt x="24" y="191"/>
                      <a:pt x="30" y="187"/>
                      <a:pt x="32" y="181"/>
                    </a:cubicBezTo>
                    <a:cubicBezTo>
                      <a:pt x="65" y="110"/>
                      <a:pt x="108" y="45"/>
                      <a:pt x="123" y="44"/>
                    </a:cubicBezTo>
                    <a:cubicBezTo>
                      <a:pt x="123" y="44"/>
                      <a:pt x="124" y="45"/>
                      <a:pt x="126" y="47"/>
                    </a:cubicBezTo>
                    <a:cubicBezTo>
                      <a:pt x="155" y="102"/>
                      <a:pt x="136" y="162"/>
                      <a:pt x="136" y="163"/>
                    </a:cubicBezTo>
                    <a:cubicBezTo>
                      <a:pt x="133" y="171"/>
                      <a:pt x="137" y="180"/>
                      <a:pt x="145" y="184"/>
                    </a:cubicBezTo>
                    <a:cubicBezTo>
                      <a:pt x="153" y="187"/>
                      <a:pt x="162" y="184"/>
                      <a:pt x="166" y="176"/>
                    </a:cubicBezTo>
                    <a:cubicBezTo>
                      <a:pt x="193" y="126"/>
                      <a:pt x="226" y="70"/>
                      <a:pt x="246" y="45"/>
                    </a:cubicBezTo>
                    <a:cubicBezTo>
                      <a:pt x="246" y="62"/>
                      <a:pt x="245" y="78"/>
                      <a:pt x="243" y="93"/>
                    </a:cubicBezTo>
                    <a:cubicBezTo>
                      <a:pt x="240" y="129"/>
                      <a:pt x="238" y="155"/>
                      <a:pt x="254" y="170"/>
                    </a:cubicBezTo>
                    <a:cubicBezTo>
                      <a:pt x="262" y="178"/>
                      <a:pt x="273" y="181"/>
                      <a:pt x="288" y="179"/>
                    </a:cubicBezTo>
                    <a:lnTo>
                      <a:pt x="284" y="146"/>
                    </a:lnTo>
                    <a:cubicBezTo>
                      <a:pt x="282" y="146"/>
                      <a:pt x="281" y="146"/>
                      <a:pt x="280" y="146"/>
                    </a:cubicBezTo>
                    <a:cubicBezTo>
                      <a:pt x="278" y="146"/>
                      <a:pt x="277" y="146"/>
                      <a:pt x="277" y="146"/>
                    </a:cubicBezTo>
                    <a:cubicBezTo>
                      <a:pt x="273" y="141"/>
                      <a:pt x="275" y="115"/>
                      <a:pt x="277" y="96"/>
                    </a:cubicBezTo>
                    <a:cubicBezTo>
                      <a:pt x="278" y="77"/>
                      <a:pt x="280" y="57"/>
                      <a:pt x="280" y="34"/>
                    </a:cubicBezTo>
                    <a:cubicBezTo>
                      <a:pt x="280" y="15"/>
                      <a:pt x="274" y="3"/>
                      <a:pt x="261" y="0"/>
                    </a:cubicBezTo>
                    <a:cubicBezTo>
                      <a:pt x="252" y="-2"/>
                      <a:pt x="233" y="-7"/>
                      <a:pt x="174" y="93"/>
                    </a:cubicBezTo>
                    <a:cubicBezTo>
                      <a:pt x="172" y="73"/>
                      <a:pt x="166" y="52"/>
                      <a:pt x="155" y="31"/>
                    </a:cubicBezTo>
                    <a:cubicBezTo>
                      <a:pt x="145" y="13"/>
                      <a:pt x="131" y="11"/>
                      <a:pt x="123" y="11"/>
                    </a:cubicBezTo>
                    <a:cubicBezTo>
                      <a:pt x="104" y="11"/>
                      <a:pt x="83" y="31"/>
                      <a:pt x="64" y="57"/>
                    </a:cubicBezTo>
                    <a:lnTo>
                      <a:pt x="67" y="44"/>
                    </a:lnTo>
                    <a:lnTo>
                      <a:pt x="34" y="35"/>
                    </a:lnTo>
                    <a:close/>
                  </a:path>
                </a:pathLst>
              </a:custGeom>
              <a:solidFill>
                <a:schemeClr val="dk1"/>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1" name="Google Shape;1671;p36"/>
              <p:cNvSpPr/>
              <p:nvPr/>
            </p:nvSpPr>
            <p:spPr>
              <a:xfrm>
                <a:off x="6383847" y="3105668"/>
                <a:ext cx="14040" cy="12240"/>
              </a:xfrm>
              <a:custGeom>
                <a:avLst/>
                <a:gdLst/>
                <a:ahLst/>
                <a:cxnLst/>
                <a:rect l="l" t="t" r="r" b="b"/>
                <a:pathLst>
                  <a:path w="39" h="34" extrusionOk="0">
                    <a:moveTo>
                      <a:pt x="39" y="6"/>
                    </a:moveTo>
                    <a:lnTo>
                      <a:pt x="6" y="0"/>
                    </a:lnTo>
                    <a:lnTo>
                      <a:pt x="0" y="28"/>
                    </a:lnTo>
                    <a:lnTo>
                      <a:pt x="33" y="34"/>
                    </a:lnTo>
                    <a:lnTo>
                      <a:pt x="39"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2" name="Google Shape;1672;p36"/>
              <p:cNvSpPr/>
              <p:nvPr/>
            </p:nvSpPr>
            <p:spPr>
              <a:xfrm>
                <a:off x="6301047" y="3245348"/>
                <a:ext cx="287640" cy="81000"/>
              </a:xfrm>
              <a:custGeom>
                <a:avLst/>
                <a:gdLst/>
                <a:ahLst/>
                <a:cxnLst/>
                <a:rect l="l" t="t" r="r" b="b"/>
                <a:pathLst>
                  <a:path w="799" h="225" extrusionOk="0">
                    <a:moveTo>
                      <a:pt x="682" y="192"/>
                    </a:moveTo>
                    <a:cubicBezTo>
                      <a:pt x="673" y="192"/>
                      <a:pt x="670" y="190"/>
                      <a:pt x="669" y="189"/>
                    </a:cubicBezTo>
                    <a:cubicBezTo>
                      <a:pt x="660" y="180"/>
                      <a:pt x="660" y="151"/>
                      <a:pt x="660" y="127"/>
                    </a:cubicBezTo>
                    <a:cubicBezTo>
                      <a:pt x="660" y="96"/>
                      <a:pt x="661" y="65"/>
                      <a:pt x="647" y="43"/>
                    </a:cubicBezTo>
                    <a:cubicBezTo>
                      <a:pt x="641" y="33"/>
                      <a:pt x="632" y="27"/>
                      <a:pt x="621" y="28"/>
                    </a:cubicBezTo>
                    <a:cubicBezTo>
                      <a:pt x="601" y="29"/>
                      <a:pt x="576" y="55"/>
                      <a:pt x="552" y="88"/>
                    </a:cubicBezTo>
                    <a:cubicBezTo>
                      <a:pt x="551" y="85"/>
                      <a:pt x="548" y="83"/>
                      <a:pt x="545" y="82"/>
                    </a:cubicBezTo>
                    <a:cubicBezTo>
                      <a:pt x="538" y="78"/>
                      <a:pt x="529" y="80"/>
                      <a:pt x="524" y="87"/>
                    </a:cubicBezTo>
                    <a:cubicBezTo>
                      <a:pt x="504" y="114"/>
                      <a:pt x="438" y="191"/>
                      <a:pt x="398" y="176"/>
                    </a:cubicBezTo>
                    <a:cubicBezTo>
                      <a:pt x="360" y="162"/>
                      <a:pt x="377" y="75"/>
                      <a:pt x="386" y="45"/>
                    </a:cubicBezTo>
                    <a:cubicBezTo>
                      <a:pt x="388" y="37"/>
                      <a:pt x="384" y="28"/>
                      <a:pt x="376" y="25"/>
                    </a:cubicBezTo>
                    <a:cubicBezTo>
                      <a:pt x="368" y="22"/>
                      <a:pt x="359" y="25"/>
                      <a:pt x="355" y="33"/>
                    </a:cubicBezTo>
                    <a:cubicBezTo>
                      <a:pt x="331" y="81"/>
                      <a:pt x="283" y="152"/>
                      <a:pt x="254" y="158"/>
                    </a:cubicBezTo>
                    <a:cubicBezTo>
                      <a:pt x="251" y="159"/>
                      <a:pt x="249" y="159"/>
                      <a:pt x="248" y="160"/>
                    </a:cubicBezTo>
                    <a:cubicBezTo>
                      <a:pt x="245" y="151"/>
                      <a:pt x="252" y="121"/>
                      <a:pt x="257" y="98"/>
                    </a:cubicBezTo>
                    <a:cubicBezTo>
                      <a:pt x="261" y="80"/>
                      <a:pt x="266" y="59"/>
                      <a:pt x="269" y="37"/>
                    </a:cubicBezTo>
                    <a:cubicBezTo>
                      <a:pt x="270" y="30"/>
                      <a:pt x="273" y="8"/>
                      <a:pt x="255" y="2"/>
                    </a:cubicBezTo>
                    <a:cubicBezTo>
                      <a:pt x="245" y="-2"/>
                      <a:pt x="229" y="-8"/>
                      <a:pt x="162" y="96"/>
                    </a:cubicBezTo>
                    <a:cubicBezTo>
                      <a:pt x="163" y="82"/>
                      <a:pt x="165" y="67"/>
                      <a:pt x="168" y="48"/>
                    </a:cubicBezTo>
                    <a:cubicBezTo>
                      <a:pt x="171" y="30"/>
                      <a:pt x="166" y="18"/>
                      <a:pt x="154" y="13"/>
                    </a:cubicBezTo>
                    <a:cubicBezTo>
                      <a:pt x="147" y="10"/>
                      <a:pt x="133" y="4"/>
                      <a:pt x="87" y="54"/>
                    </a:cubicBezTo>
                    <a:lnTo>
                      <a:pt x="105" y="14"/>
                    </a:lnTo>
                    <a:lnTo>
                      <a:pt x="75" y="0"/>
                    </a:lnTo>
                    <a:lnTo>
                      <a:pt x="2" y="162"/>
                    </a:lnTo>
                    <a:cubicBezTo>
                      <a:pt x="-2" y="170"/>
                      <a:pt x="1" y="179"/>
                      <a:pt x="9" y="184"/>
                    </a:cubicBezTo>
                    <a:cubicBezTo>
                      <a:pt x="16" y="188"/>
                      <a:pt x="26" y="186"/>
                      <a:pt x="31" y="179"/>
                    </a:cubicBezTo>
                    <a:cubicBezTo>
                      <a:pt x="66" y="131"/>
                      <a:pt x="109" y="77"/>
                      <a:pt x="133" y="55"/>
                    </a:cubicBezTo>
                    <a:cubicBezTo>
                      <a:pt x="124" y="126"/>
                      <a:pt x="123" y="162"/>
                      <a:pt x="123" y="164"/>
                    </a:cubicBezTo>
                    <a:cubicBezTo>
                      <a:pt x="123" y="171"/>
                      <a:pt x="128" y="178"/>
                      <a:pt x="136" y="180"/>
                    </a:cubicBezTo>
                    <a:cubicBezTo>
                      <a:pt x="143" y="182"/>
                      <a:pt x="151" y="179"/>
                      <a:pt x="155" y="172"/>
                    </a:cubicBezTo>
                    <a:cubicBezTo>
                      <a:pt x="180" y="130"/>
                      <a:pt x="211" y="83"/>
                      <a:pt x="232" y="56"/>
                    </a:cubicBezTo>
                    <a:cubicBezTo>
                      <a:pt x="229" y="68"/>
                      <a:pt x="227" y="80"/>
                      <a:pt x="224" y="91"/>
                    </a:cubicBezTo>
                    <a:cubicBezTo>
                      <a:pt x="214" y="135"/>
                      <a:pt x="207" y="166"/>
                      <a:pt x="224" y="184"/>
                    </a:cubicBezTo>
                    <a:cubicBezTo>
                      <a:pt x="233" y="192"/>
                      <a:pt x="245" y="195"/>
                      <a:pt x="261" y="191"/>
                    </a:cubicBezTo>
                    <a:cubicBezTo>
                      <a:pt x="289" y="185"/>
                      <a:pt x="318" y="154"/>
                      <a:pt x="340" y="122"/>
                    </a:cubicBezTo>
                    <a:cubicBezTo>
                      <a:pt x="341" y="158"/>
                      <a:pt x="351" y="194"/>
                      <a:pt x="386" y="207"/>
                    </a:cubicBezTo>
                    <a:cubicBezTo>
                      <a:pt x="423" y="221"/>
                      <a:pt x="463" y="197"/>
                      <a:pt x="494" y="170"/>
                    </a:cubicBezTo>
                    <a:lnTo>
                      <a:pt x="483" y="203"/>
                    </a:lnTo>
                    <a:cubicBezTo>
                      <a:pt x="480" y="211"/>
                      <a:pt x="484" y="220"/>
                      <a:pt x="492" y="224"/>
                    </a:cubicBezTo>
                    <a:cubicBezTo>
                      <a:pt x="500" y="227"/>
                      <a:pt x="509" y="224"/>
                      <a:pt x="513" y="216"/>
                    </a:cubicBezTo>
                    <a:cubicBezTo>
                      <a:pt x="553" y="141"/>
                      <a:pt x="601" y="72"/>
                      <a:pt x="620" y="63"/>
                    </a:cubicBezTo>
                    <a:cubicBezTo>
                      <a:pt x="627" y="77"/>
                      <a:pt x="627" y="103"/>
                      <a:pt x="627" y="126"/>
                    </a:cubicBezTo>
                    <a:cubicBezTo>
                      <a:pt x="626" y="162"/>
                      <a:pt x="626" y="195"/>
                      <a:pt x="646" y="213"/>
                    </a:cubicBezTo>
                    <a:cubicBezTo>
                      <a:pt x="654" y="221"/>
                      <a:pt x="665" y="225"/>
                      <a:pt x="679" y="225"/>
                    </a:cubicBezTo>
                    <a:cubicBezTo>
                      <a:pt x="681" y="225"/>
                      <a:pt x="683" y="225"/>
                      <a:pt x="685" y="225"/>
                    </a:cubicBezTo>
                    <a:cubicBezTo>
                      <a:pt x="756" y="219"/>
                      <a:pt x="798" y="190"/>
                      <a:pt x="799" y="189"/>
                    </a:cubicBezTo>
                    <a:lnTo>
                      <a:pt x="780" y="161"/>
                    </a:lnTo>
                    <a:cubicBezTo>
                      <a:pt x="779" y="161"/>
                      <a:pt x="743" y="187"/>
                      <a:pt x="682" y="192"/>
                    </a:cubicBezTo>
                    <a:close/>
                  </a:path>
                </a:pathLst>
              </a:custGeom>
              <a:solidFill>
                <a:schemeClr val="dk1"/>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3" name="Google Shape;1673;p36"/>
              <p:cNvSpPr/>
              <p:nvPr/>
            </p:nvSpPr>
            <p:spPr>
              <a:xfrm>
                <a:off x="6442168" y="3223748"/>
                <a:ext cx="12240" cy="16200"/>
              </a:xfrm>
              <a:custGeom>
                <a:avLst/>
                <a:gdLst/>
                <a:ahLst/>
                <a:cxnLst/>
                <a:rect l="l" t="t" r="r" b="b"/>
                <a:pathLst>
                  <a:path w="34" h="45" extrusionOk="0">
                    <a:moveTo>
                      <a:pt x="0" y="45"/>
                    </a:moveTo>
                    <a:lnTo>
                      <a:pt x="34" y="45"/>
                    </a:lnTo>
                    <a:lnTo>
                      <a:pt x="34" y="0"/>
                    </a:lnTo>
                    <a:lnTo>
                      <a:pt x="0" y="0"/>
                    </a:lnTo>
                    <a:lnTo>
                      <a:pt x="0" y="4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4" name="Google Shape;1674;p36"/>
              <p:cNvSpPr/>
              <p:nvPr/>
            </p:nvSpPr>
            <p:spPr>
              <a:xfrm>
                <a:off x="6915568" y="3061028"/>
                <a:ext cx="62640" cy="119880"/>
              </a:xfrm>
              <a:custGeom>
                <a:avLst/>
                <a:gdLst/>
                <a:ahLst/>
                <a:cxnLst/>
                <a:rect l="l" t="t" r="r" b="b"/>
                <a:pathLst>
                  <a:path w="174" h="333" extrusionOk="0">
                    <a:moveTo>
                      <a:pt x="128" y="71"/>
                    </a:moveTo>
                    <a:cubicBezTo>
                      <a:pt x="133" y="59"/>
                      <a:pt x="136" y="51"/>
                      <a:pt x="139" y="45"/>
                    </a:cubicBezTo>
                    <a:cubicBezTo>
                      <a:pt x="140" y="50"/>
                      <a:pt x="141" y="57"/>
                      <a:pt x="141" y="65"/>
                    </a:cubicBezTo>
                    <a:cubicBezTo>
                      <a:pt x="141" y="77"/>
                      <a:pt x="129" y="94"/>
                      <a:pt x="112" y="112"/>
                    </a:cubicBezTo>
                    <a:cubicBezTo>
                      <a:pt x="118" y="97"/>
                      <a:pt x="124" y="83"/>
                      <a:pt x="128" y="71"/>
                    </a:cubicBezTo>
                    <a:moveTo>
                      <a:pt x="32" y="303"/>
                    </a:moveTo>
                    <a:cubicBezTo>
                      <a:pt x="38" y="316"/>
                      <a:pt x="49" y="324"/>
                      <a:pt x="64" y="328"/>
                    </a:cubicBezTo>
                    <a:cubicBezTo>
                      <a:pt x="78" y="332"/>
                      <a:pt x="91" y="333"/>
                      <a:pt x="102" y="333"/>
                    </a:cubicBezTo>
                    <a:cubicBezTo>
                      <a:pt x="151" y="333"/>
                      <a:pt x="166" y="304"/>
                      <a:pt x="167" y="302"/>
                    </a:cubicBezTo>
                    <a:lnTo>
                      <a:pt x="137" y="287"/>
                    </a:lnTo>
                    <a:cubicBezTo>
                      <a:pt x="136" y="288"/>
                      <a:pt x="123" y="308"/>
                      <a:pt x="72" y="296"/>
                    </a:cubicBezTo>
                    <a:cubicBezTo>
                      <a:pt x="66" y="294"/>
                      <a:pt x="63" y="291"/>
                      <a:pt x="62" y="288"/>
                    </a:cubicBezTo>
                    <a:cubicBezTo>
                      <a:pt x="53" y="270"/>
                      <a:pt x="66" y="226"/>
                      <a:pt x="83" y="183"/>
                    </a:cubicBezTo>
                    <a:cubicBezTo>
                      <a:pt x="128" y="148"/>
                      <a:pt x="174" y="101"/>
                      <a:pt x="174" y="65"/>
                    </a:cubicBezTo>
                    <a:cubicBezTo>
                      <a:pt x="174" y="25"/>
                      <a:pt x="165" y="3"/>
                      <a:pt x="147" y="0"/>
                    </a:cubicBezTo>
                    <a:cubicBezTo>
                      <a:pt x="123" y="-4"/>
                      <a:pt x="108" y="28"/>
                      <a:pt x="97" y="60"/>
                    </a:cubicBezTo>
                    <a:cubicBezTo>
                      <a:pt x="91" y="76"/>
                      <a:pt x="83" y="95"/>
                      <a:pt x="74" y="116"/>
                    </a:cubicBezTo>
                    <a:cubicBezTo>
                      <a:pt x="68" y="131"/>
                      <a:pt x="61" y="146"/>
                      <a:pt x="55" y="161"/>
                    </a:cubicBezTo>
                    <a:cubicBezTo>
                      <a:pt x="31" y="179"/>
                      <a:pt x="8" y="193"/>
                      <a:pt x="0" y="194"/>
                    </a:cubicBezTo>
                    <a:lnTo>
                      <a:pt x="1" y="228"/>
                    </a:lnTo>
                    <a:cubicBezTo>
                      <a:pt x="8" y="228"/>
                      <a:pt x="20" y="223"/>
                      <a:pt x="36" y="214"/>
                    </a:cubicBezTo>
                    <a:cubicBezTo>
                      <a:pt x="25" y="250"/>
                      <a:pt x="21" y="281"/>
                      <a:pt x="32"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5" name="Google Shape;1675;p36"/>
              <p:cNvSpPr/>
              <p:nvPr/>
            </p:nvSpPr>
            <p:spPr>
              <a:xfrm>
                <a:off x="6980727" y="3103148"/>
                <a:ext cx="51840" cy="60120"/>
              </a:xfrm>
              <a:custGeom>
                <a:avLst/>
                <a:gdLst/>
                <a:ahLst/>
                <a:cxnLst/>
                <a:rect l="l" t="t" r="r" b="b"/>
                <a:pathLst>
                  <a:path w="144" h="167" extrusionOk="0">
                    <a:moveTo>
                      <a:pt x="75" y="122"/>
                    </a:moveTo>
                    <a:cubicBezTo>
                      <a:pt x="67" y="132"/>
                      <a:pt x="53" y="136"/>
                      <a:pt x="44" y="132"/>
                    </a:cubicBezTo>
                    <a:cubicBezTo>
                      <a:pt x="35" y="126"/>
                      <a:pt x="29" y="106"/>
                      <a:pt x="43" y="66"/>
                    </a:cubicBezTo>
                    <a:cubicBezTo>
                      <a:pt x="47" y="55"/>
                      <a:pt x="55" y="36"/>
                      <a:pt x="67" y="34"/>
                    </a:cubicBezTo>
                    <a:cubicBezTo>
                      <a:pt x="68" y="33"/>
                      <a:pt x="69" y="33"/>
                      <a:pt x="70" y="33"/>
                    </a:cubicBezTo>
                    <a:cubicBezTo>
                      <a:pt x="82" y="33"/>
                      <a:pt x="99" y="48"/>
                      <a:pt x="109" y="59"/>
                    </a:cubicBezTo>
                    <a:cubicBezTo>
                      <a:pt x="104" y="72"/>
                      <a:pt x="94" y="100"/>
                      <a:pt x="75" y="122"/>
                    </a:cubicBezTo>
                    <a:moveTo>
                      <a:pt x="62" y="0"/>
                    </a:moveTo>
                    <a:cubicBezTo>
                      <a:pt x="40" y="4"/>
                      <a:pt x="22" y="22"/>
                      <a:pt x="11" y="55"/>
                    </a:cubicBezTo>
                    <a:cubicBezTo>
                      <a:pt x="-15" y="127"/>
                      <a:pt x="14" y="153"/>
                      <a:pt x="28" y="161"/>
                    </a:cubicBezTo>
                    <a:cubicBezTo>
                      <a:pt x="35" y="165"/>
                      <a:pt x="44" y="167"/>
                      <a:pt x="53" y="167"/>
                    </a:cubicBezTo>
                    <a:cubicBezTo>
                      <a:pt x="71" y="167"/>
                      <a:pt x="89" y="159"/>
                      <a:pt x="101" y="144"/>
                    </a:cubicBezTo>
                    <a:cubicBezTo>
                      <a:pt x="131" y="108"/>
                      <a:pt x="143" y="61"/>
                      <a:pt x="144" y="59"/>
                    </a:cubicBezTo>
                    <a:cubicBezTo>
                      <a:pt x="145" y="54"/>
                      <a:pt x="144" y="49"/>
                      <a:pt x="141" y="45"/>
                    </a:cubicBezTo>
                    <a:cubicBezTo>
                      <a:pt x="137" y="40"/>
                      <a:pt x="102" y="-6"/>
                      <a:pt x="62" y="0"/>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6" name="Google Shape;1676;p36"/>
              <p:cNvSpPr/>
              <p:nvPr/>
            </p:nvSpPr>
            <p:spPr>
              <a:xfrm>
                <a:off x="7067127" y="3062828"/>
                <a:ext cx="63000" cy="96120"/>
              </a:xfrm>
              <a:custGeom>
                <a:avLst/>
                <a:gdLst/>
                <a:ahLst/>
                <a:cxnLst/>
                <a:rect l="l" t="t" r="r" b="b"/>
                <a:pathLst>
                  <a:path w="175" h="267" extrusionOk="0">
                    <a:moveTo>
                      <a:pt x="32" y="267"/>
                    </a:moveTo>
                    <a:lnTo>
                      <a:pt x="54" y="189"/>
                    </a:lnTo>
                    <a:lnTo>
                      <a:pt x="110" y="256"/>
                    </a:lnTo>
                    <a:lnTo>
                      <a:pt x="136" y="235"/>
                    </a:lnTo>
                    <a:lnTo>
                      <a:pt x="70" y="155"/>
                    </a:lnTo>
                    <a:lnTo>
                      <a:pt x="175" y="98"/>
                    </a:lnTo>
                    <a:lnTo>
                      <a:pt x="159" y="68"/>
                    </a:lnTo>
                    <a:lnTo>
                      <a:pt x="76" y="114"/>
                    </a:lnTo>
                    <a:lnTo>
                      <a:pt x="105" y="9"/>
                    </a:lnTo>
                    <a:lnTo>
                      <a:pt x="73" y="0"/>
                    </a:lnTo>
                    <a:lnTo>
                      <a:pt x="34" y="137"/>
                    </a:lnTo>
                    <a:cubicBezTo>
                      <a:pt x="31" y="140"/>
                      <a:pt x="28" y="143"/>
                      <a:pt x="28" y="147"/>
                    </a:cubicBezTo>
                    <a:cubicBezTo>
                      <a:pt x="27" y="150"/>
                      <a:pt x="28" y="153"/>
                      <a:pt x="29" y="156"/>
                    </a:cubicBezTo>
                    <a:lnTo>
                      <a:pt x="0" y="257"/>
                    </a:lnTo>
                    <a:lnTo>
                      <a:pt x="32" y="26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7" name="Google Shape;1677;p36"/>
              <p:cNvSpPr/>
              <p:nvPr/>
            </p:nvSpPr>
            <p:spPr>
              <a:xfrm>
                <a:off x="7135527" y="3151028"/>
                <a:ext cx="18720" cy="20160"/>
              </a:xfrm>
              <a:custGeom>
                <a:avLst/>
                <a:gdLst/>
                <a:ahLst/>
                <a:cxnLst/>
                <a:rect l="l" t="t" r="r" b="b"/>
                <a:pathLst>
                  <a:path w="52" h="56" extrusionOk="0">
                    <a:moveTo>
                      <a:pt x="52" y="28"/>
                    </a:moveTo>
                    <a:cubicBezTo>
                      <a:pt x="52" y="13"/>
                      <a:pt x="40" y="0"/>
                      <a:pt x="26" y="0"/>
                    </a:cubicBezTo>
                    <a:cubicBezTo>
                      <a:pt x="11" y="0"/>
                      <a:pt x="0" y="13"/>
                      <a:pt x="0" y="28"/>
                    </a:cubicBezTo>
                    <a:cubicBezTo>
                      <a:pt x="0" y="44"/>
                      <a:pt x="11" y="56"/>
                      <a:pt x="26" y="56"/>
                    </a:cubicBezTo>
                    <a:cubicBezTo>
                      <a:pt x="40" y="56"/>
                      <a:pt x="52" y="44"/>
                      <a:pt x="52" y="2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8" name="Google Shape;1678;p36"/>
              <p:cNvSpPr/>
              <p:nvPr/>
            </p:nvSpPr>
            <p:spPr>
              <a:xfrm>
                <a:off x="6917727" y="3226628"/>
                <a:ext cx="101880" cy="76320"/>
              </a:xfrm>
              <a:custGeom>
                <a:avLst/>
                <a:gdLst/>
                <a:ahLst/>
                <a:cxnLst/>
                <a:rect l="l" t="t" r="r" b="b"/>
                <a:pathLst>
                  <a:path w="283" h="212" extrusionOk="0">
                    <a:moveTo>
                      <a:pt x="36" y="171"/>
                    </a:moveTo>
                    <a:cubicBezTo>
                      <a:pt x="39" y="162"/>
                      <a:pt x="44" y="150"/>
                      <a:pt x="52" y="137"/>
                    </a:cubicBezTo>
                    <a:cubicBezTo>
                      <a:pt x="48" y="151"/>
                      <a:pt x="43" y="163"/>
                      <a:pt x="36" y="171"/>
                    </a:cubicBezTo>
                    <a:moveTo>
                      <a:pt x="232" y="3"/>
                    </a:moveTo>
                    <a:cubicBezTo>
                      <a:pt x="196" y="-1"/>
                      <a:pt x="172" y="44"/>
                      <a:pt x="157" y="94"/>
                    </a:cubicBezTo>
                    <a:cubicBezTo>
                      <a:pt x="152" y="76"/>
                      <a:pt x="146" y="58"/>
                      <a:pt x="138" y="44"/>
                    </a:cubicBezTo>
                    <a:cubicBezTo>
                      <a:pt x="130" y="33"/>
                      <a:pt x="115" y="24"/>
                      <a:pt x="94" y="35"/>
                    </a:cubicBezTo>
                    <a:cubicBezTo>
                      <a:pt x="92" y="36"/>
                      <a:pt x="91" y="37"/>
                      <a:pt x="89" y="38"/>
                    </a:cubicBezTo>
                    <a:cubicBezTo>
                      <a:pt x="87" y="21"/>
                      <a:pt x="85" y="7"/>
                      <a:pt x="84" y="0"/>
                    </a:cubicBezTo>
                    <a:lnTo>
                      <a:pt x="51" y="6"/>
                    </a:lnTo>
                    <a:cubicBezTo>
                      <a:pt x="54" y="25"/>
                      <a:pt x="56" y="48"/>
                      <a:pt x="57" y="70"/>
                    </a:cubicBezTo>
                    <a:cubicBezTo>
                      <a:pt x="24" y="110"/>
                      <a:pt x="-9" y="172"/>
                      <a:pt x="3" y="197"/>
                    </a:cubicBezTo>
                    <a:cubicBezTo>
                      <a:pt x="6" y="205"/>
                      <a:pt x="14" y="212"/>
                      <a:pt x="26" y="212"/>
                    </a:cubicBezTo>
                    <a:cubicBezTo>
                      <a:pt x="30" y="212"/>
                      <a:pt x="34" y="211"/>
                      <a:pt x="40" y="209"/>
                    </a:cubicBezTo>
                    <a:cubicBezTo>
                      <a:pt x="82" y="194"/>
                      <a:pt x="91" y="134"/>
                      <a:pt x="91" y="81"/>
                    </a:cubicBezTo>
                    <a:cubicBezTo>
                      <a:pt x="100" y="71"/>
                      <a:pt x="107" y="66"/>
                      <a:pt x="110" y="65"/>
                    </a:cubicBezTo>
                    <a:cubicBezTo>
                      <a:pt x="130" y="99"/>
                      <a:pt x="135" y="169"/>
                      <a:pt x="135" y="193"/>
                    </a:cubicBezTo>
                    <a:cubicBezTo>
                      <a:pt x="135" y="202"/>
                      <a:pt x="141" y="209"/>
                      <a:pt x="150" y="210"/>
                    </a:cubicBezTo>
                    <a:cubicBezTo>
                      <a:pt x="159" y="211"/>
                      <a:pt x="167" y="205"/>
                      <a:pt x="168" y="196"/>
                    </a:cubicBezTo>
                    <a:cubicBezTo>
                      <a:pt x="181" y="112"/>
                      <a:pt x="209" y="34"/>
                      <a:pt x="228" y="36"/>
                    </a:cubicBezTo>
                    <a:cubicBezTo>
                      <a:pt x="245" y="38"/>
                      <a:pt x="254" y="111"/>
                      <a:pt x="247" y="186"/>
                    </a:cubicBezTo>
                    <a:lnTo>
                      <a:pt x="280" y="189"/>
                    </a:lnTo>
                    <a:cubicBezTo>
                      <a:pt x="284" y="147"/>
                      <a:pt x="294" y="10"/>
                      <a:pt x="232" y="3"/>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9" name="Google Shape;1679;p36"/>
              <p:cNvSpPr/>
              <p:nvPr/>
            </p:nvSpPr>
            <p:spPr>
              <a:xfrm>
                <a:off x="7032568" y="3232388"/>
                <a:ext cx="51840" cy="70200"/>
              </a:xfrm>
              <a:custGeom>
                <a:avLst/>
                <a:gdLst/>
                <a:ahLst/>
                <a:cxnLst/>
                <a:rect l="l" t="t" r="r" b="b"/>
                <a:pathLst>
                  <a:path w="144" h="195" extrusionOk="0">
                    <a:moveTo>
                      <a:pt x="67" y="161"/>
                    </a:moveTo>
                    <a:cubicBezTo>
                      <a:pt x="62" y="162"/>
                      <a:pt x="55" y="162"/>
                      <a:pt x="45" y="153"/>
                    </a:cubicBezTo>
                    <a:cubicBezTo>
                      <a:pt x="13" y="125"/>
                      <a:pt x="58" y="45"/>
                      <a:pt x="76" y="19"/>
                    </a:cubicBezTo>
                    <a:lnTo>
                      <a:pt x="48" y="0"/>
                    </a:lnTo>
                    <a:cubicBezTo>
                      <a:pt x="39" y="12"/>
                      <a:pt x="-37" y="125"/>
                      <a:pt x="23" y="179"/>
                    </a:cubicBezTo>
                    <a:cubicBezTo>
                      <a:pt x="37" y="192"/>
                      <a:pt x="52" y="195"/>
                      <a:pt x="63" y="195"/>
                    </a:cubicBezTo>
                    <a:cubicBezTo>
                      <a:pt x="67" y="195"/>
                      <a:pt x="70" y="195"/>
                      <a:pt x="73" y="194"/>
                    </a:cubicBezTo>
                    <a:cubicBezTo>
                      <a:pt x="114" y="187"/>
                      <a:pt x="141" y="135"/>
                      <a:pt x="144" y="129"/>
                    </a:cubicBezTo>
                    <a:lnTo>
                      <a:pt x="114" y="114"/>
                    </a:lnTo>
                    <a:cubicBezTo>
                      <a:pt x="108" y="125"/>
                      <a:pt x="88" y="157"/>
                      <a:pt x="67" y="161"/>
                    </a:cubicBez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0" name="Google Shape;1680;p36"/>
              <p:cNvSpPr/>
              <p:nvPr/>
            </p:nvSpPr>
            <p:spPr>
              <a:xfrm>
                <a:off x="7055968" y="3197828"/>
                <a:ext cx="19800" cy="21240"/>
              </a:xfrm>
              <a:custGeom>
                <a:avLst/>
                <a:gdLst/>
                <a:ahLst/>
                <a:cxnLst/>
                <a:rect l="l" t="t" r="r" b="b"/>
                <a:pathLst>
                  <a:path w="55" h="59" extrusionOk="0">
                    <a:moveTo>
                      <a:pt x="0" y="40"/>
                    </a:moveTo>
                    <a:lnTo>
                      <a:pt x="27" y="59"/>
                    </a:lnTo>
                    <a:lnTo>
                      <a:pt x="55" y="20"/>
                    </a:lnTo>
                    <a:lnTo>
                      <a:pt x="28" y="0"/>
                    </a:lnTo>
                    <a:lnTo>
                      <a:pt x="0" y="4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1" name="Google Shape;1681;p36"/>
              <p:cNvSpPr/>
              <p:nvPr/>
            </p:nvSpPr>
            <p:spPr>
              <a:xfrm>
                <a:off x="7090888" y="3221588"/>
                <a:ext cx="95760" cy="74520"/>
              </a:xfrm>
              <a:custGeom>
                <a:avLst/>
                <a:gdLst/>
                <a:ahLst/>
                <a:cxnLst/>
                <a:rect l="l" t="t" r="r" b="b"/>
                <a:pathLst>
                  <a:path w="266" h="207" extrusionOk="0">
                    <a:moveTo>
                      <a:pt x="187" y="151"/>
                    </a:moveTo>
                    <a:cubicBezTo>
                      <a:pt x="177" y="150"/>
                      <a:pt x="174" y="119"/>
                      <a:pt x="172" y="99"/>
                    </a:cubicBezTo>
                    <a:cubicBezTo>
                      <a:pt x="168" y="65"/>
                      <a:pt x="163" y="27"/>
                      <a:pt x="132" y="23"/>
                    </a:cubicBezTo>
                    <a:cubicBezTo>
                      <a:pt x="108" y="19"/>
                      <a:pt x="82" y="46"/>
                      <a:pt x="60" y="82"/>
                    </a:cubicBezTo>
                    <a:cubicBezTo>
                      <a:pt x="61" y="69"/>
                      <a:pt x="62" y="56"/>
                      <a:pt x="62" y="45"/>
                    </a:cubicBezTo>
                    <a:cubicBezTo>
                      <a:pt x="62" y="36"/>
                      <a:pt x="62" y="11"/>
                      <a:pt x="42" y="2"/>
                    </a:cubicBezTo>
                    <a:cubicBezTo>
                      <a:pt x="23" y="-6"/>
                      <a:pt x="4" y="13"/>
                      <a:pt x="0" y="16"/>
                    </a:cubicBezTo>
                    <a:lnTo>
                      <a:pt x="24" y="40"/>
                    </a:lnTo>
                    <a:cubicBezTo>
                      <a:pt x="25" y="39"/>
                      <a:pt x="26" y="38"/>
                      <a:pt x="28" y="36"/>
                    </a:cubicBezTo>
                    <a:cubicBezTo>
                      <a:pt x="28" y="38"/>
                      <a:pt x="29" y="41"/>
                      <a:pt x="29" y="45"/>
                    </a:cubicBezTo>
                    <a:cubicBezTo>
                      <a:pt x="29" y="93"/>
                      <a:pt x="7" y="186"/>
                      <a:pt x="7" y="187"/>
                    </a:cubicBezTo>
                    <a:cubicBezTo>
                      <a:pt x="5" y="195"/>
                      <a:pt x="9" y="204"/>
                      <a:pt x="18" y="206"/>
                    </a:cubicBezTo>
                    <a:cubicBezTo>
                      <a:pt x="19" y="207"/>
                      <a:pt x="21" y="207"/>
                      <a:pt x="23" y="207"/>
                    </a:cubicBezTo>
                    <a:cubicBezTo>
                      <a:pt x="30" y="207"/>
                      <a:pt x="36" y="203"/>
                      <a:pt x="38" y="197"/>
                    </a:cubicBezTo>
                    <a:cubicBezTo>
                      <a:pt x="69" y="125"/>
                      <a:pt x="112" y="57"/>
                      <a:pt x="127" y="56"/>
                    </a:cubicBezTo>
                    <a:cubicBezTo>
                      <a:pt x="133" y="57"/>
                      <a:pt x="137" y="90"/>
                      <a:pt x="138" y="102"/>
                    </a:cubicBezTo>
                    <a:cubicBezTo>
                      <a:pt x="142" y="137"/>
                      <a:pt x="147" y="180"/>
                      <a:pt x="183" y="185"/>
                    </a:cubicBezTo>
                    <a:cubicBezTo>
                      <a:pt x="237" y="191"/>
                      <a:pt x="264" y="158"/>
                      <a:pt x="266" y="156"/>
                    </a:cubicBezTo>
                    <a:lnTo>
                      <a:pt x="239" y="135"/>
                    </a:lnTo>
                    <a:cubicBezTo>
                      <a:pt x="239" y="135"/>
                      <a:pt x="222" y="156"/>
                      <a:pt x="187" y="151"/>
                    </a:cubicBez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2" name="Google Shape;1682;p36"/>
              <p:cNvSpPr/>
              <p:nvPr/>
            </p:nvSpPr>
            <p:spPr>
              <a:xfrm rot="133222">
                <a:off x="6276288" y="3555258"/>
                <a:ext cx="79560" cy="110520"/>
              </a:xfrm>
              <a:custGeom>
                <a:avLst/>
                <a:gdLst/>
                <a:ahLst/>
                <a:cxnLst/>
                <a:rect l="l" t="t" r="r" b="b"/>
                <a:pathLst>
                  <a:path w="221" h="307" extrusionOk="0">
                    <a:moveTo>
                      <a:pt x="116" y="163"/>
                    </a:moveTo>
                    <a:cubicBezTo>
                      <a:pt x="100" y="255"/>
                      <a:pt x="96" y="289"/>
                      <a:pt x="115" y="302"/>
                    </a:cubicBezTo>
                    <a:cubicBezTo>
                      <a:pt x="117" y="304"/>
                      <a:pt x="122" y="307"/>
                      <a:pt x="129" y="307"/>
                    </a:cubicBezTo>
                    <a:cubicBezTo>
                      <a:pt x="133" y="307"/>
                      <a:pt x="137" y="306"/>
                      <a:pt x="142" y="304"/>
                    </a:cubicBezTo>
                    <a:cubicBezTo>
                      <a:pt x="190" y="279"/>
                      <a:pt x="220" y="232"/>
                      <a:pt x="221" y="230"/>
                    </a:cubicBezTo>
                    <a:lnTo>
                      <a:pt x="193" y="213"/>
                    </a:lnTo>
                    <a:cubicBezTo>
                      <a:pt x="193" y="213"/>
                      <a:pt x="171" y="247"/>
                      <a:pt x="136" y="268"/>
                    </a:cubicBezTo>
                    <a:cubicBezTo>
                      <a:pt x="136" y="247"/>
                      <a:pt x="144" y="201"/>
                      <a:pt x="149" y="169"/>
                    </a:cubicBezTo>
                    <a:cubicBezTo>
                      <a:pt x="160" y="108"/>
                      <a:pt x="170" y="49"/>
                      <a:pt x="162" y="21"/>
                    </a:cubicBezTo>
                    <a:cubicBezTo>
                      <a:pt x="156" y="3"/>
                      <a:pt x="144" y="1"/>
                      <a:pt x="139" y="0"/>
                    </a:cubicBezTo>
                    <a:cubicBezTo>
                      <a:pt x="130" y="0"/>
                      <a:pt x="106" y="-2"/>
                      <a:pt x="41" y="123"/>
                    </a:cubicBezTo>
                    <a:lnTo>
                      <a:pt x="50" y="16"/>
                    </a:lnTo>
                    <a:lnTo>
                      <a:pt x="17" y="13"/>
                    </a:lnTo>
                    <a:lnTo>
                      <a:pt x="0" y="209"/>
                    </a:lnTo>
                    <a:cubicBezTo>
                      <a:pt x="-1" y="217"/>
                      <a:pt x="5" y="224"/>
                      <a:pt x="12" y="227"/>
                    </a:cubicBezTo>
                    <a:cubicBezTo>
                      <a:pt x="20" y="228"/>
                      <a:pt x="29" y="225"/>
                      <a:pt x="32" y="217"/>
                    </a:cubicBezTo>
                    <a:cubicBezTo>
                      <a:pt x="65" y="146"/>
                      <a:pt x="109" y="67"/>
                      <a:pt x="131" y="41"/>
                    </a:cubicBezTo>
                    <a:cubicBezTo>
                      <a:pt x="133" y="68"/>
                      <a:pt x="124" y="120"/>
                      <a:pt x="116" y="1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3" name="Google Shape;1683;p36"/>
              <p:cNvSpPr/>
              <p:nvPr/>
            </p:nvSpPr>
            <p:spPr>
              <a:xfrm rot="133222">
                <a:off x="6301351" y="3538899"/>
                <a:ext cx="279360" cy="248040"/>
              </a:xfrm>
              <a:custGeom>
                <a:avLst/>
                <a:gdLst/>
                <a:ahLst/>
                <a:cxnLst/>
                <a:rect l="l" t="t" r="r" b="b"/>
                <a:pathLst>
                  <a:path w="776" h="689" extrusionOk="0">
                    <a:moveTo>
                      <a:pt x="673" y="39"/>
                    </a:moveTo>
                    <a:cubicBezTo>
                      <a:pt x="643" y="45"/>
                      <a:pt x="607" y="51"/>
                      <a:pt x="561" y="57"/>
                    </a:cubicBezTo>
                    <a:cubicBezTo>
                      <a:pt x="452" y="69"/>
                      <a:pt x="381" y="37"/>
                      <a:pt x="334" y="15"/>
                    </a:cubicBezTo>
                    <a:cubicBezTo>
                      <a:pt x="320" y="9"/>
                      <a:pt x="309" y="4"/>
                      <a:pt x="299" y="1"/>
                    </a:cubicBezTo>
                    <a:cubicBezTo>
                      <a:pt x="283" y="-3"/>
                      <a:pt x="272" y="1"/>
                      <a:pt x="266" y="6"/>
                    </a:cubicBezTo>
                    <a:cubicBezTo>
                      <a:pt x="238" y="27"/>
                      <a:pt x="238" y="88"/>
                      <a:pt x="238" y="253"/>
                    </a:cubicBezTo>
                    <a:cubicBezTo>
                      <a:pt x="238" y="385"/>
                      <a:pt x="149" y="555"/>
                      <a:pt x="106" y="627"/>
                    </a:cubicBezTo>
                    <a:cubicBezTo>
                      <a:pt x="99" y="593"/>
                      <a:pt x="90" y="542"/>
                      <a:pt x="87" y="498"/>
                    </a:cubicBezTo>
                    <a:cubicBezTo>
                      <a:pt x="85" y="466"/>
                      <a:pt x="75" y="445"/>
                      <a:pt x="56" y="435"/>
                    </a:cubicBezTo>
                    <a:cubicBezTo>
                      <a:pt x="31" y="422"/>
                      <a:pt x="3" y="438"/>
                      <a:pt x="0" y="440"/>
                    </a:cubicBezTo>
                    <a:lnTo>
                      <a:pt x="18" y="468"/>
                    </a:lnTo>
                    <a:cubicBezTo>
                      <a:pt x="20" y="467"/>
                      <a:pt x="33" y="461"/>
                      <a:pt x="41" y="465"/>
                    </a:cubicBezTo>
                    <a:cubicBezTo>
                      <a:pt x="48" y="469"/>
                      <a:pt x="52" y="481"/>
                      <a:pt x="54" y="500"/>
                    </a:cubicBezTo>
                    <a:cubicBezTo>
                      <a:pt x="59" y="579"/>
                      <a:pt x="81" y="672"/>
                      <a:pt x="82" y="676"/>
                    </a:cubicBezTo>
                    <a:cubicBezTo>
                      <a:pt x="84" y="683"/>
                      <a:pt x="89" y="688"/>
                      <a:pt x="96" y="689"/>
                    </a:cubicBezTo>
                    <a:cubicBezTo>
                      <a:pt x="97" y="689"/>
                      <a:pt x="98" y="689"/>
                      <a:pt x="98" y="689"/>
                    </a:cubicBezTo>
                    <a:cubicBezTo>
                      <a:pt x="104" y="689"/>
                      <a:pt x="109" y="686"/>
                      <a:pt x="113" y="681"/>
                    </a:cubicBezTo>
                    <a:cubicBezTo>
                      <a:pt x="119" y="672"/>
                      <a:pt x="272" y="435"/>
                      <a:pt x="272" y="253"/>
                    </a:cubicBezTo>
                    <a:cubicBezTo>
                      <a:pt x="272" y="139"/>
                      <a:pt x="272" y="42"/>
                      <a:pt x="286" y="33"/>
                    </a:cubicBezTo>
                    <a:cubicBezTo>
                      <a:pt x="286" y="33"/>
                      <a:pt x="287" y="33"/>
                      <a:pt x="290" y="34"/>
                    </a:cubicBezTo>
                    <a:cubicBezTo>
                      <a:pt x="297" y="36"/>
                      <a:pt x="308" y="40"/>
                      <a:pt x="320" y="46"/>
                    </a:cubicBezTo>
                    <a:cubicBezTo>
                      <a:pt x="368" y="68"/>
                      <a:pt x="447" y="104"/>
                      <a:pt x="565" y="90"/>
                    </a:cubicBezTo>
                    <a:cubicBezTo>
                      <a:pt x="612" y="85"/>
                      <a:pt x="649" y="78"/>
                      <a:pt x="679" y="72"/>
                    </a:cubicBezTo>
                    <a:cubicBezTo>
                      <a:pt x="707" y="67"/>
                      <a:pt x="737" y="61"/>
                      <a:pt x="742" y="63"/>
                    </a:cubicBezTo>
                    <a:cubicBezTo>
                      <a:pt x="742" y="63"/>
                      <a:pt x="743" y="65"/>
                      <a:pt x="742" y="72"/>
                    </a:cubicBezTo>
                    <a:cubicBezTo>
                      <a:pt x="737" y="121"/>
                      <a:pt x="726" y="187"/>
                      <a:pt x="726" y="188"/>
                    </a:cubicBezTo>
                    <a:lnTo>
                      <a:pt x="759" y="194"/>
                    </a:lnTo>
                    <a:cubicBezTo>
                      <a:pt x="759" y="193"/>
                      <a:pt x="770" y="125"/>
                      <a:pt x="776" y="75"/>
                    </a:cubicBezTo>
                    <a:cubicBezTo>
                      <a:pt x="776" y="69"/>
                      <a:pt x="778" y="51"/>
                      <a:pt x="766" y="40"/>
                    </a:cubicBezTo>
                    <a:cubicBezTo>
                      <a:pt x="749" y="24"/>
                      <a:pt x="724" y="29"/>
                      <a:pt x="673"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4" name="Google Shape;1684;p36"/>
              <p:cNvSpPr/>
              <p:nvPr/>
            </p:nvSpPr>
            <p:spPr>
              <a:xfrm rot="133222">
                <a:off x="6413633" y="3593429"/>
                <a:ext cx="82080" cy="141480"/>
              </a:xfrm>
              <a:custGeom>
                <a:avLst/>
                <a:gdLst/>
                <a:ahLst/>
                <a:cxnLst/>
                <a:rect l="l" t="t" r="r" b="b"/>
                <a:pathLst>
                  <a:path w="228" h="393" extrusionOk="0">
                    <a:moveTo>
                      <a:pt x="153" y="209"/>
                    </a:moveTo>
                    <a:lnTo>
                      <a:pt x="46" y="213"/>
                    </a:lnTo>
                    <a:cubicBezTo>
                      <a:pt x="53" y="198"/>
                      <a:pt x="64" y="175"/>
                      <a:pt x="76" y="142"/>
                    </a:cubicBezTo>
                    <a:cubicBezTo>
                      <a:pt x="105" y="68"/>
                      <a:pt x="111" y="6"/>
                      <a:pt x="111" y="3"/>
                    </a:cubicBezTo>
                    <a:lnTo>
                      <a:pt x="78" y="0"/>
                    </a:lnTo>
                    <a:cubicBezTo>
                      <a:pt x="78" y="1"/>
                      <a:pt x="72" y="61"/>
                      <a:pt x="45" y="130"/>
                    </a:cubicBezTo>
                    <a:cubicBezTo>
                      <a:pt x="19" y="199"/>
                      <a:pt x="3" y="221"/>
                      <a:pt x="3" y="221"/>
                    </a:cubicBezTo>
                    <a:cubicBezTo>
                      <a:pt x="-1" y="226"/>
                      <a:pt x="-2" y="233"/>
                      <a:pt x="1" y="239"/>
                    </a:cubicBezTo>
                    <a:cubicBezTo>
                      <a:pt x="4" y="245"/>
                      <a:pt x="10" y="248"/>
                      <a:pt x="16" y="248"/>
                    </a:cubicBezTo>
                    <a:lnTo>
                      <a:pt x="17" y="248"/>
                    </a:lnTo>
                    <a:lnTo>
                      <a:pt x="143" y="243"/>
                    </a:lnTo>
                    <a:lnTo>
                      <a:pt x="101" y="383"/>
                    </a:lnTo>
                    <a:lnTo>
                      <a:pt x="133" y="393"/>
                    </a:lnTo>
                    <a:lnTo>
                      <a:pt x="228" y="79"/>
                    </a:lnTo>
                    <a:lnTo>
                      <a:pt x="196" y="70"/>
                    </a:lnTo>
                    <a:lnTo>
                      <a:pt x="153" y="20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5" name="Google Shape;1685;p36"/>
              <p:cNvSpPr/>
              <p:nvPr/>
            </p:nvSpPr>
            <p:spPr>
              <a:xfrm rot="133222">
                <a:off x="6639543" y="3534816"/>
                <a:ext cx="433080" cy="245880"/>
              </a:xfrm>
              <a:custGeom>
                <a:avLst/>
                <a:gdLst/>
                <a:ahLst/>
                <a:cxnLst/>
                <a:rect l="l" t="t" r="r" b="b"/>
                <a:pathLst>
                  <a:path w="1203" h="683" extrusionOk="0">
                    <a:moveTo>
                      <a:pt x="1170" y="4"/>
                    </a:moveTo>
                    <a:cubicBezTo>
                      <a:pt x="1155" y="-5"/>
                      <a:pt x="1133" y="2"/>
                      <a:pt x="1089" y="15"/>
                    </a:cubicBezTo>
                    <a:cubicBezTo>
                      <a:pt x="1036" y="31"/>
                      <a:pt x="956" y="54"/>
                      <a:pt x="874" y="51"/>
                    </a:cubicBezTo>
                    <a:cubicBezTo>
                      <a:pt x="724" y="45"/>
                      <a:pt x="284" y="51"/>
                      <a:pt x="280" y="51"/>
                    </a:cubicBezTo>
                    <a:cubicBezTo>
                      <a:pt x="272" y="51"/>
                      <a:pt x="265" y="57"/>
                      <a:pt x="264" y="64"/>
                    </a:cubicBezTo>
                    <a:cubicBezTo>
                      <a:pt x="263" y="69"/>
                      <a:pt x="152" y="556"/>
                      <a:pt x="108" y="642"/>
                    </a:cubicBezTo>
                    <a:cubicBezTo>
                      <a:pt x="107" y="645"/>
                      <a:pt x="106" y="646"/>
                      <a:pt x="105" y="647"/>
                    </a:cubicBezTo>
                    <a:cubicBezTo>
                      <a:pt x="87" y="630"/>
                      <a:pt x="55" y="529"/>
                      <a:pt x="33" y="417"/>
                    </a:cubicBezTo>
                    <a:lnTo>
                      <a:pt x="0" y="424"/>
                    </a:lnTo>
                    <a:cubicBezTo>
                      <a:pt x="19" y="518"/>
                      <a:pt x="56" y="676"/>
                      <a:pt x="102" y="682"/>
                    </a:cubicBezTo>
                    <a:cubicBezTo>
                      <a:pt x="104" y="683"/>
                      <a:pt x="105" y="683"/>
                      <a:pt x="106" y="683"/>
                    </a:cubicBezTo>
                    <a:cubicBezTo>
                      <a:pt x="116" y="683"/>
                      <a:pt x="128" y="678"/>
                      <a:pt x="138" y="657"/>
                    </a:cubicBezTo>
                    <a:cubicBezTo>
                      <a:pt x="180" y="574"/>
                      <a:pt x="275" y="164"/>
                      <a:pt x="293" y="84"/>
                    </a:cubicBezTo>
                    <a:cubicBezTo>
                      <a:pt x="368" y="84"/>
                      <a:pt x="738" y="80"/>
                      <a:pt x="873" y="85"/>
                    </a:cubicBezTo>
                    <a:cubicBezTo>
                      <a:pt x="961" y="88"/>
                      <a:pt x="1044" y="63"/>
                      <a:pt x="1098" y="47"/>
                    </a:cubicBezTo>
                    <a:cubicBezTo>
                      <a:pt x="1118" y="42"/>
                      <a:pt x="1139" y="35"/>
                      <a:pt x="1150" y="34"/>
                    </a:cubicBezTo>
                    <a:cubicBezTo>
                      <a:pt x="1156" y="65"/>
                      <a:pt x="1170" y="120"/>
                      <a:pt x="1171" y="122"/>
                    </a:cubicBezTo>
                    <a:lnTo>
                      <a:pt x="1203" y="114"/>
                    </a:lnTo>
                    <a:cubicBezTo>
                      <a:pt x="1203" y="113"/>
                      <a:pt x="1186" y="47"/>
                      <a:pt x="1181" y="20"/>
                    </a:cubicBezTo>
                    <a:cubicBezTo>
                      <a:pt x="1180" y="13"/>
                      <a:pt x="1176" y="8"/>
                      <a:pt x="117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6" name="Google Shape;1686;p36"/>
              <p:cNvSpPr/>
              <p:nvPr/>
            </p:nvSpPr>
            <p:spPr>
              <a:xfrm rot="133222">
                <a:off x="7095438" y="3504388"/>
                <a:ext cx="54720" cy="87120"/>
              </a:xfrm>
              <a:custGeom>
                <a:avLst/>
                <a:gdLst/>
                <a:ahLst/>
                <a:cxnLst/>
                <a:rect l="l" t="t" r="r" b="b"/>
                <a:pathLst>
                  <a:path w="152" h="242" extrusionOk="0">
                    <a:moveTo>
                      <a:pt x="118" y="219"/>
                    </a:moveTo>
                    <a:lnTo>
                      <a:pt x="151" y="221"/>
                    </a:lnTo>
                    <a:cubicBezTo>
                      <a:pt x="151" y="216"/>
                      <a:pt x="157" y="99"/>
                      <a:pt x="134" y="25"/>
                    </a:cubicBezTo>
                    <a:cubicBezTo>
                      <a:pt x="127" y="4"/>
                      <a:pt x="115" y="0"/>
                      <a:pt x="107" y="0"/>
                    </a:cubicBezTo>
                    <a:cubicBezTo>
                      <a:pt x="99" y="1"/>
                      <a:pt x="81" y="0"/>
                      <a:pt x="47" y="83"/>
                    </a:cubicBezTo>
                    <a:lnTo>
                      <a:pt x="50" y="48"/>
                    </a:lnTo>
                    <a:lnTo>
                      <a:pt x="17" y="45"/>
                    </a:lnTo>
                    <a:lnTo>
                      <a:pt x="0" y="224"/>
                    </a:lnTo>
                    <a:cubicBezTo>
                      <a:pt x="-1" y="233"/>
                      <a:pt x="5" y="240"/>
                      <a:pt x="14" y="242"/>
                    </a:cubicBezTo>
                    <a:cubicBezTo>
                      <a:pt x="15" y="242"/>
                      <a:pt x="16" y="242"/>
                      <a:pt x="17" y="242"/>
                    </a:cubicBezTo>
                    <a:cubicBezTo>
                      <a:pt x="24" y="242"/>
                      <a:pt x="31" y="238"/>
                      <a:pt x="33" y="230"/>
                    </a:cubicBezTo>
                    <a:cubicBezTo>
                      <a:pt x="55" y="156"/>
                      <a:pt x="85" y="71"/>
                      <a:pt x="104" y="42"/>
                    </a:cubicBezTo>
                    <a:cubicBezTo>
                      <a:pt x="122" y="112"/>
                      <a:pt x="118" y="218"/>
                      <a:pt x="118" y="219"/>
                    </a:cubicBezTo>
                    <a:close/>
                  </a:path>
                </a:pathLst>
              </a:custGeom>
              <a:solidFill>
                <a:schemeClr val="dk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7" name="Google Shape;1687;p36"/>
              <p:cNvSpPr/>
              <p:nvPr/>
            </p:nvSpPr>
            <p:spPr>
              <a:xfrm rot="133222">
                <a:off x="6903142" y="3587109"/>
                <a:ext cx="97920" cy="66600"/>
              </a:xfrm>
              <a:custGeom>
                <a:avLst/>
                <a:gdLst/>
                <a:ahLst/>
                <a:cxnLst/>
                <a:rect l="l" t="t" r="r" b="b"/>
                <a:pathLst>
                  <a:path w="272" h="185" extrusionOk="0">
                    <a:moveTo>
                      <a:pt x="170" y="143"/>
                    </a:moveTo>
                    <a:cubicBezTo>
                      <a:pt x="168" y="144"/>
                      <a:pt x="167" y="144"/>
                      <a:pt x="166" y="145"/>
                    </a:cubicBezTo>
                    <a:cubicBezTo>
                      <a:pt x="164" y="134"/>
                      <a:pt x="166" y="109"/>
                      <a:pt x="167" y="92"/>
                    </a:cubicBezTo>
                    <a:cubicBezTo>
                      <a:pt x="168" y="70"/>
                      <a:pt x="170" y="47"/>
                      <a:pt x="168" y="26"/>
                    </a:cubicBezTo>
                    <a:cubicBezTo>
                      <a:pt x="166" y="6"/>
                      <a:pt x="154" y="1"/>
                      <a:pt x="149" y="0"/>
                    </a:cubicBezTo>
                    <a:cubicBezTo>
                      <a:pt x="141" y="-2"/>
                      <a:pt x="121" y="-7"/>
                      <a:pt x="60" y="76"/>
                    </a:cubicBezTo>
                    <a:lnTo>
                      <a:pt x="78" y="10"/>
                    </a:lnTo>
                    <a:lnTo>
                      <a:pt x="45" y="1"/>
                    </a:lnTo>
                    <a:lnTo>
                      <a:pt x="0" y="163"/>
                    </a:lnTo>
                    <a:cubicBezTo>
                      <a:pt x="-2" y="171"/>
                      <a:pt x="2" y="180"/>
                      <a:pt x="10" y="183"/>
                    </a:cubicBezTo>
                    <a:cubicBezTo>
                      <a:pt x="12" y="184"/>
                      <a:pt x="14" y="185"/>
                      <a:pt x="17" y="185"/>
                    </a:cubicBezTo>
                    <a:cubicBezTo>
                      <a:pt x="22" y="185"/>
                      <a:pt x="28" y="182"/>
                      <a:pt x="31" y="177"/>
                    </a:cubicBezTo>
                    <a:cubicBezTo>
                      <a:pt x="66" y="121"/>
                      <a:pt x="112" y="60"/>
                      <a:pt x="135" y="39"/>
                    </a:cubicBezTo>
                    <a:cubicBezTo>
                      <a:pt x="135" y="55"/>
                      <a:pt x="134" y="73"/>
                      <a:pt x="133" y="90"/>
                    </a:cubicBezTo>
                    <a:cubicBezTo>
                      <a:pt x="130" y="133"/>
                      <a:pt x="128" y="165"/>
                      <a:pt x="149" y="177"/>
                    </a:cubicBezTo>
                    <a:cubicBezTo>
                      <a:pt x="160" y="183"/>
                      <a:pt x="173" y="181"/>
                      <a:pt x="188" y="171"/>
                    </a:cubicBezTo>
                    <a:lnTo>
                      <a:pt x="272" y="115"/>
                    </a:lnTo>
                    <a:lnTo>
                      <a:pt x="254" y="87"/>
                    </a:lnTo>
                    <a:lnTo>
                      <a:pt x="170" y="143"/>
                    </a:ln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8" name="Google Shape;1688;p36"/>
              <p:cNvSpPr/>
              <p:nvPr/>
            </p:nvSpPr>
            <p:spPr>
              <a:xfrm rot="133222">
                <a:off x="6758020" y="3621531"/>
                <a:ext cx="25920" cy="104400"/>
              </a:xfrm>
              <a:custGeom>
                <a:avLst/>
                <a:gdLst/>
                <a:ahLst/>
                <a:cxnLst/>
                <a:rect l="l" t="t" r="r" b="b"/>
                <a:pathLst>
                  <a:path w="72" h="290" extrusionOk="0">
                    <a:moveTo>
                      <a:pt x="0" y="286"/>
                    </a:moveTo>
                    <a:lnTo>
                      <a:pt x="33" y="290"/>
                    </a:lnTo>
                    <a:lnTo>
                      <a:pt x="72" y="5"/>
                    </a:lnTo>
                    <a:lnTo>
                      <a:pt x="39" y="0"/>
                    </a:lnTo>
                    <a:lnTo>
                      <a:pt x="0" y="2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9" name="Google Shape;1689;p36"/>
              <p:cNvSpPr/>
              <p:nvPr/>
            </p:nvSpPr>
            <p:spPr>
              <a:xfrm rot="133222">
                <a:off x="6796768" y="3610130"/>
                <a:ext cx="66240" cy="117720"/>
              </a:xfrm>
              <a:custGeom>
                <a:avLst/>
                <a:gdLst/>
                <a:ahLst/>
                <a:cxnLst/>
                <a:rect l="l" t="t" r="r" b="b"/>
                <a:pathLst>
                  <a:path w="184" h="327" extrusionOk="0">
                    <a:moveTo>
                      <a:pt x="166" y="130"/>
                    </a:moveTo>
                    <a:cubicBezTo>
                      <a:pt x="149" y="118"/>
                      <a:pt x="123" y="120"/>
                      <a:pt x="99" y="126"/>
                    </a:cubicBezTo>
                    <a:cubicBezTo>
                      <a:pt x="111" y="106"/>
                      <a:pt x="123" y="80"/>
                      <a:pt x="127" y="49"/>
                    </a:cubicBezTo>
                    <a:cubicBezTo>
                      <a:pt x="129" y="39"/>
                      <a:pt x="133" y="11"/>
                      <a:pt x="113" y="2"/>
                    </a:cubicBezTo>
                    <a:cubicBezTo>
                      <a:pt x="95" y="-6"/>
                      <a:pt x="69" y="9"/>
                      <a:pt x="36" y="46"/>
                    </a:cubicBezTo>
                    <a:lnTo>
                      <a:pt x="62" y="68"/>
                    </a:lnTo>
                    <a:cubicBezTo>
                      <a:pt x="73" y="56"/>
                      <a:pt x="86" y="44"/>
                      <a:pt x="95" y="37"/>
                    </a:cubicBezTo>
                    <a:cubicBezTo>
                      <a:pt x="95" y="39"/>
                      <a:pt x="94" y="41"/>
                      <a:pt x="94" y="44"/>
                    </a:cubicBezTo>
                    <a:cubicBezTo>
                      <a:pt x="84" y="109"/>
                      <a:pt x="38" y="151"/>
                      <a:pt x="38" y="151"/>
                    </a:cubicBezTo>
                    <a:cubicBezTo>
                      <a:pt x="32" y="157"/>
                      <a:pt x="31" y="166"/>
                      <a:pt x="35" y="173"/>
                    </a:cubicBezTo>
                    <a:cubicBezTo>
                      <a:pt x="40" y="180"/>
                      <a:pt x="49" y="182"/>
                      <a:pt x="57" y="179"/>
                    </a:cubicBezTo>
                    <a:cubicBezTo>
                      <a:pt x="85" y="164"/>
                      <a:pt x="132" y="148"/>
                      <a:pt x="146" y="158"/>
                    </a:cubicBezTo>
                    <a:cubicBezTo>
                      <a:pt x="151" y="161"/>
                      <a:pt x="151" y="171"/>
                      <a:pt x="150" y="178"/>
                    </a:cubicBezTo>
                    <a:cubicBezTo>
                      <a:pt x="143" y="232"/>
                      <a:pt x="90" y="291"/>
                      <a:pt x="56" y="294"/>
                    </a:cubicBezTo>
                    <a:cubicBezTo>
                      <a:pt x="52" y="294"/>
                      <a:pt x="39" y="295"/>
                      <a:pt x="32" y="271"/>
                    </a:cubicBezTo>
                    <a:lnTo>
                      <a:pt x="0" y="281"/>
                    </a:lnTo>
                    <a:cubicBezTo>
                      <a:pt x="12" y="321"/>
                      <a:pt x="40" y="327"/>
                      <a:pt x="55" y="327"/>
                    </a:cubicBezTo>
                    <a:cubicBezTo>
                      <a:pt x="56" y="327"/>
                      <a:pt x="58" y="327"/>
                      <a:pt x="59" y="327"/>
                    </a:cubicBezTo>
                    <a:cubicBezTo>
                      <a:pt x="111" y="323"/>
                      <a:pt x="175" y="249"/>
                      <a:pt x="183" y="183"/>
                    </a:cubicBezTo>
                    <a:cubicBezTo>
                      <a:pt x="187" y="153"/>
                      <a:pt x="176" y="138"/>
                      <a:pt x="166"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0" name="Google Shape;1690;p36"/>
              <p:cNvSpPr/>
              <p:nvPr/>
            </p:nvSpPr>
            <p:spPr>
              <a:xfrm rot="133222">
                <a:off x="6637867" y="3556259"/>
                <a:ext cx="59040" cy="77760"/>
              </a:xfrm>
              <a:custGeom>
                <a:avLst/>
                <a:gdLst/>
                <a:ahLst/>
                <a:cxnLst/>
                <a:rect l="l" t="t" r="r" b="b"/>
                <a:pathLst>
                  <a:path w="164" h="216" extrusionOk="0">
                    <a:moveTo>
                      <a:pt x="32" y="191"/>
                    </a:moveTo>
                    <a:cubicBezTo>
                      <a:pt x="58" y="136"/>
                      <a:pt x="92" y="75"/>
                      <a:pt x="113" y="47"/>
                    </a:cubicBezTo>
                    <a:cubicBezTo>
                      <a:pt x="113" y="63"/>
                      <a:pt x="112" y="83"/>
                      <a:pt x="112" y="102"/>
                    </a:cubicBezTo>
                    <a:cubicBezTo>
                      <a:pt x="109" y="175"/>
                      <a:pt x="109" y="207"/>
                      <a:pt x="131" y="215"/>
                    </a:cubicBezTo>
                    <a:cubicBezTo>
                      <a:pt x="133" y="216"/>
                      <a:pt x="136" y="216"/>
                      <a:pt x="138" y="216"/>
                    </a:cubicBezTo>
                    <a:cubicBezTo>
                      <a:pt x="147" y="216"/>
                      <a:pt x="156" y="211"/>
                      <a:pt x="164" y="200"/>
                    </a:cubicBezTo>
                    <a:lnTo>
                      <a:pt x="147" y="186"/>
                    </a:lnTo>
                    <a:cubicBezTo>
                      <a:pt x="143" y="174"/>
                      <a:pt x="144" y="132"/>
                      <a:pt x="145" y="103"/>
                    </a:cubicBezTo>
                    <a:cubicBezTo>
                      <a:pt x="146" y="75"/>
                      <a:pt x="147" y="46"/>
                      <a:pt x="145" y="25"/>
                    </a:cubicBezTo>
                    <a:cubicBezTo>
                      <a:pt x="144" y="6"/>
                      <a:pt x="133" y="1"/>
                      <a:pt x="126" y="0"/>
                    </a:cubicBezTo>
                    <a:cubicBezTo>
                      <a:pt x="116" y="-2"/>
                      <a:pt x="97" y="-6"/>
                      <a:pt x="34" y="113"/>
                    </a:cubicBezTo>
                    <a:lnTo>
                      <a:pt x="34" y="33"/>
                    </a:lnTo>
                    <a:lnTo>
                      <a:pt x="0" y="33"/>
                    </a:lnTo>
                    <a:lnTo>
                      <a:pt x="0" y="184"/>
                    </a:lnTo>
                    <a:cubicBezTo>
                      <a:pt x="0" y="192"/>
                      <a:pt x="5" y="198"/>
                      <a:pt x="13" y="200"/>
                    </a:cubicBezTo>
                    <a:cubicBezTo>
                      <a:pt x="21" y="202"/>
                      <a:pt x="28" y="198"/>
                      <a:pt x="32" y="191"/>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1" name="Google Shape;1691;p36"/>
              <p:cNvSpPr/>
              <p:nvPr/>
            </p:nvSpPr>
            <p:spPr>
              <a:xfrm rot="133222">
                <a:off x="7122229" y="3483113"/>
                <a:ext cx="350280" cy="240120"/>
              </a:xfrm>
              <a:custGeom>
                <a:avLst/>
                <a:gdLst/>
                <a:ahLst/>
                <a:cxnLst/>
                <a:rect l="l" t="t" r="r" b="b"/>
                <a:pathLst>
                  <a:path w="973" h="667" extrusionOk="0">
                    <a:moveTo>
                      <a:pt x="270" y="69"/>
                    </a:moveTo>
                    <a:cubicBezTo>
                      <a:pt x="263" y="70"/>
                      <a:pt x="258" y="75"/>
                      <a:pt x="256" y="81"/>
                    </a:cubicBezTo>
                    <a:lnTo>
                      <a:pt x="128" y="600"/>
                    </a:lnTo>
                    <a:lnTo>
                      <a:pt x="30" y="386"/>
                    </a:lnTo>
                    <a:lnTo>
                      <a:pt x="0" y="400"/>
                    </a:lnTo>
                    <a:lnTo>
                      <a:pt x="117" y="658"/>
                    </a:lnTo>
                    <a:cubicBezTo>
                      <a:pt x="120" y="664"/>
                      <a:pt x="126" y="667"/>
                      <a:pt x="133" y="667"/>
                    </a:cubicBezTo>
                    <a:lnTo>
                      <a:pt x="134" y="667"/>
                    </a:lnTo>
                    <a:cubicBezTo>
                      <a:pt x="141" y="667"/>
                      <a:pt x="147" y="662"/>
                      <a:pt x="149" y="655"/>
                    </a:cubicBezTo>
                    <a:lnTo>
                      <a:pt x="286" y="100"/>
                    </a:lnTo>
                    <a:cubicBezTo>
                      <a:pt x="359" y="89"/>
                      <a:pt x="771" y="25"/>
                      <a:pt x="972" y="35"/>
                    </a:cubicBezTo>
                    <a:lnTo>
                      <a:pt x="973" y="1"/>
                    </a:lnTo>
                    <a:cubicBezTo>
                      <a:pt x="750" y="-10"/>
                      <a:pt x="289" y="65"/>
                      <a:pt x="270" y="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2" name="Google Shape;1692;p36"/>
              <p:cNvSpPr/>
              <p:nvPr/>
            </p:nvSpPr>
            <p:spPr>
              <a:xfrm rot="133222">
                <a:off x="6558085" y="3675135"/>
                <a:ext cx="14760" cy="14760"/>
              </a:xfrm>
              <a:custGeom>
                <a:avLst/>
                <a:gdLst/>
                <a:ahLst/>
                <a:cxnLst/>
                <a:rect l="l" t="t" r="r" b="b"/>
                <a:pathLst>
                  <a:path w="41" h="41" extrusionOk="0">
                    <a:moveTo>
                      <a:pt x="20" y="0"/>
                    </a:moveTo>
                    <a:cubicBezTo>
                      <a:pt x="9" y="0"/>
                      <a:pt x="0" y="9"/>
                      <a:pt x="0" y="20"/>
                    </a:cubicBezTo>
                    <a:cubicBezTo>
                      <a:pt x="0" y="32"/>
                      <a:pt x="9" y="41"/>
                      <a:pt x="20" y="41"/>
                    </a:cubicBezTo>
                    <a:cubicBezTo>
                      <a:pt x="32" y="41"/>
                      <a:pt x="41" y="32"/>
                      <a:pt x="41" y="20"/>
                    </a:cubicBezTo>
                    <a:cubicBezTo>
                      <a:pt x="41" y="9"/>
                      <a:pt x="32" y="0"/>
                      <a:pt x="2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3" name="Google Shape;1693;p36"/>
              <p:cNvSpPr/>
              <p:nvPr/>
            </p:nvSpPr>
            <p:spPr>
              <a:xfrm>
                <a:off x="6058768" y="693383"/>
                <a:ext cx="103680" cy="316800"/>
              </a:xfrm>
              <a:custGeom>
                <a:avLst/>
                <a:gdLst/>
                <a:ahLst/>
                <a:cxnLst/>
                <a:rect l="l" t="t" r="r" b="b"/>
                <a:pathLst>
                  <a:path w="288" h="880" extrusionOk="0">
                    <a:moveTo>
                      <a:pt x="271" y="0"/>
                    </a:moveTo>
                    <a:cubicBezTo>
                      <a:pt x="263" y="0"/>
                      <a:pt x="194" y="-3"/>
                      <a:pt x="167" y="36"/>
                    </a:cubicBezTo>
                    <a:cubicBezTo>
                      <a:pt x="158" y="49"/>
                      <a:pt x="150" y="72"/>
                      <a:pt x="164" y="107"/>
                    </a:cubicBezTo>
                    <a:cubicBezTo>
                      <a:pt x="180" y="144"/>
                      <a:pt x="225" y="268"/>
                      <a:pt x="164" y="306"/>
                    </a:cubicBezTo>
                    <a:cubicBezTo>
                      <a:pt x="105" y="343"/>
                      <a:pt x="9" y="402"/>
                      <a:pt x="9" y="402"/>
                    </a:cubicBezTo>
                    <a:cubicBezTo>
                      <a:pt x="3" y="406"/>
                      <a:pt x="0" y="412"/>
                      <a:pt x="0" y="419"/>
                    </a:cubicBezTo>
                    <a:cubicBezTo>
                      <a:pt x="1" y="426"/>
                      <a:pt x="5" y="432"/>
                      <a:pt x="11" y="435"/>
                    </a:cubicBezTo>
                    <a:cubicBezTo>
                      <a:pt x="12" y="435"/>
                      <a:pt x="121" y="484"/>
                      <a:pt x="141" y="591"/>
                    </a:cubicBezTo>
                    <a:cubicBezTo>
                      <a:pt x="162" y="701"/>
                      <a:pt x="85" y="844"/>
                      <a:pt x="84" y="845"/>
                    </a:cubicBezTo>
                    <a:cubicBezTo>
                      <a:pt x="81" y="851"/>
                      <a:pt x="81" y="857"/>
                      <a:pt x="84" y="863"/>
                    </a:cubicBezTo>
                    <a:cubicBezTo>
                      <a:pt x="87" y="868"/>
                      <a:pt x="93" y="872"/>
                      <a:pt x="99" y="872"/>
                    </a:cubicBezTo>
                    <a:lnTo>
                      <a:pt x="247" y="880"/>
                    </a:lnTo>
                    <a:lnTo>
                      <a:pt x="248" y="880"/>
                    </a:lnTo>
                    <a:cubicBezTo>
                      <a:pt x="258" y="880"/>
                      <a:pt x="266" y="872"/>
                      <a:pt x="266" y="862"/>
                    </a:cubicBezTo>
                    <a:cubicBezTo>
                      <a:pt x="267" y="852"/>
                      <a:pt x="259" y="844"/>
                      <a:pt x="249" y="843"/>
                    </a:cubicBezTo>
                    <a:lnTo>
                      <a:pt x="129" y="837"/>
                    </a:lnTo>
                    <a:cubicBezTo>
                      <a:pt x="152" y="788"/>
                      <a:pt x="195" y="679"/>
                      <a:pt x="177" y="584"/>
                    </a:cubicBezTo>
                    <a:cubicBezTo>
                      <a:pt x="160" y="495"/>
                      <a:pt x="94" y="441"/>
                      <a:pt x="55" y="417"/>
                    </a:cubicBezTo>
                    <a:cubicBezTo>
                      <a:pt x="88" y="397"/>
                      <a:pt x="144" y="362"/>
                      <a:pt x="184" y="337"/>
                    </a:cubicBezTo>
                    <a:cubicBezTo>
                      <a:pt x="242" y="301"/>
                      <a:pt x="248" y="212"/>
                      <a:pt x="198" y="93"/>
                    </a:cubicBezTo>
                    <a:cubicBezTo>
                      <a:pt x="192" y="77"/>
                      <a:pt x="191" y="65"/>
                      <a:pt x="197" y="57"/>
                    </a:cubicBezTo>
                    <a:cubicBezTo>
                      <a:pt x="210" y="38"/>
                      <a:pt x="255" y="36"/>
                      <a:pt x="269" y="37"/>
                    </a:cubicBezTo>
                    <a:cubicBezTo>
                      <a:pt x="279" y="37"/>
                      <a:pt x="288" y="30"/>
                      <a:pt x="288" y="20"/>
                    </a:cubicBezTo>
                    <a:cubicBezTo>
                      <a:pt x="289" y="10"/>
                      <a:pt x="281" y="1"/>
                      <a:pt x="2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4" name="Google Shape;1694;p36"/>
              <p:cNvSpPr/>
              <p:nvPr/>
            </p:nvSpPr>
            <p:spPr>
              <a:xfrm>
                <a:off x="6380968" y="707063"/>
                <a:ext cx="75960" cy="296640"/>
              </a:xfrm>
              <a:custGeom>
                <a:avLst/>
                <a:gdLst/>
                <a:ahLst/>
                <a:cxnLst/>
                <a:rect l="l" t="t" r="r" b="b"/>
                <a:pathLst>
                  <a:path w="211" h="824" extrusionOk="0">
                    <a:moveTo>
                      <a:pt x="190" y="342"/>
                    </a:moveTo>
                    <a:cubicBezTo>
                      <a:pt x="186" y="339"/>
                      <a:pt x="180" y="338"/>
                      <a:pt x="175" y="340"/>
                    </a:cubicBezTo>
                    <a:cubicBezTo>
                      <a:pt x="174" y="340"/>
                      <a:pt x="118" y="359"/>
                      <a:pt x="67" y="314"/>
                    </a:cubicBezTo>
                    <a:cubicBezTo>
                      <a:pt x="47" y="297"/>
                      <a:pt x="90" y="241"/>
                      <a:pt x="124" y="195"/>
                    </a:cubicBezTo>
                    <a:cubicBezTo>
                      <a:pt x="163" y="145"/>
                      <a:pt x="199" y="97"/>
                      <a:pt x="199" y="55"/>
                    </a:cubicBezTo>
                    <a:cubicBezTo>
                      <a:pt x="199" y="29"/>
                      <a:pt x="186" y="16"/>
                      <a:pt x="176" y="9"/>
                    </a:cubicBezTo>
                    <a:cubicBezTo>
                      <a:pt x="130" y="-19"/>
                      <a:pt x="30" y="28"/>
                      <a:pt x="10" y="38"/>
                    </a:cubicBezTo>
                    <a:cubicBezTo>
                      <a:pt x="1" y="43"/>
                      <a:pt x="-3" y="54"/>
                      <a:pt x="2" y="63"/>
                    </a:cubicBezTo>
                    <a:cubicBezTo>
                      <a:pt x="6" y="72"/>
                      <a:pt x="17" y="75"/>
                      <a:pt x="26" y="71"/>
                    </a:cubicBezTo>
                    <a:cubicBezTo>
                      <a:pt x="66" y="51"/>
                      <a:pt x="136" y="27"/>
                      <a:pt x="157" y="40"/>
                    </a:cubicBezTo>
                    <a:cubicBezTo>
                      <a:pt x="158" y="41"/>
                      <a:pt x="162" y="44"/>
                      <a:pt x="162" y="55"/>
                    </a:cubicBezTo>
                    <a:cubicBezTo>
                      <a:pt x="162" y="84"/>
                      <a:pt x="127" y="132"/>
                      <a:pt x="95" y="173"/>
                    </a:cubicBezTo>
                    <a:cubicBezTo>
                      <a:pt x="47" y="236"/>
                      <a:pt x="-3" y="302"/>
                      <a:pt x="43" y="342"/>
                    </a:cubicBezTo>
                    <a:cubicBezTo>
                      <a:pt x="88" y="382"/>
                      <a:pt x="137" y="383"/>
                      <a:pt x="165" y="380"/>
                    </a:cubicBezTo>
                    <a:cubicBezTo>
                      <a:pt x="180" y="516"/>
                      <a:pt x="184" y="724"/>
                      <a:pt x="134" y="756"/>
                    </a:cubicBezTo>
                    <a:cubicBezTo>
                      <a:pt x="66" y="799"/>
                      <a:pt x="35" y="785"/>
                      <a:pt x="35" y="785"/>
                    </a:cubicBezTo>
                    <a:cubicBezTo>
                      <a:pt x="26" y="780"/>
                      <a:pt x="15" y="783"/>
                      <a:pt x="10" y="792"/>
                    </a:cubicBezTo>
                    <a:cubicBezTo>
                      <a:pt x="5" y="800"/>
                      <a:pt x="7" y="812"/>
                      <a:pt x="16" y="817"/>
                    </a:cubicBezTo>
                    <a:cubicBezTo>
                      <a:pt x="18" y="818"/>
                      <a:pt x="29" y="824"/>
                      <a:pt x="50" y="824"/>
                    </a:cubicBezTo>
                    <a:cubicBezTo>
                      <a:pt x="73" y="824"/>
                      <a:pt x="107" y="817"/>
                      <a:pt x="154" y="787"/>
                    </a:cubicBezTo>
                    <a:cubicBezTo>
                      <a:pt x="240" y="732"/>
                      <a:pt x="206" y="418"/>
                      <a:pt x="199" y="355"/>
                    </a:cubicBezTo>
                    <a:cubicBezTo>
                      <a:pt x="198" y="350"/>
                      <a:pt x="195" y="345"/>
                      <a:pt x="190" y="3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5" name="Google Shape;1695;p36"/>
              <p:cNvSpPr/>
              <p:nvPr/>
            </p:nvSpPr>
            <p:spPr>
              <a:xfrm>
                <a:off x="6173248" y="799943"/>
                <a:ext cx="119520" cy="129960"/>
              </a:xfrm>
              <a:custGeom>
                <a:avLst/>
                <a:gdLst/>
                <a:ahLst/>
                <a:cxnLst/>
                <a:rect l="l" t="t" r="r" b="b"/>
                <a:pathLst>
                  <a:path w="332" h="361" extrusionOk="0">
                    <a:moveTo>
                      <a:pt x="300" y="303"/>
                    </a:moveTo>
                    <a:cubicBezTo>
                      <a:pt x="295" y="309"/>
                      <a:pt x="280" y="324"/>
                      <a:pt x="267" y="324"/>
                    </a:cubicBezTo>
                    <a:cubicBezTo>
                      <a:pt x="261" y="324"/>
                      <a:pt x="254" y="320"/>
                      <a:pt x="248" y="311"/>
                    </a:cubicBezTo>
                    <a:cubicBezTo>
                      <a:pt x="235" y="292"/>
                      <a:pt x="215" y="251"/>
                      <a:pt x="196" y="205"/>
                    </a:cubicBezTo>
                    <a:cubicBezTo>
                      <a:pt x="234" y="131"/>
                      <a:pt x="269" y="51"/>
                      <a:pt x="279" y="25"/>
                    </a:cubicBezTo>
                    <a:cubicBezTo>
                      <a:pt x="283" y="16"/>
                      <a:pt x="279" y="5"/>
                      <a:pt x="270" y="1"/>
                    </a:cubicBezTo>
                    <a:cubicBezTo>
                      <a:pt x="260" y="-2"/>
                      <a:pt x="250" y="2"/>
                      <a:pt x="246" y="11"/>
                    </a:cubicBezTo>
                    <a:cubicBezTo>
                      <a:pt x="227" y="57"/>
                      <a:pt x="202" y="110"/>
                      <a:pt x="178" y="160"/>
                    </a:cubicBezTo>
                    <a:cubicBezTo>
                      <a:pt x="153" y="99"/>
                      <a:pt x="132" y="43"/>
                      <a:pt x="132" y="42"/>
                    </a:cubicBezTo>
                    <a:cubicBezTo>
                      <a:pt x="128" y="32"/>
                      <a:pt x="118" y="27"/>
                      <a:pt x="108" y="31"/>
                    </a:cubicBezTo>
                    <a:cubicBezTo>
                      <a:pt x="99" y="34"/>
                      <a:pt x="94" y="45"/>
                      <a:pt x="97" y="54"/>
                    </a:cubicBezTo>
                    <a:cubicBezTo>
                      <a:pt x="99" y="59"/>
                      <a:pt x="126" y="132"/>
                      <a:pt x="156" y="203"/>
                    </a:cubicBezTo>
                    <a:cubicBezTo>
                      <a:pt x="126" y="260"/>
                      <a:pt x="99" y="304"/>
                      <a:pt x="83" y="313"/>
                    </a:cubicBezTo>
                    <a:cubicBezTo>
                      <a:pt x="74" y="318"/>
                      <a:pt x="68" y="317"/>
                      <a:pt x="65" y="316"/>
                    </a:cubicBezTo>
                    <a:cubicBezTo>
                      <a:pt x="50" y="309"/>
                      <a:pt x="39" y="281"/>
                      <a:pt x="36" y="272"/>
                    </a:cubicBezTo>
                    <a:cubicBezTo>
                      <a:pt x="33" y="262"/>
                      <a:pt x="23" y="257"/>
                      <a:pt x="14" y="259"/>
                    </a:cubicBezTo>
                    <a:cubicBezTo>
                      <a:pt x="4" y="262"/>
                      <a:pt x="-2" y="272"/>
                      <a:pt x="1" y="282"/>
                    </a:cubicBezTo>
                    <a:cubicBezTo>
                      <a:pt x="2" y="287"/>
                      <a:pt x="16" y="335"/>
                      <a:pt x="51" y="350"/>
                    </a:cubicBezTo>
                    <a:cubicBezTo>
                      <a:pt x="56" y="352"/>
                      <a:pt x="63" y="354"/>
                      <a:pt x="71" y="354"/>
                    </a:cubicBezTo>
                    <a:cubicBezTo>
                      <a:pt x="80" y="354"/>
                      <a:pt x="90" y="351"/>
                      <a:pt x="102" y="345"/>
                    </a:cubicBezTo>
                    <a:cubicBezTo>
                      <a:pt x="121" y="333"/>
                      <a:pt x="148" y="294"/>
                      <a:pt x="174" y="246"/>
                    </a:cubicBezTo>
                    <a:cubicBezTo>
                      <a:pt x="190" y="283"/>
                      <a:pt x="206" y="316"/>
                      <a:pt x="218" y="332"/>
                    </a:cubicBezTo>
                    <a:cubicBezTo>
                      <a:pt x="235" y="356"/>
                      <a:pt x="254" y="361"/>
                      <a:pt x="267" y="361"/>
                    </a:cubicBezTo>
                    <a:lnTo>
                      <a:pt x="267" y="361"/>
                    </a:lnTo>
                    <a:cubicBezTo>
                      <a:pt x="301" y="361"/>
                      <a:pt x="326" y="329"/>
                      <a:pt x="329" y="325"/>
                    </a:cubicBezTo>
                    <a:cubicBezTo>
                      <a:pt x="335" y="317"/>
                      <a:pt x="333" y="305"/>
                      <a:pt x="325" y="299"/>
                    </a:cubicBezTo>
                    <a:cubicBezTo>
                      <a:pt x="317" y="293"/>
                      <a:pt x="306" y="295"/>
                      <a:pt x="300"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6" name="Google Shape;1696;p36"/>
              <p:cNvSpPr/>
              <p:nvPr/>
            </p:nvSpPr>
            <p:spPr>
              <a:xfrm>
                <a:off x="6314368" y="914063"/>
                <a:ext cx="67320" cy="109440"/>
              </a:xfrm>
              <a:custGeom>
                <a:avLst/>
                <a:gdLst/>
                <a:ahLst/>
                <a:cxnLst/>
                <a:rect l="l" t="t" r="r" b="b"/>
                <a:pathLst>
                  <a:path w="187" h="304" extrusionOk="0">
                    <a:moveTo>
                      <a:pt x="159" y="0"/>
                    </a:moveTo>
                    <a:cubicBezTo>
                      <a:pt x="147" y="-1"/>
                      <a:pt x="120" y="-4"/>
                      <a:pt x="40" y="174"/>
                    </a:cubicBezTo>
                    <a:lnTo>
                      <a:pt x="44" y="27"/>
                    </a:lnTo>
                    <a:cubicBezTo>
                      <a:pt x="44" y="17"/>
                      <a:pt x="36" y="9"/>
                      <a:pt x="26" y="8"/>
                    </a:cubicBezTo>
                    <a:cubicBezTo>
                      <a:pt x="17" y="8"/>
                      <a:pt x="8" y="16"/>
                      <a:pt x="7" y="26"/>
                    </a:cubicBezTo>
                    <a:lnTo>
                      <a:pt x="0" y="270"/>
                    </a:lnTo>
                    <a:cubicBezTo>
                      <a:pt x="0" y="279"/>
                      <a:pt x="6" y="287"/>
                      <a:pt x="14" y="288"/>
                    </a:cubicBezTo>
                    <a:cubicBezTo>
                      <a:pt x="23" y="290"/>
                      <a:pt x="32" y="286"/>
                      <a:pt x="35" y="277"/>
                    </a:cubicBezTo>
                    <a:cubicBezTo>
                      <a:pt x="73" y="184"/>
                      <a:pt x="123" y="80"/>
                      <a:pt x="149" y="46"/>
                    </a:cubicBezTo>
                    <a:cubicBezTo>
                      <a:pt x="160" y="132"/>
                      <a:pt x="126" y="280"/>
                      <a:pt x="126" y="281"/>
                    </a:cubicBezTo>
                    <a:cubicBezTo>
                      <a:pt x="124" y="291"/>
                      <a:pt x="130" y="301"/>
                      <a:pt x="140" y="303"/>
                    </a:cubicBezTo>
                    <a:cubicBezTo>
                      <a:pt x="141" y="303"/>
                      <a:pt x="143" y="304"/>
                      <a:pt x="144" y="304"/>
                    </a:cubicBezTo>
                    <a:cubicBezTo>
                      <a:pt x="152" y="304"/>
                      <a:pt x="160" y="298"/>
                      <a:pt x="162" y="289"/>
                    </a:cubicBezTo>
                    <a:cubicBezTo>
                      <a:pt x="163" y="283"/>
                      <a:pt x="199" y="122"/>
                      <a:pt x="184" y="31"/>
                    </a:cubicBezTo>
                    <a:cubicBezTo>
                      <a:pt x="180" y="6"/>
                      <a:pt x="167" y="1"/>
                      <a:pt x="15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7" name="Google Shape;1697;p36"/>
              <p:cNvSpPr/>
              <p:nvPr/>
            </p:nvSpPr>
            <p:spPr>
              <a:xfrm>
                <a:off x="6487528" y="818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8" name="Google Shape;1698;p36"/>
              <p:cNvSpPr/>
              <p:nvPr/>
            </p:nvSpPr>
            <p:spPr>
              <a:xfrm>
                <a:off x="6572488" y="711382"/>
                <a:ext cx="68760" cy="320040"/>
              </a:xfrm>
              <a:custGeom>
                <a:avLst/>
                <a:gdLst/>
                <a:ahLst/>
                <a:cxnLst/>
                <a:rect l="l" t="t" r="r" b="b"/>
                <a:pathLst>
                  <a:path w="191" h="889" extrusionOk="0">
                    <a:moveTo>
                      <a:pt x="183" y="27"/>
                    </a:moveTo>
                    <a:cubicBezTo>
                      <a:pt x="171" y="20"/>
                      <a:pt x="110" y="-15"/>
                      <a:pt x="74" y="8"/>
                    </a:cubicBezTo>
                    <a:cubicBezTo>
                      <a:pt x="62" y="15"/>
                      <a:pt x="49" y="31"/>
                      <a:pt x="52" y="66"/>
                    </a:cubicBezTo>
                    <a:cubicBezTo>
                      <a:pt x="55" y="101"/>
                      <a:pt x="65" y="131"/>
                      <a:pt x="74" y="157"/>
                    </a:cubicBezTo>
                    <a:cubicBezTo>
                      <a:pt x="89" y="199"/>
                      <a:pt x="100" y="230"/>
                      <a:pt x="77" y="270"/>
                    </a:cubicBezTo>
                    <a:cubicBezTo>
                      <a:pt x="41" y="329"/>
                      <a:pt x="17" y="335"/>
                      <a:pt x="18" y="335"/>
                    </a:cubicBezTo>
                    <a:cubicBezTo>
                      <a:pt x="11" y="335"/>
                      <a:pt x="5" y="339"/>
                      <a:pt x="2" y="346"/>
                    </a:cubicBezTo>
                    <a:cubicBezTo>
                      <a:pt x="-1" y="352"/>
                      <a:pt x="0" y="360"/>
                      <a:pt x="5" y="365"/>
                    </a:cubicBezTo>
                    <a:cubicBezTo>
                      <a:pt x="5" y="366"/>
                      <a:pt x="65" y="434"/>
                      <a:pt x="52" y="520"/>
                    </a:cubicBezTo>
                    <a:cubicBezTo>
                      <a:pt x="43" y="581"/>
                      <a:pt x="22" y="830"/>
                      <a:pt x="66" y="863"/>
                    </a:cubicBezTo>
                    <a:cubicBezTo>
                      <a:pt x="100" y="888"/>
                      <a:pt x="159" y="889"/>
                      <a:pt x="166" y="889"/>
                    </a:cubicBezTo>
                    <a:cubicBezTo>
                      <a:pt x="176" y="889"/>
                      <a:pt x="184" y="881"/>
                      <a:pt x="184" y="870"/>
                    </a:cubicBezTo>
                    <a:cubicBezTo>
                      <a:pt x="184" y="860"/>
                      <a:pt x="176" y="852"/>
                      <a:pt x="166" y="852"/>
                    </a:cubicBezTo>
                    <a:cubicBezTo>
                      <a:pt x="151" y="852"/>
                      <a:pt x="109" y="849"/>
                      <a:pt x="89" y="834"/>
                    </a:cubicBezTo>
                    <a:cubicBezTo>
                      <a:pt x="71" y="814"/>
                      <a:pt x="71" y="638"/>
                      <a:pt x="88" y="526"/>
                    </a:cubicBezTo>
                    <a:cubicBezTo>
                      <a:pt x="100" y="452"/>
                      <a:pt x="67" y="390"/>
                      <a:pt x="47" y="360"/>
                    </a:cubicBezTo>
                    <a:cubicBezTo>
                      <a:pt x="63" y="350"/>
                      <a:pt x="84" y="329"/>
                      <a:pt x="108" y="289"/>
                    </a:cubicBezTo>
                    <a:cubicBezTo>
                      <a:pt x="140" y="234"/>
                      <a:pt x="124" y="189"/>
                      <a:pt x="109" y="144"/>
                    </a:cubicBezTo>
                    <a:cubicBezTo>
                      <a:pt x="100" y="119"/>
                      <a:pt x="91" y="94"/>
                      <a:pt x="88" y="63"/>
                    </a:cubicBezTo>
                    <a:cubicBezTo>
                      <a:pt x="88" y="57"/>
                      <a:pt x="87" y="43"/>
                      <a:pt x="93" y="39"/>
                    </a:cubicBezTo>
                    <a:cubicBezTo>
                      <a:pt x="106" y="31"/>
                      <a:pt x="142" y="45"/>
                      <a:pt x="164" y="58"/>
                    </a:cubicBezTo>
                    <a:cubicBezTo>
                      <a:pt x="173" y="63"/>
                      <a:pt x="184" y="61"/>
                      <a:pt x="189" y="52"/>
                    </a:cubicBezTo>
                    <a:cubicBezTo>
                      <a:pt x="194" y="43"/>
                      <a:pt x="192" y="32"/>
                      <a:pt x="183"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9" name="Google Shape;1699;p36"/>
              <p:cNvSpPr/>
              <p:nvPr/>
            </p:nvSpPr>
            <p:spPr>
              <a:xfrm>
                <a:off x="6654567" y="783742"/>
                <a:ext cx="109080" cy="213120"/>
              </a:xfrm>
              <a:custGeom>
                <a:avLst/>
                <a:gdLst/>
                <a:ahLst/>
                <a:cxnLst/>
                <a:rect l="l" t="t" r="r" b="b"/>
                <a:pathLst>
                  <a:path w="303" h="592" extrusionOk="0">
                    <a:moveTo>
                      <a:pt x="188" y="448"/>
                    </a:moveTo>
                    <a:cubicBezTo>
                      <a:pt x="185" y="534"/>
                      <a:pt x="182" y="551"/>
                      <a:pt x="122" y="555"/>
                    </a:cubicBezTo>
                    <a:cubicBezTo>
                      <a:pt x="81" y="558"/>
                      <a:pt x="50" y="547"/>
                      <a:pt x="40" y="525"/>
                    </a:cubicBezTo>
                    <a:cubicBezTo>
                      <a:pt x="32" y="507"/>
                      <a:pt x="40" y="483"/>
                      <a:pt x="62" y="461"/>
                    </a:cubicBezTo>
                    <a:cubicBezTo>
                      <a:pt x="90" y="432"/>
                      <a:pt x="145" y="400"/>
                      <a:pt x="192" y="375"/>
                    </a:cubicBezTo>
                    <a:cubicBezTo>
                      <a:pt x="190" y="402"/>
                      <a:pt x="189" y="426"/>
                      <a:pt x="188" y="448"/>
                    </a:cubicBezTo>
                    <a:moveTo>
                      <a:pt x="293" y="2"/>
                    </a:moveTo>
                    <a:cubicBezTo>
                      <a:pt x="284" y="-2"/>
                      <a:pt x="274" y="2"/>
                      <a:pt x="269" y="10"/>
                    </a:cubicBezTo>
                    <a:cubicBezTo>
                      <a:pt x="216" y="107"/>
                      <a:pt x="137" y="204"/>
                      <a:pt x="107" y="194"/>
                    </a:cubicBezTo>
                    <a:cubicBezTo>
                      <a:pt x="100" y="192"/>
                      <a:pt x="95" y="187"/>
                      <a:pt x="92" y="180"/>
                    </a:cubicBezTo>
                    <a:cubicBezTo>
                      <a:pt x="79" y="152"/>
                      <a:pt x="96" y="89"/>
                      <a:pt x="110" y="56"/>
                    </a:cubicBezTo>
                    <a:cubicBezTo>
                      <a:pt x="114" y="46"/>
                      <a:pt x="110" y="36"/>
                      <a:pt x="100" y="32"/>
                    </a:cubicBezTo>
                    <a:cubicBezTo>
                      <a:pt x="91" y="28"/>
                      <a:pt x="80" y="32"/>
                      <a:pt x="76" y="41"/>
                    </a:cubicBezTo>
                    <a:cubicBezTo>
                      <a:pt x="72" y="52"/>
                      <a:pt x="35" y="143"/>
                      <a:pt x="59" y="196"/>
                    </a:cubicBezTo>
                    <a:cubicBezTo>
                      <a:pt x="66" y="212"/>
                      <a:pt x="78" y="223"/>
                      <a:pt x="95" y="229"/>
                    </a:cubicBezTo>
                    <a:cubicBezTo>
                      <a:pt x="139" y="243"/>
                      <a:pt x="193" y="189"/>
                      <a:pt x="236" y="132"/>
                    </a:cubicBezTo>
                    <a:cubicBezTo>
                      <a:pt x="221" y="190"/>
                      <a:pt x="205" y="263"/>
                      <a:pt x="196" y="331"/>
                    </a:cubicBezTo>
                    <a:cubicBezTo>
                      <a:pt x="143" y="358"/>
                      <a:pt x="72" y="399"/>
                      <a:pt x="36" y="435"/>
                    </a:cubicBezTo>
                    <a:cubicBezTo>
                      <a:pt x="3" y="468"/>
                      <a:pt x="-8" y="508"/>
                      <a:pt x="7" y="541"/>
                    </a:cubicBezTo>
                    <a:cubicBezTo>
                      <a:pt x="22" y="573"/>
                      <a:pt x="60" y="592"/>
                      <a:pt x="109" y="592"/>
                    </a:cubicBezTo>
                    <a:cubicBezTo>
                      <a:pt x="114" y="592"/>
                      <a:pt x="119" y="592"/>
                      <a:pt x="124" y="592"/>
                    </a:cubicBezTo>
                    <a:cubicBezTo>
                      <a:pt x="220" y="585"/>
                      <a:pt x="222" y="531"/>
                      <a:pt x="225" y="449"/>
                    </a:cubicBezTo>
                    <a:cubicBezTo>
                      <a:pt x="225" y="424"/>
                      <a:pt x="226" y="395"/>
                      <a:pt x="230" y="361"/>
                    </a:cubicBezTo>
                    <a:cubicBezTo>
                      <a:pt x="230" y="359"/>
                      <a:pt x="230" y="357"/>
                      <a:pt x="230" y="354"/>
                    </a:cubicBezTo>
                    <a:cubicBezTo>
                      <a:pt x="258" y="341"/>
                      <a:pt x="278" y="332"/>
                      <a:pt x="278" y="331"/>
                    </a:cubicBezTo>
                    <a:cubicBezTo>
                      <a:pt x="288" y="327"/>
                      <a:pt x="292" y="316"/>
                      <a:pt x="287" y="307"/>
                    </a:cubicBezTo>
                    <a:cubicBezTo>
                      <a:pt x="283" y="298"/>
                      <a:pt x="272" y="294"/>
                      <a:pt x="263" y="298"/>
                    </a:cubicBezTo>
                    <a:cubicBezTo>
                      <a:pt x="262" y="299"/>
                      <a:pt x="251" y="303"/>
                      <a:pt x="236" y="311"/>
                    </a:cubicBezTo>
                    <a:cubicBezTo>
                      <a:pt x="257" y="176"/>
                      <a:pt x="302" y="26"/>
                      <a:pt x="303" y="24"/>
                    </a:cubicBezTo>
                    <a:cubicBezTo>
                      <a:pt x="306" y="15"/>
                      <a:pt x="301" y="6"/>
                      <a:pt x="29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0" name="Google Shape;1700;p36"/>
              <p:cNvSpPr/>
              <p:nvPr/>
            </p:nvSpPr>
            <p:spPr>
              <a:xfrm>
                <a:off x="6774448" y="870142"/>
                <a:ext cx="82440" cy="76680"/>
              </a:xfrm>
              <a:custGeom>
                <a:avLst/>
                <a:gdLst/>
                <a:ahLst/>
                <a:cxnLst/>
                <a:rect l="l" t="t" r="r" b="b"/>
                <a:pathLst>
                  <a:path w="229" h="213" extrusionOk="0">
                    <a:moveTo>
                      <a:pt x="196" y="146"/>
                    </a:moveTo>
                    <a:cubicBezTo>
                      <a:pt x="196" y="146"/>
                      <a:pt x="186" y="160"/>
                      <a:pt x="162" y="172"/>
                    </a:cubicBezTo>
                    <a:cubicBezTo>
                      <a:pt x="162" y="163"/>
                      <a:pt x="163" y="152"/>
                      <a:pt x="164" y="143"/>
                    </a:cubicBezTo>
                    <a:cubicBezTo>
                      <a:pt x="167" y="108"/>
                      <a:pt x="171" y="60"/>
                      <a:pt x="154" y="23"/>
                    </a:cubicBezTo>
                    <a:cubicBezTo>
                      <a:pt x="145" y="2"/>
                      <a:pt x="130" y="0"/>
                      <a:pt x="122" y="0"/>
                    </a:cubicBezTo>
                    <a:cubicBezTo>
                      <a:pt x="103" y="0"/>
                      <a:pt x="81" y="24"/>
                      <a:pt x="61" y="56"/>
                    </a:cubicBezTo>
                    <a:lnTo>
                      <a:pt x="67" y="26"/>
                    </a:lnTo>
                    <a:cubicBezTo>
                      <a:pt x="68" y="16"/>
                      <a:pt x="62" y="7"/>
                      <a:pt x="52" y="5"/>
                    </a:cubicBezTo>
                    <a:cubicBezTo>
                      <a:pt x="42" y="3"/>
                      <a:pt x="32" y="10"/>
                      <a:pt x="31" y="20"/>
                    </a:cubicBezTo>
                    <a:lnTo>
                      <a:pt x="1" y="182"/>
                    </a:lnTo>
                    <a:cubicBezTo>
                      <a:pt x="-1" y="191"/>
                      <a:pt x="5" y="201"/>
                      <a:pt x="14" y="203"/>
                    </a:cubicBezTo>
                    <a:cubicBezTo>
                      <a:pt x="23" y="206"/>
                      <a:pt x="33" y="201"/>
                      <a:pt x="36" y="192"/>
                    </a:cubicBezTo>
                    <a:cubicBezTo>
                      <a:pt x="65" y="119"/>
                      <a:pt x="103" y="51"/>
                      <a:pt x="121" y="38"/>
                    </a:cubicBezTo>
                    <a:cubicBezTo>
                      <a:pt x="133" y="67"/>
                      <a:pt x="130" y="107"/>
                      <a:pt x="127" y="140"/>
                    </a:cubicBezTo>
                    <a:cubicBezTo>
                      <a:pt x="125" y="174"/>
                      <a:pt x="123" y="196"/>
                      <a:pt x="138" y="208"/>
                    </a:cubicBezTo>
                    <a:cubicBezTo>
                      <a:pt x="141" y="210"/>
                      <a:pt x="146" y="213"/>
                      <a:pt x="154" y="213"/>
                    </a:cubicBezTo>
                    <a:cubicBezTo>
                      <a:pt x="157" y="213"/>
                      <a:pt x="162" y="212"/>
                      <a:pt x="166" y="210"/>
                    </a:cubicBezTo>
                    <a:cubicBezTo>
                      <a:pt x="207" y="193"/>
                      <a:pt x="225" y="169"/>
                      <a:pt x="226" y="166"/>
                    </a:cubicBezTo>
                    <a:cubicBezTo>
                      <a:pt x="232" y="158"/>
                      <a:pt x="230" y="147"/>
                      <a:pt x="221" y="141"/>
                    </a:cubicBezTo>
                    <a:cubicBezTo>
                      <a:pt x="213" y="135"/>
                      <a:pt x="202" y="137"/>
                      <a:pt x="196" y="146"/>
                    </a:cubicBez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1" name="Google Shape;1701;p36"/>
              <p:cNvSpPr/>
              <p:nvPr/>
            </p:nvSpPr>
            <p:spPr>
              <a:xfrm>
                <a:off x="6873088" y="714623"/>
                <a:ext cx="74520" cy="269640"/>
              </a:xfrm>
              <a:custGeom>
                <a:avLst/>
                <a:gdLst/>
                <a:ahLst/>
                <a:cxnLst/>
                <a:rect l="l" t="t" r="r" b="b"/>
                <a:pathLst>
                  <a:path w="207" h="749" extrusionOk="0">
                    <a:moveTo>
                      <a:pt x="195" y="290"/>
                    </a:moveTo>
                    <a:cubicBezTo>
                      <a:pt x="188" y="287"/>
                      <a:pt x="180" y="289"/>
                      <a:pt x="174" y="295"/>
                    </a:cubicBezTo>
                    <a:cubicBezTo>
                      <a:pt x="172" y="298"/>
                      <a:pt x="148" y="325"/>
                      <a:pt x="119" y="300"/>
                    </a:cubicBezTo>
                    <a:cubicBezTo>
                      <a:pt x="102" y="286"/>
                      <a:pt x="122" y="231"/>
                      <a:pt x="141" y="183"/>
                    </a:cubicBezTo>
                    <a:cubicBezTo>
                      <a:pt x="156" y="145"/>
                      <a:pt x="171" y="104"/>
                      <a:pt x="177" y="66"/>
                    </a:cubicBezTo>
                    <a:cubicBezTo>
                      <a:pt x="182" y="35"/>
                      <a:pt x="176" y="14"/>
                      <a:pt x="159" y="5"/>
                    </a:cubicBezTo>
                    <a:cubicBezTo>
                      <a:pt x="128" y="-13"/>
                      <a:pt x="78" y="25"/>
                      <a:pt x="58" y="42"/>
                    </a:cubicBezTo>
                    <a:cubicBezTo>
                      <a:pt x="51" y="48"/>
                      <a:pt x="50" y="60"/>
                      <a:pt x="56" y="68"/>
                    </a:cubicBezTo>
                    <a:cubicBezTo>
                      <a:pt x="63" y="75"/>
                      <a:pt x="74" y="76"/>
                      <a:pt x="82" y="70"/>
                    </a:cubicBezTo>
                    <a:cubicBezTo>
                      <a:pt x="105" y="50"/>
                      <a:pt x="134" y="34"/>
                      <a:pt x="141" y="36"/>
                    </a:cubicBezTo>
                    <a:cubicBezTo>
                      <a:pt x="141" y="36"/>
                      <a:pt x="144" y="41"/>
                      <a:pt x="141" y="60"/>
                    </a:cubicBezTo>
                    <a:cubicBezTo>
                      <a:pt x="136" y="95"/>
                      <a:pt x="121" y="133"/>
                      <a:pt x="107" y="170"/>
                    </a:cubicBezTo>
                    <a:cubicBezTo>
                      <a:pt x="81" y="238"/>
                      <a:pt x="58" y="297"/>
                      <a:pt x="96" y="329"/>
                    </a:cubicBezTo>
                    <a:cubicBezTo>
                      <a:pt x="121" y="350"/>
                      <a:pt x="147" y="351"/>
                      <a:pt x="168" y="343"/>
                    </a:cubicBezTo>
                    <a:cubicBezTo>
                      <a:pt x="162" y="413"/>
                      <a:pt x="148" y="566"/>
                      <a:pt x="127" y="642"/>
                    </a:cubicBezTo>
                    <a:cubicBezTo>
                      <a:pt x="103" y="726"/>
                      <a:pt x="31" y="712"/>
                      <a:pt x="23" y="711"/>
                    </a:cubicBezTo>
                    <a:cubicBezTo>
                      <a:pt x="13" y="708"/>
                      <a:pt x="3" y="714"/>
                      <a:pt x="1" y="724"/>
                    </a:cubicBezTo>
                    <a:cubicBezTo>
                      <a:pt x="-2" y="734"/>
                      <a:pt x="5" y="744"/>
                      <a:pt x="14" y="746"/>
                    </a:cubicBezTo>
                    <a:cubicBezTo>
                      <a:pt x="22" y="748"/>
                      <a:pt x="31" y="749"/>
                      <a:pt x="41" y="749"/>
                    </a:cubicBezTo>
                    <a:cubicBezTo>
                      <a:pt x="82" y="749"/>
                      <a:pt x="140" y="729"/>
                      <a:pt x="162" y="652"/>
                    </a:cubicBezTo>
                    <a:cubicBezTo>
                      <a:pt x="192" y="548"/>
                      <a:pt x="206" y="318"/>
                      <a:pt x="207" y="308"/>
                    </a:cubicBezTo>
                    <a:cubicBezTo>
                      <a:pt x="207" y="300"/>
                      <a:pt x="203" y="293"/>
                      <a:pt x="195" y="2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2" name="Google Shape;1702;p36"/>
              <p:cNvSpPr/>
              <p:nvPr/>
            </p:nvSpPr>
            <p:spPr>
              <a:xfrm>
                <a:off x="6981808" y="824063"/>
                <a:ext cx="66600" cy="12960"/>
              </a:xfrm>
              <a:custGeom>
                <a:avLst/>
                <a:gdLst/>
                <a:ahLst/>
                <a:cxnLst/>
                <a:rect l="l" t="t" r="r" b="b"/>
                <a:pathLst>
                  <a:path w="185" h="36" extrusionOk="0">
                    <a:moveTo>
                      <a:pt x="19" y="36"/>
                    </a:moveTo>
                    <a:lnTo>
                      <a:pt x="166" y="36"/>
                    </a:lnTo>
                    <a:cubicBezTo>
                      <a:pt x="177" y="36"/>
                      <a:pt x="185" y="28"/>
                      <a:pt x="185" y="18"/>
                    </a:cubicBezTo>
                    <a:cubicBezTo>
                      <a:pt x="185" y="8"/>
                      <a:pt x="177" y="0"/>
                      <a:pt x="166" y="0"/>
                    </a:cubicBezTo>
                    <a:lnTo>
                      <a:pt x="19" y="0"/>
                    </a:lnTo>
                    <a:cubicBezTo>
                      <a:pt x="8" y="0"/>
                      <a:pt x="0" y="8"/>
                      <a:pt x="0" y="18"/>
                    </a:cubicBezTo>
                    <a:cubicBezTo>
                      <a:pt x="0" y="28"/>
                      <a:pt x="8" y="36"/>
                      <a:pt x="19"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3" name="Google Shape;1703;p36"/>
              <p:cNvSpPr/>
              <p:nvPr/>
            </p:nvSpPr>
            <p:spPr>
              <a:xfrm>
                <a:off x="6971368" y="842423"/>
                <a:ext cx="77040" cy="26640"/>
              </a:xfrm>
              <a:custGeom>
                <a:avLst/>
                <a:gdLst/>
                <a:ahLst/>
                <a:cxnLst/>
                <a:rect l="l" t="t" r="r" b="b"/>
                <a:pathLst>
                  <a:path w="214" h="74" extrusionOk="0">
                    <a:moveTo>
                      <a:pt x="14" y="37"/>
                    </a:moveTo>
                    <a:lnTo>
                      <a:pt x="192" y="73"/>
                    </a:lnTo>
                    <a:cubicBezTo>
                      <a:pt x="193" y="74"/>
                      <a:pt x="194" y="74"/>
                      <a:pt x="195" y="74"/>
                    </a:cubicBezTo>
                    <a:cubicBezTo>
                      <a:pt x="204" y="74"/>
                      <a:pt x="212" y="68"/>
                      <a:pt x="213" y="59"/>
                    </a:cubicBezTo>
                    <a:cubicBezTo>
                      <a:pt x="215" y="49"/>
                      <a:pt x="209" y="40"/>
                      <a:pt x="199" y="38"/>
                    </a:cubicBezTo>
                    <a:lnTo>
                      <a:pt x="22" y="1"/>
                    </a:lnTo>
                    <a:cubicBezTo>
                      <a:pt x="12" y="-1"/>
                      <a:pt x="2" y="5"/>
                      <a:pt x="0" y="15"/>
                    </a:cubicBezTo>
                    <a:cubicBezTo>
                      <a:pt x="-2" y="25"/>
                      <a:pt x="4" y="34"/>
                      <a:pt x="14"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4" name="Google Shape;1704;p36"/>
              <p:cNvSpPr/>
              <p:nvPr/>
            </p:nvSpPr>
            <p:spPr>
              <a:xfrm>
                <a:off x="6939327" y="911902"/>
                <a:ext cx="93240" cy="140760"/>
              </a:xfrm>
              <a:custGeom>
                <a:avLst/>
                <a:gdLst/>
                <a:ahLst/>
                <a:cxnLst/>
                <a:rect l="l" t="t" r="r" b="b"/>
                <a:pathLst>
                  <a:path w="259" h="391" extrusionOk="0">
                    <a:moveTo>
                      <a:pt x="60" y="350"/>
                    </a:moveTo>
                    <a:cubicBezTo>
                      <a:pt x="53" y="356"/>
                      <a:pt x="51" y="354"/>
                      <a:pt x="49" y="352"/>
                    </a:cubicBezTo>
                    <a:cubicBezTo>
                      <a:pt x="31" y="335"/>
                      <a:pt x="29" y="258"/>
                      <a:pt x="78" y="183"/>
                    </a:cubicBezTo>
                    <a:cubicBezTo>
                      <a:pt x="94" y="159"/>
                      <a:pt x="110" y="147"/>
                      <a:pt x="126" y="147"/>
                    </a:cubicBezTo>
                    <a:lnTo>
                      <a:pt x="127" y="147"/>
                    </a:lnTo>
                    <a:cubicBezTo>
                      <a:pt x="152" y="148"/>
                      <a:pt x="176" y="176"/>
                      <a:pt x="189" y="195"/>
                    </a:cubicBezTo>
                    <a:cubicBezTo>
                      <a:pt x="167" y="226"/>
                      <a:pt x="100" y="321"/>
                      <a:pt x="60" y="350"/>
                    </a:cubicBezTo>
                    <a:moveTo>
                      <a:pt x="243" y="0"/>
                    </a:moveTo>
                    <a:cubicBezTo>
                      <a:pt x="233" y="-2"/>
                      <a:pt x="224" y="5"/>
                      <a:pt x="222" y="15"/>
                    </a:cubicBezTo>
                    <a:lnTo>
                      <a:pt x="200" y="150"/>
                    </a:lnTo>
                    <a:cubicBezTo>
                      <a:pt x="182" y="131"/>
                      <a:pt x="158" y="112"/>
                      <a:pt x="129" y="111"/>
                    </a:cubicBezTo>
                    <a:cubicBezTo>
                      <a:pt x="99" y="110"/>
                      <a:pt x="72" y="127"/>
                      <a:pt x="48" y="163"/>
                    </a:cubicBezTo>
                    <a:cubicBezTo>
                      <a:pt x="-9" y="249"/>
                      <a:pt x="-11" y="345"/>
                      <a:pt x="24" y="378"/>
                    </a:cubicBezTo>
                    <a:cubicBezTo>
                      <a:pt x="32" y="386"/>
                      <a:pt x="42" y="390"/>
                      <a:pt x="52" y="390"/>
                    </a:cubicBezTo>
                    <a:cubicBezTo>
                      <a:pt x="62" y="390"/>
                      <a:pt x="72" y="387"/>
                      <a:pt x="81" y="380"/>
                    </a:cubicBezTo>
                    <a:cubicBezTo>
                      <a:pt x="110" y="359"/>
                      <a:pt x="149" y="311"/>
                      <a:pt x="179" y="271"/>
                    </a:cubicBezTo>
                    <a:lnTo>
                      <a:pt x="163" y="370"/>
                    </a:lnTo>
                    <a:cubicBezTo>
                      <a:pt x="161" y="380"/>
                      <a:pt x="168" y="389"/>
                      <a:pt x="178" y="391"/>
                    </a:cubicBezTo>
                    <a:cubicBezTo>
                      <a:pt x="179" y="391"/>
                      <a:pt x="180" y="391"/>
                      <a:pt x="181" y="391"/>
                    </a:cubicBezTo>
                    <a:cubicBezTo>
                      <a:pt x="190" y="391"/>
                      <a:pt x="197" y="385"/>
                      <a:pt x="199" y="376"/>
                    </a:cubicBezTo>
                    <a:lnTo>
                      <a:pt x="258" y="21"/>
                    </a:lnTo>
                    <a:cubicBezTo>
                      <a:pt x="260" y="11"/>
                      <a:pt x="253" y="1"/>
                      <a:pt x="24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5" name="Google Shape;1705;p36"/>
              <p:cNvSpPr/>
              <p:nvPr/>
            </p:nvSpPr>
            <p:spPr>
              <a:xfrm>
                <a:off x="7030048" y="924142"/>
                <a:ext cx="77040" cy="128520"/>
              </a:xfrm>
              <a:custGeom>
                <a:avLst/>
                <a:gdLst/>
                <a:ahLst/>
                <a:cxnLst/>
                <a:rect l="l" t="t" r="r" b="b"/>
                <a:pathLst>
                  <a:path w="214" h="357" extrusionOk="0">
                    <a:moveTo>
                      <a:pt x="136" y="1"/>
                    </a:moveTo>
                    <a:cubicBezTo>
                      <a:pt x="122" y="4"/>
                      <a:pt x="103" y="13"/>
                      <a:pt x="90" y="43"/>
                    </a:cubicBezTo>
                    <a:cubicBezTo>
                      <a:pt x="81" y="62"/>
                      <a:pt x="78" y="89"/>
                      <a:pt x="77" y="117"/>
                    </a:cubicBezTo>
                    <a:cubicBezTo>
                      <a:pt x="45" y="119"/>
                      <a:pt x="17" y="127"/>
                      <a:pt x="12" y="129"/>
                    </a:cubicBezTo>
                    <a:cubicBezTo>
                      <a:pt x="2" y="132"/>
                      <a:pt x="-3" y="143"/>
                      <a:pt x="0" y="152"/>
                    </a:cubicBezTo>
                    <a:cubicBezTo>
                      <a:pt x="3" y="162"/>
                      <a:pt x="14" y="167"/>
                      <a:pt x="23" y="164"/>
                    </a:cubicBezTo>
                    <a:cubicBezTo>
                      <a:pt x="34" y="160"/>
                      <a:pt x="55" y="155"/>
                      <a:pt x="76" y="154"/>
                    </a:cubicBezTo>
                    <a:cubicBezTo>
                      <a:pt x="76" y="156"/>
                      <a:pt x="76" y="158"/>
                      <a:pt x="76" y="160"/>
                    </a:cubicBezTo>
                    <a:cubicBezTo>
                      <a:pt x="75" y="225"/>
                      <a:pt x="74" y="297"/>
                      <a:pt x="37" y="324"/>
                    </a:cubicBezTo>
                    <a:cubicBezTo>
                      <a:pt x="28" y="329"/>
                      <a:pt x="26" y="341"/>
                      <a:pt x="32" y="349"/>
                    </a:cubicBezTo>
                    <a:cubicBezTo>
                      <a:pt x="36" y="354"/>
                      <a:pt x="41" y="357"/>
                      <a:pt x="47" y="357"/>
                    </a:cubicBezTo>
                    <a:cubicBezTo>
                      <a:pt x="51" y="357"/>
                      <a:pt x="54" y="356"/>
                      <a:pt x="58" y="354"/>
                    </a:cubicBezTo>
                    <a:cubicBezTo>
                      <a:pt x="111" y="316"/>
                      <a:pt x="112" y="234"/>
                      <a:pt x="112" y="161"/>
                    </a:cubicBezTo>
                    <a:cubicBezTo>
                      <a:pt x="112" y="160"/>
                      <a:pt x="112" y="158"/>
                      <a:pt x="112" y="157"/>
                    </a:cubicBezTo>
                    <a:cubicBezTo>
                      <a:pt x="119" y="159"/>
                      <a:pt x="126" y="162"/>
                      <a:pt x="130" y="167"/>
                    </a:cubicBezTo>
                    <a:cubicBezTo>
                      <a:pt x="134" y="170"/>
                      <a:pt x="139" y="172"/>
                      <a:pt x="143" y="172"/>
                    </a:cubicBezTo>
                    <a:cubicBezTo>
                      <a:pt x="148" y="172"/>
                      <a:pt x="153" y="170"/>
                      <a:pt x="156" y="167"/>
                    </a:cubicBezTo>
                    <a:cubicBezTo>
                      <a:pt x="163" y="160"/>
                      <a:pt x="163" y="148"/>
                      <a:pt x="156" y="141"/>
                    </a:cubicBezTo>
                    <a:cubicBezTo>
                      <a:pt x="144" y="129"/>
                      <a:pt x="129" y="123"/>
                      <a:pt x="113" y="120"/>
                    </a:cubicBezTo>
                    <a:cubicBezTo>
                      <a:pt x="114" y="95"/>
                      <a:pt x="117" y="72"/>
                      <a:pt x="123" y="58"/>
                    </a:cubicBezTo>
                    <a:cubicBezTo>
                      <a:pt x="128" y="46"/>
                      <a:pt x="135" y="39"/>
                      <a:pt x="142" y="37"/>
                    </a:cubicBezTo>
                    <a:cubicBezTo>
                      <a:pt x="157" y="35"/>
                      <a:pt x="176" y="50"/>
                      <a:pt x="182" y="56"/>
                    </a:cubicBezTo>
                    <a:cubicBezTo>
                      <a:pt x="189" y="63"/>
                      <a:pt x="201" y="63"/>
                      <a:pt x="208" y="56"/>
                    </a:cubicBezTo>
                    <a:cubicBezTo>
                      <a:pt x="215" y="49"/>
                      <a:pt x="215" y="37"/>
                      <a:pt x="208" y="30"/>
                    </a:cubicBezTo>
                    <a:cubicBezTo>
                      <a:pt x="204" y="26"/>
                      <a:pt x="171" y="-5"/>
                      <a:pt x="136"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6" name="Google Shape;1706;p36"/>
              <p:cNvSpPr/>
              <p:nvPr/>
            </p:nvSpPr>
            <p:spPr>
              <a:xfrm>
                <a:off x="7101688" y="662062"/>
                <a:ext cx="111600" cy="374760"/>
              </a:xfrm>
              <a:custGeom>
                <a:avLst/>
                <a:gdLst/>
                <a:ahLst/>
                <a:cxnLst/>
                <a:rect l="l" t="t" r="r" b="b"/>
                <a:pathLst>
                  <a:path w="310" h="1041" extrusionOk="0">
                    <a:moveTo>
                      <a:pt x="113" y="988"/>
                    </a:moveTo>
                    <a:cubicBezTo>
                      <a:pt x="118" y="933"/>
                      <a:pt x="125" y="824"/>
                      <a:pt x="125" y="719"/>
                    </a:cubicBezTo>
                    <a:cubicBezTo>
                      <a:pt x="125" y="620"/>
                      <a:pt x="87" y="566"/>
                      <a:pt x="58" y="540"/>
                    </a:cubicBezTo>
                    <a:cubicBezTo>
                      <a:pt x="81" y="528"/>
                      <a:pt x="109" y="503"/>
                      <a:pt x="138" y="455"/>
                    </a:cubicBezTo>
                    <a:cubicBezTo>
                      <a:pt x="170" y="400"/>
                      <a:pt x="161" y="328"/>
                      <a:pt x="152" y="252"/>
                    </a:cubicBezTo>
                    <a:cubicBezTo>
                      <a:pt x="145" y="196"/>
                      <a:pt x="138" y="139"/>
                      <a:pt x="147" y="87"/>
                    </a:cubicBezTo>
                    <a:cubicBezTo>
                      <a:pt x="151" y="62"/>
                      <a:pt x="161" y="47"/>
                      <a:pt x="175" y="41"/>
                    </a:cubicBezTo>
                    <a:cubicBezTo>
                      <a:pt x="208" y="27"/>
                      <a:pt x="263" y="56"/>
                      <a:pt x="281" y="69"/>
                    </a:cubicBezTo>
                    <a:cubicBezTo>
                      <a:pt x="290" y="75"/>
                      <a:pt x="301" y="73"/>
                      <a:pt x="307" y="64"/>
                    </a:cubicBezTo>
                    <a:cubicBezTo>
                      <a:pt x="312" y="56"/>
                      <a:pt x="310" y="45"/>
                      <a:pt x="302" y="39"/>
                    </a:cubicBezTo>
                    <a:cubicBezTo>
                      <a:pt x="294" y="33"/>
                      <a:pt x="218" y="-17"/>
                      <a:pt x="161" y="7"/>
                    </a:cubicBezTo>
                    <a:cubicBezTo>
                      <a:pt x="135" y="18"/>
                      <a:pt x="118" y="43"/>
                      <a:pt x="111" y="80"/>
                    </a:cubicBezTo>
                    <a:cubicBezTo>
                      <a:pt x="101" y="138"/>
                      <a:pt x="108" y="198"/>
                      <a:pt x="115" y="256"/>
                    </a:cubicBezTo>
                    <a:cubicBezTo>
                      <a:pt x="124" y="326"/>
                      <a:pt x="132" y="392"/>
                      <a:pt x="106" y="436"/>
                    </a:cubicBezTo>
                    <a:cubicBezTo>
                      <a:pt x="61" y="513"/>
                      <a:pt x="18" y="516"/>
                      <a:pt x="18" y="516"/>
                    </a:cubicBezTo>
                    <a:cubicBezTo>
                      <a:pt x="10" y="516"/>
                      <a:pt x="2" y="522"/>
                      <a:pt x="0" y="531"/>
                    </a:cubicBezTo>
                    <a:cubicBezTo>
                      <a:pt x="-1" y="539"/>
                      <a:pt x="3" y="548"/>
                      <a:pt x="11" y="551"/>
                    </a:cubicBezTo>
                    <a:cubicBezTo>
                      <a:pt x="14" y="553"/>
                      <a:pt x="89" y="587"/>
                      <a:pt x="89" y="719"/>
                    </a:cubicBezTo>
                    <a:cubicBezTo>
                      <a:pt x="89" y="864"/>
                      <a:pt x="74" y="1019"/>
                      <a:pt x="74" y="1020"/>
                    </a:cubicBezTo>
                    <a:cubicBezTo>
                      <a:pt x="73" y="1028"/>
                      <a:pt x="77" y="1035"/>
                      <a:pt x="83" y="1038"/>
                    </a:cubicBezTo>
                    <a:cubicBezTo>
                      <a:pt x="86" y="1040"/>
                      <a:pt x="89" y="1041"/>
                      <a:pt x="92" y="1041"/>
                    </a:cubicBezTo>
                    <a:cubicBezTo>
                      <a:pt x="96" y="1041"/>
                      <a:pt x="100" y="1039"/>
                      <a:pt x="103" y="1037"/>
                    </a:cubicBezTo>
                    <a:cubicBezTo>
                      <a:pt x="125" y="1021"/>
                      <a:pt x="178" y="993"/>
                      <a:pt x="197" y="1013"/>
                    </a:cubicBezTo>
                    <a:cubicBezTo>
                      <a:pt x="205" y="1020"/>
                      <a:pt x="216" y="1020"/>
                      <a:pt x="223" y="1013"/>
                    </a:cubicBezTo>
                    <a:cubicBezTo>
                      <a:pt x="230" y="1006"/>
                      <a:pt x="230" y="994"/>
                      <a:pt x="223" y="987"/>
                    </a:cubicBezTo>
                    <a:cubicBezTo>
                      <a:pt x="193" y="956"/>
                      <a:pt x="145" y="972"/>
                      <a:pt x="113" y="9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7" name="Google Shape;1707;p36"/>
              <p:cNvSpPr/>
              <p:nvPr/>
            </p:nvSpPr>
            <p:spPr>
              <a:xfrm>
                <a:off x="7181248" y="781223"/>
                <a:ext cx="118080" cy="122400"/>
              </a:xfrm>
              <a:custGeom>
                <a:avLst/>
                <a:gdLst/>
                <a:ahLst/>
                <a:cxnLst/>
                <a:rect l="l" t="t" r="r" b="b"/>
                <a:pathLst>
                  <a:path w="328" h="340" extrusionOk="0">
                    <a:moveTo>
                      <a:pt x="246" y="290"/>
                    </a:moveTo>
                    <a:cubicBezTo>
                      <a:pt x="239" y="278"/>
                      <a:pt x="229" y="257"/>
                      <a:pt x="218" y="230"/>
                    </a:cubicBezTo>
                    <a:cubicBezTo>
                      <a:pt x="261" y="156"/>
                      <a:pt x="293" y="68"/>
                      <a:pt x="302" y="39"/>
                    </a:cubicBezTo>
                    <a:cubicBezTo>
                      <a:pt x="306" y="30"/>
                      <a:pt x="300" y="19"/>
                      <a:pt x="291" y="16"/>
                    </a:cubicBezTo>
                    <a:cubicBezTo>
                      <a:pt x="281" y="13"/>
                      <a:pt x="271" y="18"/>
                      <a:pt x="268" y="27"/>
                    </a:cubicBezTo>
                    <a:cubicBezTo>
                      <a:pt x="251" y="78"/>
                      <a:pt x="226" y="136"/>
                      <a:pt x="200" y="185"/>
                    </a:cubicBezTo>
                    <a:cubicBezTo>
                      <a:pt x="181" y="134"/>
                      <a:pt x="159" y="72"/>
                      <a:pt x="140" y="13"/>
                    </a:cubicBezTo>
                    <a:cubicBezTo>
                      <a:pt x="137" y="3"/>
                      <a:pt x="126" y="-2"/>
                      <a:pt x="117" y="1"/>
                    </a:cubicBezTo>
                    <a:cubicBezTo>
                      <a:pt x="107" y="4"/>
                      <a:pt x="102" y="15"/>
                      <a:pt x="105" y="24"/>
                    </a:cubicBezTo>
                    <a:cubicBezTo>
                      <a:pt x="135" y="117"/>
                      <a:pt x="159" y="182"/>
                      <a:pt x="177" y="227"/>
                    </a:cubicBezTo>
                    <a:cubicBezTo>
                      <a:pt x="148" y="275"/>
                      <a:pt x="119" y="307"/>
                      <a:pt x="96" y="304"/>
                    </a:cubicBezTo>
                    <a:cubicBezTo>
                      <a:pt x="61" y="298"/>
                      <a:pt x="46" y="286"/>
                      <a:pt x="41" y="278"/>
                    </a:cubicBezTo>
                    <a:cubicBezTo>
                      <a:pt x="35" y="269"/>
                      <a:pt x="37" y="260"/>
                      <a:pt x="37" y="260"/>
                    </a:cubicBezTo>
                    <a:cubicBezTo>
                      <a:pt x="39" y="250"/>
                      <a:pt x="34" y="240"/>
                      <a:pt x="24" y="238"/>
                    </a:cubicBezTo>
                    <a:cubicBezTo>
                      <a:pt x="14" y="235"/>
                      <a:pt x="4" y="240"/>
                      <a:pt x="1" y="250"/>
                    </a:cubicBezTo>
                    <a:cubicBezTo>
                      <a:pt x="1" y="252"/>
                      <a:pt x="-5" y="274"/>
                      <a:pt x="9" y="297"/>
                    </a:cubicBezTo>
                    <a:cubicBezTo>
                      <a:pt x="23" y="319"/>
                      <a:pt x="50" y="333"/>
                      <a:pt x="90" y="340"/>
                    </a:cubicBezTo>
                    <a:cubicBezTo>
                      <a:pt x="93" y="340"/>
                      <a:pt x="96" y="340"/>
                      <a:pt x="99" y="340"/>
                    </a:cubicBezTo>
                    <a:cubicBezTo>
                      <a:pt x="132" y="340"/>
                      <a:pt x="165" y="309"/>
                      <a:pt x="194" y="267"/>
                    </a:cubicBezTo>
                    <a:cubicBezTo>
                      <a:pt x="222" y="328"/>
                      <a:pt x="234" y="332"/>
                      <a:pt x="240" y="333"/>
                    </a:cubicBezTo>
                    <a:cubicBezTo>
                      <a:pt x="241" y="333"/>
                      <a:pt x="243" y="333"/>
                      <a:pt x="244" y="333"/>
                    </a:cubicBezTo>
                    <a:cubicBezTo>
                      <a:pt x="250" y="333"/>
                      <a:pt x="257" y="331"/>
                      <a:pt x="261" y="327"/>
                    </a:cubicBezTo>
                    <a:lnTo>
                      <a:pt x="328" y="261"/>
                    </a:lnTo>
                    <a:lnTo>
                      <a:pt x="302" y="235"/>
                    </a:lnTo>
                    <a:lnTo>
                      <a:pt x="246" y="2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8" name="Google Shape;1708;p36"/>
              <p:cNvSpPr/>
              <p:nvPr/>
            </p:nvSpPr>
            <p:spPr>
              <a:xfrm>
                <a:off x="7311927" y="871942"/>
                <a:ext cx="82440" cy="108720"/>
              </a:xfrm>
              <a:custGeom>
                <a:avLst/>
                <a:gdLst/>
                <a:ahLst/>
                <a:cxnLst/>
                <a:rect l="l" t="t" r="r" b="b"/>
                <a:pathLst>
                  <a:path w="229" h="302" extrusionOk="0">
                    <a:moveTo>
                      <a:pt x="196" y="221"/>
                    </a:moveTo>
                    <a:cubicBezTo>
                      <a:pt x="189" y="229"/>
                      <a:pt x="184" y="234"/>
                      <a:pt x="181" y="237"/>
                    </a:cubicBezTo>
                    <a:cubicBezTo>
                      <a:pt x="178" y="225"/>
                      <a:pt x="177" y="202"/>
                      <a:pt x="176" y="184"/>
                    </a:cubicBezTo>
                    <a:cubicBezTo>
                      <a:pt x="175" y="147"/>
                      <a:pt x="173" y="106"/>
                      <a:pt x="161" y="71"/>
                    </a:cubicBezTo>
                    <a:cubicBezTo>
                      <a:pt x="153" y="47"/>
                      <a:pt x="139" y="42"/>
                      <a:pt x="129" y="42"/>
                    </a:cubicBezTo>
                    <a:lnTo>
                      <a:pt x="129" y="42"/>
                    </a:lnTo>
                    <a:cubicBezTo>
                      <a:pt x="106" y="42"/>
                      <a:pt x="79" y="79"/>
                      <a:pt x="48" y="151"/>
                    </a:cubicBezTo>
                    <a:lnTo>
                      <a:pt x="59" y="19"/>
                    </a:lnTo>
                    <a:cubicBezTo>
                      <a:pt x="59" y="9"/>
                      <a:pt x="52" y="1"/>
                      <a:pt x="42" y="0"/>
                    </a:cubicBezTo>
                    <a:cubicBezTo>
                      <a:pt x="32" y="-2"/>
                      <a:pt x="23" y="6"/>
                      <a:pt x="22" y="16"/>
                    </a:cubicBezTo>
                    <a:lnTo>
                      <a:pt x="0" y="282"/>
                    </a:lnTo>
                    <a:cubicBezTo>
                      <a:pt x="-1" y="292"/>
                      <a:pt x="5" y="300"/>
                      <a:pt x="15" y="302"/>
                    </a:cubicBezTo>
                    <a:cubicBezTo>
                      <a:pt x="16" y="302"/>
                      <a:pt x="17" y="302"/>
                      <a:pt x="18" y="302"/>
                    </a:cubicBezTo>
                    <a:cubicBezTo>
                      <a:pt x="26" y="302"/>
                      <a:pt x="33" y="297"/>
                      <a:pt x="36" y="290"/>
                    </a:cubicBezTo>
                    <a:cubicBezTo>
                      <a:pt x="64" y="203"/>
                      <a:pt x="105" y="105"/>
                      <a:pt x="126" y="82"/>
                    </a:cubicBezTo>
                    <a:cubicBezTo>
                      <a:pt x="126" y="83"/>
                      <a:pt x="126" y="83"/>
                      <a:pt x="126" y="83"/>
                    </a:cubicBezTo>
                    <a:cubicBezTo>
                      <a:pt x="136" y="113"/>
                      <a:pt x="138" y="151"/>
                      <a:pt x="140" y="186"/>
                    </a:cubicBezTo>
                    <a:cubicBezTo>
                      <a:pt x="142" y="235"/>
                      <a:pt x="144" y="268"/>
                      <a:pt x="168" y="276"/>
                    </a:cubicBezTo>
                    <a:cubicBezTo>
                      <a:pt x="189" y="282"/>
                      <a:pt x="208" y="264"/>
                      <a:pt x="224" y="244"/>
                    </a:cubicBezTo>
                    <a:cubicBezTo>
                      <a:pt x="231" y="236"/>
                      <a:pt x="230" y="225"/>
                      <a:pt x="222" y="218"/>
                    </a:cubicBezTo>
                    <a:cubicBezTo>
                      <a:pt x="214" y="212"/>
                      <a:pt x="203" y="213"/>
                      <a:pt x="196" y="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9" name="Google Shape;1709;p36"/>
              <p:cNvSpPr/>
              <p:nvPr/>
            </p:nvSpPr>
            <p:spPr>
              <a:xfrm>
                <a:off x="7407688" y="815782"/>
                <a:ext cx="63720" cy="69120"/>
              </a:xfrm>
              <a:custGeom>
                <a:avLst/>
                <a:gdLst/>
                <a:ahLst/>
                <a:cxnLst/>
                <a:rect l="l" t="t" r="r" b="b"/>
                <a:pathLst>
                  <a:path w="177" h="192" extrusionOk="0">
                    <a:moveTo>
                      <a:pt x="159" y="82"/>
                    </a:moveTo>
                    <a:lnTo>
                      <a:pt x="137" y="82"/>
                    </a:lnTo>
                    <a:cubicBezTo>
                      <a:pt x="139" y="53"/>
                      <a:pt x="140" y="28"/>
                      <a:pt x="140" y="19"/>
                    </a:cubicBezTo>
                    <a:cubicBezTo>
                      <a:pt x="140" y="9"/>
                      <a:pt x="132" y="0"/>
                      <a:pt x="122" y="0"/>
                    </a:cubicBezTo>
                    <a:cubicBezTo>
                      <a:pt x="112" y="0"/>
                      <a:pt x="103" y="9"/>
                      <a:pt x="103" y="19"/>
                    </a:cubicBezTo>
                    <a:cubicBezTo>
                      <a:pt x="103" y="27"/>
                      <a:pt x="102" y="53"/>
                      <a:pt x="101" y="82"/>
                    </a:cubicBezTo>
                    <a:lnTo>
                      <a:pt x="18" y="82"/>
                    </a:lnTo>
                    <a:cubicBezTo>
                      <a:pt x="8" y="82"/>
                      <a:pt x="0" y="90"/>
                      <a:pt x="0" y="100"/>
                    </a:cubicBezTo>
                    <a:cubicBezTo>
                      <a:pt x="0" y="110"/>
                      <a:pt x="8" y="118"/>
                      <a:pt x="18" y="118"/>
                    </a:cubicBezTo>
                    <a:lnTo>
                      <a:pt x="99" y="118"/>
                    </a:lnTo>
                    <a:cubicBezTo>
                      <a:pt x="97" y="148"/>
                      <a:pt x="96" y="172"/>
                      <a:pt x="96" y="173"/>
                    </a:cubicBezTo>
                    <a:cubicBezTo>
                      <a:pt x="95" y="183"/>
                      <a:pt x="103" y="192"/>
                      <a:pt x="113" y="192"/>
                    </a:cubicBezTo>
                    <a:cubicBezTo>
                      <a:pt x="114" y="192"/>
                      <a:pt x="114" y="192"/>
                      <a:pt x="114" y="192"/>
                    </a:cubicBezTo>
                    <a:cubicBezTo>
                      <a:pt x="124" y="192"/>
                      <a:pt x="132" y="185"/>
                      <a:pt x="133" y="175"/>
                    </a:cubicBezTo>
                    <a:cubicBezTo>
                      <a:pt x="133" y="173"/>
                      <a:pt x="134" y="148"/>
                      <a:pt x="136" y="118"/>
                    </a:cubicBezTo>
                    <a:lnTo>
                      <a:pt x="159" y="118"/>
                    </a:lnTo>
                    <a:cubicBezTo>
                      <a:pt x="169" y="118"/>
                      <a:pt x="177" y="110"/>
                      <a:pt x="177" y="100"/>
                    </a:cubicBezTo>
                    <a:cubicBezTo>
                      <a:pt x="177" y="90"/>
                      <a:pt x="169" y="82"/>
                      <a:pt x="159" y="8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0" name="Google Shape;1710;p36"/>
              <p:cNvSpPr/>
              <p:nvPr/>
            </p:nvSpPr>
            <p:spPr>
              <a:xfrm>
                <a:off x="7490127" y="789503"/>
                <a:ext cx="79560" cy="159480"/>
              </a:xfrm>
              <a:custGeom>
                <a:avLst/>
                <a:gdLst/>
                <a:ahLst/>
                <a:cxnLst/>
                <a:rect l="l" t="t" r="r" b="b"/>
                <a:pathLst>
                  <a:path w="221" h="443" extrusionOk="0">
                    <a:moveTo>
                      <a:pt x="207" y="41"/>
                    </a:moveTo>
                    <a:cubicBezTo>
                      <a:pt x="191" y="37"/>
                      <a:pt x="185" y="48"/>
                      <a:pt x="168" y="78"/>
                    </a:cubicBezTo>
                    <a:cubicBezTo>
                      <a:pt x="153" y="104"/>
                      <a:pt x="108" y="184"/>
                      <a:pt x="82" y="177"/>
                    </a:cubicBezTo>
                    <a:cubicBezTo>
                      <a:pt x="54" y="170"/>
                      <a:pt x="50" y="82"/>
                      <a:pt x="59" y="20"/>
                    </a:cubicBezTo>
                    <a:cubicBezTo>
                      <a:pt x="60" y="10"/>
                      <a:pt x="53" y="1"/>
                      <a:pt x="43" y="0"/>
                    </a:cubicBezTo>
                    <a:cubicBezTo>
                      <a:pt x="33" y="-2"/>
                      <a:pt x="24" y="5"/>
                      <a:pt x="22" y="15"/>
                    </a:cubicBezTo>
                    <a:cubicBezTo>
                      <a:pt x="18" y="45"/>
                      <a:pt x="2" y="195"/>
                      <a:pt x="73" y="213"/>
                    </a:cubicBezTo>
                    <a:cubicBezTo>
                      <a:pt x="116" y="224"/>
                      <a:pt x="153" y="174"/>
                      <a:pt x="182" y="127"/>
                    </a:cubicBezTo>
                    <a:cubicBezTo>
                      <a:pt x="174" y="226"/>
                      <a:pt x="152" y="379"/>
                      <a:pt x="113" y="401"/>
                    </a:cubicBezTo>
                    <a:cubicBezTo>
                      <a:pt x="103" y="407"/>
                      <a:pt x="94" y="408"/>
                      <a:pt x="85" y="404"/>
                    </a:cubicBezTo>
                    <a:cubicBezTo>
                      <a:pt x="60" y="394"/>
                      <a:pt x="41" y="353"/>
                      <a:pt x="36" y="337"/>
                    </a:cubicBezTo>
                    <a:cubicBezTo>
                      <a:pt x="32" y="328"/>
                      <a:pt x="22" y="323"/>
                      <a:pt x="13" y="326"/>
                    </a:cubicBezTo>
                    <a:cubicBezTo>
                      <a:pt x="3" y="329"/>
                      <a:pt x="-2" y="339"/>
                      <a:pt x="1" y="349"/>
                    </a:cubicBezTo>
                    <a:cubicBezTo>
                      <a:pt x="3" y="356"/>
                      <a:pt x="26" y="421"/>
                      <a:pt x="72" y="438"/>
                    </a:cubicBezTo>
                    <a:cubicBezTo>
                      <a:pt x="79" y="441"/>
                      <a:pt x="87" y="443"/>
                      <a:pt x="95" y="443"/>
                    </a:cubicBezTo>
                    <a:cubicBezTo>
                      <a:pt x="107" y="443"/>
                      <a:pt x="119" y="439"/>
                      <a:pt x="131" y="433"/>
                    </a:cubicBezTo>
                    <a:cubicBezTo>
                      <a:pt x="213" y="387"/>
                      <a:pt x="221" y="65"/>
                      <a:pt x="221" y="62"/>
                    </a:cubicBezTo>
                    <a:cubicBezTo>
                      <a:pt x="221" y="54"/>
                      <a:pt x="215" y="43"/>
                      <a:pt x="207" y="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1" name="Google Shape;1711;p36"/>
              <p:cNvSpPr/>
              <p:nvPr/>
            </p:nvSpPr>
            <p:spPr>
              <a:xfrm>
                <a:off x="7588768" y="882383"/>
                <a:ext cx="66600" cy="86400"/>
              </a:xfrm>
              <a:custGeom>
                <a:avLst/>
                <a:gdLst/>
                <a:ahLst/>
                <a:cxnLst/>
                <a:rect l="l" t="t" r="r" b="b"/>
                <a:pathLst>
                  <a:path w="185" h="240" extrusionOk="0">
                    <a:moveTo>
                      <a:pt x="179" y="198"/>
                    </a:moveTo>
                    <a:cubicBezTo>
                      <a:pt x="173" y="192"/>
                      <a:pt x="164" y="191"/>
                      <a:pt x="158" y="194"/>
                    </a:cubicBezTo>
                    <a:cubicBezTo>
                      <a:pt x="158" y="184"/>
                      <a:pt x="158" y="170"/>
                      <a:pt x="159" y="158"/>
                    </a:cubicBezTo>
                    <a:cubicBezTo>
                      <a:pt x="161" y="121"/>
                      <a:pt x="164" y="73"/>
                      <a:pt x="154" y="36"/>
                    </a:cubicBezTo>
                    <a:cubicBezTo>
                      <a:pt x="147" y="11"/>
                      <a:pt x="134" y="6"/>
                      <a:pt x="124" y="6"/>
                    </a:cubicBezTo>
                    <a:lnTo>
                      <a:pt x="124" y="6"/>
                    </a:lnTo>
                    <a:cubicBezTo>
                      <a:pt x="114" y="6"/>
                      <a:pt x="91" y="6"/>
                      <a:pt x="53" y="121"/>
                    </a:cubicBezTo>
                    <a:lnTo>
                      <a:pt x="36" y="16"/>
                    </a:lnTo>
                    <a:cubicBezTo>
                      <a:pt x="34" y="6"/>
                      <a:pt x="25" y="-1"/>
                      <a:pt x="15" y="0"/>
                    </a:cubicBezTo>
                    <a:cubicBezTo>
                      <a:pt x="5" y="2"/>
                      <a:pt x="-2" y="11"/>
                      <a:pt x="0" y="21"/>
                    </a:cubicBezTo>
                    <a:lnTo>
                      <a:pt x="29" y="206"/>
                    </a:lnTo>
                    <a:cubicBezTo>
                      <a:pt x="31" y="215"/>
                      <a:pt x="38" y="221"/>
                      <a:pt x="46" y="222"/>
                    </a:cubicBezTo>
                    <a:cubicBezTo>
                      <a:pt x="55" y="222"/>
                      <a:pt x="63" y="216"/>
                      <a:pt x="65" y="208"/>
                    </a:cubicBezTo>
                    <a:cubicBezTo>
                      <a:pt x="81" y="149"/>
                      <a:pt x="105" y="81"/>
                      <a:pt x="120" y="53"/>
                    </a:cubicBezTo>
                    <a:cubicBezTo>
                      <a:pt x="127" y="84"/>
                      <a:pt x="124" y="124"/>
                      <a:pt x="123" y="156"/>
                    </a:cubicBezTo>
                    <a:cubicBezTo>
                      <a:pt x="120" y="203"/>
                      <a:pt x="118" y="229"/>
                      <a:pt x="138" y="238"/>
                    </a:cubicBezTo>
                    <a:cubicBezTo>
                      <a:pt x="142" y="240"/>
                      <a:pt x="145" y="240"/>
                      <a:pt x="148" y="240"/>
                    </a:cubicBezTo>
                    <a:cubicBezTo>
                      <a:pt x="162" y="240"/>
                      <a:pt x="174" y="229"/>
                      <a:pt x="179" y="224"/>
                    </a:cubicBezTo>
                    <a:cubicBezTo>
                      <a:pt x="186" y="216"/>
                      <a:pt x="186" y="205"/>
                      <a:pt x="179" y="198"/>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2" name="Google Shape;1712;p36"/>
              <p:cNvSpPr/>
              <p:nvPr/>
            </p:nvSpPr>
            <p:spPr>
              <a:xfrm>
                <a:off x="7649968" y="704903"/>
                <a:ext cx="69120" cy="304920"/>
              </a:xfrm>
              <a:custGeom>
                <a:avLst/>
                <a:gdLst/>
                <a:ahLst/>
                <a:cxnLst/>
                <a:rect l="l" t="t" r="r" b="b"/>
                <a:pathLst>
                  <a:path w="192" h="847" extrusionOk="0">
                    <a:moveTo>
                      <a:pt x="132" y="553"/>
                    </a:moveTo>
                    <a:cubicBezTo>
                      <a:pt x="104" y="399"/>
                      <a:pt x="166" y="285"/>
                      <a:pt x="167" y="284"/>
                    </a:cubicBezTo>
                    <a:cubicBezTo>
                      <a:pt x="171" y="276"/>
                      <a:pt x="169" y="267"/>
                      <a:pt x="163" y="261"/>
                    </a:cubicBezTo>
                    <a:lnTo>
                      <a:pt x="111" y="217"/>
                    </a:lnTo>
                    <a:cubicBezTo>
                      <a:pt x="88" y="197"/>
                      <a:pt x="92" y="188"/>
                      <a:pt x="113" y="146"/>
                    </a:cubicBezTo>
                    <a:cubicBezTo>
                      <a:pt x="123" y="125"/>
                      <a:pt x="136" y="99"/>
                      <a:pt x="146" y="66"/>
                    </a:cubicBezTo>
                    <a:cubicBezTo>
                      <a:pt x="150" y="55"/>
                      <a:pt x="160" y="20"/>
                      <a:pt x="138" y="5"/>
                    </a:cubicBezTo>
                    <a:cubicBezTo>
                      <a:pt x="110" y="-14"/>
                      <a:pt x="57" y="23"/>
                      <a:pt x="28" y="46"/>
                    </a:cubicBezTo>
                    <a:cubicBezTo>
                      <a:pt x="21" y="53"/>
                      <a:pt x="19" y="64"/>
                      <a:pt x="26" y="72"/>
                    </a:cubicBezTo>
                    <a:cubicBezTo>
                      <a:pt x="32" y="80"/>
                      <a:pt x="44" y="81"/>
                      <a:pt x="52" y="75"/>
                    </a:cubicBezTo>
                    <a:cubicBezTo>
                      <a:pt x="75" y="56"/>
                      <a:pt x="103" y="39"/>
                      <a:pt x="115" y="37"/>
                    </a:cubicBezTo>
                    <a:cubicBezTo>
                      <a:pt x="115" y="40"/>
                      <a:pt x="114" y="46"/>
                      <a:pt x="111" y="55"/>
                    </a:cubicBezTo>
                    <a:cubicBezTo>
                      <a:pt x="102" y="86"/>
                      <a:pt x="90" y="109"/>
                      <a:pt x="80" y="129"/>
                    </a:cubicBezTo>
                    <a:cubicBezTo>
                      <a:pt x="60" y="170"/>
                      <a:pt x="42" y="206"/>
                      <a:pt x="87" y="245"/>
                    </a:cubicBezTo>
                    <a:lnTo>
                      <a:pt x="128" y="280"/>
                    </a:lnTo>
                    <a:cubicBezTo>
                      <a:pt x="111" y="316"/>
                      <a:pt x="71" y="422"/>
                      <a:pt x="96" y="559"/>
                    </a:cubicBezTo>
                    <a:cubicBezTo>
                      <a:pt x="106" y="617"/>
                      <a:pt x="122" y="664"/>
                      <a:pt x="135" y="701"/>
                    </a:cubicBezTo>
                    <a:cubicBezTo>
                      <a:pt x="161" y="777"/>
                      <a:pt x="163" y="793"/>
                      <a:pt x="130" y="805"/>
                    </a:cubicBezTo>
                    <a:cubicBezTo>
                      <a:pt x="67" y="828"/>
                      <a:pt x="38" y="769"/>
                      <a:pt x="34" y="763"/>
                    </a:cubicBezTo>
                    <a:cubicBezTo>
                      <a:pt x="30" y="753"/>
                      <a:pt x="20" y="749"/>
                      <a:pt x="10" y="754"/>
                    </a:cubicBezTo>
                    <a:cubicBezTo>
                      <a:pt x="1" y="758"/>
                      <a:pt x="-3" y="769"/>
                      <a:pt x="1" y="778"/>
                    </a:cubicBezTo>
                    <a:cubicBezTo>
                      <a:pt x="14" y="805"/>
                      <a:pt x="48" y="847"/>
                      <a:pt x="102" y="847"/>
                    </a:cubicBezTo>
                    <a:cubicBezTo>
                      <a:pt x="114" y="847"/>
                      <a:pt x="128" y="844"/>
                      <a:pt x="142" y="839"/>
                    </a:cubicBezTo>
                    <a:cubicBezTo>
                      <a:pt x="212" y="814"/>
                      <a:pt x="194" y="759"/>
                      <a:pt x="170" y="689"/>
                    </a:cubicBezTo>
                    <a:cubicBezTo>
                      <a:pt x="157" y="653"/>
                      <a:pt x="142" y="608"/>
                      <a:pt x="132" y="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3" name="Google Shape;1713;p36"/>
              <p:cNvSpPr/>
              <p:nvPr/>
            </p:nvSpPr>
            <p:spPr>
              <a:xfrm>
                <a:off x="7753648" y="839903"/>
                <a:ext cx="29160" cy="66240"/>
              </a:xfrm>
              <a:custGeom>
                <a:avLst/>
                <a:gdLst/>
                <a:ahLst/>
                <a:cxnLst/>
                <a:rect l="l" t="t" r="r" b="b"/>
                <a:pathLst>
                  <a:path w="81" h="184" extrusionOk="0">
                    <a:moveTo>
                      <a:pt x="65" y="0"/>
                    </a:moveTo>
                    <a:cubicBezTo>
                      <a:pt x="55" y="-1"/>
                      <a:pt x="46" y="6"/>
                      <a:pt x="44" y="16"/>
                    </a:cubicBezTo>
                    <a:cubicBezTo>
                      <a:pt x="40" y="43"/>
                      <a:pt x="25" y="122"/>
                      <a:pt x="3" y="156"/>
                    </a:cubicBezTo>
                    <a:cubicBezTo>
                      <a:pt x="-3" y="164"/>
                      <a:pt x="0" y="176"/>
                      <a:pt x="8" y="181"/>
                    </a:cubicBezTo>
                    <a:cubicBezTo>
                      <a:pt x="11" y="183"/>
                      <a:pt x="15" y="184"/>
                      <a:pt x="18" y="184"/>
                    </a:cubicBezTo>
                    <a:cubicBezTo>
                      <a:pt x="24" y="184"/>
                      <a:pt x="30" y="181"/>
                      <a:pt x="33" y="176"/>
                    </a:cubicBezTo>
                    <a:cubicBezTo>
                      <a:pt x="65" y="129"/>
                      <a:pt x="80" y="25"/>
                      <a:pt x="81" y="21"/>
                    </a:cubicBezTo>
                    <a:cubicBezTo>
                      <a:pt x="82" y="11"/>
                      <a:pt x="75" y="2"/>
                      <a:pt x="65" y="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4" name="Google Shape;1714;p36"/>
              <p:cNvSpPr/>
              <p:nvPr/>
            </p:nvSpPr>
            <p:spPr>
              <a:xfrm>
                <a:off x="7761568" y="781223"/>
                <a:ext cx="15840" cy="39960"/>
              </a:xfrm>
              <a:custGeom>
                <a:avLst/>
                <a:gdLst/>
                <a:ahLst/>
                <a:cxnLst/>
                <a:rect l="l" t="t" r="r" b="b"/>
                <a:pathLst>
                  <a:path w="44" h="111" extrusionOk="0">
                    <a:moveTo>
                      <a:pt x="26" y="111"/>
                    </a:moveTo>
                    <a:cubicBezTo>
                      <a:pt x="26" y="111"/>
                      <a:pt x="27" y="111"/>
                      <a:pt x="28" y="111"/>
                    </a:cubicBezTo>
                    <a:cubicBezTo>
                      <a:pt x="38" y="110"/>
                      <a:pt x="45" y="101"/>
                      <a:pt x="44" y="91"/>
                    </a:cubicBezTo>
                    <a:lnTo>
                      <a:pt x="36" y="17"/>
                    </a:lnTo>
                    <a:cubicBezTo>
                      <a:pt x="35" y="7"/>
                      <a:pt x="27" y="0"/>
                      <a:pt x="16" y="0"/>
                    </a:cubicBezTo>
                    <a:cubicBezTo>
                      <a:pt x="6" y="1"/>
                      <a:pt x="-1" y="10"/>
                      <a:pt x="0" y="20"/>
                    </a:cubicBezTo>
                    <a:lnTo>
                      <a:pt x="7" y="94"/>
                    </a:lnTo>
                    <a:cubicBezTo>
                      <a:pt x="8" y="104"/>
                      <a:pt x="16" y="111"/>
                      <a:pt x="2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5" name="Google Shape;1715;p36"/>
              <p:cNvSpPr/>
              <p:nvPr/>
            </p:nvSpPr>
            <p:spPr>
              <a:xfrm>
                <a:off x="7857328" y="784103"/>
                <a:ext cx="47880" cy="183240"/>
              </a:xfrm>
              <a:custGeom>
                <a:avLst/>
                <a:gdLst/>
                <a:ahLst/>
                <a:cxnLst/>
                <a:rect l="l" t="t" r="r" b="b"/>
                <a:pathLst>
                  <a:path w="133" h="509" extrusionOk="0">
                    <a:moveTo>
                      <a:pt x="8" y="181"/>
                    </a:moveTo>
                    <a:cubicBezTo>
                      <a:pt x="17" y="187"/>
                      <a:pt x="28" y="184"/>
                      <a:pt x="34" y="176"/>
                    </a:cubicBezTo>
                    <a:lnTo>
                      <a:pt x="79" y="105"/>
                    </a:lnTo>
                    <a:lnTo>
                      <a:pt x="8" y="488"/>
                    </a:lnTo>
                    <a:cubicBezTo>
                      <a:pt x="6" y="498"/>
                      <a:pt x="12" y="507"/>
                      <a:pt x="22" y="509"/>
                    </a:cubicBezTo>
                    <a:cubicBezTo>
                      <a:pt x="24" y="509"/>
                      <a:pt x="25" y="509"/>
                      <a:pt x="26" y="509"/>
                    </a:cubicBezTo>
                    <a:cubicBezTo>
                      <a:pt x="34" y="509"/>
                      <a:pt x="42" y="503"/>
                      <a:pt x="44" y="494"/>
                    </a:cubicBezTo>
                    <a:lnTo>
                      <a:pt x="132" y="21"/>
                    </a:lnTo>
                    <a:cubicBezTo>
                      <a:pt x="134" y="13"/>
                      <a:pt x="129" y="4"/>
                      <a:pt x="121" y="1"/>
                    </a:cubicBezTo>
                    <a:cubicBezTo>
                      <a:pt x="113" y="-2"/>
                      <a:pt x="104" y="1"/>
                      <a:pt x="99" y="8"/>
                    </a:cubicBezTo>
                    <a:lnTo>
                      <a:pt x="3" y="156"/>
                    </a:lnTo>
                    <a:cubicBezTo>
                      <a:pt x="-2" y="164"/>
                      <a:pt x="0" y="176"/>
                      <a:pt x="8" y="1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6" name="Google Shape;1716;p36"/>
              <p:cNvSpPr/>
              <p:nvPr/>
            </p:nvSpPr>
            <p:spPr>
              <a:xfrm>
                <a:off x="7908088" y="782303"/>
                <a:ext cx="79920" cy="165240"/>
              </a:xfrm>
              <a:custGeom>
                <a:avLst/>
                <a:gdLst/>
                <a:ahLst/>
                <a:cxnLst/>
                <a:rect l="l" t="t" r="r" b="b"/>
                <a:pathLst>
                  <a:path w="222" h="459" extrusionOk="0">
                    <a:moveTo>
                      <a:pt x="33" y="130"/>
                    </a:moveTo>
                    <a:cubicBezTo>
                      <a:pt x="61" y="91"/>
                      <a:pt x="93" y="55"/>
                      <a:pt x="111" y="42"/>
                    </a:cubicBezTo>
                    <a:cubicBezTo>
                      <a:pt x="111" y="42"/>
                      <a:pt x="111" y="43"/>
                      <a:pt x="110" y="44"/>
                    </a:cubicBezTo>
                    <a:cubicBezTo>
                      <a:pt x="104" y="127"/>
                      <a:pt x="25" y="256"/>
                      <a:pt x="24" y="257"/>
                    </a:cubicBezTo>
                    <a:cubicBezTo>
                      <a:pt x="20" y="265"/>
                      <a:pt x="21" y="275"/>
                      <a:pt x="29" y="281"/>
                    </a:cubicBezTo>
                    <a:cubicBezTo>
                      <a:pt x="36" y="287"/>
                      <a:pt x="46" y="286"/>
                      <a:pt x="53" y="280"/>
                    </a:cubicBezTo>
                    <a:cubicBezTo>
                      <a:pt x="105" y="230"/>
                      <a:pt x="166" y="191"/>
                      <a:pt x="181" y="198"/>
                    </a:cubicBezTo>
                    <a:cubicBezTo>
                      <a:pt x="183" y="199"/>
                      <a:pt x="187" y="206"/>
                      <a:pt x="184" y="228"/>
                    </a:cubicBezTo>
                    <a:cubicBezTo>
                      <a:pt x="174" y="325"/>
                      <a:pt x="121" y="408"/>
                      <a:pt x="80" y="421"/>
                    </a:cubicBezTo>
                    <a:cubicBezTo>
                      <a:pt x="67" y="425"/>
                      <a:pt x="56" y="421"/>
                      <a:pt x="46" y="410"/>
                    </a:cubicBezTo>
                    <a:cubicBezTo>
                      <a:pt x="40" y="402"/>
                      <a:pt x="28" y="402"/>
                      <a:pt x="20" y="408"/>
                    </a:cubicBezTo>
                    <a:cubicBezTo>
                      <a:pt x="13" y="415"/>
                      <a:pt x="12" y="427"/>
                      <a:pt x="19" y="434"/>
                    </a:cubicBezTo>
                    <a:cubicBezTo>
                      <a:pt x="33" y="450"/>
                      <a:pt x="51" y="459"/>
                      <a:pt x="70" y="459"/>
                    </a:cubicBezTo>
                    <a:cubicBezTo>
                      <a:pt x="77" y="459"/>
                      <a:pt x="84" y="458"/>
                      <a:pt x="91" y="455"/>
                    </a:cubicBezTo>
                    <a:cubicBezTo>
                      <a:pt x="151" y="436"/>
                      <a:pt x="209" y="336"/>
                      <a:pt x="221" y="232"/>
                    </a:cubicBezTo>
                    <a:cubicBezTo>
                      <a:pt x="225" y="197"/>
                      <a:pt x="217" y="175"/>
                      <a:pt x="197" y="165"/>
                    </a:cubicBezTo>
                    <a:cubicBezTo>
                      <a:pt x="172" y="153"/>
                      <a:pt x="134" y="171"/>
                      <a:pt x="100" y="194"/>
                    </a:cubicBezTo>
                    <a:cubicBezTo>
                      <a:pt x="121" y="149"/>
                      <a:pt x="143" y="93"/>
                      <a:pt x="147" y="47"/>
                    </a:cubicBezTo>
                    <a:cubicBezTo>
                      <a:pt x="149" y="22"/>
                      <a:pt x="143" y="7"/>
                      <a:pt x="128" y="2"/>
                    </a:cubicBezTo>
                    <a:cubicBezTo>
                      <a:pt x="119" y="-1"/>
                      <a:pt x="90" y="-12"/>
                      <a:pt x="3" y="108"/>
                    </a:cubicBezTo>
                    <a:cubicBezTo>
                      <a:pt x="-3" y="116"/>
                      <a:pt x="-1" y="128"/>
                      <a:pt x="7" y="134"/>
                    </a:cubicBezTo>
                    <a:cubicBezTo>
                      <a:pt x="15" y="140"/>
                      <a:pt x="27" y="138"/>
                      <a:pt x="33"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7" name="Google Shape;1717;p36"/>
              <p:cNvSpPr/>
              <p:nvPr/>
            </p:nvSpPr>
            <p:spPr>
              <a:xfrm>
                <a:off x="7921407" y="544343"/>
                <a:ext cx="26280" cy="162360"/>
              </a:xfrm>
              <a:custGeom>
                <a:avLst/>
                <a:gdLst/>
                <a:ahLst/>
                <a:cxnLst/>
                <a:rect l="l" t="t" r="r" b="b"/>
                <a:pathLst>
                  <a:path w="73" h="451" extrusionOk="0">
                    <a:moveTo>
                      <a:pt x="16" y="451"/>
                    </a:moveTo>
                    <a:cubicBezTo>
                      <a:pt x="17" y="451"/>
                      <a:pt x="17" y="451"/>
                      <a:pt x="18" y="451"/>
                    </a:cubicBezTo>
                    <a:cubicBezTo>
                      <a:pt x="27" y="451"/>
                      <a:pt x="35" y="444"/>
                      <a:pt x="36" y="434"/>
                    </a:cubicBezTo>
                    <a:lnTo>
                      <a:pt x="73" y="20"/>
                    </a:lnTo>
                    <a:cubicBezTo>
                      <a:pt x="74" y="10"/>
                      <a:pt x="66" y="1"/>
                      <a:pt x="56" y="0"/>
                    </a:cubicBezTo>
                    <a:cubicBezTo>
                      <a:pt x="46" y="0"/>
                      <a:pt x="37" y="7"/>
                      <a:pt x="37" y="17"/>
                    </a:cubicBezTo>
                    <a:lnTo>
                      <a:pt x="0" y="431"/>
                    </a:lnTo>
                    <a:cubicBezTo>
                      <a:pt x="-1" y="441"/>
                      <a:pt x="6" y="450"/>
                      <a:pt x="16" y="4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8" name="Google Shape;1718;p36"/>
              <p:cNvSpPr/>
              <p:nvPr/>
            </p:nvSpPr>
            <p:spPr>
              <a:xfrm>
                <a:off x="7953088" y="547223"/>
                <a:ext cx="23760" cy="156960"/>
              </a:xfrm>
              <a:custGeom>
                <a:avLst/>
                <a:gdLst/>
                <a:ahLst/>
                <a:cxnLst/>
                <a:rect l="l" t="t" r="r" b="b"/>
                <a:pathLst>
                  <a:path w="66" h="436" extrusionOk="0">
                    <a:moveTo>
                      <a:pt x="17" y="436"/>
                    </a:moveTo>
                    <a:cubicBezTo>
                      <a:pt x="18" y="436"/>
                      <a:pt x="18" y="436"/>
                      <a:pt x="18" y="436"/>
                    </a:cubicBezTo>
                    <a:cubicBezTo>
                      <a:pt x="28" y="436"/>
                      <a:pt x="36" y="428"/>
                      <a:pt x="37" y="419"/>
                    </a:cubicBezTo>
                    <a:lnTo>
                      <a:pt x="66" y="19"/>
                    </a:lnTo>
                    <a:cubicBezTo>
                      <a:pt x="67" y="9"/>
                      <a:pt x="59" y="1"/>
                      <a:pt x="49" y="0"/>
                    </a:cubicBezTo>
                    <a:cubicBezTo>
                      <a:pt x="39" y="-1"/>
                      <a:pt x="31" y="7"/>
                      <a:pt x="30" y="17"/>
                    </a:cubicBezTo>
                    <a:lnTo>
                      <a:pt x="0" y="416"/>
                    </a:lnTo>
                    <a:cubicBezTo>
                      <a:pt x="-1" y="426"/>
                      <a:pt x="7" y="435"/>
                      <a:pt x="17" y="4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9" name="Google Shape;1719;p36"/>
              <p:cNvSpPr/>
              <p:nvPr/>
            </p:nvSpPr>
            <p:spPr>
              <a:xfrm>
                <a:off x="7857328" y="1052663"/>
                <a:ext cx="18360" cy="146160"/>
              </a:xfrm>
              <a:custGeom>
                <a:avLst/>
                <a:gdLst/>
                <a:ahLst/>
                <a:cxnLst/>
                <a:rect l="l" t="t" r="r" b="b"/>
                <a:pathLst>
                  <a:path w="51" h="406" extrusionOk="0">
                    <a:moveTo>
                      <a:pt x="18" y="406"/>
                    </a:moveTo>
                    <a:lnTo>
                      <a:pt x="18" y="406"/>
                    </a:lnTo>
                    <a:cubicBezTo>
                      <a:pt x="28" y="406"/>
                      <a:pt x="36" y="399"/>
                      <a:pt x="37" y="389"/>
                    </a:cubicBezTo>
                    <a:lnTo>
                      <a:pt x="51" y="19"/>
                    </a:lnTo>
                    <a:cubicBezTo>
                      <a:pt x="52" y="9"/>
                      <a:pt x="44" y="1"/>
                      <a:pt x="34" y="0"/>
                    </a:cubicBezTo>
                    <a:cubicBezTo>
                      <a:pt x="24" y="-1"/>
                      <a:pt x="15" y="8"/>
                      <a:pt x="15" y="18"/>
                    </a:cubicBezTo>
                    <a:lnTo>
                      <a:pt x="0" y="387"/>
                    </a:lnTo>
                    <a:cubicBezTo>
                      <a:pt x="0" y="397"/>
                      <a:pt x="8" y="406"/>
                      <a:pt x="18" y="4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0" name="Google Shape;1720;p36"/>
              <p:cNvSpPr/>
              <p:nvPr/>
            </p:nvSpPr>
            <p:spPr>
              <a:xfrm>
                <a:off x="7889368" y="1055543"/>
                <a:ext cx="21240" cy="164880"/>
              </a:xfrm>
              <a:custGeom>
                <a:avLst/>
                <a:gdLst/>
                <a:ahLst/>
                <a:cxnLst/>
                <a:rect l="l" t="t" r="r" b="b"/>
                <a:pathLst>
                  <a:path w="59" h="458" extrusionOk="0">
                    <a:moveTo>
                      <a:pt x="22" y="17"/>
                    </a:moveTo>
                    <a:lnTo>
                      <a:pt x="0" y="438"/>
                    </a:lnTo>
                    <a:cubicBezTo>
                      <a:pt x="-1" y="448"/>
                      <a:pt x="7" y="457"/>
                      <a:pt x="17" y="458"/>
                    </a:cubicBezTo>
                    <a:lnTo>
                      <a:pt x="18" y="458"/>
                    </a:lnTo>
                    <a:cubicBezTo>
                      <a:pt x="28" y="458"/>
                      <a:pt x="36" y="450"/>
                      <a:pt x="36" y="440"/>
                    </a:cubicBezTo>
                    <a:lnTo>
                      <a:pt x="59" y="19"/>
                    </a:lnTo>
                    <a:cubicBezTo>
                      <a:pt x="59" y="9"/>
                      <a:pt x="51" y="0"/>
                      <a:pt x="41" y="0"/>
                    </a:cubicBezTo>
                    <a:cubicBezTo>
                      <a:pt x="31" y="-1"/>
                      <a:pt x="22" y="7"/>
                      <a:pt x="22"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1" name="Google Shape;1721;p36"/>
              <p:cNvSpPr/>
              <p:nvPr/>
            </p:nvSpPr>
            <p:spPr>
              <a:xfrm>
                <a:off x="7817368" y="1175063"/>
                <a:ext cx="146520" cy="117000"/>
              </a:xfrm>
              <a:custGeom>
                <a:avLst/>
                <a:gdLst/>
                <a:ahLst/>
                <a:cxnLst/>
                <a:rect l="l" t="t" r="r" b="b"/>
                <a:pathLst>
                  <a:path w="407" h="325" extrusionOk="0">
                    <a:moveTo>
                      <a:pt x="381" y="39"/>
                    </a:moveTo>
                    <a:cubicBezTo>
                      <a:pt x="318" y="64"/>
                      <a:pt x="177" y="212"/>
                      <a:pt x="122" y="271"/>
                    </a:cubicBezTo>
                    <a:lnTo>
                      <a:pt x="36" y="13"/>
                    </a:lnTo>
                    <a:cubicBezTo>
                      <a:pt x="33" y="3"/>
                      <a:pt x="22" y="-2"/>
                      <a:pt x="13" y="1"/>
                    </a:cubicBezTo>
                    <a:cubicBezTo>
                      <a:pt x="3" y="4"/>
                      <a:pt x="-2" y="15"/>
                      <a:pt x="1" y="24"/>
                    </a:cubicBezTo>
                    <a:lnTo>
                      <a:pt x="97" y="313"/>
                    </a:lnTo>
                    <a:cubicBezTo>
                      <a:pt x="99" y="319"/>
                      <a:pt x="104" y="323"/>
                      <a:pt x="111" y="325"/>
                    </a:cubicBezTo>
                    <a:cubicBezTo>
                      <a:pt x="112" y="325"/>
                      <a:pt x="113" y="325"/>
                      <a:pt x="115" y="325"/>
                    </a:cubicBezTo>
                    <a:cubicBezTo>
                      <a:pt x="120" y="325"/>
                      <a:pt x="125" y="323"/>
                      <a:pt x="128" y="319"/>
                    </a:cubicBezTo>
                    <a:cubicBezTo>
                      <a:pt x="183" y="258"/>
                      <a:pt x="338" y="95"/>
                      <a:pt x="395" y="73"/>
                    </a:cubicBezTo>
                    <a:cubicBezTo>
                      <a:pt x="404" y="69"/>
                      <a:pt x="409" y="58"/>
                      <a:pt x="405" y="49"/>
                    </a:cubicBezTo>
                    <a:cubicBezTo>
                      <a:pt x="401" y="39"/>
                      <a:pt x="391" y="35"/>
                      <a:pt x="381"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2" name="Google Shape;1722;p36"/>
              <p:cNvSpPr/>
              <p:nvPr/>
            </p:nvSpPr>
            <p:spPr>
              <a:xfrm>
                <a:off x="6376288" y="1217207"/>
                <a:ext cx="1377720" cy="623160"/>
              </a:xfrm>
              <a:custGeom>
                <a:avLst/>
                <a:gdLst/>
                <a:ahLst/>
                <a:cxnLst/>
                <a:rect l="l" t="t" r="r" b="b"/>
                <a:pathLst>
                  <a:path w="3827" h="1731" extrusionOk="0">
                    <a:moveTo>
                      <a:pt x="3826" y="883"/>
                    </a:moveTo>
                    <a:cubicBezTo>
                      <a:pt x="3819" y="699"/>
                      <a:pt x="3748" y="157"/>
                      <a:pt x="3587" y="32"/>
                    </a:cubicBezTo>
                    <a:cubicBezTo>
                      <a:pt x="3437" y="-86"/>
                      <a:pt x="740" y="157"/>
                      <a:pt x="433" y="185"/>
                    </a:cubicBezTo>
                    <a:lnTo>
                      <a:pt x="436" y="222"/>
                    </a:lnTo>
                    <a:cubicBezTo>
                      <a:pt x="1637" y="112"/>
                      <a:pt x="3459" y="-21"/>
                      <a:pt x="3565" y="60"/>
                    </a:cubicBezTo>
                    <a:cubicBezTo>
                      <a:pt x="3705" y="170"/>
                      <a:pt x="3781" y="687"/>
                      <a:pt x="3790" y="884"/>
                    </a:cubicBezTo>
                    <a:cubicBezTo>
                      <a:pt x="3798" y="1088"/>
                      <a:pt x="3702" y="1369"/>
                      <a:pt x="3570" y="1413"/>
                    </a:cubicBezTo>
                    <a:cubicBezTo>
                      <a:pt x="3437" y="1458"/>
                      <a:pt x="515" y="1694"/>
                      <a:pt x="327" y="1694"/>
                    </a:cubicBezTo>
                    <a:cubicBezTo>
                      <a:pt x="172" y="1694"/>
                      <a:pt x="65" y="1551"/>
                      <a:pt x="37" y="1482"/>
                    </a:cubicBezTo>
                    <a:cubicBezTo>
                      <a:pt x="15" y="1424"/>
                      <a:pt x="209" y="767"/>
                      <a:pt x="336" y="367"/>
                    </a:cubicBezTo>
                    <a:lnTo>
                      <a:pt x="301" y="355"/>
                    </a:lnTo>
                    <a:cubicBezTo>
                      <a:pt x="246" y="531"/>
                      <a:pt x="-31" y="1411"/>
                      <a:pt x="3" y="1495"/>
                    </a:cubicBezTo>
                    <a:cubicBezTo>
                      <a:pt x="42" y="1593"/>
                      <a:pt x="169" y="1731"/>
                      <a:pt x="327" y="1731"/>
                    </a:cubicBezTo>
                    <a:cubicBezTo>
                      <a:pt x="483" y="1731"/>
                      <a:pt x="3426" y="1500"/>
                      <a:pt x="3582" y="1448"/>
                    </a:cubicBezTo>
                    <a:cubicBezTo>
                      <a:pt x="3746" y="1393"/>
                      <a:pt x="3835" y="1082"/>
                      <a:pt x="3826" y="8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3" name="Google Shape;1723;p36"/>
              <p:cNvSpPr/>
              <p:nvPr/>
            </p:nvSpPr>
            <p:spPr>
              <a:xfrm>
                <a:off x="6591208" y="1332408"/>
                <a:ext cx="346320" cy="189360"/>
              </a:xfrm>
              <a:custGeom>
                <a:avLst/>
                <a:gdLst/>
                <a:ahLst/>
                <a:cxnLst/>
                <a:rect l="l" t="t" r="r" b="b"/>
                <a:pathLst>
                  <a:path w="962" h="526" extrusionOk="0">
                    <a:moveTo>
                      <a:pt x="141" y="158"/>
                    </a:moveTo>
                    <a:lnTo>
                      <a:pt x="146" y="127"/>
                    </a:lnTo>
                    <a:cubicBezTo>
                      <a:pt x="157" y="56"/>
                      <a:pt x="175" y="38"/>
                      <a:pt x="179" y="37"/>
                    </a:cubicBezTo>
                    <a:cubicBezTo>
                      <a:pt x="184" y="39"/>
                      <a:pt x="196" y="63"/>
                      <a:pt x="193" y="106"/>
                    </a:cubicBezTo>
                    <a:cubicBezTo>
                      <a:pt x="190" y="138"/>
                      <a:pt x="164" y="179"/>
                      <a:pt x="131" y="219"/>
                    </a:cubicBezTo>
                    <a:cubicBezTo>
                      <a:pt x="135" y="197"/>
                      <a:pt x="138" y="176"/>
                      <a:pt x="141" y="158"/>
                    </a:cubicBezTo>
                    <a:moveTo>
                      <a:pt x="229" y="109"/>
                    </a:moveTo>
                    <a:cubicBezTo>
                      <a:pt x="234" y="49"/>
                      <a:pt x="215" y="5"/>
                      <a:pt x="183" y="1"/>
                    </a:cubicBezTo>
                    <a:cubicBezTo>
                      <a:pt x="163" y="-2"/>
                      <a:pt x="127" y="11"/>
                      <a:pt x="110" y="121"/>
                    </a:cubicBezTo>
                    <a:lnTo>
                      <a:pt x="105" y="153"/>
                    </a:lnTo>
                    <a:cubicBezTo>
                      <a:pt x="98" y="193"/>
                      <a:pt x="92" y="232"/>
                      <a:pt x="87" y="268"/>
                    </a:cubicBezTo>
                    <a:cubicBezTo>
                      <a:pt x="54" y="303"/>
                      <a:pt x="21" y="333"/>
                      <a:pt x="0" y="350"/>
                    </a:cubicBezTo>
                    <a:lnTo>
                      <a:pt x="24" y="378"/>
                    </a:lnTo>
                    <a:cubicBezTo>
                      <a:pt x="26" y="376"/>
                      <a:pt x="50" y="356"/>
                      <a:pt x="81" y="327"/>
                    </a:cubicBezTo>
                    <a:cubicBezTo>
                      <a:pt x="72" y="424"/>
                      <a:pt x="76" y="496"/>
                      <a:pt x="113" y="519"/>
                    </a:cubicBezTo>
                    <a:cubicBezTo>
                      <a:pt x="121" y="524"/>
                      <a:pt x="130" y="526"/>
                      <a:pt x="139" y="526"/>
                    </a:cubicBezTo>
                    <a:cubicBezTo>
                      <a:pt x="156" y="526"/>
                      <a:pt x="175" y="519"/>
                      <a:pt x="197" y="504"/>
                    </a:cubicBezTo>
                    <a:cubicBezTo>
                      <a:pt x="278" y="446"/>
                      <a:pt x="332" y="376"/>
                      <a:pt x="364" y="325"/>
                    </a:cubicBezTo>
                    <a:cubicBezTo>
                      <a:pt x="365" y="384"/>
                      <a:pt x="371" y="457"/>
                      <a:pt x="396" y="485"/>
                    </a:cubicBezTo>
                    <a:cubicBezTo>
                      <a:pt x="405" y="494"/>
                      <a:pt x="415" y="499"/>
                      <a:pt x="426" y="499"/>
                    </a:cubicBezTo>
                    <a:cubicBezTo>
                      <a:pt x="493" y="499"/>
                      <a:pt x="529" y="424"/>
                      <a:pt x="534" y="415"/>
                    </a:cubicBezTo>
                    <a:cubicBezTo>
                      <a:pt x="577" y="345"/>
                      <a:pt x="632" y="269"/>
                      <a:pt x="658" y="245"/>
                    </a:cubicBezTo>
                    <a:cubicBezTo>
                      <a:pt x="664" y="310"/>
                      <a:pt x="657" y="412"/>
                      <a:pt x="657" y="413"/>
                    </a:cubicBezTo>
                    <a:cubicBezTo>
                      <a:pt x="656" y="422"/>
                      <a:pt x="662" y="430"/>
                      <a:pt x="671" y="432"/>
                    </a:cubicBezTo>
                    <a:cubicBezTo>
                      <a:pt x="680" y="434"/>
                      <a:pt x="689" y="429"/>
                      <a:pt x="692" y="420"/>
                    </a:cubicBezTo>
                    <a:cubicBezTo>
                      <a:pt x="738" y="297"/>
                      <a:pt x="794" y="187"/>
                      <a:pt x="817" y="172"/>
                    </a:cubicBezTo>
                    <a:cubicBezTo>
                      <a:pt x="819" y="175"/>
                      <a:pt x="821" y="181"/>
                      <a:pt x="823" y="193"/>
                    </a:cubicBezTo>
                    <a:cubicBezTo>
                      <a:pt x="830" y="235"/>
                      <a:pt x="831" y="280"/>
                      <a:pt x="833" y="319"/>
                    </a:cubicBezTo>
                    <a:cubicBezTo>
                      <a:pt x="836" y="395"/>
                      <a:pt x="838" y="449"/>
                      <a:pt x="872" y="463"/>
                    </a:cubicBezTo>
                    <a:cubicBezTo>
                      <a:pt x="877" y="464"/>
                      <a:pt x="881" y="465"/>
                      <a:pt x="886" y="465"/>
                    </a:cubicBezTo>
                    <a:cubicBezTo>
                      <a:pt x="906" y="465"/>
                      <a:pt x="930" y="451"/>
                      <a:pt x="962" y="419"/>
                    </a:cubicBezTo>
                    <a:lnTo>
                      <a:pt x="936" y="393"/>
                    </a:lnTo>
                    <a:cubicBezTo>
                      <a:pt x="897" y="432"/>
                      <a:pt x="885" y="429"/>
                      <a:pt x="885" y="429"/>
                    </a:cubicBezTo>
                    <a:cubicBezTo>
                      <a:pt x="874" y="424"/>
                      <a:pt x="871" y="358"/>
                      <a:pt x="870" y="318"/>
                    </a:cubicBezTo>
                    <a:cubicBezTo>
                      <a:pt x="868" y="277"/>
                      <a:pt x="866" y="232"/>
                      <a:pt x="859" y="187"/>
                    </a:cubicBezTo>
                    <a:cubicBezTo>
                      <a:pt x="857" y="175"/>
                      <a:pt x="851" y="137"/>
                      <a:pt x="822" y="134"/>
                    </a:cubicBezTo>
                    <a:cubicBezTo>
                      <a:pt x="785" y="130"/>
                      <a:pt x="738" y="213"/>
                      <a:pt x="697" y="309"/>
                    </a:cubicBezTo>
                    <a:cubicBezTo>
                      <a:pt x="697" y="281"/>
                      <a:pt x="696" y="252"/>
                      <a:pt x="693" y="229"/>
                    </a:cubicBezTo>
                    <a:cubicBezTo>
                      <a:pt x="691" y="209"/>
                      <a:pt x="678" y="204"/>
                      <a:pt x="672" y="202"/>
                    </a:cubicBezTo>
                    <a:cubicBezTo>
                      <a:pt x="662" y="200"/>
                      <a:pt x="635" y="195"/>
                      <a:pt x="539" y="339"/>
                    </a:cubicBezTo>
                    <a:lnTo>
                      <a:pt x="544" y="208"/>
                    </a:lnTo>
                    <a:lnTo>
                      <a:pt x="508" y="206"/>
                    </a:lnTo>
                    <a:lnTo>
                      <a:pt x="500" y="401"/>
                    </a:lnTo>
                    <a:cubicBezTo>
                      <a:pt x="493" y="414"/>
                      <a:pt x="466" y="462"/>
                      <a:pt x="426" y="462"/>
                    </a:cubicBezTo>
                    <a:cubicBezTo>
                      <a:pt x="426" y="462"/>
                      <a:pt x="425" y="462"/>
                      <a:pt x="423" y="460"/>
                    </a:cubicBezTo>
                    <a:cubicBezTo>
                      <a:pt x="401" y="436"/>
                      <a:pt x="398" y="322"/>
                      <a:pt x="403" y="250"/>
                    </a:cubicBezTo>
                    <a:cubicBezTo>
                      <a:pt x="404" y="241"/>
                      <a:pt x="398" y="233"/>
                      <a:pt x="389" y="230"/>
                    </a:cubicBezTo>
                    <a:cubicBezTo>
                      <a:pt x="380" y="228"/>
                      <a:pt x="372" y="233"/>
                      <a:pt x="368" y="241"/>
                    </a:cubicBezTo>
                    <a:cubicBezTo>
                      <a:pt x="368" y="243"/>
                      <a:pt x="310" y="379"/>
                      <a:pt x="175" y="474"/>
                    </a:cubicBezTo>
                    <a:cubicBezTo>
                      <a:pt x="156" y="488"/>
                      <a:pt x="140" y="493"/>
                      <a:pt x="132" y="488"/>
                    </a:cubicBezTo>
                    <a:cubicBezTo>
                      <a:pt x="106" y="471"/>
                      <a:pt x="111" y="376"/>
                      <a:pt x="122" y="285"/>
                    </a:cubicBezTo>
                    <a:cubicBezTo>
                      <a:pt x="173" y="231"/>
                      <a:pt x="225" y="163"/>
                      <a:pt x="229"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4" name="Google Shape;1724;p36"/>
              <p:cNvSpPr/>
              <p:nvPr/>
            </p:nvSpPr>
            <p:spPr>
              <a:xfrm>
                <a:off x="6955888" y="1299288"/>
                <a:ext cx="69840" cy="104760"/>
              </a:xfrm>
              <a:custGeom>
                <a:avLst/>
                <a:gdLst/>
                <a:ahLst/>
                <a:cxnLst/>
                <a:rect l="l" t="t" r="r" b="b"/>
                <a:pathLst>
                  <a:path w="194" h="291" extrusionOk="0">
                    <a:moveTo>
                      <a:pt x="9" y="41"/>
                    </a:moveTo>
                    <a:lnTo>
                      <a:pt x="0" y="223"/>
                    </a:lnTo>
                    <a:cubicBezTo>
                      <a:pt x="0" y="232"/>
                      <a:pt x="6" y="240"/>
                      <a:pt x="15" y="242"/>
                    </a:cubicBezTo>
                    <a:cubicBezTo>
                      <a:pt x="24" y="244"/>
                      <a:pt x="32" y="239"/>
                      <a:pt x="36" y="231"/>
                    </a:cubicBezTo>
                    <a:cubicBezTo>
                      <a:pt x="72" y="139"/>
                      <a:pt x="117" y="55"/>
                      <a:pt x="137" y="39"/>
                    </a:cubicBezTo>
                    <a:cubicBezTo>
                      <a:pt x="138" y="42"/>
                      <a:pt x="140" y="49"/>
                      <a:pt x="141" y="60"/>
                    </a:cubicBezTo>
                    <a:cubicBezTo>
                      <a:pt x="158" y="207"/>
                      <a:pt x="158" y="290"/>
                      <a:pt x="158" y="291"/>
                    </a:cubicBezTo>
                    <a:lnTo>
                      <a:pt x="194" y="291"/>
                    </a:lnTo>
                    <a:cubicBezTo>
                      <a:pt x="194" y="287"/>
                      <a:pt x="194" y="205"/>
                      <a:pt x="178" y="56"/>
                    </a:cubicBezTo>
                    <a:cubicBezTo>
                      <a:pt x="176" y="42"/>
                      <a:pt x="172" y="4"/>
                      <a:pt x="144" y="0"/>
                    </a:cubicBezTo>
                    <a:cubicBezTo>
                      <a:pt x="116" y="-3"/>
                      <a:pt x="82" y="38"/>
                      <a:pt x="41" y="124"/>
                    </a:cubicBezTo>
                    <a:lnTo>
                      <a:pt x="45" y="43"/>
                    </a:lnTo>
                    <a:lnTo>
                      <a:pt x="9" y="4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5" name="Google Shape;1725;p36"/>
              <p:cNvSpPr/>
              <p:nvPr/>
            </p:nvSpPr>
            <p:spPr>
              <a:xfrm>
                <a:off x="6589048" y="1562088"/>
                <a:ext cx="93960" cy="102240"/>
              </a:xfrm>
              <a:custGeom>
                <a:avLst/>
                <a:gdLst/>
                <a:ahLst/>
                <a:cxnLst/>
                <a:rect l="l" t="t" r="r" b="b"/>
                <a:pathLst>
                  <a:path w="261" h="284" extrusionOk="0">
                    <a:moveTo>
                      <a:pt x="0" y="257"/>
                    </a:moveTo>
                    <a:cubicBezTo>
                      <a:pt x="0" y="266"/>
                      <a:pt x="6" y="274"/>
                      <a:pt x="15" y="275"/>
                    </a:cubicBezTo>
                    <a:cubicBezTo>
                      <a:pt x="25" y="276"/>
                      <a:pt x="33" y="271"/>
                      <a:pt x="36" y="262"/>
                    </a:cubicBezTo>
                    <a:cubicBezTo>
                      <a:pt x="56" y="188"/>
                      <a:pt x="84" y="105"/>
                      <a:pt x="102" y="68"/>
                    </a:cubicBezTo>
                    <a:cubicBezTo>
                      <a:pt x="103" y="73"/>
                      <a:pt x="104" y="79"/>
                      <a:pt x="105" y="85"/>
                    </a:cubicBezTo>
                    <a:cubicBezTo>
                      <a:pt x="118" y="162"/>
                      <a:pt x="133" y="259"/>
                      <a:pt x="186" y="280"/>
                    </a:cubicBezTo>
                    <a:cubicBezTo>
                      <a:pt x="193" y="283"/>
                      <a:pt x="200" y="284"/>
                      <a:pt x="208" y="284"/>
                    </a:cubicBezTo>
                    <a:cubicBezTo>
                      <a:pt x="224" y="284"/>
                      <a:pt x="242" y="277"/>
                      <a:pt x="261" y="263"/>
                    </a:cubicBezTo>
                    <a:lnTo>
                      <a:pt x="239" y="234"/>
                    </a:lnTo>
                    <a:cubicBezTo>
                      <a:pt x="223" y="246"/>
                      <a:pt x="210" y="250"/>
                      <a:pt x="200" y="246"/>
                    </a:cubicBezTo>
                    <a:cubicBezTo>
                      <a:pt x="166" y="233"/>
                      <a:pt x="150" y="136"/>
                      <a:pt x="141" y="79"/>
                    </a:cubicBezTo>
                    <a:cubicBezTo>
                      <a:pt x="139" y="67"/>
                      <a:pt x="137" y="56"/>
                      <a:pt x="135" y="46"/>
                    </a:cubicBezTo>
                    <a:cubicBezTo>
                      <a:pt x="132" y="26"/>
                      <a:pt x="123" y="15"/>
                      <a:pt x="109" y="14"/>
                    </a:cubicBezTo>
                    <a:cubicBezTo>
                      <a:pt x="98" y="14"/>
                      <a:pt x="78" y="13"/>
                      <a:pt x="36" y="134"/>
                    </a:cubicBezTo>
                    <a:lnTo>
                      <a:pt x="36" y="0"/>
                    </a:lnTo>
                    <a:lnTo>
                      <a:pt x="0" y="0"/>
                    </a:lnTo>
                    <a:lnTo>
                      <a:pt x="0" y="25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6" name="Google Shape;1726;p36"/>
              <p:cNvSpPr/>
              <p:nvPr/>
            </p:nvSpPr>
            <p:spPr>
              <a:xfrm>
                <a:off x="6696327" y="1579728"/>
                <a:ext cx="168480" cy="66240"/>
              </a:xfrm>
              <a:custGeom>
                <a:avLst/>
                <a:gdLst/>
                <a:ahLst/>
                <a:cxnLst/>
                <a:rect l="l" t="t" r="r" b="b"/>
                <a:pathLst>
                  <a:path w="468" h="184" extrusionOk="0">
                    <a:moveTo>
                      <a:pt x="384" y="93"/>
                    </a:moveTo>
                    <a:lnTo>
                      <a:pt x="393" y="97"/>
                    </a:lnTo>
                    <a:lnTo>
                      <a:pt x="383" y="99"/>
                    </a:lnTo>
                    <a:lnTo>
                      <a:pt x="384" y="93"/>
                    </a:lnTo>
                    <a:moveTo>
                      <a:pt x="214" y="184"/>
                    </a:moveTo>
                    <a:lnTo>
                      <a:pt x="454" y="118"/>
                    </a:lnTo>
                    <a:cubicBezTo>
                      <a:pt x="462" y="116"/>
                      <a:pt x="467" y="109"/>
                      <a:pt x="468" y="101"/>
                    </a:cubicBezTo>
                    <a:cubicBezTo>
                      <a:pt x="468" y="93"/>
                      <a:pt x="464" y="86"/>
                      <a:pt x="457" y="83"/>
                    </a:cubicBezTo>
                    <a:lnTo>
                      <a:pt x="258" y="0"/>
                    </a:lnTo>
                    <a:lnTo>
                      <a:pt x="243" y="34"/>
                    </a:lnTo>
                    <a:lnTo>
                      <a:pt x="349" y="78"/>
                    </a:lnTo>
                    <a:lnTo>
                      <a:pt x="4" y="41"/>
                    </a:lnTo>
                    <a:lnTo>
                      <a:pt x="0" y="77"/>
                    </a:lnTo>
                    <a:lnTo>
                      <a:pt x="333" y="113"/>
                    </a:lnTo>
                    <a:lnTo>
                      <a:pt x="204" y="149"/>
                    </a:lnTo>
                    <a:lnTo>
                      <a:pt x="214" y="184"/>
                    </a:ln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7" name="Google Shape;1727;p36"/>
              <p:cNvSpPr/>
              <p:nvPr/>
            </p:nvSpPr>
            <p:spPr>
              <a:xfrm>
                <a:off x="6871288" y="1588368"/>
                <a:ext cx="127080" cy="65880"/>
              </a:xfrm>
              <a:custGeom>
                <a:avLst/>
                <a:gdLst/>
                <a:ahLst/>
                <a:cxnLst/>
                <a:rect l="l" t="t" r="r" b="b"/>
                <a:pathLst>
                  <a:path w="353" h="183" extrusionOk="0">
                    <a:moveTo>
                      <a:pt x="60" y="125"/>
                    </a:moveTo>
                    <a:cubicBezTo>
                      <a:pt x="59" y="125"/>
                      <a:pt x="53" y="121"/>
                      <a:pt x="47" y="104"/>
                    </a:cubicBezTo>
                    <a:cubicBezTo>
                      <a:pt x="46" y="101"/>
                      <a:pt x="45" y="98"/>
                      <a:pt x="44" y="94"/>
                    </a:cubicBezTo>
                    <a:cubicBezTo>
                      <a:pt x="53" y="100"/>
                      <a:pt x="64" y="107"/>
                      <a:pt x="77" y="115"/>
                    </a:cubicBezTo>
                    <a:cubicBezTo>
                      <a:pt x="69" y="123"/>
                      <a:pt x="63" y="126"/>
                      <a:pt x="60" y="125"/>
                    </a:cubicBezTo>
                    <a:moveTo>
                      <a:pt x="132" y="104"/>
                    </a:moveTo>
                    <a:cubicBezTo>
                      <a:pt x="136" y="99"/>
                      <a:pt x="140" y="93"/>
                      <a:pt x="144" y="87"/>
                    </a:cubicBezTo>
                    <a:cubicBezTo>
                      <a:pt x="150" y="76"/>
                      <a:pt x="154" y="68"/>
                      <a:pt x="154" y="68"/>
                    </a:cubicBezTo>
                    <a:lnTo>
                      <a:pt x="121" y="51"/>
                    </a:lnTo>
                    <a:cubicBezTo>
                      <a:pt x="121" y="52"/>
                      <a:pt x="118" y="58"/>
                      <a:pt x="112" y="68"/>
                    </a:cubicBezTo>
                    <a:cubicBezTo>
                      <a:pt x="108" y="75"/>
                      <a:pt x="104" y="81"/>
                      <a:pt x="101" y="86"/>
                    </a:cubicBezTo>
                    <a:cubicBezTo>
                      <a:pt x="85" y="77"/>
                      <a:pt x="73" y="69"/>
                      <a:pt x="63" y="63"/>
                    </a:cubicBezTo>
                    <a:cubicBezTo>
                      <a:pt x="36" y="45"/>
                      <a:pt x="22" y="36"/>
                      <a:pt x="8" y="47"/>
                    </a:cubicBezTo>
                    <a:cubicBezTo>
                      <a:pt x="-6" y="59"/>
                      <a:pt x="0" y="78"/>
                      <a:pt x="12" y="115"/>
                    </a:cubicBezTo>
                    <a:cubicBezTo>
                      <a:pt x="22" y="144"/>
                      <a:pt x="37" y="160"/>
                      <a:pt x="57" y="162"/>
                    </a:cubicBezTo>
                    <a:cubicBezTo>
                      <a:pt x="74" y="163"/>
                      <a:pt x="91" y="154"/>
                      <a:pt x="110" y="134"/>
                    </a:cubicBezTo>
                    <a:cubicBezTo>
                      <a:pt x="130" y="145"/>
                      <a:pt x="153" y="156"/>
                      <a:pt x="180" y="168"/>
                    </a:cubicBezTo>
                    <a:cubicBezTo>
                      <a:pt x="208" y="179"/>
                      <a:pt x="231" y="183"/>
                      <a:pt x="250" y="183"/>
                    </a:cubicBezTo>
                    <a:cubicBezTo>
                      <a:pt x="284" y="183"/>
                      <a:pt x="306" y="170"/>
                      <a:pt x="318" y="160"/>
                    </a:cubicBezTo>
                    <a:cubicBezTo>
                      <a:pt x="347" y="135"/>
                      <a:pt x="360" y="93"/>
                      <a:pt x="351" y="55"/>
                    </a:cubicBezTo>
                    <a:cubicBezTo>
                      <a:pt x="344" y="26"/>
                      <a:pt x="325" y="6"/>
                      <a:pt x="299" y="0"/>
                    </a:cubicBezTo>
                    <a:lnTo>
                      <a:pt x="291" y="36"/>
                    </a:lnTo>
                    <a:cubicBezTo>
                      <a:pt x="307" y="39"/>
                      <a:pt x="313" y="55"/>
                      <a:pt x="315" y="64"/>
                    </a:cubicBezTo>
                    <a:cubicBezTo>
                      <a:pt x="320" y="84"/>
                      <a:pt x="316" y="114"/>
                      <a:pt x="294" y="132"/>
                    </a:cubicBezTo>
                    <a:cubicBezTo>
                      <a:pt x="272" y="151"/>
                      <a:pt x="237" y="152"/>
                      <a:pt x="194" y="134"/>
                    </a:cubicBezTo>
                    <a:cubicBezTo>
                      <a:pt x="171" y="124"/>
                      <a:pt x="151" y="114"/>
                      <a:pt x="132" y="104"/>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8" name="Google Shape;1728;p36"/>
              <p:cNvSpPr/>
              <p:nvPr/>
            </p:nvSpPr>
            <p:spPr>
              <a:xfrm>
                <a:off x="6968848" y="1288127"/>
                <a:ext cx="388440" cy="286560"/>
              </a:xfrm>
              <a:custGeom>
                <a:avLst/>
                <a:gdLst/>
                <a:ahLst/>
                <a:cxnLst/>
                <a:rect l="l" t="t" r="r" b="b"/>
                <a:pathLst>
                  <a:path w="1079" h="796" extrusionOk="0">
                    <a:moveTo>
                      <a:pt x="1061" y="21"/>
                    </a:moveTo>
                    <a:cubicBezTo>
                      <a:pt x="992" y="17"/>
                      <a:pt x="383" y="-19"/>
                      <a:pt x="314" y="15"/>
                    </a:cubicBezTo>
                    <a:cubicBezTo>
                      <a:pt x="251" y="47"/>
                      <a:pt x="176" y="515"/>
                      <a:pt x="146" y="724"/>
                    </a:cubicBezTo>
                    <a:lnTo>
                      <a:pt x="31" y="536"/>
                    </a:lnTo>
                    <a:lnTo>
                      <a:pt x="0" y="555"/>
                    </a:lnTo>
                    <a:lnTo>
                      <a:pt x="141" y="787"/>
                    </a:lnTo>
                    <a:cubicBezTo>
                      <a:pt x="144" y="793"/>
                      <a:pt x="150" y="796"/>
                      <a:pt x="157" y="796"/>
                    </a:cubicBezTo>
                    <a:cubicBezTo>
                      <a:pt x="158" y="796"/>
                      <a:pt x="159" y="796"/>
                      <a:pt x="160" y="795"/>
                    </a:cubicBezTo>
                    <a:cubicBezTo>
                      <a:pt x="168" y="794"/>
                      <a:pt x="174" y="788"/>
                      <a:pt x="175" y="780"/>
                    </a:cubicBezTo>
                    <a:cubicBezTo>
                      <a:pt x="222" y="440"/>
                      <a:pt x="294" y="73"/>
                      <a:pt x="331" y="48"/>
                    </a:cubicBezTo>
                    <a:cubicBezTo>
                      <a:pt x="375" y="26"/>
                      <a:pt x="782" y="41"/>
                      <a:pt x="1041" y="57"/>
                    </a:cubicBezTo>
                    <a:lnTo>
                      <a:pt x="1034" y="180"/>
                    </a:lnTo>
                    <a:lnTo>
                      <a:pt x="1070" y="182"/>
                    </a:lnTo>
                    <a:lnTo>
                      <a:pt x="1079" y="41"/>
                    </a:lnTo>
                    <a:cubicBezTo>
                      <a:pt x="1079" y="31"/>
                      <a:pt x="1072" y="22"/>
                      <a:pt x="1061"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9" name="Google Shape;1729;p36"/>
              <p:cNvSpPr/>
              <p:nvPr/>
            </p:nvSpPr>
            <p:spPr>
              <a:xfrm>
                <a:off x="7094848" y="1363368"/>
                <a:ext cx="150480" cy="175320"/>
              </a:xfrm>
              <a:custGeom>
                <a:avLst/>
                <a:gdLst/>
                <a:ahLst/>
                <a:cxnLst/>
                <a:rect l="l" t="t" r="r" b="b"/>
                <a:pathLst>
                  <a:path w="418" h="487" extrusionOk="0">
                    <a:moveTo>
                      <a:pt x="372" y="456"/>
                    </a:moveTo>
                    <a:cubicBezTo>
                      <a:pt x="383" y="394"/>
                      <a:pt x="438" y="82"/>
                      <a:pt x="412" y="30"/>
                    </a:cubicBezTo>
                    <a:cubicBezTo>
                      <a:pt x="402" y="11"/>
                      <a:pt x="386" y="1"/>
                      <a:pt x="366" y="0"/>
                    </a:cubicBezTo>
                    <a:cubicBezTo>
                      <a:pt x="322" y="-3"/>
                      <a:pt x="263" y="44"/>
                      <a:pt x="222" y="111"/>
                    </a:cubicBezTo>
                    <a:cubicBezTo>
                      <a:pt x="181" y="180"/>
                      <a:pt x="86" y="367"/>
                      <a:pt x="52" y="436"/>
                    </a:cubicBezTo>
                    <a:lnTo>
                      <a:pt x="28" y="408"/>
                    </a:lnTo>
                    <a:lnTo>
                      <a:pt x="0" y="431"/>
                    </a:lnTo>
                    <a:lnTo>
                      <a:pt x="41" y="481"/>
                    </a:lnTo>
                    <a:cubicBezTo>
                      <a:pt x="45" y="485"/>
                      <a:pt x="50" y="487"/>
                      <a:pt x="55" y="487"/>
                    </a:cubicBezTo>
                    <a:cubicBezTo>
                      <a:pt x="56" y="487"/>
                      <a:pt x="57" y="487"/>
                      <a:pt x="58" y="487"/>
                    </a:cubicBezTo>
                    <a:cubicBezTo>
                      <a:pt x="64" y="486"/>
                      <a:pt x="69" y="483"/>
                      <a:pt x="72" y="477"/>
                    </a:cubicBezTo>
                    <a:cubicBezTo>
                      <a:pt x="73" y="475"/>
                      <a:pt x="205" y="212"/>
                      <a:pt x="254" y="130"/>
                    </a:cubicBezTo>
                    <a:cubicBezTo>
                      <a:pt x="289" y="71"/>
                      <a:pt x="339" y="36"/>
                      <a:pt x="365" y="36"/>
                    </a:cubicBezTo>
                    <a:cubicBezTo>
                      <a:pt x="371" y="37"/>
                      <a:pt x="376" y="40"/>
                      <a:pt x="379" y="46"/>
                    </a:cubicBezTo>
                    <a:cubicBezTo>
                      <a:pt x="388" y="64"/>
                      <a:pt x="380" y="157"/>
                      <a:pt x="365" y="268"/>
                    </a:cubicBezTo>
                    <a:cubicBezTo>
                      <a:pt x="330" y="260"/>
                      <a:pt x="249" y="243"/>
                      <a:pt x="223" y="264"/>
                    </a:cubicBezTo>
                    <a:cubicBezTo>
                      <a:pt x="215" y="269"/>
                      <a:pt x="211" y="278"/>
                      <a:pt x="211" y="287"/>
                    </a:cubicBezTo>
                    <a:lnTo>
                      <a:pt x="248" y="287"/>
                    </a:lnTo>
                    <a:cubicBezTo>
                      <a:pt x="248" y="290"/>
                      <a:pt x="246" y="292"/>
                      <a:pt x="245" y="293"/>
                    </a:cubicBezTo>
                    <a:cubicBezTo>
                      <a:pt x="255" y="286"/>
                      <a:pt x="308" y="292"/>
                      <a:pt x="358" y="304"/>
                    </a:cubicBezTo>
                    <a:lnTo>
                      <a:pt x="363" y="285"/>
                    </a:lnTo>
                    <a:cubicBezTo>
                      <a:pt x="355" y="338"/>
                      <a:pt x="346" y="395"/>
                      <a:pt x="336" y="449"/>
                    </a:cubicBezTo>
                    <a:lnTo>
                      <a:pt x="372" y="45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0" name="Google Shape;1730;p36"/>
              <p:cNvSpPr/>
              <p:nvPr/>
            </p:nvSpPr>
            <p:spPr>
              <a:xfrm>
                <a:off x="7326688" y="1409088"/>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1" name="Google Shape;1731;p36"/>
              <p:cNvSpPr/>
              <p:nvPr/>
            </p:nvSpPr>
            <p:spPr>
              <a:xfrm>
                <a:off x="7323808" y="1450848"/>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2" name="Google Shape;1732;p36"/>
              <p:cNvSpPr/>
              <p:nvPr/>
            </p:nvSpPr>
            <p:spPr>
              <a:xfrm>
                <a:off x="7439727" y="1382447"/>
                <a:ext cx="68760" cy="126360"/>
              </a:xfrm>
              <a:custGeom>
                <a:avLst/>
                <a:gdLst/>
                <a:ahLst/>
                <a:cxnLst/>
                <a:rect l="l" t="t" r="r" b="b"/>
                <a:pathLst>
                  <a:path w="191" h="351" extrusionOk="0">
                    <a:moveTo>
                      <a:pt x="0" y="351"/>
                    </a:moveTo>
                    <a:lnTo>
                      <a:pt x="191" y="351"/>
                    </a:lnTo>
                    <a:lnTo>
                      <a:pt x="191" y="315"/>
                    </a:lnTo>
                    <a:lnTo>
                      <a:pt x="94" y="315"/>
                    </a:lnTo>
                    <a:cubicBezTo>
                      <a:pt x="103" y="297"/>
                      <a:pt x="116" y="269"/>
                      <a:pt x="126" y="230"/>
                    </a:cubicBezTo>
                    <a:cubicBezTo>
                      <a:pt x="143" y="161"/>
                      <a:pt x="127" y="22"/>
                      <a:pt x="126" y="16"/>
                    </a:cubicBezTo>
                    <a:cubicBezTo>
                      <a:pt x="125" y="8"/>
                      <a:pt x="119" y="2"/>
                      <a:pt x="111" y="0"/>
                    </a:cubicBezTo>
                    <a:cubicBezTo>
                      <a:pt x="103" y="-1"/>
                      <a:pt x="95" y="2"/>
                      <a:pt x="92" y="10"/>
                    </a:cubicBezTo>
                    <a:lnTo>
                      <a:pt x="17" y="150"/>
                    </a:lnTo>
                    <a:lnTo>
                      <a:pt x="49" y="168"/>
                    </a:lnTo>
                    <a:lnTo>
                      <a:pt x="95" y="82"/>
                    </a:lnTo>
                    <a:cubicBezTo>
                      <a:pt x="98" y="127"/>
                      <a:pt x="99" y="186"/>
                      <a:pt x="90" y="221"/>
                    </a:cubicBezTo>
                    <a:cubicBezTo>
                      <a:pt x="75" y="282"/>
                      <a:pt x="52" y="314"/>
                      <a:pt x="52" y="314"/>
                    </a:cubicBezTo>
                    <a:lnTo>
                      <a:pt x="53" y="315"/>
                    </a:lnTo>
                    <a:lnTo>
                      <a:pt x="0" y="315"/>
                    </a:lnTo>
                    <a:lnTo>
                      <a:pt x="0"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3" name="Google Shape;1733;p36"/>
              <p:cNvSpPr/>
              <p:nvPr/>
            </p:nvSpPr>
            <p:spPr>
              <a:xfrm>
                <a:off x="6027088" y="1681967"/>
                <a:ext cx="100080" cy="101520"/>
              </a:xfrm>
              <a:custGeom>
                <a:avLst/>
                <a:gdLst/>
                <a:ahLst/>
                <a:cxnLst/>
                <a:rect l="l" t="t" r="r" b="b"/>
                <a:pathLst>
                  <a:path w="278" h="282" extrusionOk="0">
                    <a:moveTo>
                      <a:pt x="244" y="0"/>
                    </a:moveTo>
                    <a:cubicBezTo>
                      <a:pt x="224" y="49"/>
                      <a:pt x="190" y="117"/>
                      <a:pt x="154" y="166"/>
                    </a:cubicBezTo>
                    <a:cubicBezTo>
                      <a:pt x="146" y="123"/>
                      <a:pt x="144" y="67"/>
                      <a:pt x="146" y="24"/>
                    </a:cubicBezTo>
                    <a:lnTo>
                      <a:pt x="110" y="22"/>
                    </a:lnTo>
                    <a:cubicBezTo>
                      <a:pt x="109" y="46"/>
                      <a:pt x="106" y="136"/>
                      <a:pt x="125" y="202"/>
                    </a:cubicBezTo>
                    <a:cubicBezTo>
                      <a:pt x="110" y="216"/>
                      <a:pt x="96" y="227"/>
                      <a:pt x="83" y="229"/>
                    </a:cubicBezTo>
                    <a:lnTo>
                      <a:pt x="0" y="246"/>
                    </a:lnTo>
                    <a:lnTo>
                      <a:pt x="7" y="282"/>
                    </a:lnTo>
                    <a:lnTo>
                      <a:pt x="90" y="265"/>
                    </a:lnTo>
                    <a:cubicBezTo>
                      <a:pt x="107" y="262"/>
                      <a:pt x="124" y="252"/>
                      <a:pt x="140" y="238"/>
                    </a:cubicBezTo>
                    <a:cubicBezTo>
                      <a:pt x="148" y="252"/>
                      <a:pt x="158" y="263"/>
                      <a:pt x="170" y="269"/>
                    </a:cubicBezTo>
                    <a:cubicBezTo>
                      <a:pt x="177" y="272"/>
                      <a:pt x="185" y="274"/>
                      <a:pt x="193" y="274"/>
                    </a:cubicBezTo>
                    <a:cubicBezTo>
                      <a:pt x="213" y="274"/>
                      <a:pt x="234" y="264"/>
                      <a:pt x="256" y="244"/>
                    </a:cubicBezTo>
                    <a:lnTo>
                      <a:pt x="232" y="217"/>
                    </a:lnTo>
                    <a:cubicBezTo>
                      <a:pt x="218" y="229"/>
                      <a:pt x="199" y="242"/>
                      <a:pt x="186" y="236"/>
                    </a:cubicBezTo>
                    <a:cubicBezTo>
                      <a:pt x="178" y="232"/>
                      <a:pt x="172" y="223"/>
                      <a:pt x="166" y="210"/>
                    </a:cubicBezTo>
                    <a:cubicBezTo>
                      <a:pt x="225" y="141"/>
                      <a:pt x="271" y="31"/>
                      <a:pt x="278" y="14"/>
                    </a:cubicBezTo>
                    <a:lnTo>
                      <a:pt x="2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4" name="Google Shape;1734;p36"/>
              <p:cNvSpPr/>
              <p:nvPr/>
            </p:nvSpPr>
            <p:spPr>
              <a:xfrm>
                <a:off x="6185488" y="1675488"/>
                <a:ext cx="145080" cy="268200"/>
              </a:xfrm>
              <a:custGeom>
                <a:avLst/>
                <a:gdLst/>
                <a:ahLst/>
                <a:cxnLst/>
                <a:rect l="l" t="t" r="r" b="b"/>
                <a:pathLst>
                  <a:path w="403" h="745" extrusionOk="0">
                    <a:moveTo>
                      <a:pt x="320" y="1"/>
                    </a:moveTo>
                    <a:cubicBezTo>
                      <a:pt x="258" y="-5"/>
                      <a:pt x="184" y="41"/>
                      <a:pt x="168" y="129"/>
                    </a:cubicBezTo>
                    <a:cubicBezTo>
                      <a:pt x="164" y="149"/>
                      <a:pt x="161" y="173"/>
                      <a:pt x="159" y="205"/>
                    </a:cubicBezTo>
                    <a:cubicBezTo>
                      <a:pt x="156" y="248"/>
                      <a:pt x="155" y="297"/>
                      <a:pt x="153" y="349"/>
                    </a:cubicBezTo>
                    <a:cubicBezTo>
                      <a:pt x="149" y="483"/>
                      <a:pt x="145" y="634"/>
                      <a:pt x="112" y="687"/>
                    </a:cubicBezTo>
                    <a:cubicBezTo>
                      <a:pt x="101" y="704"/>
                      <a:pt x="91" y="711"/>
                      <a:pt x="82" y="707"/>
                    </a:cubicBezTo>
                    <a:cubicBezTo>
                      <a:pt x="58" y="698"/>
                      <a:pt x="35" y="641"/>
                      <a:pt x="37" y="627"/>
                    </a:cubicBezTo>
                    <a:lnTo>
                      <a:pt x="20" y="622"/>
                    </a:lnTo>
                    <a:lnTo>
                      <a:pt x="2" y="616"/>
                    </a:lnTo>
                    <a:cubicBezTo>
                      <a:pt x="-7" y="644"/>
                      <a:pt x="23" y="720"/>
                      <a:pt x="65" y="740"/>
                    </a:cubicBezTo>
                    <a:cubicBezTo>
                      <a:pt x="70" y="743"/>
                      <a:pt x="78" y="745"/>
                      <a:pt x="87" y="745"/>
                    </a:cubicBezTo>
                    <a:cubicBezTo>
                      <a:pt x="103" y="745"/>
                      <a:pt x="124" y="737"/>
                      <a:pt x="143" y="706"/>
                    </a:cubicBezTo>
                    <a:cubicBezTo>
                      <a:pt x="182" y="646"/>
                      <a:pt x="186" y="496"/>
                      <a:pt x="190" y="350"/>
                    </a:cubicBezTo>
                    <a:cubicBezTo>
                      <a:pt x="191" y="299"/>
                      <a:pt x="193" y="249"/>
                      <a:pt x="195" y="207"/>
                    </a:cubicBezTo>
                    <a:cubicBezTo>
                      <a:pt x="198" y="177"/>
                      <a:pt x="200" y="154"/>
                      <a:pt x="204" y="136"/>
                    </a:cubicBezTo>
                    <a:cubicBezTo>
                      <a:pt x="216" y="70"/>
                      <a:pt x="272" y="33"/>
                      <a:pt x="317" y="37"/>
                    </a:cubicBezTo>
                    <a:cubicBezTo>
                      <a:pt x="348" y="40"/>
                      <a:pt x="366" y="63"/>
                      <a:pt x="366" y="99"/>
                    </a:cubicBezTo>
                    <a:cubicBezTo>
                      <a:pt x="366" y="212"/>
                      <a:pt x="347" y="273"/>
                      <a:pt x="327" y="285"/>
                    </a:cubicBezTo>
                    <a:cubicBezTo>
                      <a:pt x="325" y="286"/>
                      <a:pt x="321" y="288"/>
                      <a:pt x="311" y="283"/>
                    </a:cubicBezTo>
                    <a:cubicBezTo>
                      <a:pt x="303" y="278"/>
                      <a:pt x="294" y="280"/>
                      <a:pt x="288" y="286"/>
                    </a:cubicBezTo>
                    <a:cubicBezTo>
                      <a:pt x="286" y="288"/>
                      <a:pt x="280" y="294"/>
                      <a:pt x="275" y="293"/>
                    </a:cubicBezTo>
                    <a:cubicBezTo>
                      <a:pt x="274" y="292"/>
                      <a:pt x="257" y="286"/>
                      <a:pt x="245" y="220"/>
                    </a:cubicBezTo>
                    <a:lnTo>
                      <a:pt x="209" y="227"/>
                    </a:lnTo>
                    <a:cubicBezTo>
                      <a:pt x="220" y="288"/>
                      <a:pt x="239" y="321"/>
                      <a:pt x="266" y="328"/>
                    </a:cubicBezTo>
                    <a:cubicBezTo>
                      <a:pt x="281" y="332"/>
                      <a:pt x="295" y="327"/>
                      <a:pt x="305" y="320"/>
                    </a:cubicBezTo>
                    <a:cubicBezTo>
                      <a:pt x="322" y="326"/>
                      <a:pt x="336" y="322"/>
                      <a:pt x="346" y="316"/>
                    </a:cubicBezTo>
                    <a:cubicBezTo>
                      <a:pt x="395" y="287"/>
                      <a:pt x="403" y="168"/>
                      <a:pt x="403" y="99"/>
                    </a:cubicBezTo>
                    <a:cubicBezTo>
                      <a:pt x="403" y="32"/>
                      <a:pt x="360" y="4"/>
                      <a:pt x="320"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5" name="Google Shape;1735;p36"/>
              <p:cNvSpPr/>
              <p:nvPr/>
            </p:nvSpPr>
            <p:spPr>
              <a:xfrm>
                <a:off x="6189448" y="1699247"/>
                <a:ext cx="24120" cy="24120"/>
              </a:xfrm>
              <a:custGeom>
                <a:avLst/>
                <a:gdLst/>
                <a:ahLst/>
                <a:cxnLst/>
                <a:rect l="l" t="t" r="r" b="b"/>
                <a:pathLst>
                  <a:path w="67" h="67" extrusionOk="0">
                    <a:moveTo>
                      <a:pt x="34" y="67"/>
                    </a:moveTo>
                    <a:cubicBezTo>
                      <a:pt x="52" y="67"/>
                      <a:pt x="67" y="52"/>
                      <a:pt x="67" y="33"/>
                    </a:cubicBezTo>
                    <a:cubicBezTo>
                      <a:pt x="67" y="15"/>
                      <a:pt x="52" y="0"/>
                      <a:pt x="34" y="0"/>
                    </a:cubicBezTo>
                    <a:cubicBezTo>
                      <a:pt x="15" y="0"/>
                      <a:pt x="0" y="15"/>
                      <a:pt x="0" y="33"/>
                    </a:cubicBezTo>
                    <a:cubicBezTo>
                      <a:pt x="0" y="52"/>
                      <a:pt x="15" y="67"/>
                      <a:pt x="34" y="6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6" name="Google Shape;1736;p36"/>
              <p:cNvSpPr/>
              <p:nvPr/>
            </p:nvSpPr>
            <p:spPr>
              <a:xfrm>
                <a:off x="6180808" y="1750007"/>
                <a:ext cx="23760" cy="24120"/>
              </a:xfrm>
              <a:custGeom>
                <a:avLst/>
                <a:gdLst/>
                <a:ahLst/>
                <a:cxnLst/>
                <a:rect l="l" t="t" r="r" b="b"/>
                <a:pathLst>
                  <a:path w="66" h="67" extrusionOk="0">
                    <a:moveTo>
                      <a:pt x="66" y="33"/>
                    </a:moveTo>
                    <a:cubicBezTo>
                      <a:pt x="66" y="15"/>
                      <a:pt x="51" y="0"/>
                      <a:pt x="33" y="0"/>
                    </a:cubicBezTo>
                    <a:cubicBezTo>
                      <a:pt x="14" y="0"/>
                      <a:pt x="0" y="15"/>
                      <a:pt x="0" y="33"/>
                    </a:cubicBezTo>
                    <a:cubicBezTo>
                      <a:pt x="0" y="52"/>
                      <a:pt x="14" y="67"/>
                      <a:pt x="33" y="67"/>
                    </a:cubicBezTo>
                    <a:cubicBezTo>
                      <a:pt x="51" y="67"/>
                      <a:pt x="66" y="52"/>
                      <a:pt x="66"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7" name="Google Shape;1737;p36"/>
              <p:cNvSpPr/>
              <p:nvPr/>
            </p:nvSpPr>
            <p:spPr>
              <a:xfrm rot="-188646">
                <a:off x="6110707" y="3968904"/>
                <a:ext cx="982078" cy="287280"/>
              </a:xfrm>
              <a:custGeom>
                <a:avLst/>
                <a:gdLst/>
                <a:ahLst/>
                <a:cxnLst/>
                <a:rect l="l" t="t" r="r" b="b"/>
                <a:pathLst>
                  <a:path w="2728" h="798" extrusionOk="0">
                    <a:moveTo>
                      <a:pt x="2710" y="109"/>
                    </a:moveTo>
                    <a:lnTo>
                      <a:pt x="2636" y="109"/>
                    </a:lnTo>
                    <a:cubicBezTo>
                      <a:pt x="2631" y="109"/>
                      <a:pt x="2619" y="110"/>
                      <a:pt x="2599" y="111"/>
                    </a:cubicBezTo>
                    <a:cubicBezTo>
                      <a:pt x="2130" y="137"/>
                      <a:pt x="1656" y="123"/>
                      <a:pt x="1188" y="67"/>
                    </a:cubicBezTo>
                    <a:cubicBezTo>
                      <a:pt x="435" y="-22"/>
                      <a:pt x="422" y="-11"/>
                      <a:pt x="374" y="32"/>
                    </a:cubicBezTo>
                    <a:cubicBezTo>
                      <a:pt x="371" y="34"/>
                      <a:pt x="368" y="37"/>
                      <a:pt x="365" y="40"/>
                    </a:cubicBezTo>
                    <a:cubicBezTo>
                      <a:pt x="315" y="79"/>
                      <a:pt x="199" y="557"/>
                      <a:pt x="158" y="731"/>
                    </a:cubicBezTo>
                    <a:lnTo>
                      <a:pt x="34" y="528"/>
                    </a:lnTo>
                    <a:cubicBezTo>
                      <a:pt x="29" y="519"/>
                      <a:pt x="18" y="517"/>
                      <a:pt x="9" y="522"/>
                    </a:cubicBezTo>
                    <a:cubicBezTo>
                      <a:pt x="1" y="527"/>
                      <a:pt x="-2" y="538"/>
                      <a:pt x="3" y="547"/>
                    </a:cubicBezTo>
                    <a:lnTo>
                      <a:pt x="150" y="789"/>
                    </a:lnTo>
                    <a:cubicBezTo>
                      <a:pt x="154" y="794"/>
                      <a:pt x="160" y="798"/>
                      <a:pt x="166" y="798"/>
                    </a:cubicBezTo>
                    <a:cubicBezTo>
                      <a:pt x="167" y="798"/>
                      <a:pt x="168" y="797"/>
                      <a:pt x="169" y="797"/>
                    </a:cubicBezTo>
                    <a:cubicBezTo>
                      <a:pt x="176" y="796"/>
                      <a:pt x="182" y="791"/>
                      <a:pt x="184" y="783"/>
                    </a:cubicBezTo>
                    <a:cubicBezTo>
                      <a:pt x="248" y="504"/>
                      <a:pt x="354" y="98"/>
                      <a:pt x="388" y="68"/>
                    </a:cubicBezTo>
                    <a:cubicBezTo>
                      <a:pt x="391" y="65"/>
                      <a:pt x="395" y="62"/>
                      <a:pt x="398" y="59"/>
                    </a:cubicBezTo>
                    <a:cubicBezTo>
                      <a:pt x="432" y="29"/>
                      <a:pt x="447" y="16"/>
                      <a:pt x="1183" y="104"/>
                    </a:cubicBezTo>
                    <a:cubicBezTo>
                      <a:pt x="1654" y="159"/>
                      <a:pt x="2130" y="174"/>
                      <a:pt x="2601" y="148"/>
                    </a:cubicBezTo>
                    <a:cubicBezTo>
                      <a:pt x="2620" y="147"/>
                      <a:pt x="2632" y="146"/>
                      <a:pt x="2636" y="146"/>
                    </a:cubicBezTo>
                    <a:lnTo>
                      <a:pt x="2692" y="146"/>
                    </a:lnTo>
                    <a:lnTo>
                      <a:pt x="2692" y="254"/>
                    </a:lnTo>
                    <a:cubicBezTo>
                      <a:pt x="2692" y="264"/>
                      <a:pt x="2700" y="272"/>
                      <a:pt x="2710" y="272"/>
                    </a:cubicBezTo>
                    <a:cubicBezTo>
                      <a:pt x="2720" y="272"/>
                      <a:pt x="2728" y="264"/>
                      <a:pt x="2728" y="254"/>
                    </a:cubicBezTo>
                    <a:lnTo>
                      <a:pt x="2728" y="127"/>
                    </a:lnTo>
                    <a:cubicBezTo>
                      <a:pt x="2728" y="117"/>
                      <a:pt x="2720" y="109"/>
                      <a:pt x="2710"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8" name="Google Shape;1738;p36"/>
              <p:cNvSpPr/>
              <p:nvPr/>
            </p:nvSpPr>
            <p:spPr>
              <a:xfrm rot="-188646">
                <a:off x="6242329" y="4068828"/>
                <a:ext cx="32040" cy="206280"/>
              </a:xfrm>
              <a:custGeom>
                <a:avLst/>
                <a:gdLst/>
                <a:ahLst/>
                <a:cxnLst/>
                <a:rect l="l" t="t" r="r" b="b"/>
                <a:pathLst>
                  <a:path w="89" h="573" extrusionOk="0">
                    <a:moveTo>
                      <a:pt x="18" y="573"/>
                    </a:moveTo>
                    <a:cubicBezTo>
                      <a:pt x="27" y="573"/>
                      <a:pt x="35" y="566"/>
                      <a:pt x="36" y="556"/>
                    </a:cubicBezTo>
                    <a:lnTo>
                      <a:pt x="89" y="20"/>
                    </a:lnTo>
                    <a:cubicBezTo>
                      <a:pt x="90" y="10"/>
                      <a:pt x="83" y="1"/>
                      <a:pt x="72" y="0"/>
                    </a:cubicBezTo>
                    <a:cubicBezTo>
                      <a:pt x="62" y="-1"/>
                      <a:pt x="53" y="6"/>
                      <a:pt x="52" y="16"/>
                    </a:cubicBezTo>
                    <a:lnTo>
                      <a:pt x="0" y="552"/>
                    </a:lnTo>
                    <a:cubicBezTo>
                      <a:pt x="-1" y="563"/>
                      <a:pt x="6" y="571"/>
                      <a:pt x="16" y="572"/>
                    </a:cubicBezTo>
                    <a:cubicBezTo>
                      <a:pt x="17" y="573"/>
                      <a:pt x="18" y="573"/>
                      <a:pt x="18"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9" name="Google Shape;1739;p36"/>
              <p:cNvSpPr/>
              <p:nvPr/>
            </p:nvSpPr>
            <p:spPr>
              <a:xfrm rot="-188646">
                <a:off x="6282490" y="4084524"/>
                <a:ext cx="73800" cy="126360"/>
              </a:xfrm>
              <a:custGeom>
                <a:avLst/>
                <a:gdLst/>
                <a:ahLst/>
                <a:cxnLst/>
                <a:rect l="l" t="t" r="r" b="b"/>
                <a:pathLst>
                  <a:path w="205" h="351" extrusionOk="0">
                    <a:moveTo>
                      <a:pt x="191" y="63"/>
                    </a:moveTo>
                    <a:cubicBezTo>
                      <a:pt x="182" y="60"/>
                      <a:pt x="172" y="67"/>
                      <a:pt x="169" y="76"/>
                    </a:cubicBezTo>
                    <a:lnTo>
                      <a:pt x="148" y="163"/>
                    </a:lnTo>
                    <a:cubicBezTo>
                      <a:pt x="145" y="160"/>
                      <a:pt x="141" y="158"/>
                      <a:pt x="136" y="157"/>
                    </a:cubicBezTo>
                    <a:lnTo>
                      <a:pt x="51" y="149"/>
                    </a:lnTo>
                    <a:lnTo>
                      <a:pt x="129" y="28"/>
                    </a:lnTo>
                    <a:cubicBezTo>
                      <a:pt x="134" y="19"/>
                      <a:pt x="132" y="8"/>
                      <a:pt x="123" y="2"/>
                    </a:cubicBezTo>
                    <a:cubicBezTo>
                      <a:pt x="115" y="-3"/>
                      <a:pt x="103" y="-1"/>
                      <a:pt x="98" y="8"/>
                    </a:cubicBezTo>
                    <a:lnTo>
                      <a:pt x="3" y="155"/>
                    </a:lnTo>
                    <a:cubicBezTo>
                      <a:pt x="0" y="160"/>
                      <a:pt x="0" y="167"/>
                      <a:pt x="2" y="173"/>
                    </a:cubicBezTo>
                    <a:cubicBezTo>
                      <a:pt x="5" y="179"/>
                      <a:pt x="11" y="182"/>
                      <a:pt x="17" y="183"/>
                    </a:cubicBezTo>
                    <a:lnTo>
                      <a:pt x="133" y="194"/>
                    </a:lnTo>
                    <a:lnTo>
                      <a:pt x="134" y="194"/>
                    </a:lnTo>
                    <a:cubicBezTo>
                      <a:pt x="136" y="194"/>
                      <a:pt x="138" y="193"/>
                      <a:pt x="140" y="193"/>
                    </a:cubicBezTo>
                    <a:lnTo>
                      <a:pt x="106" y="329"/>
                    </a:lnTo>
                    <a:cubicBezTo>
                      <a:pt x="104" y="338"/>
                      <a:pt x="110" y="348"/>
                      <a:pt x="119" y="351"/>
                    </a:cubicBezTo>
                    <a:cubicBezTo>
                      <a:pt x="121" y="351"/>
                      <a:pt x="122" y="351"/>
                      <a:pt x="124" y="351"/>
                    </a:cubicBezTo>
                    <a:cubicBezTo>
                      <a:pt x="132" y="351"/>
                      <a:pt x="140" y="346"/>
                      <a:pt x="142" y="338"/>
                    </a:cubicBezTo>
                    <a:lnTo>
                      <a:pt x="205" y="85"/>
                    </a:lnTo>
                    <a:cubicBezTo>
                      <a:pt x="207" y="75"/>
                      <a:pt x="201" y="65"/>
                      <a:pt x="191"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0" name="Google Shape;1740;p36"/>
              <p:cNvSpPr/>
              <p:nvPr/>
            </p:nvSpPr>
            <p:spPr>
              <a:xfrm rot="-188646">
                <a:off x="6130367" y="4057337"/>
                <a:ext cx="66600" cy="63720"/>
              </a:xfrm>
              <a:custGeom>
                <a:avLst/>
                <a:gdLst/>
                <a:ahLst/>
                <a:cxnLst/>
                <a:rect l="l" t="t" r="r" b="b"/>
                <a:pathLst>
                  <a:path w="185" h="177" extrusionOk="0">
                    <a:moveTo>
                      <a:pt x="25" y="158"/>
                    </a:moveTo>
                    <a:cubicBezTo>
                      <a:pt x="31" y="161"/>
                      <a:pt x="38" y="159"/>
                      <a:pt x="43" y="155"/>
                    </a:cubicBezTo>
                    <a:lnTo>
                      <a:pt x="142" y="66"/>
                    </a:lnTo>
                    <a:lnTo>
                      <a:pt x="149" y="160"/>
                    </a:lnTo>
                    <a:cubicBezTo>
                      <a:pt x="149" y="170"/>
                      <a:pt x="157" y="177"/>
                      <a:pt x="167" y="177"/>
                    </a:cubicBezTo>
                    <a:lnTo>
                      <a:pt x="168" y="177"/>
                    </a:lnTo>
                    <a:cubicBezTo>
                      <a:pt x="178" y="176"/>
                      <a:pt x="186" y="168"/>
                      <a:pt x="185" y="158"/>
                    </a:cubicBezTo>
                    <a:lnTo>
                      <a:pt x="176" y="26"/>
                    </a:lnTo>
                    <a:cubicBezTo>
                      <a:pt x="176" y="19"/>
                      <a:pt x="172" y="13"/>
                      <a:pt x="165" y="11"/>
                    </a:cubicBezTo>
                    <a:cubicBezTo>
                      <a:pt x="159" y="8"/>
                      <a:pt x="151" y="9"/>
                      <a:pt x="146" y="14"/>
                    </a:cubicBezTo>
                    <a:lnTo>
                      <a:pt x="46" y="104"/>
                    </a:lnTo>
                    <a:lnTo>
                      <a:pt x="36" y="17"/>
                    </a:lnTo>
                    <a:cubicBezTo>
                      <a:pt x="35" y="7"/>
                      <a:pt x="26" y="0"/>
                      <a:pt x="16" y="0"/>
                    </a:cubicBezTo>
                    <a:cubicBezTo>
                      <a:pt x="6" y="2"/>
                      <a:pt x="-1" y="11"/>
                      <a:pt x="0" y="21"/>
                    </a:cubicBezTo>
                    <a:lnTo>
                      <a:pt x="13" y="143"/>
                    </a:lnTo>
                    <a:cubicBezTo>
                      <a:pt x="14" y="150"/>
                      <a:pt x="18" y="156"/>
                      <a:pt x="25" y="15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1" name="Google Shape;1741;p36"/>
              <p:cNvSpPr/>
              <p:nvPr/>
            </p:nvSpPr>
            <p:spPr>
              <a:xfrm rot="-188646">
                <a:off x="6410133" y="4023410"/>
                <a:ext cx="60480" cy="91800"/>
              </a:xfrm>
              <a:custGeom>
                <a:avLst/>
                <a:gdLst/>
                <a:ahLst/>
                <a:cxnLst/>
                <a:rect l="l" t="t" r="r" b="b"/>
                <a:pathLst>
                  <a:path w="168" h="255" extrusionOk="0">
                    <a:moveTo>
                      <a:pt x="165" y="247"/>
                    </a:moveTo>
                    <a:cubicBezTo>
                      <a:pt x="171" y="238"/>
                      <a:pt x="168" y="227"/>
                      <a:pt x="159" y="222"/>
                    </a:cubicBezTo>
                    <a:cubicBezTo>
                      <a:pt x="152" y="217"/>
                      <a:pt x="157" y="180"/>
                      <a:pt x="160" y="159"/>
                    </a:cubicBezTo>
                    <a:cubicBezTo>
                      <a:pt x="165" y="119"/>
                      <a:pt x="171" y="74"/>
                      <a:pt x="153" y="40"/>
                    </a:cubicBezTo>
                    <a:cubicBezTo>
                      <a:pt x="143" y="22"/>
                      <a:pt x="129" y="20"/>
                      <a:pt x="121" y="20"/>
                    </a:cubicBezTo>
                    <a:cubicBezTo>
                      <a:pt x="94" y="21"/>
                      <a:pt x="62" y="64"/>
                      <a:pt x="37" y="110"/>
                    </a:cubicBezTo>
                    <a:lnTo>
                      <a:pt x="37" y="18"/>
                    </a:lnTo>
                    <a:cubicBezTo>
                      <a:pt x="37" y="8"/>
                      <a:pt x="28" y="0"/>
                      <a:pt x="18" y="0"/>
                    </a:cubicBezTo>
                    <a:cubicBezTo>
                      <a:pt x="8" y="0"/>
                      <a:pt x="0" y="8"/>
                      <a:pt x="0" y="18"/>
                    </a:cubicBezTo>
                    <a:lnTo>
                      <a:pt x="0" y="189"/>
                    </a:lnTo>
                    <a:cubicBezTo>
                      <a:pt x="0" y="198"/>
                      <a:pt x="6" y="205"/>
                      <a:pt x="15" y="207"/>
                    </a:cubicBezTo>
                    <a:cubicBezTo>
                      <a:pt x="23" y="209"/>
                      <a:pt x="32" y="204"/>
                      <a:pt x="35" y="196"/>
                    </a:cubicBezTo>
                    <a:cubicBezTo>
                      <a:pt x="65" y="129"/>
                      <a:pt x="104" y="67"/>
                      <a:pt x="121" y="58"/>
                    </a:cubicBezTo>
                    <a:cubicBezTo>
                      <a:pt x="133" y="81"/>
                      <a:pt x="128" y="120"/>
                      <a:pt x="123" y="154"/>
                    </a:cubicBezTo>
                    <a:cubicBezTo>
                      <a:pt x="118" y="196"/>
                      <a:pt x="112" y="235"/>
                      <a:pt x="140" y="253"/>
                    </a:cubicBezTo>
                    <a:cubicBezTo>
                      <a:pt x="143" y="254"/>
                      <a:pt x="146" y="255"/>
                      <a:pt x="150" y="255"/>
                    </a:cubicBezTo>
                    <a:cubicBezTo>
                      <a:pt x="156" y="255"/>
                      <a:pt x="162" y="252"/>
                      <a:pt x="165" y="2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2" name="Google Shape;1742;p36"/>
              <p:cNvSpPr/>
              <p:nvPr/>
            </p:nvSpPr>
            <p:spPr>
              <a:xfrm rot="-188646">
                <a:off x="6465174" y="4124467"/>
                <a:ext cx="63720" cy="55800"/>
              </a:xfrm>
              <a:custGeom>
                <a:avLst/>
                <a:gdLst/>
                <a:ahLst/>
                <a:cxnLst/>
                <a:rect l="l" t="t" r="r" b="b"/>
                <a:pathLst>
                  <a:path w="177" h="155" extrusionOk="0">
                    <a:moveTo>
                      <a:pt x="70" y="136"/>
                    </a:moveTo>
                    <a:cubicBezTo>
                      <a:pt x="70" y="146"/>
                      <a:pt x="78" y="155"/>
                      <a:pt x="88" y="155"/>
                    </a:cubicBezTo>
                    <a:cubicBezTo>
                      <a:pt x="99" y="155"/>
                      <a:pt x="107" y="146"/>
                      <a:pt x="107" y="136"/>
                    </a:cubicBezTo>
                    <a:lnTo>
                      <a:pt x="107" y="98"/>
                    </a:lnTo>
                    <a:lnTo>
                      <a:pt x="159" y="98"/>
                    </a:lnTo>
                    <a:cubicBezTo>
                      <a:pt x="169" y="98"/>
                      <a:pt x="177" y="89"/>
                      <a:pt x="177" y="79"/>
                    </a:cubicBezTo>
                    <a:cubicBezTo>
                      <a:pt x="177" y="69"/>
                      <a:pt x="169" y="61"/>
                      <a:pt x="159" y="61"/>
                    </a:cubicBezTo>
                    <a:lnTo>
                      <a:pt x="107" y="61"/>
                    </a:lnTo>
                    <a:lnTo>
                      <a:pt x="107" y="18"/>
                    </a:lnTo>
                    <a:cubicBezTo>
                      <a:pt x="107" y="8"/>
                      <a:pt x="99" y="0"/>
                      <a:pt x="88" y="0"/>
                    </a:cubicBezTo>
                    <a:cubicBezTo>
                      <a:pt x="78" y="0"/>
                      <a:pt x="70" y="8"/>
                      <a:pt x="70" y="18"/>
                    </a:cubicBezTo>
                    <a:lnTo>
                      <a:pt x="70" y="61"/>
                    </a:lnTo>
                    <a:lnTo>
                      <a:pt x="18" y="61"/>
                    </a:lnTo>
                    <a:cubicBezTo>
                      <a:pt x="8" y="61"/>
                      <a:pt x="0" y="69"/>
                      <a:pt x="0" y="79"/>
                    </a:cubicBezTo>
                    <a:cubicBezTo>
                      <a:pt x="0" y="89"/>
                      <a:pt x="8" y="98"/>
                      <a:pt x="18" y="98"/>
                    </a:cubicBezTo>
                    <a:lnTo>
                      <a:pt x="70" y="98"/>
                    </a:lnTo>
                    <a:lnTo>
                      <a:pt x="70" y="136"/>
                    </a:ln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3" name="Google Shape;1743;p36"/>
              <p:cNvSpPr/>
              <p:nvPr/>
            </p:nvSpPr>
            <p:spPr>
              <a:xfrm rot="-188646">
                <a:off x="6559470" y="4096949"/>
                <a:ext cx="208800" cy="100800"/>
              </a:xfrm>
              <a:custGeom>
                <a:avLst/>
                <a:gdLst/>
                <a:ahLst/>
                <a:cxnLst/>
                <a:rect l="l" t="t" r="r" b="b"/>
                <a:pathLst>
                  <a:path w="580" h="280" extrusionOk="0">
                    <a:moveTo>
                      <a:pt x="443" y="17"/>
                    </a:moveTo>
                    <a:cubicBezTo>
                      <a:pt x="415" y="32"/>
                      <a:pt x="402" y="62"/>
                      <a:pt x="408" y="99"/>
                    </a:cubicBezTo>
                    <a:cubicBezTo>
                      <a:pt x="415" y="136"/>
                      <a:pt x="438" y="163"/>
                      <a:pt x="457" y="185"/>
                    </a:cubicBezTo>
                    <a:cubicBezTo>
                      <a:pt x="484" y="216"/>
                      <a:pt x="486" y="223"/>
                      <a:pt x="474" y="236"/>
                    </a:cubicBezTo>
                    <a:cubicBezTo>
                      <a:pt x="455" y="258"/>
                      <a:pt x="390" y="224"/>
                      <a:pt x="344" y="190"/>
                    </a:cubicBezTo>
                    <a:cubicBezTo>
                      <a:pt x="362" y="160"/>
                      <a:pt x="374" y="121"/>
                      <a:pt x="370" y="76"/>
                    </a:cubicBezTo>
                    <a:cubicBezTo>
                      <a:pt x="367" y="36"/>
                      <a:pt x="353" y="13"/>
                      <a:pt x="330" y="7"/>
                    </a:cubicBezTo>
                    <a:cubicBezTo>
                      <a:pt x="292" y="-3"/>
                      <a:pt x="251" y="45"/>
                      <a:pt x="245" y="55"/>
                    </a:cubicBezTo>
                    <a:lnTo>
                      <a:pt x="275" y="75"/>
                    </a:lnTo>
                    <a:cubicBezTo>
                      <a:pt x="282" y="65"/>
                      <a:pt x="310" y="40"/>
                      <a:pt x="321" y="43"/>
                    </a:cubicBezTo>
                    <a:cubicBezTo>
                      <a:pt x="325" y="43"/>
                      <a:pt x="331" y="52"/>
                      <a:pt x="334" y="79"/>
                    </a:cubicBezTo>
                    <a:cubicBezTo>
                      <a:pt x="339" y="139"/>
                      <a:pt x="309" y="189"/>
                      <a:pt x="277" y="213"/>
                    </a:cubicBezTo>
                    <a:cubicBezTo>
                      <a:pt x="257" y="228"/>
                      <a:pt x="238" y="233"/>
                      <a:pt x="223" y="227"/>
                    </a:cubicBezTo>
                    <a:cubicBezTo>
                      <a:pt x="191" y="215"/>
                      <a:pt x="196" y="136"/>
                      <a:pt x="203" y="99"/>
                    </a:cubicBezTo>
                    <a:cubicBezTo>
                      <a:pt x="205" y="90"/>
                      <a:pt x="200" y="81"/>
                      <a:pt x="192" y="78"/>
                    </a:cubicBezTo>
                    <a:cubicBezTo>
                      <a:pt x="183" y="75"/>
                      <a:pt x="174" y="79"/>
                      <a:pt x="169" y="87"/>
                    </a:cubicBezTo>
                    <a:cubicBezTo>
                      <a:pt x="150" y="123"/>
                      <a:pt x="97" y="198"/>
                      <a:pt x="60" y="195"/>
                    </a:cubicBezTo>
                    <a:cubicBezTo>
                      <a:pt x="54" y="195"/>
                      <a:pt x="47" y="193"/>
                      <a:pt x="42" y="181"/>
                    </a:cubicBezTo>
                    <a:cubicBezTo>
                      <a:pt x="28" y="149"/>
                      <a:pt x="42" y="78"/>
                      <a:pt x="68" y="46"/>
                    </a:cubicBezTo>
                    <a:cubicBezTo>
                      <a:pt x="72" y="42"/>
                      <a:pt x="74" y="39"/>
                      <a:pt x="76" y="38"/>
                    </a:cubicBezTo>
                    <a:cubicBezTo>
                      <a:pt x="79" y="43"/>
                      <a:pt x="83" y="56"/>
                      <a:pt x="84" y="67"/>
                    </a:cubicBezTo>
                    <a:lnTo>
                      <a:pt x="120" y="63"/>
                    </a:lnTo>
                    <a:cubicBezTo>
                      <a:pt x="119" y="50"/>
                      <a:pt x="113" y="9"/>
                      <a:pt x="86" y="1"/>
                    </a:cubicBezTo>
                    <a:cubicBezTo>
                      <a:pt x="71" y="-3"/>
                      <a:pt x="55" y="4"/>
                      <a:pt x="40" y="23"/>
                    </a:cubicBezTo>
                    <a:cubicBezTo>
                      <a:pt x="9" y="61"/>
                      <a:pt x="-12" y="147"/>
                      <a:pt x="9" y="196"/>
                    </a:cubicBezTo>
                    <a:cubicBezTo>
                      <a:pt x="18" y="217"/>
                      <a:pt x="35" y="230"/>
                      <a:pt x="57" y="232"/>
                    </a:cubicBezTo>
                    <a:cubicBezTo>
                      <a:pt x="97" y="235"/>
                      <a:pt x="134" y="200"/>
                      <a:pt x="161" y="165"/>
                    </a:cubicBezTo>
                    <a:cubicBezTo>
                      <a:pt x="162" y="205"/>
                      <a:pt x="173" y="247"/>
                      <a:pt x="210" y="261"/>
                    </a:cubicBezTo>
                    <a:cubicBezTo>
                      <a:pt x="218" y="264"/>
                      <a:pt x="227" y="266"/>
                      <a:pt x="236" y="266"/>
                    </a:cubicBezTo>
                    <a:cubicBezTo>
                      <a:pt x="256" y="266"/>
                      <a:pt x="278" y="258"/>
                      <a:pt x="299" y="243"/>
                    </a:cubicBezTo>
                    <a:cubicBezTo>
                      <a:pt x="307" y="236"/>
                      <a:pt x="315" y="229"/>
                      <a:pt x="323" y="220"/>
                    </a:cubicBezTo>
                    <a:cubicBezTo>
                      <a:pt x="353" y="242"/>
                      <a:pt x="410" y="280"/>
                      <a:pt x="456" y="280"/>
                    </a:cubicBezTo>
                    <a:cubicBezTo>
                      <a:pt x="473" y="280"/>
                      <a:pt x="489" y="274"/>
                      <a:pt x="501" y="261"/>
                    </a:cubicBezTo>
                    <a:cubicBezTo>
                      <a:pt x="537" y="222"/>
                      <a:pt x="508" y="188"/>
                      <a:pt x="484" y="161"/>
                    </a:cubicBezTo>
                    <a:cubicBezTo>
                      <a:pt x="467" y="141"/>
                      <a:pt x="449" y="120"/>
                      <a:pt x="444" y="92"/>
                    </a:cubicBezTo>
                    <a:cubicBezTo>
                      <a:pt x="441" y="71"/>
                      <a:pt x="446" y="57"/>
                      <a:pt x="460" y="50"/>
                    </a:cubicBezTo>
                    <a:cubicBezTo>
                      <a:pt x="477" y="41"/>
                      <a:pt x="502" y="44"/>
                      <a:pt x="514" y="56"/>
                    </a:cubicBezTo>
                    <a:cubicBezTo>
                      <a:pt x="539" y="81"/>
                      <a:pt x="544" y="95"/>
                      <a:pt x="544" y="95"/>
                    </a:cubicBezTo>
                    <a:lnTo>
                      <a:pt x="544" y="95"/>
                    </a:lnTo>
                    <a:lnTo>
                      <a:pt x="580" y="87"/>
                    </a:lnTo>
                    <a:cubicBezTo>
                      <a:pt x="579" y="83"/>
                      <a:pt x="572" y="62"/>
                      <a:pt x="540" y="30"/>
                    </a:cubicBezTo>
                    <a:cubicBezTo>
                      <a:pt x="517" y="7"/>
                      <a:pt x="474" y="1"/>
                      <a:pt x="443"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4" name="Google Shape;1744;p36"/>
              <p:cNvSpPr/>
              <p:nvPr/>
            </p:nvSpPr>
            <p:spPr>
              <a:xfrm rot="-188646">
                <a:off x="6783853" y="4061947"/>
                <a:ext cx="89640" cy="113040"/>
              </a:xfrm>
              <a:custGeom>
                <a:avLst/>
                <a:gdLst/>
                <a:ahLst/>
                <a:cxnLst/>
                <a:rect l="l" t="t" r="r" b="b"/>
                <a:pathLst>
                  <a:path w="249" h="314" extrusionOk="0">
                    <a:moveTo>
                      <a:pt x="156" y="144"/>
                    </a:moveTo>
                    <a:cubicBezTo>
                      <a:pt x="124" y="167"/>
                      <a:pt x="93" y="184"/>
                      <a:pt x="68" y="197"/>
                    </a:cubicBezTo>
                    <a:cubicBezTo>
                      <a:pt x="27" y="219"/>
                      <a:pt x="3" y="233"/>
                      <a:pt x="1" y="255"/>
                    </a:cubicBezTo>
                    <a:cubicBezTo>
                      <a:pt x="-1" y="266"/>
                      <a:pt x="4" y="277"/>
                      <a:pt x="15" y="286"/>
                    </a:cubicBezTo>
                    <a:cubicBezTo>
                      <a:pt x="42" y="310"/>
                      <a:pt x="113" y="314"/>
                      <a:pt x="163" y="314"/>
                    </a:cubicBezTo>
                    <a:cubicBezTo>
                      <a:pt x="185" y="314"/>
                      <a:pt x="204" y="313"/>
                      <a:pt x="212" y="313"/>
                    </a:cubicBezTo>
                    <a:lnTo>
                      <a:pt x="210" y="276"/>
                    </a:lnTo>
                    <a:cubicBezTo>
                      <a:pt x="153" y="279"/>
                      <a:pt x="65" y="277"/>
                      <a:pt x="39" y="258"/>
                    </a:cubicBezTo>
                    <a:cubicBezTo>
                      <a:pt x="46" y="251"/>
                      <a:pt x="68" y="239"/>
                      <a:pt x="85" y="230"/>
                    </a:cubicBezTo>
                    <a:cubicBezTo>
                      <a:pt x="111" y="215"/>
                      <a:pt x="144" y="198"/>
                      <a:pt x="178" y="174"/>
                    </a:cubicBezTo>
                    <a:cubicBezTo>
                      <a:pt x="226" y="139"/>
                      <a:pt x="250" y="107"/>
                      <a:pt x="249" y="76"/>
                    </a:cubicBezTo>
                    <a:cubicBezTo>
                      <a:pt x="249" y="43"/>
                      <a:pt x="223" y="22"/>
                      <a:pt x="204" y="8"/>
                    </a:cubicBezTo>
                    <a:cubicBezTo>
                      <a:pt x="192" y="-1"/>
                      <a:pt x="178" y="-3"/>
                      <a:pt x="165" y="2"/>
                    </a:cubicBezTo>
                    <a:cubicBezTo>
                      <a:pt x="124" y="15"/>
                      <a:pt x="98" y="90"/>
                      <a:pt x="93" y="105"/>
                    </a:cubicBezTo>
                    <a:lnTo>
                      <a:pt x="127" y="116"/>
                    </a:lnTo>
                    <a:cubicBezTo>
                      <a:pt x="137" y="87"/>
                      <a:pt x="159" y="42"/>
                      <a:pt x="176" y="36"/>
                    </a:cubicBezTo>
                    <a:cubicBezTo>
                      <a:pt x="178" y="36"/>
                      <a:pt x="180" y="36"/>
                      <a:pt x="183" y="38"/>
                    </a:cubicBezTo>
                    <a:cubicBezTo>
                      <a:pt x="203" y="52"/>
                      <a:pt x="213" y="65"/>
                      <a:pt x="213" y="76"/>
                    </a:cubicBezTo>
                    <a:cubicBezTo>
                      <a:pt x="213" y="89"/>
                      <a:pt x="203" y="110"/>
                      <a:pt x="156" y="1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5" name="Google Shape;1745;p36"/>
              <p:cNvSpPr/>
              <p:nvPr/>
            </p:nvSpPr>
            <p:spPr>
              <a:xfrm rot="-188646">
                <a:off x="6912507" y="4089098"/>
                <a:ext cx="90000" cy="82800"/>
              </a:xfrm>
              <a:custGeom>
                <a:avLst/>
                <a:gdLst/>
                <a:ahLst/>
                <a:cxnLst/>
                <a:rect l="l" t="t" r="r" b="b"/>
                <a:pathLst>
                  <a:path w="250" h="230" extrusionOk="0">
                    <a:moveTo>
                      <a:pt x="223" y="183"/>
                    </a:moveTo>
                    <a:cubicBezTo>
                      <a:pt x="217" y="189"/>
                      <a:pt x="202" y="202"/>
                      <a:pt x="183" y="186"/>
                    </a:cubicBezTo>
                    <a:cubicBezTo>
                      <a:pt x="173" y="177"/>
                      <a:pt x="177" y="159"/>
                      <a:pt x="184" y="130"/>
                    </a:cubicBezTo>
                    <a:cubicBezTo>
                      <a:pt x="190" y="102"/>
                      <a:pt x="198" y="68"/>
                      <a:pt x="189" y="33"/>
                    </a:cubicBezTo>
                    <a:cubicBezTo>
                      <a:pt x="183" y="12"/>
                      <a:pt x="169" y="8"/>
                      <a:pt x="163" y="7"/>
                    </a:cubicBezTo>
                    <a:cubicBezTo>
                      <a:pt x="134" y="3"/>
                      <a:pt x="87" y="55"/>
                      <a:pt x="45" y="116"/>
                    </a:cubicBezTo>
                    <a:lnTo>
                      <a:pt x="58" y="4"/>
                    </a:lnTo>
                    <a:lnTo>
                      <a:pt x="21" y="0"/>
                    </a:lnTo>
                    <a:lnTo>
                      <a:pt x="0" y="188"/>
                    </a:lnTo>
                    <a:cubicBezTo>
                      <a:pt x="-1" y="197"/>
                      <a:pt x="4" y="205"/>
                      <a:pt x="12" y="208"/>
                    </a:cubicBezTo>
                    <a:cubicBezTo>
                      <a:pt x="20" y="211"/>
                      <a:pt x="29" y="208"/>
                      <a:pt x="33" y="200"/>
                    </a:cubicBezTo>
                    <a:cubicBezTo>
                      <a:pt x="80" y="125"/>
                      <a:pt x="132" y="58"/>
                      <a:pt x="154" y="45"/>
                    </a:cubicBezTo>
                    <a:cubicBezTo>
                      <a:pt x="160" y="71"/>
                      <a:pt x="154" y="97"/>
                      <a:pt x="148" y="122"/>
                    </a:cubicBezTo>
                    <a:cubicBezTo>
                      <a:pt x="140" y="155"/>
                      <a:pt x="132" y="190"/>
                      <a:pt x="159" y="213"/>
                    </a:cubicBezTo>
                    <a:cubicBezTo>
                      <a:pt x="173" y="225"/>
                      <a:pt x="188" y="230"/>
                      <a:pt x="201" y="230"/>
                    </a:cubicBezTo>
                    <a:cubicBezTo>
                      <a:pt x="222" y="230"/>
                      <a:pt x="240" y="219"/>
                      <a:pt x="250" y="207"/>
                    </a:cubicBezTo>
                    <a:lnTo>
                      <a:pt x="223" y="183"/>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6" name="Google Shape;1746;p36"/>
              <p:cNvSpPr/>
              <p:nvPr/>
            </p:nvSpPr>
            <p:spPr>
              <a:xfrm rot="-188646">
                <a:off x="7015553" y="4034527"/>
                <a:ext cx="34920" cy="151560"/>
              </a:xfrm>
              <a:custGeom>
                <a:avLst/>
                <a:gdLst/>
                <a:ahLst/>
                <a:cxnLst/>
                <a:rect l="l" t="t" r="r" b="b"/>
                <a:pathLst>
                  <a:path w="97" h="421" extrusionOk="0">
                    <a:moveTo>
                      <a:pt x="0" y="415"/>
                    </a:moveTo>
                    <a:lnTo>
                      <a:pt x="36" y="421"/>
                    </a:lnTo>
                    <a:lnTo>
                      <a:pt x="97" y="5"/>
                    </a:lnTo>
                    <a:lnTo>
                      <a:pt x="61" y="0"/>
                    </a:lnTo>
                    <a:lnTo>
                      <a:pt x="0" y="4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7" name="Google Shape;1747;p36"/>
              <p:cNvSpPr/>
              <p:nvPr/>
            </p:nvSpPr>
            <p:spPr>
              <a:xfrm rot="-188646">
                <a:off x="6206458" y="4377700"/>
                <a:ext cx="105840" cy="131400"/>
              </a:xfrm>
              <a:custGeom>
                <a:avLst/>
                <a:gdLst/>
                <a:ahLst/>
                <a:cxnLst/>
                <a:rect l="l" t="t" r="r" b="b"/>
                <a:pathLst>
                  <a:path w="294" h="365" extrusionOk="0">
                    <a:moveTo>
                      <a:pt x="236" y="307"/>
                    </a:moveTo>
                    <a:cubicBezTo>
                      <a:pt x="234" y="308"/>
                      <a:pt x="228" y="310"/>
                      <a:pt x="216" y="304"/>
                    </a:cubicBezTo>
                    <a:cubicBezTo>
                      <a:pt x="205" y="296"/>
                      <a:pt x="211" y="232"/>
                      <a:pt x="215" y="198"/>
                    </a:cubicBezTo>
                    <a:cubicBezTo>
                      <a:pt x="222" y="119"/>
                      <a:pt x="231" y="29"/>
                      <a:pt x="172" y="13"/>
                    </a:cubicBezTo>
                    <a:cubicBezTo>
                      <a:pt x="162" y="10"/>
                      <a:pt x="145" y="10"/>
                      <a:pt x="127" y="24"/>
                    </a:cubicBezTo>
                    <a:cubicBezTo>
                      <a:pt x="90" y="51"/>
                      <a:pt x="61" y="126"/>
                      <a:pt x="39" y="197"/>
                    </a:cubicBezTo>
                    <a:cubicBezTo>
                      <a:pt x="39" y="130"/>
                      <a:pt x="38" y="54"/>
                      <a:pt x="37" y="0"/>
                    </a:cubicBezTo>
                    <a:lnTo>
                      <a:pt x="0" y="0"/>
                    </a:lnTo>
                    <a:lnTo>
                      <a:pt x="2" y="173"/>
                    </a:lnTo>
                    <a:cubicBezTo>
                      <a:pt x="4" y="262"/>
                      <a:pt x="4" y="309"/>
                      <a:pt x="6" y="335"/>
                    </a:cubicBezTo>
                    <a:cubicBezTo>
                      <a:pt x="5" y="341"/>
                      <a:pt x="5" y="345"/>
                      <a:pt x="5" y="346"/>
                    </a:cubicBezTo>
                    <a:lnTo>
                      <a:pt x="7" y="346"/>
                    </a:lnTo>
                    <a:cubicBezTo>
                      <a:pt x="10" y="364"/>
                      <a:pt x="14" y="365"/>
                      <a:pt x="22" y="365"/>
                    </a:cubicBezTo>
                    <a:lnTo>
                      <a:pt x="23" y="365"/>
                    </a:lnTo>
                    <a:cubicBezTo>
                      <a:pt x="33" y="365"/>
                      <a:pt x="41" y="356"/>
                      <a:pt x="41" y="347"/>
                    </a:cubicBezTo>
                    <a:cubicBezTo>
                      <a:pt x="43" y="325"/>
                      <a:pt x="94" y="91"/>
                      <a:pt x="150" y="52"/>
                    </a:cubicBezTo>
                    <a:cubicBezTo>
                      <a:pt x="156" y="47"/>
                      <a:pt x="160" y="48"/>
                      <a:pt x="163" y="48"/>
                    </a:cubicBezTo>
                    <a:cubicBezTo>
                      <a:pt x="192" y="56"/>
                      <a:pt x="184" y="136"/>
                      <a:pt x="178" y="195"/>
                    </a:cubicBezTo>
                    <a:cubicBezTo>
                      <a:pt x="172" y="264"/>
                      <a:pt x="166" y="318"/>
                      <a:pt x="198" y="336"/>
                    </a:cubicBezTo>
                    <a:cubicBezTo>
                      <a:pt x="220" y="348"/>
                      <a:pt x="238" y="345"/>
                      <a:pt x="249" y="341"/>
                    </a:cubicBezTo>
                    <a:cubicBezTo>
                      <a:pt x="280" y="329"/>
                      <a:pt x="293" y="295"/>
                      <a:pt x="294" y="291"/>
                    </a:cubicBezTo>
                    <a:lnTo>
                      <a:pt x="260" y="278"/>
                    </a:lnTo>
                    <a:cubicBezTo>
                      <a:pt x="258" y="284"/>
                      <a:pt x="249" y="302"/>
                      <a:pt x="236" y="3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8" name="Google Shape;1748;p36"/>
              <p:cNvSpPr/>
              <p:nvPr/>
            </p:nvSpPr>
            <p:spPr>
              <a:xfrm rot="-188646">
                <a:off x="6362231" y="4389451"/>
                <a:ext cx="87120" cy="82800"/>
              </a:xfrm>
              <a:custGeom>
                <a:avLst/>
                <a:gdLst/>
                <a:ahLst/>
                <a:cxnLst/>
                <a:rect l="l" t="t" r="r" b="b"/>
                <a:pathLst>
                  <a:path w="242" h="230" extrusionOk="0">
                    <a:moveTo>
                      <a:pt x="242" y="149"/>
                    </a:moveTo>
                    <a:cubicBezTo>
                      <a:pt x="243" y="142"/>
                      <a:pt x="240" y="135"/>
                      <a:pt x="234" y="131"/>
                    </a:cubicBezTo>
                    <a:lnTo>
                      <a:pt x="42" y="0"/>
                    </a:lnTo>
                    <a:lnTo>
                      <a:pt x="21" y="30"/>
                    </a:lnTo>
                    <a:lnTo>
                      <a:pt x="182" y="140"/>
                    </a:lnTo>
                    <a:lnTo>
                      <a:pt x="0" y="195"/>
                    </a:lnTo>
                    <a:lnTo>
                      <a:pt x="10" y="230"/>
                    </a:lnTo>
                    <a:lnTo>
                      <a:pt x="229" y="164"/>
                    </a:lnTo>
                    <a:cubicBezTo>
                      <a:pt x="236" y="162"/>
                      <a:pt x="241" y="156"/>
                      <a:pt x="242" y="149"/>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9" name="Google Shape;1749;p36"/>
              <p:cNvSpPr/>
              <p:nvPr/>
            </p:nvSpPr>
            <p:spPr>
              <a:xfrm rot="-188646">
                <a:off x="6386843" y="4464651"/>
                <a:ext cx="81720" cy="41040"/>
              </a:xfrm>
              <a:custGeom>
                <a:avLst/>
                <a:gdLst/>
                <a:ahLst/>
                <a:cxnLst/>
                <a:rect l="l" t="t" r="r" b="b"/>
                <a:pathLst>
                  <a:path w="227" h="114" extrusionOk="0">
                    <a:moveTo>
                      <a:pt x="0" y="79"/>
                    </a:moveTo>
                    <a:lnTo>
                      <a:pt x="13" y="114"/>
                    </a:lnTo>
                    <a:lnTo>
                      <a:pt x="227" y="35"/>
                    </a:lnTo>
                    <a:lnTo>
                      <a:pt x="214" y="0"/>
                    </a:ln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0" name="Google Shape;1750;p36"/>
              <p:cNvSpPr/>
              <p:nvPr/>
            </p:nvSpPr>
            <p:spPr>
              <a:xfrm rot="-188646">
                <a:off x="6498608" y="4381223"/>
                <a:ext cx="114480" cy="101880"/>
              </a:xfrm>
              <a:custGeom>
                <a:avLst/>
                <a:gdLst/>
                <a:ahLst/>
                <a:cxnLst/>
                <a:rect l="l" t="t" r="r" b="b"/>
                <a:pathLst>
                  <a:path w="318" h="283" extrusionOk="0">
                    <a:moveTo>
                      <a:pt x="230" y="234"/>
                    </a:moveTo>
                    <a:cubicBezTo>
                      <a:pt x="223" y="225"/>
                      <a:pt x="234" y="180"/>
                      <a:pt x="240" y="154"/>
                    </a:cubicBezTo>
                    <a:cubicBezTo>
                      <a:pt x="250" y="112"/>
                      <a:pt x="260" y="70"/>
                      <a:pt x="253" y="38"/>
                    </a:cubicBezTo>
                    <a:cubicBezTo>
                      <a:pt x="248" y="10"/>
                      <a:pt x="231" y="2"/>
                      <a:pt x="222" y="1"/>
                    </a:cubicBezTo>
                    <a:cubicBezTo>
                      <a:pt x="170" y="-10"/>
                      <a:pt x="91" y="93"/>
                      <a:pt x="52" y="148"/>
                    </a:cubicBezTo>
                    <a:lnTo>
                      <a:pt x="52" y="50"/>
                    </a:lnTo>
                    <a:lnTo>
                      <a:pt x="16" y="50"/>
                    </a:lnTo>
                    <a:lnTo>
                      <a:pt x="16" y="206"/>
                    </a:lnTo>
                    <a:cubicBezTo>
                      <a:pt x="-1" y="238"/>
                      <a:pt x="-4" y="258"/>
                      <a:pt x="6" y="272"/>
                    </a:cubicBezTo>
                    <a:cubicBezTo>
                      <a:pt x="12" y="280"/>
                      <a:pt x="21" y="283"/>
                      <a:pt x="30" y="283"/>
                    </a:cubicBezTo>
                    <a:cubicBezTo>
                      <a:pt x="33" y="283"/>
                      <a:pt x="36" y="283"/>
                      <a:pt x="39" y="282"/>
                    </a:cubicBezTo>
                    <a:cubicBezTo>
                      <a:pt x="47" y="280"/>
                      <a:pt x="52" y="273"/>
                      <a:pt x="52" y="265"/>
                    </a:cubicBezTo>
                    <a:lnTo>
                      <a:pt x="52" y="215"/>
                    </a:lnTo>
                    <a:cubicBezTo>
                      <a:pt x="58" y="206"/>
                      <a:pt x="65" y="194"/>
                      <a:pt x="76" y="179"/>
                    </a:cubicBezTo>
                    <a:cubicBezTo>
                      <a:pt x="148" y="72"/>
                      <a:pt x="203" y="33"/>
                      <a:pt x="214" y="36"/>
                    </a:cubicBezTo>
                    <a:cubicBezTo>
                      <a:pt x="214" y="36"/>
                      <a:pt x="216" y="38"/>
                      <a:pt x="218" y="45"/>
                    </a:cubicBezTo>
                    <a:cubicBezTo>
                      <a:pt x="222" y="69"/>
                      <a:pt x="213" y="110"/>
                      <a:pt x="204" y="145"/>
                    </a:cubicBezTo>
                    <a:cubicBezTo>
                      <a:pt x="193" y="193"/>
                      <a:pt x="184" y="231"/>
                      <a:pt x="199" y="254"/>
                    </a:cubicBezTo>
                    <a:cubicBezTo>
                      <a:pt x="205" y="262"/>
                      <a:pt x="213" y="268"/>
                      <a:pt x="223" y="270"/>
                    </a:cubicBezTo>
                    <a:cubicBezTo>
                      <a:pt x="285" y="281"/>
                      <a:pt x="317" y="214"/>
                      <a:pt x="318" y="211"/>
                    </a:cubicBezTo>
                    <a:lnTo>
                      <a:pt x="285" y="196"/>
                    </a:lnTo>
                    <a:cubicBezTo>
                      <a:pt x="284" y="196"/>
                      <a:pt x="264" y="239"/>
                      <a:pt x="230" y="2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1" name="Google Shape;1751;p36"/>
              <p:cNvSpPr/>
              <p:nvPr/>
            </p:nvSpPr>
            <p:spPr>
              <a:xfrm rot="-188646">
                <a:off x="6625883" y="4439834"/>
                <a:ext cx="61920" cy="78120"/>
              </a:xfrm>
              <a:custGeom>
                <a:avLst/>
                <a:gdLst/>
                <a:ahLst/>
                <a:cxnLst/>
                <a:rect l="l" t="t" r="r" b="b"/>
                <a:pathLst>
                  <a:path w="172" h="217" extrusionOk="0">
                    <a:moveTo>
                      <a:pt x="132" y="121"/>
                    </a:moveTo>
                    <a:cubicBezTo>
                      <a:pt x="121" y="160"/>
                      <a:pt x="91" y="186"/>
                      <a:pt x="66" y="179"/>
                    </a:cubicBezTo>
                    <a:cubicBezTo>
                      <a:pt x="42" y="172"/>
                      <a:pt x="30" y="134"/>
                      <a:pt x="41" y="96"/>
                    </a:cubicBezTo>
                    <a:cubicBezTo>
                      <a:pt x="47" y="76"/>
                      <a:pt x="58" y="58"/>
                      <a:pt x="71" y="48"/>
                    </a:cubicBezTo>
                    <a:cubicBezTo>
                      <a:pt x="77" y="43"/>
                      <a:pt x="87" y="37"/>
                      <a:pt x="98" y="37"/>
                    </a:cubicBezTo>
                    <a:cubicBezTo>
                      <a:pt x="101" y="37"/>
                      <a:pt x="104" y="37"/>
                      <a:pt x="107" y="38"/>
                    </a:cubicBezTo>
                    <a:cubicBezTo>
                      <a:pt x="131" y="45"/>
                      <a:pt x="143" y="83"/>
                      <a:pt x="132" y="121"/>
                    </a:cubicBezTo>
                    <a:moveTo>
                      <a:pt x="117" y="2"/>
                    </a:moveTo>
                    <a:cubicBezTo>
                      <a:pt x="94" y="-4"/>
                      <a:pt x="70" y="2"/>
                      <a:pt x="48" y="19"/>
                    </a:cubicBezTo>
                    <a:cubicBezTo>
                      <a:pt x="29" y="35"/>
                      <a:pt x="13" y="58"/>
                      <a:pt x="6" y="86"/>
                    </a:cubicBezTo>
                    <a:cubicBezTo>
                      <a:pt x="-11" y="145"/>
                      <a:pt x="11" y="202"/>
                      <a:pt x="56" y="215"/>
                    </a:cubicBezTo>
                    <a:cubicBezTo>
                      <a:pt x="62" y="216"/>
                      <a:pt x="69" y="217"/>
                      <a:pt x="75" y="217"/>
                    </a:cubicBezTo>
                    <a:cubicBezTo>
                      <a:pt x="114" y="217"/>
                      <a:pt x="153" y="183"/>
                      <a:pt x="167" y="132"/>
                    </a:cubicBezTo>
                    <a:cubicBezTo>
                      <a:pt x="184" y="72"/>
                      <a:pt x="162" y="15"/>
                      <a:pt x="117" y="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2" name="Google Shape;1752;p36"/>
              <p:cNvSpPr/>
              <p:nvPr/>
            </p:nvSpPr>
            <p:spPr>
              <a:xfrm rot="-188646">
                <a:off x="6723533" y="4384684"/>
                <a:ext cx="22320" cy="29880"/>
              </a:xfrm>
              <a:custGeom>
                <a:avLst/>
                <a:gdLst/>
                <a:ahLst/>
                <a:cxnLst/>
                <a:rect l="l" t="t" r="r" b="b"/>
                <a:pathLst>
                  <a:path w="62" h="83" extrusionOk="0">
                    <a:moveTo>
                      <a:pt x="31" y="83"/>
                    </a:moveTo>
                    <a:cubicBezTo>
                      <a:pt x="48" y="83"/>
                      <a:pt x="62" y="65"/>
                      <a:pt x="62" y="42"/>
                    </a:cubicBezTo>
                    <a:cubicBezTo>
                      <a:pt x="62" y="19"/>
                      <a:pt x="48" y="0"/>
                      <a:pt x="31" y="0"/>
                    </a:cubicBezTo>
                    <a:cubicBezTo>
                      <a:pt x="14" y="0"/>
                      <a:pt x="0" y="19"/>
                      <a:pt x="0" y="42"/>
                    </a:cubicBezTo>
                    <a:cubicBezTo>
                      <a:pt x="0" y="65"/>
                      <a:pt x="14" y="83"/>
                      <a:pt x="31"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3" name="Google Shape;1753;p36"/>
              <p:cNvSpPr/>
              <p:nvPr/>
            </p:nvSpPr>
            <p:spPr>
              <a:xfrm rot="-188646">
                <a:off x="6727493" y="4423776"/>
                <a:ext cx="21960" cy="30240"/>
              </a:xfrm>
              <a:custGeom>
                <a:avLst/>
                <a:gdLst/>
                <a:ahLst/>
                <a:cxnLst/>
                <a:rect l="l" t="t" r="r" b="b"/>
                <a:pathLst>
                  <a:path w="61" h="84" extrusionOk="0">
                    <a:moveTo>
                      <a:pt x="31" y="0"/>
                    </a:moveTo>
                    <a:cubicBezTo>
                      <a:pt x="14" y="0"/>
                      <a:pt x="0" y="19"/>
                      <a:pt x="0" y="42"/>
                    </a:cubicBezTo>
                    <a:cubicBezTo>
                      <a:pt x="0" y="65"/>
                      <a:pt x="14" y="84"/>
                      <a:pt x="31" y="84"/>
                    </a:cubicBezTo>
                    <a:cubicBezTo>
                      <a:pt x="47" y="84"/>
                      <a:pt x="61" y="65"/>
                      <a:pt x="61" y="42"/>
                    </a:cubicBezTo>
                    <a:cubicBezTo>
                      <a:pt x="61" y="19"/>
                      <a:pt x="47" y="0"/>
                      <a:pt x="3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4" name="Google Shape;1754;p36"/>
              <p:cNvSpPr/>
              <p:nvPr/>
            </p:nvSpPr>
            <p:spPr>
              <a:xfrm rot="-188646">
                <a:off x="6792662" y="4286277"/>
                <a:ext cx="73800" cy="274320"/>
              </a:xfrm>
              <a:custGeom>
                <a:avLst/>
                <a:gdLst/>
                <a:ahLst/>
                <a:cxnLst/>
                <a:rect l="l" t="t" r="r" b="b"/>
                <a:pathLst>
                  <a:path w="205" h="762" extrusionOk="0">
                    <a:moveTo>
                      <a:pt x="205" y="28"/>
                    </a:moveTo>
                    <a:lnTo>
                      <a:pt x="181" y="0"/>
                    </a:lnTo>
                    <a:cubicBezTo>
                      <a:pt x="178" y="3"/>
                      <a:pt x="-146" y="290"/>
                      <a:pt x="81" y="762"/>
                    </a:cubicBezTo>
                    <a:lnTo>
                      <a:pt x="114" y="746"/>
                    </a:lnTo>
                    <a:cubicBezTo>
                      <a:pt x="-101" y="300"/>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5" name="Google Shape;1755;p36"/>
              <p:cNvSpPr/>
              <p:nvPr/>
            </p:nvSpPr>
            <p:spPr>
              <a:xfrm rot="-188646">
                <a:off x="7007712" y="4275760"/>
                <a:ext cx="52920" cy="275760"/>
              </a:xfrm>
              <a:custGeom>
                <a:avLst/>
                <a:gdLst/>
                <a:ahLst/>
                <a:cxnLst/>
                <a:rect l="l" t="t" r="r" b="b"/>
                <a:pathLst>
                  <a:path w="147" h="766" extrusionOk="0">
                    <a:moveTo>
                      <a:pt x="2" y="23"/>
                    </a:moveTo>
                    <a:cubicBezTo>
                      <a:pt x="4" y="26"/>
                      <a:pt x="249" y="333"/>
                      <a:pt x="0" y="747"/>
                    </a:cubicBezTo>
                    <a:lnTo>
                      <a:pt x="31" y="766"/>
                    </a:lnTo>
                    <a:cubicBezTo>
                      <a:pt x="293" y="330"/>
                      <a:pt x="32"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6" name="Google Shape;1756;p36"/>
              <p:cNvSpPr/>
              <p:nvPr/>
            </p:nvSpPr>
            <p:spPr>
              <a:xfrm rot="-188646">
                <a:off x="6812396" y="4367058"/>
                <a:ext cx="120960" cy="108000"/>
              </a:xfrm>
              <a:custGeom>
                <a:avLst/>
                <a:gdLst/>
                <a:ahLst/>
                <a:cxnLst/>
                <a:rect l="l" t="t" r="r" b="b"/>
                <a:pathLst>
                  <a:path w="336" h="300" extrusionOk="0">
                    <a:moveTo>
                      <a:pt x="224" y="116"/>
                    </a:moveTo>
                    <a:cubicBezTo>
                      <a:pt x="234" y="95"/>
                      <a:pt x="244" y="73"/>
                      <a:pt x="255" y="55"/>
                    </a:cubicBezTo>
                    <a:cubicBezTo>
                      <a:pt x="262" y="42"/>
                      <a:pt x="267" y="38"/>
                      <a:pt x="267" y="38"/>
                    </a:cubicBezTo>
                    <a:cubicBezTo>
                      <a:pt x="278" y="43"/>
                      <a:pt x="293" y="90"/>
                      <a:pt x="300" y="136"/>
                    </a:cubicBezTo>
                    <a:lnTo>
                      <a:pt x="336" y="130"/>
                    </a:lnTo>
                    <a:cubicBezTo>
                      <a:pt x="331" y="94"/>
                      <a:pt x="314" y="9"/>
                      <a:pt x="274" y="2"/>
                    </a:cubicBezTo>
                    <a:cubicBezTo>
                      <a:pt x="256" y="-2"/>
                      <a:pt x="238" y="10"/>
                      <a:pt x="223" y="36"/>
                    </a:cubicBezTo>
                    <a:cubicBezTo>
                      <a:pt x="221" y="40"/>
                      <a:pt x="219" y="44"/>
                      <a:pt x="217" y="48"/>
                    </a:cubicBezTo>
                    <a:cubicBezTo>
                      <a:pt x="212" y="34"/>
                      <a:pt x="205" y="23"/>
                      <a:pt x="193" y="14"/>
                    </a:cubicBezTo>
                    <a:cubicBezTo>
                      <a:pt x="173" y="-3"/>
                      <a:pt x="154" y="-1"/>
                      <a:pt x="143" y="3"/>
                    </a:cubicBezTo>
                    <a:cubicBezTo>
                      <a:pt x="95" y="20"/>
                      <a:pt x="72" y="111"/>
                      <a:pt x="68" y="129"/>
                    </a:cubicBezTo>
                    <a:lnTo>
                      <a:pt x="104" y="137"/>
                    </a:lnTo>
                    <a:cubicBezTo>
                      <a:pt x="112" y="101"/>
                      <a:pt x="134" y="45"/>
                      <a:pt x="155" y="38"/>
                    </a:cubicBezTo>
                    <a:cubicBezTo>
                      <a:pt x="157" y="37"/>
                      <a:pt x="162" y="35"/>
                      <a:pt x="171" y="42"/>
                    </a:cubicBezTo>
                    <a:cubicBezTo>
                      <a:pt x="186" y="54"/>
                      <a:pt x="189" y="79"/>
                      <a:pt x="188" y="107"/>
                    </a:cubicBezTo>
                    <a:cubicBezTo>
                      <a:pt x="186" y="110"/>
                      <a:pt x="185" y="113"/>
                      <a:pt x="183" y="116"/>
                    </a:cubicBezTo>
                    <a:cubicBezTo>
                      <a:pt x="151" y="185"/>
                      <a:pt x="114" y="263"/>
                      <a:pt x="76" y="255"/>
                    </a:cubicBezTo>
                    <a:cubicBezTo>
                      <a:pt x="57" y="252"/>
                      <a:pt x="45" y="245"/>
                      <a:pt x="40" y="236"/>
                    </a:cubicBezTo>
                    <a:cubicBezTo>
                      <a:pt x="34" y="228"/>
                      <a:pt x="37" y="218"/>
                      <a:pt x="37" y="218"/>
                    </a:cubicBezTo>
                    <a:lnTo>
                      <a:pt x="3" y="206"/>
                    </a:lnTo>
                    <a:cubicBezTo>
                      <a:pt x="2" y="208"/>
                      <a:pt x="-6" y="231"/>
                      <a:pt x="8" y="254"/>
                    </a:cubicBezTo>
                    <a:cubicBezTo>
                      <a:pt x="18" y="273"/>
                      <a:pt x="39" y="285"/>
                      <a:pt x="69" y="291"/>
                    </a:cubicBezTo>
                    <a:cubicBezTo>
                      <a:pt x="74" y="292"/>
                      <a:pt x="78" y="292"/>
                      <a:pt x="82" y="292"/>
                    </a:cubicBezTo>
                    <a:cubicBezTo>
                      <a:pt x="119" y="292"/>
                      <a:pt x="148" y="260"/>
                      <a:pt x="173" y="217"/>
                    </a:cubicBezTo>
                    <a:cubicBezTo>
                      <a:pt x="170" y="246"/>
                      <a:pt x="172" y="269"/>
                      <a:pt x="188" y="283"/>
                    </a:cubicBezTo>
                    <a:cubicBezTo>
                      <a:pt x="201" y="294"/>
                      <a:pt x="217" y="300"/>
                      <a:pt x="236" y="300"/>
                    </a:cubicBezTo>
                    <a:cubicBezTo>
                      <a:pt x="243" y="300"/>
                      <a:pt x="251" y="299"/>
                      <a:pt x="259" y="297"/>
                    </a:cubicBezTo>
                    <a:cubicBezTo>
                      <a:pt x="291" y="290"/>
                      <a:pt x="320" y="269"/>
                      <a:pt x="330" y="245"/>
                    </a:cubicBezTo>
                    <a:lnTo>
                      <a:pt x="297" y="231"/>
                    </a:lnTo>
                    <a:cubicBezTo>
                      <a:pt x="292" y="242"/>
                      <a:pt x="273" y="256"/>
                      <a:pt x="251" y="261"/>
                    </a:cubicBezTo>
                    <a:cubicBezTo>
                      <a:pt x="241" y="264"/>
                      <a:pt x="224" y="266"/>
                      <a:pt x="212" y="255"/>
                    </a:cubicBezTo>
                    <a:cubicBezTo>
                      <a:pt x="204" y="248"/>
                      <a:pt x="212" y="203"/>
                      <a:pt x="216" y="178"/>
                    </a:cubicBezTo>
                    <a:cubicBezTo>
                      <a:pt x="219" y="158"/>
                      <a:pt x="222" y="137"/>
                      <a:pt x="224" y="1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7" name="Google Shape;1757;p36"/>
              <p:cNvSpPr/>
              <p:nvPr/>
            </p:nvSpPr>
            <p:spPr>
              <a:xfrm rot="-188646">
                <a:off x="6948123" y="4445755"/>
                <a:ext cx="54720" cy="63360"/>
              </a:xfrm>
              <a:custGeom>
                <a:avLst/>
                <a:gdLst/>
                <a:ahLst/>
                <a:cxnLst/>
                <a:rect l="l" t="t" r="r" b="b"/>
                <a:pathLst>
                  <a:path w="152" h="176" extrusionOk="0">
                    <a:moveTo>
                      <a:pt x="133" y="22"/>
                    </a:moveTo>
                    <a:cubicBezTo>
                      <a:pt x="129" y="21"/>
                      <a:pt x="116" y="18"/>
                      <a:pt x="106" y="33"/>
                    </a:cubicBezTo>
                    <a:cubicBezTo>
                      <a:pt x="99" y="43"/>
                      <a:pt x="80" y="61"/>
                      <a:pt x="61" y="79"/>
                    </a:cubicBezTo>
                    <a:cubicBezTo>
                      <a:pt x="58" y="81"/>
                      <a:pt x="56" y="84"/>
                      <a:pt x="53" y="86"/>
                    </a:cubicBezTo>
                    <a:cubicBezTo>
                      <a:pt x="50" y="56"/>
                      <a:pt x="43" y="24"/>
                      <a:pt x="38" y="0"/>
                    </a:cubicBezTo>
                    <a:lnTo>
                      <a:pt x="2" y="8"/>
                    </a:lnTo>
                    <a:cubicBezTo>
                      <a:pt x="12" y="51"/>
                      <a:pt x="18" y="95"/>
                      <a:pt x="19" y="121"/>
                    </a:cubicBezTo>
                    <a:cubicBezTo>
                      <a:pt x="2" y="139"/>
                      <a:pt x="-3" y="150"/>
                      <a:pt x="2" y="162"/>
                    </a:cubicBezTo>
                    <a:cubicBezTo>
                      <a:pt x="3" y="165"/>
                      <a:pt x="9" y="176"/>
                      <a:pt x="24" y="176"/>
                    </a:cubicBezTo>
                    <a:cubicBezTo>
                      <a:pt x="33" y="176"/>
                      <a:pt x="40" y="172"/>
                      <a:pt x="45" y="165"/>
                    </a:cubicBezTo>
                    <a:cubicBezTo>
                      <a:pt x="50" y="159"/>
                      <a:pt x="53" y="149"/>
                      <a:pt x="54" y="136"/>
                    </a:cubicBezTo>
                    <a:cubicBezTo>
                      <a:pt x="64" y="126"/>
                      <a:pt x="77" y="114"/>
                      <a:pt x="86" y="105"/>
                    </a:cubicBezTo>
                    <a:cubicBezTo>
                      <a:pt x="97" y="95"/>
                      <a:pt x="106" y="86"/>
                      <a:pt x="115" y="77"/>
                    </a:cubicBezTo>
                    <a:cubicBezTo>
                      <a:pt x="115" y="101"/>
                      <a:pt x="114" y="135"/>
                      <a:pt x="111" y="165"/>
                    </a:cubicBezTo>
                    <a:lnTo>
                      <a:pt x="148" y="168"/>
                    </a:lnTo>
                    <a:cubicBezTo>
                      <a:pt x="159" y="32"/>
                      <a:pt x="145" y="27"/>
                      <a:pt x="133" y="22"/>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6"/>
              <p:cNvSpPr/>
              <p:nvPr/>
            </p:nvSpPr>
            <p:spPr>
              <a:xfrm rot="-188646">
                <a:off x="7137068" y="3963962"/>
                <a:ext cx="100800" cy="540719"/>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6"/>
              <p:cNvSpPr/>
              <p:nvPr/>
            </p:nvSpPr>
            <p:spPr>
              <a:xfrm rot="-188646">
                <a:off x="7742414" y="3927517"/>
                <a:ext cx="150120" cy="493919"/>
              </a:xfrm>
              <a:custGeom>
                <a:avLst/>
                <a:gdLst/>
                <a:ahLst/>
                <a:cxnLst/>
                <a:rect l="l" t="t" r="r" b="b"/>
                <a:pathLst>
                  <a:path w="417" h="1372" extrusionOk="0">
                    <a:moveTo>
                      <a:pt x="202" y="19"/>
                    </a:moveTo>
                    <a:cubicBezTo>
                      <a:pt x="204" y="23"/>
                      <a:pt x="455" y="437"/>
                      <a:pt x="357" y="788"/>
                    </a:cubicBezTo>
                    <a:cubicBezTo>
                      <a:pt x="259" y="1141"/>
                      <a:pt x="3" y="1341"/>
                      <a:pt x="0" y="1343"/>
                    </a:cubicBezTo>
                    <a:lnTo>
                      <a:pt x="23" y="1372"/>
                    </a:lnTo>
                    <a:cubicBezTo>
                      <a:pt x="34" y="1364"/>
                      <a:pt x="291" y="1163"/>
                      <a:pt x="392" y="798"/>
                    </a:cubicBezTo>
                    <a:cubicBezTo>
                      <a:pt x="494" y="431"/>
                      <a:pt x="244" y="17"/>
                      <a:pt x="233" y="0"/>
                    </a:cubicBezTo>
                    <a:lnTo>
                      <a:pt x="202"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0" name="Google Shape;1760;p36"/>
              <p:cNvSpPr/>
              <p:nvPr/>
            </p:nvSpPr>
            <p:spPr>
              <a:xfrm rot="-188646">
                <a:off x="7242468" y="4259930"/>
                <a:ext cx="63000" cy="98640"/>
              </a:xfrm>
              <a:custGeom>
                <a:avLst/>
                <a:gdLst/>
                <a:ahLst/>
                <a:cxnLst/>
                <a:rect l="l" t="t" r="r" b="b"/>
                <a:pathLst>
                  <a:path w="175" h="274" extrusionOk="0">
                    <a:moveTo>
                      <a:pt x="119" y="1"/>
                    </a:moveTo>
                    <a:cubicBezTo>
                      <a:pt x="92" y="8"/>
                      <a:pt x="67" y="51"/>
                      <a:pt x="47" y="101"/>
                    </a:cubicBezTo>
                    <a:lnTo>
                      <a:pt x="50" y="51"/>
                    </a:lnTo>
                    <a:lnTo>
                      <a:pt x="13" y="48"/>
                    </a:lnTo>
                    <a:lnTo>
                      <a:pt x="0" y="254"/>
                    </a:lnTo>
                    <a:cubicBezTo>
                      <a:pt x="0" y="264"/>
                      <a:pt x="6" y="272"/>
                      <a:pt x="16" y="273"/>
                    </a:cubicBezTo>
                    <a:cubicBezTo>
                      <a:pt x="17" y="273"/>
                      <a:pt x="18" y="274"/>
                      <a:pt x="19" y="274"/>
                    </a:cubicBezTo>
                    <a:cubicBezTo>
                      <a:pt x="27" y="274"/>
                      <a:pt x="34" y="268"/>
                      <a:pt x="36" y="259"/>
                    </a:cubicBezTo>
                    <a:cubicBezTo>
                      <a:pt x="60" y="160"/>
                      <a:pt x="101" y="49"/>
                      <a:pt x="126" y="37"/>
                    </a:cubicBezTo>
                    <a:cubicBezTo>
                      <a:pt x="139" y="56"/>
                      <a:pt x="142" y="160"/>
                      <a:pt x="132" y="267"/>
                    </a:cubicBezTo>
                    <a:lnTo>
                      <a:pt x="168" y="270"/>
                    </a:lnTo>
                    <a:cubicBezTo>
                      <a:pt x="175" y="202"/>
                      <a:pt x="186" y="41"/>
                      <a:pt x="148" y="8"/>
                    </a:cubicBezTo>
                    <a:cubicBezTo>
                      <a:pt x="140" y="1"/>
                      <a:pt x="130" y="-2"/>
                      <a:pt x="119"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1" name="Google Shape;1761;p36"/>
              <p:cNvSpPr/>
              <p:nvPr/>
            </p:nvSpPr>
            <p:spPr>
              <a:xfrm rot="-188646">
                <a:off x="7342393" y="4186870"/>
                <a:ext cx="54720" cy="76320"/>
              </a:xfrm>
              <a:custGeom>
                <a:avLst/>
                <a:gdLst/>
                <a:ahLst/>
                <a:cxnLst/>
                <a:rect l="l" t="t" r="r" b="b"/>
                <a:pathLst>
                  <a:path w="152" h="212" extrusionOk="0">
                    <a:moveTo>
                      <a:pt x="148" y="212"/>
                    </a:moveTo>
                    <a:lnTo>
                      <a:pt x="152" y="212"/>
                    </a:lnTo>
                    <a:lnTo>
                      <a:pt x="152" y="175"/>
                    </a:lnTo>
                    <a:lnTo>
                      <a:pt x="147" y="175"/>
                    </a:lnTo>
                    <a:cubicBezTo>
                      <a:pt x="80" y="177"/>
                      <a:pt x="59" y="169"/>
                      <a:pt x="54" y="166"/>
                    </a:cubicBezTo>
                    <a:cubicBezTo>
                      <a:pt x="57" y="159"/>
                      <a:pt x="68" y="146"/>
                      <a:pt x="76" y="137"/>
                    </a:cubicBezTo>
                    <a:cubicBezTo>
                      <a:pt x="102" y="108"/>
                      <a:pt x="140" y="63"/>
                      <a:pt x="106" y="20"/>
                    </a:cubicBezTo>
                    <a:cubicBezTo>
                      <a:pt x="90" y="0"/>
                      <a:pt x="74" y="-1"/>
                      <a:pt x="62" y="0"/>
                    </a:cubicBezTo>
                    <a:cubicBezTo>
                      <a:pt x="26" y="7"/>
                      <a:pt x="4" y="62"/>
                      <a:pt x="0" y="74"/>
                    </a:cubicBezTo>
                    <a:lnTo>
                      <a:pt x="35" y="86"/>
                    </a:lnTo>
                    <a:cubicBezTo>
                      <a:pt x="43" y="64"/>
                      <a:pt x="59" y="38"/>
                      <a:pt x="69" y="37"/>
                    </a:cubicBezTo>
                    <a:cubicBezTo>
                      <a:pt x="71" y="36"/>
                      <a:pt x="75" y="40"/>
                      <a:pt x="78" y="43"/>
                    </a:cubicBezTo>
                    <a:cubicBezTo>
                      <a:pt x="91" y="59"/>
                      <a:pt x="79" y="78"/>
                      <a:pt x="48" y="113"/>
                    </a:cubicBezTo>
                    <a:cubicBezTo>
                      <a:pt x="31" y="133"/>
                      <a:pt x="17" y="149"/>
                      <a:pt x="17" y="167"/>
                    </a:cubicBezTo>
                    <a:cubicBezTo>
                      <a:pt x="17" y="176"/>
                      <a:pt x="20" y="184"/>
                      <a:pt x="27" y="190"/>
                    </a:cubicBezTo>
                    <a:cubicBezTo>
                      <a:pt x="42" y="205"/>
                      <a:pt x="75" y="212"/>
                      <a:pt x="134" y="212"/>
                    </a:cubicBezTo>
                    <a:cubicBezTo>
                      <a:pt x="138" y="212"/>
                      <a:pt x="143" y="212"/>
                      <a:pt x="148" y="212"/>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2" name="Google Shape;1762;p36"/>
              <p:cNvSpPr/>
              <p:nvPr/>
            </p:nvSpPr>
            <p:spPr>
              <a:xfrm rot="-188646">
                <a:off x="7252909" y="4008258"/>
                <a:ext cx="82440" cy="115200"/>
              </a:xfrm>
              <a:custGeom>
                <a:avLst/>
                <a:gdLst/>
                <a:ahLst/>
                <a:cxnLst/>
                <a:rect l="l" t="t" r="r" b="b"/>
                <a:pathLst>
                  <a:path w="229" h="320" extrusionOk="0">
                    <a:moveTo>
                      <a:pt x="17" y="277"/>
                    </a:moveTo>
                    <a:cubicBezTo>
                      <a:pt x="26" y="278"/>
                      <a:pt x="35" y="270"/>
                      <a:pt x="36" y="261"/>
                    </a:cubicBezTo>
                    <a:cubicBezTo>
                      <a:pt x="43" y="208"/>
                      <a:pt x="75" y="70"/>
                      <a:pt x="142" y="67"/>
                    </a:cubicBezTo>
                    <a:cubicBezTo>
                      <a:pt x="151" y="66"/>
                      <a:pt x="158" y="69"/>
                      <a:pt x="164" y="76"/>
                    </a:cubicBezTo>
                    <a:cubicBezTo>
                      <a:pt x="201" y="113"/>
                      <a:pt x="193" y="245"/>
                      <a:pt x="189" y="295"/>
                    </a:cubicBezTo>
                    <a:cubicBezTo>
                      <a:pt x="189" y="306"/>
                      <a:pt x="188" y="315"/>
                      <a:pt x="188" y="320"/>
                    </a:cubicBezTo>
                    <a:lnTo>
                      <a:pt x="225" y="320"/>
                    </a:lnTo>
                    <a:cubicBezTo>
                      <a:pt x="225" y="315"/>
                      <a:pt x="225" y="307"/>
                      <a:pt x="226" y="297"/>
                    </a:cubicBezTo>
                    <a:cubicBezTo>
                      <a:pt x="230" y="233"/>
                      <a:pt x="239" y="99"/>
                      <a:pt x="190" y="50"/>
                    </a:cubicBezTo>
                    <a:cubicBezTo>
                      <a:pt x="177" y="36"/>
                      <a:pt x="160" y="29"/>
                      <a:pt x="140" y="30"/>
                    </a:cubicBezTo>
                    <a:cubicBezTo>
                      <a:pt x="92" y="32"/>
                      <a:pt x="60" y="71"/>
                      <a:pt x="39" y="117"/>
                    </a:cubicBezTo>
                    <a:lnTo>
                      <a:pt x="41" y="1"/>
                    </a:lnTo>
                    <a:lnTo>
                      <a:pt x="4" y="0"/>
                    </a:lnTo>
                    <a:lnTo>
                      <a:pt x="0" y="258"/>
                    </a:lnTo>
                    <a:cubicBezTo>
                      <a:pt x="0" y="268"/>
                      <a:pt x="7" y="276"/>
                      <a:pt x="17"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3" name="Google Shape;1763;p36"/>
              <p:cNvSpPr/>
              <p:nvPr/>
            </p:nvSpPr>
            <p:spPr>
              <a:xfrm rot="-188646">
                <a:off x="7431874" y="4020033"/>
                <a:ext cx="42480" cy="58320"/>
              </a:xfrm>
              <a:custGeom>
                <a:avLst/>
                <a:gdLst/>
                <a:ahLst/>
                <a:cxnLst/>
                <a:rect l="l" t="t" r="r" b="b"/>
                <a:pathLst>
                  <a:path w="118" h="162" extrusionOk="0">
                    <a:moveTo>
                      <a:pt x="47" y="162"/>
                    </a:moveTo>
                    <a:lnTo>
                      <a:pt x="84" y="162"/>
                    </a:lnTo>
                    <a:lnTo>
                      <a:pt x="84" y="84"/>
                    </a:lnTo>
                    <a:lnTo>
                      <a:pt x="118" y="84"/>
                    </a:lnTo>
                    <a:lnTo>
                      <a:pt x="118" y="47"/>
                    </a:lnTo>
                    <a:lnTo>
                      <a:pt x="84" y="47"/>
                    </a:lnTo>
                    <a:lnTo>
                      <a:pt x="84" y="0"/>
                    </a:lnTo>
                    <a:lnTo>
                      <a:pt x="47" y="0"/>
                    </a:lnTo>
                    <a:lnTo>
                      <a:pt x="47" y="47"/>
                    </a:lnTo>
                    <a:lnTo>
                      <a:pt x="0" y="47"/>
                    </a:lnTo>
                    <a:lnTo>
                      <a:pt x="0" y="84"/>
                    </a:lnTo>
                    <a:lnTo>
                      <a:pt x="47" y="84"/>
                    </a:lnTo>
                    <a:lnTo>
                      <a:pt x="47" y="162"/>
                    </a:ln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6"/>
              <p:cNvSpPr/>
              <p:nvPr/>
            </p:nvSpPr>
            <p:spPr>
              <a:xfrm rot="-188646">
                <a:off x="7511566" y="3994090"/>
                <a:ext cx="93600" cy="96120"/>
              </a:xfrm>
              <a:custGeom>
                <a:avLst/>
                <a:gdLst/>
                <a:ahLst/>
                <a:cxnLst/>
                <a:rect l="l" t="t" r="r" b="b"/>
                <a:pathLst>
                  <a:path w="260" h="267" extrusionOk="0">
                    <a:moveTo>
                      <a:pt x="19" y="267"/>
                    </a:moveTo>
                    <a:lnTo>
                      <a:pt x="19" y="267"/>
                    </a:lnTo>
                    <a:cubicBezTo>
                      <a:pt x="29" y="267"/>
                      <a:pt x="37" y="259"/>
                      <a:pt x="37" y="249"/>
                    </a:cubicBezTo>
                    <a:lnTo>
                      <a:pt x="37" y="229"/>
                    </a:lnTo>
                    <a:cubicBezTo>
                      <a:pt x="39" y="201"/>
                      <a:pt x="49" y="148"/>
                      <a:pt x="97" y="100"/>
                    </a:cubicBezTo>
                    <a:cubicBezTo>
                      <a:pt x="158" y="38"/>
                      <a:pt x="182" y="34"/>
                      <a:pt x="191" y="37"/>
                    </a:cubicBezTo>
                    <a:cubicBezTo>
                      <a:pt x="200" y="40"/>
                      <a:pt x="207" y="58"/>
                      <a:pt x="211" y="85"/>
                    </a:cubicBezTo>
                    <a:cubicBezTo>
                      <a:pt x="223" y="183"/>
                      <a:pt x="224" y="261"/>
                      <a:pt x="224" y="262"/>
                    </a:cubicBezTo>
                    <a:lnTo>
                      <a:pt x="260" y="262"/>
                    </a:lnTo>
                    <a:cubicBezTo>
                      <a:pt x="260" y="259"/>
                      <a:pt x="260" y="181"/>
                      <a:pt x="247" y="80"/>
                    </a:cubicBezTo>
                    <a:cubicBezTo>
                      <a:pt x="241" y="36"/>
                      <a:pt x="227" y="11"/>
                      <a:pt x="203" y="3"/>
                    </a:cubicBezTo>
                    <a:cubicBezTo>
                      <a:pt x="171" y="-8"/>
                      <a:pt x="132" y="13"/>
                      <a:pt x="71" y="74"/>
                    </a:cubicBezTo>
                    <a:cubicBezTo>
                      <a:pt x="57" y="88"/>
                      <a:pt x="46" y="102"/>
                      <a:pt x="37" y="117"/>
                    </a:cubicBezTo>
                    <a:lnTo>
                      <a:pt x="37" y="21"/>
                    </a:lnTo>
                    <a:lnTo>
                      <a:pt x="0" y="21"/>
                    </a:lnTo>
                    <a:lnTo>
                      <a:pt x="0" y="229"/>
                    </a:lnTo>
                    <a:cubicBezTo>
                      <a:pt x="-1" y="241"/>
                      <a:pt x="0" y="249"/>
                      <a:pt x="0" y="251"/>
                    </a:cubicBezTo>
                    <a:cubicBezTo>
                      <a:pt x="1" y="260"/>
                      <a:pt x="9" y="267"/>
                      <a:pt x="19" y="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5" name="Google Shape;1765;p36"/>
              <p:cNvSpPr/>
              <p:nvPr/>
            </p:nvSpPr>
            <p:spPr>
              <a:xfrm rot="-188646">
                <a:off x="7625826" y="4042194"/>
                <a:ext cx="41040" cy="13320"/>
              </a:xfrm>
              <a:custGeom>
                <a:avLst/>
                <a:gdLst/>
                <a:ahLst/>
                <a:cxnLst/>
                <a:rect l="l" t="t" r="r" b="b"/>
                <a:pathLst>
                  <a:path w="114" h="37" extrusionOk="0">
                    <a:moveTo>
                      <a:pt x="114" y="0"/>
                    </a:moveTo>
                    <a:lnTo>
                      <a:pt x="0" y="0"/>
                    </a:lnTo>
                    <a:lnTo>
                      <a:pt x="0" y="37"/>
                    </a:lnTo>
                    <a:lnTo>
                      <a:pt x="114" y="37"/>
                    </a:lnTo>
                    <a:lnTo>
                      <a:pt x="114"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6" name="Google Shape;1766;p36"/>
              <p:cNvSpPr/>
              <p:nvPr/>
            </p:nvSpPr>
            <p:spPr>
              <a:xfrm rot="-188646">
                <a:off x="7694306" y="3969239"/>
                <a:ext cx="42480" cy="105840"/>
              </a:xfrm>
              <a:custGeom>
                <a:avLst/>
                <a:gdLst/>
                <a:ahLst/>
                <a:cxnLst/>
                <a:rect l="l" t="t" r="r" b="b"/>
                <a:pathLst>
                  <a:path w="118" h="294" extrusionOk="0">
                    <a:moveTo>
                      <a:pt x="78" y="111"/>
                    </a:moveTo>
                    <a:lnTo>
                      <a:pt x="81" y="294"/>
                    </a:lnTo>
                    <a:lnTo>
                      <a:pt x="118" y="293"/>
                    </a:lnTo>
                    <a:lnTo>
                      <a:pt x="114" y="18"/>
                    </a:lnTo>
                    <a:cubicBezTo>
                      <a:pt x="113" y="9"/>
                      <a:pt x="107" y="2"/>
                      <a:pt x="99" y="0"/>
                    </a:cubicBezTo>
                    <a:cubicBezTo>
                      <a:pt x="90" y="-2"/>
                      <a:pt x="81" y="3"/>
                      <a:pt x="78" y="11"/>
                    </a:cubicBezTo>
                    <a:cubicBezTo>
                      <a:pt x="78" y="11"/>
                      <a:pt x="61" y="55"/>
                      <a:pt x="47" y="90"/>
                    </a:cubicBezTo>
                    <a:cubicBezTo>
                      <a:pt x="36" y="121"/>
                      <a:pt x="0" y="153"/>
                      <a:pt x="0" y="153"/>
                    </a:cubicBezTo>
                    <a:lnTo>
                      <a:pt x="24" y="180"/>
                    </a:lnTo>
                    <a:cubicBezTo>
                      <a:pt x="26" y="179"/>
                      <a:pt x="62" y="147"/>
                      <a:pt x="78" y="1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7" name="Google Shape;1767;p36"/>
              <p:cNvSpPr/>
              <p:nvPr/>
            </p:nvSpPr>
            <p:spPr>
              <a:xfrm rot="-188646">
                <a:off x="7341440" y="3928326"/>
                <a:ext cx="71280" cy="85680"/>
              </a:xfrm>
              <a:custGeom>
                <a:avLst/>
                <a:gdLst/>
                <a:ahLst/>
                <a:cxnLst/>
                <a:rect l="l" t="t" r="r" b="b"/>
                <a:pathLst>
                  <a:path w="198" h="238" extrusionOk="0">
                    <a:moveTo>
                      <a:pt x="83" y="238"/>
                    </a:moveTo>
                    <a:cubicBezTo>
                      <a:pt x="119" y="238"/>
                      <a:pt x="160" y="233"/>
                      <a:pt x="198" y="227"/>
                    </a:cubicBezTo>
                    <a:lnTo>
                      <a:pt x="192" y="191"/>
                    </a:lnTo>
                    <a:cubicBezTo>
                      <a:pt x="126" y="202"/>
                      <a:pt x="60" y="205"/>
                      <a:pt x="40" y="198"/>
                    </a:cubicBezTo>
                    <a:cubicBezTo>
                      <a:pt x="55" y="178"/>
                      <a:pt x="79" y="166"/>
                      <a:pt x="102" y="154"/>
                    </a:cubicBezTo>
                    <a:cubicBezTo>
                      <a:pt x="138" y="136"/>
                      <a:pt x="183" y="113"/>
                      <a:pt x="169" y="60"/>
                    </a:cubicBezTo>
                    <a:cubicBezTo>
                      <a:pt x="156" y="10"/>
                      <a:pt x="123" y="2"/>
                      <a:pt x="110" y="0"/>
                    </a:cubicBezTo>
                    <a:cubicBezTo>
                      <a:pt x="83" y="-3"/>
                      <a:pt x="57" y="13"/>
                      <a:pt x="44" y="39"/>
                    </a:cubicBezTo>
                    <a:lnTo>
                      <a:pt x="76" y="55"/>
                    </a:lnTo>
                    <a:cubicBezTo>
                      <a:pt x="82" y="44"/>
                      <a:pt x="95" y="35"/>
                      <a:pt x="106" y="37"/>
                    </a:cubicBezTo>
                    <a:cubicBezTo>
                      <a:pt x="123" y="38"/>
                      <a:pt x="130" y="58"/>
                      <a:pt x="134" y="69"/>
                    </a:cubicBezTo>
                    <a:cubicBezTo>
                      <a:pt x="139" y="91"/>
                      <a:pt x="129" y="100"/>
                      <a:pt x="86" y="122"/>
                    </a:cubicBezTo>
                    <a:cubicBezTo>
                      <a:pt x="61" y="135"/>
                      <a:pt x="31" y="150"/>
                      <a:pt x="11" y="176"/>
                    </a:cubicBezTo>
                    <a:cubicBezTo>
                      <a:pt x="-4" y="195"/>
                      <a:pt x="1" y="209"/>
                      <a:pt x="5" y="216"/>
                    </a:cubicBezTo>
                    <a:cubicBezTo>
                      <a:pt x="15" y="233"/>
                      <a:pt x="46" y="238"/>
                      <a:pt x="83"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6"/>
              <p:cNvSpPr/>
              <p:nvPr/>
            </p:nvSpPr>
            <p:spPr>
              <a:xfrm rot="-188646">
                <a:off x="7831190" y="3835745"/>
                <a:ext cx="87480" cy="117720"/>
              </a:xfrm>
              <a:custGeom>
                <a:avLst/>
                <a:gdLst/>
                <a:ahLst/>
                <a:cxnLst/>
                <a:rect l="l" t="t" r="r" b="b"/>
                <a:pathLst>
                  <a:path w="243" h="327" extrusionOk="0">
                    <a:moveTo>
                      <a:pt x="128" y="108"/>
                    </a:moveTo>
                    <a:cubicBezTo>
                      <a:pt x="111" y="103"/>
                      <a:pt x="93" y="106"/>
                      <a:pt x="78" y="113"/>
                    </a:cubicBezTo>
                    <a:lnTo>
                      <a:pt x="95" y="65"/>
                    </a:lnTo>
                    <a:lnTo>
                      <a:pt x="243" y="36"/>
                    </a:lnTo>
                    <a:lnTo>
                      <a:pt x="236" y="0"/>
                    </a:lnTo>
                    <a:lnTo>
                      <a:pt x="78" y="31"/>
                    </a:lnTo>
                    <a:cubicBezTo>
                      <a:pt x="72" y="32"/>
                      <a:pt x="66" y="36"/>
                      <a:pt x="64" y="43"/>
                    </a:cubicBezTo>
                    <a:lnTo>
                      <a:pt x="25" y="152"/>
                    </a:lnTo>
                    <a:cubicBezTo>
                      <a:pt x="22" y="160"/>
                      <a:pt x="25" y="169"/>
                      <a:pt x="32" y="173"/>
                    </a:cubicBezTo>
                    <a:cubicBezTo>
                      <a:pt x="39" y="178"/>
                      <a:pt x="48" y="177"/>
                      <a:pt x="55" y="171"/>
                    </a:cubicBezTo>
                    <a:cubicBezTo>
                      <a:pt x="67" y="160"/>
                      <a:pt x="98" y="138"/>
                      <a:pt x="117" y="143"/>
                    </a:cubicBezTo>
                    <a:cubicBezTo>
                      <a:pt x="129" y="147"/>
                      <a:pt x="135" y="165"/>
                      <a:pt x="138" y="179"/>
                    </a:cubicBezTo>
                    <a:cubicBezTo>
                      <a:pt x="149" y="232"/>
                      <a:pt x="125" y="276"/>
                      <a:pt x="96" y="288"/>
                    </a:cubicBezTo>
                    <a:cubicBezTo>
                      <a:pt x="73" y="297"/>
                      <a:pt x="50" y="285"/>
                      <a:pt x="31" y="254"/>
                    </a:cubicBezTo>
                    <a:lnTo>
                      <a:pt x="0" y="273"/>
                    </a:lnTo>
                    <a:cubicBezTo>
                      <a:pt x="22" y="308"/>
                      <a:pt x="51" y="327"/>
                      <a:pt x="81" y="327"/>
                    </a:cubicBezTo>
                    <a:cubicBezTo>
                      <a:pt x="90" y="327"/>
                      <a:pt x="100" y="325"/>
                      <a:pt x="109" y="322"/>
                    </a:cubicBezTo>
                    <a:cubicBezTo>
                      <a:pt x="153" y="304"/>
                      <a:pt x="189" y="244"/>
                      <a:pt x="174" y="172"/>
                    </a:cubicBezTo>
                    <a:cubicBezTo>
                      <a:pt x="167" y="137"/>
                      <a:pt x="151" y="116"/>
                      <a:pt x="128" y="1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9" name="Google Shape;1769;p36"/>
              <p:cNvSpPr/>
              <p:nvPr/>
            </p:nvSpPr>
            <p:spPr>
              <a:xfrm rot="-188646">
                <a:off x="7223623" y="4149688"/>
                <a:ext cx="554759" cy="13320"/>
              </a:xfrm>
              <a:custGeom>
                <a:avLst/>
                <a:gdLst/>
                <a:ahLst/>
                <a:cxnLst/>
                <a:rect l="l" t="t" r="r" b="b"/>
                <a:pathLst>
                  <a:path w="1541" h="37" extrusionOk="0">
                    <a:moveTo>
                      <a:pt x="0" y="37"/>
                    </a:moveTo>
                    <a:lnTo>
                      <a:pt x="1541" y="37"/>
                    </a:lnTo>
                    <a:lnTo>
                      <a:pt x="1541"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0" name="Google Shape;1770;p36"/>
              <p:cNvSpPr/>
              <p:nvPr/>
            </p:nvSpPr>
            <p:spPr>
              <a:xfrm rot="-188646">
                <a:off x="7368788" y="4298083"/>
                <a:ext cx="86040" cy="13320"/>
              </a:xfrm>
              <a:custGeom>
                <a:avLst/>
                <a:gdLst/>
                <a:ahLst/>
                <a:cxnLst/>
                <a:rect l="l" t="t" r="r" b="b"/>
                <a:pathLst>
                  <a:path w="239" h="37" extrusionOk="0">
                    <a:moveTo>
                      <a:pt x="0" y="37"/>
                    </a:moveTo>
                    <a:lnTo>
                      <a:pt x="239" y="37"/>
                    </a:lnTo>
                    <a:lnTo>
                      <a:pt x="23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6"/>
              <p:cNvSpPr/>
              <p:nvPr/>
            </p:nvSpPr>
            <p:spPr>
              <a:xfrm rot="-188646">
                <a:off x="7470317" y="4239424"/>
                <a:ext cx="65160" cy="99720"/>
              </a:xfrm>
              <a:custGeom>
                <a:avLst/>
                <a:gdLst/>
                <a:ahLst/>
                <a:cxnLst/>
                <a:rect l="l" t="t" r="r" b="b"/>
                <a:pathLst>
                  <a:path w="181" h="277" extrusionOk="0">
                    <a:moveTo>
                      <a:pt x="139" y="48"/>
                    </a:moveTo>
                    <a:cubicBezTo>
                      <a:pt x="137" y="35"/>
                      <a:pt x="131" y="2"/>
                      <a:pt x="105" y="0"/>
                    </a:cubicBezTo>
                    <a:cubicBezTo>
                      <a:pt x="76" y="-4"/>
                      <a:pt x="53" y="40"/>
                      <a:pt x="38" y="78"/>
                    </a:cubicBezTo>
                    <a:lnTo>
                      <a:pt x="72" y="91"/>
                    </a:lnTo>
                    <a:cubicBezTo>
                      <a:pt x="80" y="71"/>
                      <a:pt x="92" y="50"/>
                      <a:pt x="100" y="40"/>
                    </a:cubicBezTo>
                    <a:cubicBezTo>
                      <a:pt x="101" y="43"/>
                      <a:pt x="102" y="48"/>
                      <a:pt x="103" y="54"/>
                    </a:cubicBezTo>
                    <a:cubicBezTo>
                      <a:pt x="116" y="126"/>
                      <a:pt x="57" y="169"/>
                      <a:pt x="21" y="195"/>
                    </a:cubicBezTo>
                    <a:lnTo>
                      <a:pt x="11" y="202"/>
                    </a:lnTo>
                    <a:cubicBezTo>
                      <a:pt x="-3" y="213"/>
                      <a:pt x="-1" y="225"/>
                      <a:pt x="0" y="229"/>
                    </a:cubicBezTo>
                    <a:cubicBezTo>
                      <a:pt x="4" y="240"/>
                      <a:pt x="10" y="262"/>
                      <a:pt x="178" y="277"/>
                    </a:cubicBezTo>
                    <a:lnTo>
                      <a:pt x="181" y="240"/>
                    </a:lnTo>
                    <a:cubicBezTo>
                      <a:pt x="132" y="236"/>
                      <a:pt x="76" y="228"/>
                      <a:pt x="49" y="220"/>
                    </a:cubicBezTo>
                    <a:cubicBezTo>
                      <a:pt x="87" y="192"/>
                      <a:pt x="156" y="137"/>
                      <a:pt x="139" y="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6"/>
              <p:cNvSpPr/>
              <p:nvPr/>
            </p:nvSpPr>
            <p:spPr>
              <a:xfrm rot="-188646">
                <a:off x="7558117" y="4235450"/>
                <a:ext cx="113040" cy="100080"/>
              </a:xfrm>
              <a:custGeom>
                <a:avLst/>
                <a:gdLst/>
                <a:ahLst/>
                <a:cxnLst/>
                <a:rect l="l" t="t" r="r" b="b"/>
                <a:pathLst>
                  <a:path w="314" h="278" extrusionOk="0">
                    <a:moveTo>
                      <a:pt x="183" y="236"/>
                    </a:moveTo>
                    <a:cubicBezTo>
                      <a:pt x="176" y="240"/>
                      <a:pt x="173" y="241"/>
                      <a:pt x="172" y="242"/>
                    </a:cubicBezTo>
                    <a:cubicBezTo>
                      <a:pt x="165" y="231"/>
                      <a:pt x="173" y="178"/>
                      <a:pt x="177" y="146"/>
                    </a:cubicBezTo>
                    <a:cubicBezTo>
                      <a:pt x="181" y="115"/>
                      <a:pt x="186" y="82"/>
                      <a:pt x="186" y="53"/>
                    </a:cubicBezTo>
                    <a:cubicBezTo>
                      <a:pt x="186" y="28"/>
                      <a:pt x="175" y="20"/>
                      <a:pt x="165" y="18"/>
                    </a:cubicBezTo>
                    <a:cubicBezTo>
                      <a:pt x="155" y="15"/>
                      <a:pt x="133" y="10"/>
                      <a:pt x="60" y="132"/>
                    </a:cubicBezTo>
                    <a:lnTo>
                      <a:pt x="86" y="7"/>
                    </a:lnTo>
                    <a:lnTo>
                      <a:pt x="50" y="0"/>
                    </a:lnTo>
                    <a:lnTo>
                      <a:pt x="0" y="240"/>
                    </a:lnTo>
                    <a:cubicBezTo>
                      <a:pt x="-2" y="249"/>
                      <a:pt x="3" y="258"/>
                      <a:pt x="12" y="261"/>
                    </a:cubicBezTo>
                    <a:cubicBezTo>
                      <a:pt x="20" y="264"/>
                      <a:pt x="30" y="261"/>
                      <a:pt x="34" y="253"/>
                    </a:cubicBezTo>
                    <a:cubicBezTo>
                      <a:pt x="73" y="180"/>
                      <a:pt x="122" y="98"/>
                      <a:pt x="149" y="66"/>
                    </a:cubicBezTo>
                    <a:cubicBezTo>
                      <a:pt x="148" y="89"/>
                      <a:pt x="144" y="116"/>
                      <a:pt x="141" y="141"/>
                    </a:cubicBezTo>
                    <a:cubicBezTo>
                      <a:pt x="132" y="207"/>
                      <a:pt x="125" y="254"/>
                      <a:pt x="151" y="272"/>
                    </a:cubicBezTo>
                    <a:cubicBezTo>
                      <a:pt x="157" y="276"/>
                      <a:pt x="163" y="278"/>
                      <a:pt x="171" y="278"/>
                    </a:cubicBezTo>
                    <a:cubicBezTo>
                      <a:pt x="180" y="278"/>
                      <a:pt x="190" y="275"/>
                      <a:pt x="201" y="268"/>
                    </a:cubicBezTo>
                    <a:cubicBezTo>
                      <a:pt x="278" y="226"/>
                      <a:pt x="313" y="183"/>
                      <a:pt x="314" y="181"/>
                    </a:cubicBezTo>
                    <a:lnTo>
                      <a:pt x="286" y="158"/>
                    </a:lnTo>
                    <a:cubicBezTo>
                      <a:pt x="285" y="158"/>
                      <a:pt x="253" y="198"/>
                      <a:pt x="183" y="2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3" name="Google Shape;1773;p36"/>
              <p:cNvSpPr/>
              <p:nvPr/>
            </p:nvSpPr>
            <p:spPr>
              <a:xfrm rot="-188646">
                <a:off x="7676678" y="4242036"/>
                <a:ext cx="55080" cy="60120"/>
              </a:xfrm>
              <a:custGeom>
                <a:avLst/>
                <a:gdLst/>
                <a:ahLst/>
                <a:cxnLst/>
                <a:rect l="l" t="t" r="r" b="b"/>
                <a:pathLst>
                  <a:path w="153" h="167" extrusionOk="0">
                    <a:moveTo>
                      <a:pt x="149" y="89"/>
                    </a:moveTo>
                    <a:lnTo>
                      <a:pt x="153" y="53"/>
                    </a:lnTo>
                    <a:lnTo>
                      <a:pt x="93" y="46"/>
                    </a:lnTo>
                    <a:lnTo>
                      <a:pt x="103" y="10"/>
                    </a:lnTo>
                    <a:lnTo>
                      <a:pt x="67" y="0"/>
                    </a:lnTo>
                    <a:lnTo>
                      <a:pt x="56" y="42"/>
                    </a:lnTo>
                    <a:lnTo>
                      <a:pt x="4" y="36"/>
                    </a:lnTo>
                    <a:lnTo>
                      <a:pt x="0" y="73"/>
                    </a:lnTo>
                    <a:lnTo>
                      <a:pt x="47" y="78"/>
                    </a:lnTo>
                    <a:lnTo>
                      <a:pt x="26" y="158"/>
                    </a:lnTo>
                    <a:lnTo>
                      <a:pt x="61" y="167"/>
                    </a:lnTo>
                    <a:lnTo>
                      <a:pt x="84" y="82"/>
                    </a:lnTo>
                    <a:lnTo>
                      <a:pt x="149" y="89"/>
                    </a:ln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4" name="Google Shape;1774;p36"/>
              <p:cNvSpPr/>
              <p:nvPr/>
            </p:nvSpPr>
            <p:spPr>
              <a:xfrm rot="-188646">
                <a:off x="7728560" y="4199691"/>
                <a:ext cx="90000" cy="116280"/>
              </a:xfrm>
              <a:custGeom>
                <a:avLst/>
                <a:gdLst/>
                <a:ahLst/>
                <a:cxnLst/>
                <a:rect l="l" t="t" r="r" b="b"/>
                <a:pathLst>
                  <a:path w="250" h="323" extrusionOk="0">
                    <a:moveTo>
                      <a:pt x="150" y="318"/>
                    </a:moveTo>
                    <a:cubicBezTo>
                      <a:pt x="201" y="306"/>
                      <a:pt x="236" y="272"/>
                      <a:pt x="247" y="224"/>
                    </a:cubicBezTo>
                    <a:cubicBezTo>
                      <a:pt x="256" y="187"/>
                      <a:pt x="243" y="166"/>
                      <a:pt x="231" y="155"/>
                    </a:cubicBezTo>
                    <a:cubicBezTo>
                      <a:pt x="209" y="134"/>
                      <a:pt x="169" y="134"/>
                      <a:pt x="135" y="139"/>
                    </a:cubicBezTo>
                    <a:cubicBezTo>
                      <a:pt x="149" y="116"/>
                      <a:pt x="160" y="84"/>
                      <a:pt x="156" y="44"/>
                    </a:cubicBezTo>
                    <a:cubicBezTo>
                      <a:pt x="155" y="34"/>
                      <a:pt x="152" y="5"/>
                      <a:pt x="129" y="0"/>
                    </a:cubicBezTo>
                    <a:cubicBezTo>
                      <a:pt x="106" y="-4"/>
                      <a:pt x="78" y="25"/>
                      <a:pt x="47" y="87"/>
                    </a:cubicBezTo>
                    <a:lnTo>
                      <a:pt x="80" y="103"/>
                    </a:lnTo>
                    <a:cubicBezTo>
                      <a:pt x="92" y="79"/>
                      <a:pt x="109" y="53"/>
                      <a:pt x="119" y="42"/>
                    </a:cubicBezTo>
                    <a:cubicBezTo>
                      <a:pt x="119" y="44"/>
                      <a:pt x="120" y="45"/>
                      <a:pt x="120" y="47"/>
                    </a:cubicBezTo>
                    <a:cubicBezTo>
                      <a:pt x="127" y="117"/>
                      <a:pt x="73" y="153"/>
                      <a:pt x="70" y="154"/>
                    </a:cubicBezTo>
                    <a:cubicBezTo>
                      <a:pt x="62" y="159"/>
                      <a:pt x="60" y="169"/>
                      <a:pt x="63" y="178"/>
                    </a:cubicBezTo>
                    <a:cubicBezTo>
                      <a:pt x="67" y="186"/>
                      <a:pt x="77" y="190"/>
                      <a:pt x="86" y="187"/>
                    </a:cubicBezTo>
                    <a:cubicBezTo>
                      <a:pt x="116" y="177"/>
                      <a:pt x="185" y="163"/>
                      <a:pt x="207" y="182"/>
                    </a:cubicBezTo>
                    <a:cubicBezTo>
                      <a:pt x="209" y="184"/>
                      <a:pt x="217" y="191"/>
                      <a:pt x="211" y="216"/>
                    </a:cubicBezTo>
                    <a:cubicBezTo>
                      <a:pt x="201" y="260"/>
                      <a:pt x="168" y="276"/>
                      <a:pt x="142" y="283"/>
                    </a:cubicBezTo>
                    <a:cubicBezTo>
                      <a:pt x="95" y="294"/>
                      <a:pt x="45" y="279"/>
                      <a:pt x="28" y="258"/>
                    </a:cubicBezTo>
                    <a:lnTo>
                      <a:pt x="0" y="281"/>
                    </a:lnTo>
                    <a:cubicBezTo>
                      <a:pt x="21" y="307"/>
                      <a:pt x="65" y="323"/>
                      <a:pt x="109" y="323"/>
                    </a:cubicBezTo>
                    <a:cubicBezTo>
                      <a:pt x="123" y="323"/>
                      <a:pt x="137" y="321"/>
                      <a:pt x="150" y="3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775" name="Google Shape;1775;p36"/>
            <p:cNvSpPr/>
            <p:nvPr/>
          </p:nvSpPr>
          <p:spPr>
            <a:xfrm>
              <a:off x="6856966" y="4667425"/>
              <a:ext cx="2324735"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810887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3EA3-D422-C8D9-3342-E36CF4DA7EE9}"/>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Conclusion Drawn from T Test</a:t>
            </a:r>
          </a:p>
        </p:txBody>
      </p:sp>
      <p:sp>
        <p:nvSpPr>
          <p:cNvPr id="3" name="Text Placeholder 2">
            <a:extLst>
              <a:ext uri="{FF2B5EF4-FFF2-40B4-BE49-F238E27FC236}">
                <a16:creationId xmlns:a16="http://schemas.microsoft.com/office/drawing/2014/main" id="{838BC73A-D48D-6C25-A923-FA889DC5651A}"/>
              </a:ext>
            </a:extLst>
          </p:cNvPr>
          <p:cNvSpPr>
            <a:spLocks noGrp="1"/>
          </p:cNvSpPr>
          <p:nvPr>
            <p:ph type="body" idx="1"/>
          </p:nvPr>
        </p:nvSpPr>
        <p:spPr>
          <a:xfrm>
            <a:off x="580986" y="1169415"/>
            <a:ext cx="7472312" cy="2806284"/>
          </a:xfrm>
        </p:spPr>
        <p:txBody>
          <a:bodyPr/>
          <a:lstStyle/>
          <a:p>
            <a:pPr algn="just">
              <a:lnSpc>
                <a:spcPct val="114999"/>
              </a:lnSpc>
              <a:buNone/>
            </a:pPr>
            <a:r>
              <a:rPr lang="en-GB">
                <a:latin typeface="Times New Roman"/>
                <a:cs typeface="Times New Roman"/>
              </a:rPr>
              <a:t>After cleaning the data, the script randomly selects 29 samples and performs a one-sample t-test on</a:t>
            </a:r>
            <a:endParaRPr lang="en-US">
              <a:latin typeface="Times New Roman"/>
              <a:cs typeface="Times New Roman"/>
            </a:endParaRPr>
          </a:p>
          <a:p>
            <a:pPr algn="just">
              <a:lnSpc>
                <a:spcPct val="114999"/>
              </a:lnSpc>
              <a:buNone/>
            </a:pPr>
            <a:r>
              <a:rPr lang="en-GB" dirty="0">
                <a:latin typeface="Times New Roman"/>
                <a:cs typeface="Times New Roman"/>
              </a:rPr>
              <a:t>both </a:t>
            </a:r>
            <a:r>
              <a:rPr lang="en-GB" err="1">
                <a:latin typeface="Times New Roman"/>
                <a:cs typeface="Times New Roman"/>
              </a:rPr>
              <a:t>thesample</a:t>
            </a:r>
            <a:r>
              <a:rPr lang="en-GB">
                <a:latin typeface="Times New Roman"/>
                <a:cs typeface="Times New Roman"/>
              </a:rPr>
              <a:t> and the entire dataset to compare the average salaries against a hypothesized mean</a:t>
            </a:r>
            <a:endParaRPr lang="en-US">
              <a:latin typeface="Times New Roman"/>
              <a:cs typeface="Times New Roman"/>
            </a:endParaRPr>
          </a:p>
          <a:p>
            <a:pPr algn="just">
              <a:lnSpc>
                <a:spcPct val="114999"/>
              </a:lnSpc>
              <a:buNone/>
            </a:pPr>
            <a:r>
              <a:rPr lang="en-GB" dirty="0">
                <a:latin typeface="Times New Roman"/>
                <a:cs typeface="Times New Roman"/>
              </a:rPr>
              <a:t>of 600,000 INR (6 LPA). The t-test results help determine whether the average salaries </a:t>
            </a:r>
            <a:r>
              <a:rPr lang="en-GB">
                <a:latin typeface="Times New Roman"/>
                <a:cs typeface="Times New Roman"/>
              </a:rPr>
              <a:t>significantly</a:t>
            </a:r>
            <a:endParaRPr lang="en-US">
              <a:latin typeface="Times New Roman"/>
              <a:cs typeface="Times New Roman"/>
            </a:endParaRPr>
          </a:p>
          <a:p>
            <a:pPr algn="just">
              <a:lnSpc>
                <a:spcPct val="114999"/>
              </a:lnSpc>
              <a:buNone/>
            </a:pPr>
            <a:r>
              <a:rPr lang="en-GB" dirty="0">
                <a:latin typeface="Times New Roman"/>
                <a:cs typeface="Times New Roman"/>
              </a:rPr>
              <a:t>differ from this hypothesized mean.</a:t>
            </a:r>
            <a:endParaRPr lang="en-US" dirty="0">
              <a:latin typeface="Times New Roman"/>
              <a:cs typeface="Times New Roman"/>
            </a:endParaRPr>
          </a:p>
          <a:p>
            <a:pPr marL="139700" indent="0" algn="just">
              <a:lnSpc>
                <a:spcPct val="114999"/>
              </a:lnSpc>
              <a:buNone/>
            </a:pPr>
            <a:r>
              <a:rPr lang="en-GB" dirty="0">
                <a:latin typeface="Times New Roman"/>
                <a:cs typeface="Times New Roman"/>
              </a:rPr>
              <a:t>Finally, the code provides conclusions based on the t-test results. If the null hypothesis is rejected, it suggests that there is a significant difference in average salaries (&gt;= 6 LPA), indicating that freshers should look for companies offering higher average salaries. If the null hypothesis is accepted, it means there is no significant difference in average salaries, and freshers should consider other factors like company culture, growth opportunities, and job stability when making job choices.</a:t>
            </a:r>
            <a:endParaRPr lang="en-IN">
              <a:latin typeface="Times New Roman"/>
              <a:cs typeface="Times New Roman"/>
            </a:endParaRPr>
          </a:p>
        </p:txBody>
      </p:sp>
    </p:spTree>
    <p:extLst>
      <p:ext uri="{BB962C8B-B14F-4D97-AF65-F5344CB8AC3E}">
        <p14:creationId xmlns:p14="http://schemas.microsoft.com/office/powerpoint/2010/main" val="69544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sp>
        <p:nvSpPr>
          <p:cNvPr id="3" name="Title 2">
            <a:extLst>
              <a:ext uri="{FF2B5EF4-FFF2-40B4-BE49-F238E27FC236}">
                <a16:creationId xmlns:a16="http://schemas.microsoft.com/office/drawing/2014/main" id="{2D94CB69-5935-35AA-147E-06795EDB1988}"/>
              </a:ext>
            </a:extLst>
          </p:cNvPr>
          <p:cNvSpPr>
            <a:spLocks noGrp="1"/>
          </p:cNvSpPr>
          <p:nvPr>
            <p:ph type="title"/>
          </p:nvPr>
        </p:nvSpPr>
        <p:spPr>
          <a:xfrm>
            <a:off x="823462" y="434926"/>
            <a:ext cx="2575200" cy="1184400"/>
          </a:xfrm>
        </p:spPr>
        <p:txBody>
          <a:bodyPr/>
          <a:lstStyle/>
          <a:p>
            <a:r>
              <a:rPr lang="en-IN"/>
              <a:t>Thanks!!</a:t>
            </a:r>
          </a:p>
        </p:txBody>
      </p:sp>
      <p:sp>
        <p:nvSpPr>
          <p:cNvPr id="5" name="Subtitle 4">
            <a:extLst>
              <a:ext uri="{FF2B5EF4-FFF2-40B4-BE49-F238E27FC236}">
                <a16:creationId xmlns:a16="http://schemas.microsoft.com/office/drawing/2014/main" id="{D4307760-C207-4FE2-8726-D0AC16A1AA3D}"/>
              </a:ext>
            </a:extLst>
          </p:cNvPr>
          <p:cNvSpPr>
            <a:spLocks noGrp="1"/>
          </p:cNvSpPr>
          <p:nvPr>
            <p:ph type="subTitle" idx="1"/>
          </p:nvPr>
        </p:nvSpPr>
        <p:spPr/>
        <p:txBody>
          <a:bodyPr/>
          <a:lstStyle/>
          <a:p>
            <a:endParaRPr lang="en-IN"/>
          </a:p>
        </p:txBody>
      </p:sp>
      <p:sp>
        <p:nvSpPr>
          <p:cNvPr id="6" name="Google Shape;2895;p66">
            <a:extLst>
              <a:ext uri="{FF2B5EF4-FFF2-40B4-BE49-F238E27FC236}">
                <a16:creationId xmlns:a16="http://schemas.microsoft.com/office/drawing/2014/main" id="{2AC1552C-2C95-4128-4E31-BC3939D8A85C}"/>
              </a:ext>
            </a:extLst>
          </p:cNvPr>
          <p:cNvSpPr/>
          <p:nvPr/>
        </p:nvSpPr>
        <p:spPr>
          <a:xfrm>
            <a:off x="5839267" y="-252204"/>
            <a:ext cx="4493514" cy="4928608"/>
          </a:xfrm>
          <a:custGeom>
            <a:avLst/>
            <a:gdLst/>
            <a:ahLst/>
            <a:cxnLst/>
            <a:rect l="l" t="t" r="r" b="b"/>
            <a:pathLst>
              <a:path w="13426" h="14726" extrusionOk="0">
                <a:moveTo>
                  <a:pt x="12596" y="7787"/>
                </a:moveTo>
                <a:cubicBezTo>
                  <a:pt x="12594" y="5089"/>
                  <a:pt x="13000" y="4375"/>
                  <a:pt x="11539" y="2096"/>
                </a:cubicBezTo>
                <a:cubicBezTo>
                  <a:pt x="10078" y="-184"/>
                  <a:pt x="6491" y="-688"/>
                  <a:pt x="3780" y="1002"/>
                </a:cubicBezTo>
                <a:cubicBezTo>
                  <a:pt x="1070" y="2693"/>
                  <a:pt x="339" y="4866"/>
                  <a:pt x="339" y="4866"/>
                </a:cubicBezTo>
                <a:cubicBezTo>
                  <a:pt x="339" y="4866"/>
                  <a:pt x="-643" y="7406"/>
                  <a:pt x="738" y="9964"/>
                </a:cubicBezTo>
                <a:cubicBezTo>
                  <a:pt x="2002" y="12303"/>
                  <a:pt x="4491" y="13632"/>
                  <a:pt x="6650" y="14726"/>
                </a:cubicBezTo>
                <a:lnTo>
                  <a:pt x="12172" y="14726"/>
                </a:lnTo>
                <a:cubicBezTo>
                  <a:pt x="12498" y="14452"/>
                  <a:pt x="12783" y="14118"/>
                  <a:pt x="13016" y="13728"/>
                </a:cubicBezTo>
                <a:cubicBezTo>
                  <a:pt x="14140" y="11836"/>
                  <a:pt x="12598" y="10486"/>
                  <a:pt x="12596" y="778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2896;p66">
            <a:extLst>
              <a:ext uri="{FF2B5EF4-FFF2-40B4-BE49-F238E27FC236}">
                <a16:creationId xmlns:a16="http://schemas.microsoft.com/office/drawing/2014/main" id="{FC794485-F9D7-50E2-8567-55788A129146}"/>
              </a:ext>
            </a:extLst>
          </p:cNvPr>
          <p:cNvSpPr/>
          <p:nvPr/>
        </p:nvSpPr>
        <p:spPr>
          <a:xfrm>
            <a:off x="5309795" y="1525761"/>
            <a:ext cx="1897337" cy="2382843"/>
          </a:xfrm>
          <a:custGeom>
            <a:avLst/>
            <a:gdLst/>
            <a:ahLst/>
            <a:cxnLst/>
            <a:rect l="l" t="t" r="r" b="b"/>
            <a:pathLst>
              <a:path w="4029" h="5060" extrusionOk="0">
                <a:moveTo>
                  <a:pt x="4029" y="4271"/>
                </a:moveTo>
                <a:lnTo>
                  <a:pt x="1187" y="5060"/>
                </a:lnTo>
                <a:lnTo>
                  <a:pt x="0" y="790"/>
                </a:lnTo>
                <a:lnTo>
                  <a:pt x="1177" y="463"/>
                </a:lnTo>
                <a:lnTo>
                  <a:pt x="2842" y="0"/>
                </a:lnTo>
                <a:lnTo>
                  <a:pt x="3919" y="3875"/>
                </a:lnTo>
                <a:lnTo>
                  <a:pt x="4029" y="4271"/>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2897;p66">
            <a:extLst>
              <a:ext uri="{FF2B5EF4-FFF2-40B4-BE49-F238E27FC236}">
                <a16:creationId xmlns:a16="http://schemas.microsoft.com/office/drawing/2014/main" id="{E96BF385-675B-F6F5-596C-205291DD9399}"/>
              </a:ext>
            </a:extLst>
          </p:cNvPr>
          <p:cNvSpPr/>
          <p:nvPr/>
        </p:nvSpPr>
        <p:spPr>
          <a:xfrm>
            <a:off x="5309795" y="1525761"/>
            <a:ext cx="1897337" cy="2382843"/>
          </a:xfrm>
          <a:custGeom>
            <a:avLst/>
            <a:gdLst/>
            <a:ahLst/>
            <a:cxnLst/>
            <a:rect l="l" t="t" r="r" b="b"/>
            <a:pathLst>
              <a:path w="4029" h="5060" extrusionOk="0">
                <a:moveTo>
                  <a:pt x="4029" y="4271"/>
                </a:moveTo>
                <a:lnTo>
                  <a:pt x="1187" y="5060"/>
                </a:lnTo>
                <a:lnTo>
                  <a:pt x="0" y="790"/>
                </a:lnTo>
                <a:lnTo>
                  <a:pt x="1177" y="463"/>
                </a:lnTo>
                <a:lnTo>
                  <a:pt x="2842" y="0"/>
                </a:lnTo>
                <a:lnTo>
                  <a:pt x="3919" y="3875"/>
                </a:lnTo>
                <a:lnTo>
                  <a:pt x="4029" y="4271"/>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 name="Google Shape;2898;p66">
            <a:extLst>
              <a:ext uri="{FF2B5EF4-FFF2-40B4-BE49-F238E27FC236}">
                <a16:creationId xmlns:a16="http://schemas.microsoft.com/office/drawing/2014/main" id="{3E448D0F-1712-A0F9-424F-ACF314A81F80}"/>
              </a:ext>
            </a:extLst>
          </p:cNvPr>
          <p:cNvGrpSpPr/>
          <p:nvPr/>
        </p:nvGrpSpPr>
        <p:grpSpPr>
          <a:xfrm>
            <a:off x="5448310" y="1904902"/>
            <a:ext cx="1495656" cy="1775387"/>
            <a:chOff x="4979143" y="2570502"/>
            <a:chExt cx="861553" cy="1022688"/>
          </a:xfrm>
        </p:grpSpPr>
        <p:sp>
          <p:nvSpPr>
            <p:cNvPr id="10" name="Google Shape;2899;p66">
              <a:extLst>
                <a:ext uri="{FF2B5EF4-FFF2-40B4-BE49-F238E27FC236}">
                  <a16:creationId xmlns:a16="http://schemas.microsoft.com/office/drawing/2014/main" id="{2616A941-7D59-CE7A-C942-622E36D7B1E5}"/>
                </a:ext>
              </a:extLst>
            </p:cNvPr>
            <p:cNvSpPr/>
            <p:nvPr/>
          </p:nvSpPr>
          <p:spPr>
            <a:xfrm>
              <a:off x="4979143" y="2570502"/>
              <a:ext cx="200469" cy="55882"/>
            </a:xfrm>
            <a:custGeom>
              <a:avLst/>
              <a:gdLst/>
              <a:ahLst/>
              <a:cxnLst/>
              <a:rect l="l" t="t" r="r" b="b"/>
              <a:pathLst>
                <a:path w="739" h="206" extrusionOk="0">
                  <a:moveTo>
                    <a:pt x="0" y="206"/>
                  </a:moveTo>
                  <a:lnTo>
                    <a:pt x="739" y="0"/>
                  </a:lnTo>
                  <a:lnTo>
                    <a:pt x="0" y="206"/>
                  </a:lnTo>
                  <a:close/>
                </a:path>
              </a:pathLst>
            </a:custGeom>
            <a:noFill/>
            <a:ln w="12600" cap="flat" cmpd="sng">
              <a:solidFill>
                <a:schemeClr val="dk1"/>
              </a:solidFill>
              <a:prstDash val="solid"/>
              <a:bevel/>
              <a:headEnd type="none" w="sm" len="sm"/>
              <a:tailEnd type="none" w="sm" len="sm"/>
            </a:ln>
          </p:spPr>
          <p:txBody>
            <a:bodyPr spcFirstLastPara="1" wrap="square" lIns="96100" tIns="23025" rIns="961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2900;p66">
              <a:extLst>
                <a:ext uri="{FF2B5EF4-FFF2-40B4-BE49-F238E27FC236}">
                  <a16:creationId xmlns:a16="http://schemas.microsoft.com/office/drawing/2014/main" id="{DA86A12D-2C16-54E7-D66B-EEA3E1A9160F}"/>
                </a:ext>
              </a:extLst>
            </p:cNvPr>
            <p:cNvSpPr/>
            <p:nvPr/>
          </p:nvSpPr>
          <p:spPr>
            <a:xfrm>
              <a:off x="4989722" y="2626926"/>
              <a:ext cx="136449" cy="37978"/>
            </a:xfrm>
            <a:custGeom>
              <a:avLst/>
              <a:gdLst/>
              <a:ahLst/>
              <a:cxnLst/>
              <a:rect l="l" t="t" r="r" b="b"/>
              <a:pathLst>
                <a:path w="503" h="140" extrusionOk="0">
                  <a:moveTo>
                    <a:pt x="0" y="140"/>
                  </a:moveTo>
                  <a:lnTo>
                    <a:pt x="503" y="0"/>
                  </a:lnTo>
                  <a:lnTo>
                    <a:pt x="0" y="14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2901;p66">
              <a:extLst>
                <a:ext uri="{FF2B5EF4-FFF2-40B4-BE49-F238E27FC236}">
                  <a16:creationId xmlns:a16="http://schemas.microsoft.com/office/drawing/2014/main" id="{0380DA59-C300-42C3-DD61-11A7D7504DFB}"/>
                </a:ext>
              </a:extLst>
            </p:cNvPr>
            <p:cNvSpPr/>
            <p:nvPr/>
          </p:nvSpPr>
          <p:spPr>
            <a:xfrm>
              <a:off x="5063779" y="2581895"/>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2902;p66">
              <a:extLst>
                <a:ext uri="{FF2B5EF4-FFF2-40B4-BE49-F238E27FC236}">
                  <a16:creationId xmlns:a16="http://schemas.microsoft.com/office/drawing/2014/main" id="{92715496-D586-5D88-43CF-85CF274A496D}"/>
                </a:ext>
              </a:extLst>
            </p:cNvPr>
            <p:cNvSpPr/>
            <p:nvPr/>
          </p:nvSpPr>
          <p:spPr>
            <a:xfrm>
              <a:off x="5074630" y="2620416"/>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2903;p66">
              <a:extLst>
                <a:ext uri="{FF2B5EF4-FFF2-40B4-BE49-F238E27FC236}">
                  <a16:creationId xmlns:a16="http://schemas.microsoft.com/office/drawing/2014/main" id="{DDB1B942-BA7B-3D72-0013-B0D2B23C8CD4}"/>
                </a:ext>
              </a:extLst>
            </p:cNvPr>
            <p:cNvSpPr/>
            <p:nvPr/>
          </p:nvSpPr>
          <p:spPr>
            <a:xfrm>
              <a:off x="5087108" y="2688776"/>
              <a:ext cx="492084" cy="136720"/>
            </a:xfrm>
            <a:custGeom>
              <a:avLst/>
              <a:gdLst/>
              <a:ahLst/>
              <a:cxnLst/>
              <a:rect l="l" t="t" r="r" b="b"/>
              <a:pathLst>
                <a:path w="1814" h="504" extrusionOk="0">
                  <a:moveTo>
                    <a:pt x="0" y="504"/>
                  </a:moveTo>
                  <a:lnTo>
                    <a:pt x="1814" y="0"/>
                  </a:lnTo>
                  <a:lnTo>
                    <a:pt x="0" y="504"/>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2904;p66">
              <a:extLst>
                <a:ext uri="{FF2B5EF4-FFF2-40B4-BE49-F238E27FC236}">
                  <a16:creationId xmlns:a16="http://schemas.microsoft.com/office/drawing/2014/main" id="{889C2C81-2780-69AD-9B00-6CA3AB0356B6}"/>
                </a:ext>
              </a:extLst>
            </p:cNvPr>
            <p:cNvSpPr/>
            <p:nvPr/>
          </p:nvSpPr>
          <p:spPr>
            <a:xfrm>
              <a:off x="5100943" y="2852894"/>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2905;p66">
              <a:extLst>
                <a:ext uri="{FF2B5EF4-FFF2-40B4-BE49-F238E27FC236}">
                  <a16:creationId xmlns:a16="http://schemas.microsoft.com/office/drawing/2014/main" id="{AF799349-28C5-9E71-F62C-3D6A1F578F67}"/>
                </a:ext>
              </a:extLst>
            </p:cNvPr>
            <p:cNvSpPr/>
            <p:nvPr/>
          </p:nvSpPr>
          <p:spPr>
            <a:xfrm>
              <a:off x="5185850" y="2829023"/>
              <a:ext cx="60222" cy="60222"/>
            </a:xfrm>
            <a:custGeom>
              <a:avLst/>
              <a:gdLst/>
              <a:ahLst/>
              <a:cxnLst/>
              <a:rect l="l" t="t" r="r" b="b"/>
              <a:pathLst>
                <a:path w="222" h="222" extrusionOk="0">
                  <a:moveTo>
                    <a:pt x="222" y="174"/>
                  </a:moveTo>
                  <a:lnTo>
                    <a:pt x="49" y="222"/>
                  </a:lnTo>
                  <a:lnTo>
                    <a:pt x="0" y="49"/>
                  </a:lnTo>
                  <a:lnTo>
                    <a:pt x="174" y="0"/>
                  </a:lnTo>
                  <a:lnTo>
                    <a:pt x="222" y="174"/>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2906;p66">
              <a:extLst>
                <a:ext uri="{FF2B5EF4-FFF2-40B4-BE49-F238E27FC236}">
                  <a16:creationId xmlns:a16="http://schemas.microsoft.com/office/drawing/2014/main" id="{D6CEBC4B-CB23-B793-7688-A8BB80382579}"/>
                </a:ext>
              </a:extLst>
            </p:cNvPr>
            <p:cNvSpPr/>
            <p:nvPr/>
          </p:nvSpPr>
          <p:spPr>
            <a:xfrm>
              <a:off x="5271029" y="2805422"/>
              <a:ext cx="59951" cy="60222"/>
            </a:xfrm>
            <a:custGeom>
              <a:avLst/>
              <a:gdLst/>
              <a:ahLst/>
              <a:cxnLst/>
              <a:rect l="l" t="t" r="r" b="b"/>
              <a:pathLst>
                <a:path w="221" h="222" extrusionOk="0">
                  <a:moveTo>
                    <a:pt x="221" y="173"/>
                  </a:moveTo>
                  <a:lnTo>
                    <a:pt x="48" y="222"/>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2907;p66">
              <a:extLst>
                <a:ext uri="{FF2B5EF4-FFF2-40B4-BE49-F238E27FC236}">
                  <a16:creationId xmlns:a16="http://schemas.microsoft.com/office/drawing/2014/main" id="{E0AEE440-C4ED-5745-F301-1F31DBD2F0A1}"/>
                </a:ext>
              </a:extLst>
            </p:cNvPr>
            <p:cNvSpPr/>
            <p:nvPr/>
          </p:nvSpPr>
          <p:spPr>
            <a:xfrm>
              <a:off x="5356208" y="2781822"/>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2908;p66">
              <a:extLst>
                <a:ext uri="{FF2B5EF4-FFF2-40B4-BE49-F238E27FC236}">
                  <a16:creationId xmlns:a16="http://schemas.microsoft.com/office/drawing/2014/main" id="{4B7AD382-F43E-7523-08D8-98DDD632DB82}"/>
                </a:ext>
              </a:extLst>
            </p:cNvPr>
            <p:cNvSpPr/>
            <p:nvPr/>
          </p:nvSpPr>
          <p:spPr>
            <a:xfrm>
              <a:off x="5126171" y="2806507"/>
              <a:ext cx="577263" cy="160321"/>
            </a:xfrm>
            <a:custGeom>
              <a:avLst/>
              <a:gdLst/>
              <a:ahLst/>
              <a:cxnLst/>
              <a:rect l="l" t="t" r="r" b="b"/>
              <a:pathLst>
                <a:path w="2128" h="591" extrusionOk="0">
                  <a:moveTo>
                    <a:pt x="0" y="591"/>
                  </a:moveTo>
                  <a:lnTo>
                    <a:pt x="2128"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909;p66">
              <a:extLst>
                <a:ext uri="{FF2B5EF4-FFF2-40B4-BE49-F238E27FC236}">
                  <a16:creationId xmlns:a16="http://schemas.microsoft.com/office/drawing/2014/main" id="{58E626DF-152E-D0F4-508E-A7B835617E1B}"/>
                </a:ext>
              </a:extLst>
            </p:cNvPr>
            <p:cNvSpPr/>
            <p:nvPr/>
          </p:nvSpPr>
          <p:spPr>
            <a:xfrm>
              <a:off x="5137022" y="2845027"/>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 name="Google Shape;2910;p66">
              <a:extLst>
                <a:ext uri="{FF2B5EF4-FFF2-40B4-BE49-F238E27FC236}">
                  <a16:creationId xmlns:a16="http://schemas.microsoft.com/office/drawing/2014/main" id="{8C1245B2-5124-62CF-B13B-C2E6AED9F38B}"/>
                </a:ext>
              </a:extLst>
            </p:cNvPr>
            <p:cNvSpPr/>
            <p:nvPr/>
          </p:nvSpPr>
          <p:spPr>
            <a:xfrm>
              <a:off x="5149500" y="2913388"/>
              <a:ext cx="492084" cy="136991"/>
            </a:xfrm>
            <a:custGeom>
              <a:avLst/>
              <a:gdLst/>
              <a:ahLst/>
              <a:cxnLst/>
              <a:rect l="l" t="t" r="r" b="b"/>
              <a:pathLst>
                <a:path w="1814" h="505" extrusionOk="0">
                  <a:moveTo>
                    <a:pt x="0" y="505"/>
                  </a:moveTo>
                  <a:lnTo>
                    <a:pt x="1814" y="0"/>
                  </a:lnTo>
                  <a:lnTo>
                    <a:pt x="0" y="505"/>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2911;p66">
              <a:extLst>
                <a:ext uri="{FF2B5EF4-FFF2-40B4-BE49-F238E27FC236}">
                  <a16:creationId xmlns:a16="http://schemas.microsoft.com/office/drawing/2014/main" id="{508CE62D-D64C-B7D2-84C7-D538173551A3}"/>
                </a:ext>
              </a:extLst>
            </p:cNvPr>
            <p:cNvSpPr/>
            <p:nvPr/>
          </p:nvSpPr>
          <p:spPr>
            <a:xfrm>
              <a:off x="5163335" y="3077506"/>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912;p66">
              <a:extLst>
                <a:ext uri="{FF2B5EF4-FFF2-40B4-BE49-F238E27FC236}">
                  <a16:creationId xmlns:a16="http://schemas.microsoft.com/office/drawing/2014/main" id="{06320072-6C8A-7EB9-2AB0-0FEEB6560FF6}"/>
                </a:ext>
              </a:extLst>
            </p:cNvPr>
            <p:cNvSpPr/>
            <p:nvPr/>
          </p:nvSpPr>
          <p:spPr>
            <a:xfrm>
              <a:off x="5248242" y="3053905"/>
              <a:ext cx="60222" cy="59951"/>
            </a:xfrm>
            <a:custGeom>
              <a:avLst/>
              <a:gdLst/>
              <a:ahLst/>
              <a:cxnLst/>
              <a:rect l="l" t="t" r="r" b="b"/>
              <a:pathLst>
                <a:path w="222" h="221" extrusionOk="0">
                  <a:moveTo>
                    <a:pt x="222" y="173"/>
                  </a:moveTo>
                  <a:lnTo>
                    <a:pt x="49" y="221"/>
                  </a:lnTo>
                  <a:lnTo>
                    <a:pt x="0" y="48"/>
                  </a:lnTo>
                  <a:lnTo>
                    <a:pt x="174" y="0"/>
                  </a:lnTo>
                  <a:lnTo>
                    <a:pt x="222"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2913;p66">
              <a:extLst>
                <a:ext uri="{FF2B5EF4-FFF2-40B4-BE49-F238E27FC236}">
                  <a16:creationId xmlns:a16="http://schemas.microsoft.com/office/drawing/2014/main" id="{188FE795-86FC-9007-8195-6B7F94A731D5}"/>
                </a:ext>
              </a:extLst>
            </p:cNvPr>
            <p:cNvSpPr/>
            <p:nvPr/>
          </p:nvSpPr>
          <p:spPr>
            <a:xfrm>
              <a:off x="5333421" y="3030034"/>
              <a:ext cx="59951" cy="60222"/>
            </a:xfrm>
            <a:custGeom>
              <a:avLst/>
              <a:gdLst/>
              <a:ahLst/>
              <a:cxnLst/>
              <a:rect l="l" t="t" r="r" b="b"/>
              <a:pathLst>
                <a:path w="221" h="222" extrusionOk="0">
                  <a:moveTo>
                    <a:pt x="221" y="174"/>
                  </a:moveTo>
                  <a:lnTo>
                    <a:pt x="48" y="222"/>
                  </a:lnTo>
                  <a:lnTo>
                    <a:pt x="0" y="49"/>
                  </a:lnTo>
                  <a:lnTo>
                    <a:pt x="173" y="0"/>
                  </a:lnTo>
                  <a:lnTo>
                    <a:pt x="221" y="174"/>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2914;p66">
              <a:extLst>
                <a:ext uri="{FF2B5EF4-FFF2-40B4-BE49-F238E27FC236}">
                  <a16:creationId xmlns:a16="http://schemas.microsoft.com/office/drawing/2014/main" id="{838DD80A-344A-F52C-CD18-CF334D6E8BA8}"/>
                </a:ext>
              </a:extLst>
            </p:cNvPr>
            <p:cNvSpPr/>
            <p:nvPr/>
          </p:nvSpPr>
          <p:spPr>
            <a:xfrm>
              <a:off x="5418600" y="3006433"/>
              <a:ext cx="59951" cy="60222"/>
            </a:xfrm>
            <a:custGeom>
              <a:avLst/>
              <a:gdLst/>
              <a:ahLst/>
              <a:cxnLst/>
              <a:rect l="l" t="t" r="r" b="b"/>
              <a:pathLst>
                <a:path w="221" h="222" extrusionOk="0">
                  <a:moveTo>
                    <a:pt x="221" y="173"/>
                  </a:moveTo>
                  <a:lnTo>
                    <a:pt x="48" y="222"/>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 name="Google Shape;2915;p66">
              <a:extLst>
                <a:ext uri="{FF2B5EF4-FFF2-40B4-BE49-F238E27FC236}">
                  <a16:creationId xmlns:a16="http://schemas.microsoft.com/office/drawing/2014/main" id="{1B6E7DF9-4712-26A9-0043-0735DE04A6E5}"/>
                </a:ext>
              </a:extLst>
            </p:cNvPr>
            <p:cNvSpPr/>
            <p:nvPr/>
          </p:nvSpPr>
          <p:spPr>
            <a:xfrm>
              <a:off x="5188834" y="3031119"/>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2916;p66">
              <a:extLst>
                <a:ext uri="{FF2B5EF4-FFF2-40B4-BE49-F238E27FC236}">
                  <a16:creationId xmlns:a16="http://schemas.microsoft.com/office/drawing/2014/main" id="{DB64DE2B-425B-5DCB-035E-C4D235D651D9}"/>
                </a:ext>
              </a:extLst>
            </p:cNvPr>
            <p:cNvSpPr/>
            <p:nvPr/>
          </p:nvSpPr>
          <p:spPr>
            <a:xfrm>
              <a:off x="5199414" y="3069639"/>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2917;p66">
              <a:extLst>
                <a:ext uri="{FF2B5EF4-FFF2-40B4-BE49-F238E27FC236}">
                  <a16:creationId xmlns:a16="http://schemas.microsoft.com/office/drawing/2014/main" id="{8F94DD55-4BB1-89E4-7E5D-2864BD9CFD7C}"/>
                </a:ext>
              </a:extLst>
            </p:cNvPr>
            <p:cNvSpPr/>
            <p:nvPr/>
          </p:nvSpPr>
          <p:spPr>
            <a:xfrm>
              <a:off x="5211892" y="3138271"/>
              <a:ext cx="492084" cy="136720"/>
            </a:xfrm>
            <a:custGeom>
              <a:avLst/>
              <a:gdLst/>
              <a:ahLst/>
              <a:cxnLst/>
              <a:rect l="l" t="t" r="r" b="b"/>
              <a:pathLst>
                <a:path w="1814" h="504" extrusionOk="0">
                  <a:moveTo>
                    <a:pt x="0" y="504"/>
                  </a:moveTo>
                  <a:lnTo>
                    <a:pt x="1814" y="0"/>
                  </a:lnTo>
                  <a:lnTo>
                    <a:pt x="0" y="504"/>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18;p66">
              <a:extLst>
                <a:ext uri="{FF2B5EF4-FFF2-40B4-BE49-F238E27FC236}">
                  <a16:creationId xmlns:a16="http://schemas.microsoft.com/office/drawing/2014/main" id="{CEE50A97-D2D2-6550-8D1C-D1DA743D445A}"/>
                </a:ext>
              </a:extLst>
            </p:cNvPr>
            <p:cNvSpPr/>
            <p:nvPr/>
          </p:nvSpPr>
          <p:spPr>
            <a:xfrm>
              <a:off x="5225727" y="3302118"/>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2919;p66">
              <a:extLst>
                <a:ext uri="{FF2B5EF4-FFF2-40B4-BE49-F238E27FC236}">
                  <a16:creationId xmlns:a16="http://schemas.microsoft.com/office/drawing/2014/main" id="{0C859B3A-0548-B5FE-F332-1D4ADF9C156B}"/>
                </a:ext>
              </a:extLst>
            </p:cNvPr>
            <p:cNvSpPr/>
            <p:nvPr/>
          </p:nvSpPr>
          <p:spPr>
            <a:xfrm>
              <a:off x="5310906" y="3278517"/>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2920;p66">
              <a:extLst>
                <a:ext uri="{FF2B5EF4-FFF2-40B4-BE49-F238E27FC236}">
                  <a16:creationId xmlns:a16="http://schemas.microsoft.com/office/drawing/2014/main" id="{B9D242AF-9002-DD52-C9F3-DEA7DA255C27}"/>
                </a:ext>
              </a:extLst>
            </p:cNvPr>
            <p:cNvSpPr/>
            <p:nvPr/>
          </p:nvSpPr>
          <p:spPr>
            <a:xfrm>
              <a:off x="5395813" y="3254917"/>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2921;p66">
              <a:extLst>
                <a:ext uri="{FF2B5EF4-FFF2-40B4-BE49-F238E27FC236}">
                  <a16:creationId xmlns:a16="http://schemas.microsoft.com/office/drawing/2014/main" id="{8CF07192-1AE4-9D31-7824-3E543A8500E5}"/>
                </a:ext>
              </a:extLst>
            </p:cNvPr>
            <p:cNvSpPr/>
            <p:nvPr/>
          </p:nvSpPr>
          <p:spPr>
            <a:xfrm>
              <a:off x="5480992" y="3231045"/>
              <a:ext cx="59951" cy="60222"/>
            </a:xfrm>
            <a:custGeom>
              <a:avLst/>
              <a:gdLst/>
              <a:ahLst/>
              <a:cxnLst/>
              <a:rect l="l" t="t" r="r" b="b"/>
              <a:pathLst>
                <a:path w="221" h="222" extrusionOk="0">
                  <a:moveTo>
                    <a:pt x="221" y="174"/>
                  </a:moveTo>
                  <a:lnTo>
                    <a:pt x="48" y="222"/>
                  </a:lnTo>
                  <a:lnTo>
                    <a:pt x="0" y="49"/>
                  </a:lnTo>
                  <a:lnTo>
                    <a:pt x="173" y="0"/>
                  </a:lnTo>
                  <a:lnTo>
                    <a:pt x="221" y="174"/>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2922;p66">
              <a:extLst>
                <a:ext uri="{FF2B5EF4-FFF2-40B4-BE49-F238E27FC236}">
                  <a16:creationId xmlns:a16="http://schemas.microsoft.com/office/drawing/2014/main" id="{B7CACBDC-8B94-B7D8-027E-EA49F021F9B0}"/>
                </a:ext>
              </a:extLst>
            </p:cNvPr>
            <p:cNvSpPr/>
            <p:nvPr/>
          </p:nvSpPr>
          <p:spPr>
            <a:xfrm>
              <a:off x="5252854" y="3262241"/>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2923;p66">
              <a:extLst>
                <a:ext uri="{FF2B5EF4-FFF2-40B4-BE49-F238E27FC236}">
                  <a16:creationId xmlns:a16="http://schemas.microsoft.com/office/drawing/2014/main" id="{B9AAAE46-AAD5-DC90-D15B-0F889961EA05}"/>
                </a:ext>
              </a:extLst>
            </p:cNvPr>
            <p:cNvSpPr/>
            <p:nvPr/>
          </p:nvSpPr>
          <p:spPr>
            <a:xfrm>
              <a:off x="5263705" y="3300761"/>
              <a:ext cx="576991" cy="160321"/>
            </a:xfrm>
            <a:custGeom>
              <a:avLst/>
              <a:gdLst/>
              <a:ahLst/>
              <a:cxnLst/>
              <a:rect l="l" t="t" r="r" b="b"/>
              <a:pathLst>
                <a:path w="2127" h="591" extrusionOk="0">
                  <a:moveTo>
                    <a:pt x="0" y="591"/>
                  </a:moveTo>
                  <a:lnTo>
                    <a:pt x="2127" y="0"/>
                  </a:lnTo>
                  <a:lnTo>
                    <a:pt x="0" y="591"/>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2924;p66">
              <a:extLst>
                <a:ext uri="{FF2B5EF4-FFF2-40B4-BE49-F238E27FC236}">
                  <a16:creationId xmlns:a16="http://schemas.microsoft.com/office/drawing/2014/main" id="{DD670574-C7D5-9B0C-10A4-136172D2536F}"/>
                </a:ext>
              </a:extLst>
            </p:cNvPr>
            <p:cNvSpPr/>
            <p:nvPr/>
          </p:nvSpPr>
          <p:spPr>
            <a:xfrm>
              <a:off x="5276183" y="3369121"/>
              <a:ext cx="492084" cy="136720"/>
            </a:xfrm>
            <a:custGeom>
              <a:avLst/>
              <a:gdLst/>
              <a:ahLst/>
              <a:cxnLst/>
              <a:rect l="l" t="t" r="r" b="b"/>
              <a:pathLst>
                <a:path w="1814" h="504" extrusionOk="0">
                  <a:moveTo>
                    <a:pt x="0" y="504"/>
                  </a:moveTo>
                  <a:lnTo>
                    <a:pt x="1814" y="0"/>
                  </a:lnTo>
                  <a:lnTo>
                    <a:pt x="0" y="504"/>
                  </a:lnTo>
                  <a:close/>
                </a:path>
              </a:pathLst>
            </a:custGeom>
            <a:noFill/>
            <a:ln w="12600" cap="flat" cmpd="sng">
              <a:solidFill>
                <a:schemeClr val="dk1"/>
              </a:solidFill>
              <a:prstDash val="solid"/>
              <a:bevel/>
              <a:headEnd type="none" w="sm" len="sm"/>
              <a:tailEnd type="none" w="sm" len="sm"/>
            </a:ln>
          </p:spPr>
          <p:txBody>
            <a:bodyPr spcFirstLastPara="1" wrap="square" lIns="96100" tIns="51100" rIns="96100" bIns="51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2925;p66">
              <a:extLst>
                <a:ext uri="{FF2B5EF4-FFF2-40B4-BE49-F238E27FC236}">
                  <a16:creationId xmlns:a16="http://schemas.microsoft.com/office/drawing/2014/main" id="{B2ED82A4-36EC-69B3-828C-F8D5EB9940FB}"/>
                </a:ext>
              </a:extLst>
            </p:cNvPr>
            <p:cNvSpPr/>
            <p:nvPr/>
          </p:nvSpPr>
          <p:spPr>
            <a:xfrm>
              <a:off x="5290018" y="3533240"/>
              <a:ext cx="59951" cy="59951"/>
            </a:xfrm>
            <a:custGeom>
              <a:avLst/>
              <a:gdLst/>
              <a:ahLst/>
              <a:cxnLst/>
              <a:rect l="l" t="t" r="r" b="b"/>
              <a:pathLst>
                <a:path w="221" h="221" extrusionOk="0">
                  <a:moveTo>
                    <a:pt x="221" y="173"/>
                  </a:moveTo>
                  <a:lnTo>
                    <a:pt x="48" y="221"/>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2926;p66">
              <a:extLst>
                <a:ext uri="{FF2B5EF4-FFF2-40B4-BE49-F238E27FC236}">
                  <a16:creationId xmlns:a16="http://schemas.microsoft.com/office/drawing/2014/main" id="{96F04856-8A7C-F2EA-7C42-1CAA6AF8B4F9}"/>
                </a:ext>
              </a:extLst>
            </p:cNvPr>
            <p:cNvSpPr/>
            <p:nvPr/>
          </p:nvSpPr>
          <p:spPr>
            <a:xfrm>
              <a:off x="5374925" y="3509368"/>
              <a:ext cx="60222" cy="60222"/>
            </a:xfrm>
            <a:custGeom>
              <a:avLst/>
              <a:gdLst/>
              <a:ahLst/>
              <a:cxnLst/>
              <a:rect l="l" t="t" r="r" b="b"/>
              <a:pathLst>
                <a:path w="222" h="222" extrusionOk="0">
                  <a:moveTo>
                    <a:pt x="222" y="174"/>
                  </a:moveTo>
                  <a:lnTo>
                    <a:pt x="48" y="222"/>
                  </a:lnTo>
                  <a:lnTo>
                    <a:pt x="0" y="49"/>
                  </a:lnTo>
                  <a:lnTo>
                    <a:pt x="173" y="0"/>
                  </a:lnTo>
                  <a:lnTo>
                    <a:pt x="222" y="174"/>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2927;p66">
              <a:extLst>
                <a:ext uri="{FF2B5EF4-FFF2-40B4-BE49-F238E27FC236}">
                  <a16:creationId xmlns:a16="http://schemas.microsoft.com/office/drawing/2014/main" id="{012107E0-20C0-E80F-AA22-7E6AF40EB738}"/>
                </a:ext>
              </a:extLst>
            </p:cNvPr>
            <p:cNvSpPr/>
            <p:nvPr/>
          </p:nvSpPr>
          <p:spPr>
            <a:xfrm>
              <a:off x="5460104" y="3485768"/>
              <a:ext cx="59951" cy="60222"/>
            </a:xfrm>
            <a:custGeom>
              <a:avLst/>
              <a:gdLst/>
              <a:ahLst/>
              <a:cxnLst/>
              <a:rect l="l" t="t" r="r" b="b"/>
              <a:pathLst>
                <a:path w="221" h="222" extrusionOk="0">
                  <a:moveTo>
                    <a:pt x="221" y="173"/>
                  </a:moveTo>
                  <a:lnTo>
                    <a:pt x="48" y="222"/>
                  </a:lnTo>
                  <a:lnTo>
                    <a:pt x="0" y="48"/>
                  </a:lnTo>
                  <a:lnTo>
                    <a:pt x="173" y="0"/>
                  </a:lnTo>
                  <a:lnTo>
                    <a:pt x="221" y="173"/>
                  </a:lnTo>
                  <a:close/>
                </a:path>
              </a:pathLst>
            </a:custGeom>
            <a:noFill/>
            <a:ln w="9525" cap="flat" cmpd="sng">
              <a:solidFill>
                <a:schemeClr val="dk1"/>
              </a:solidFill>
              <a:prstDash val="solid"/>
              <a:bevel/>
              <a:headEnd type="none" w="sm" len="sm"/>
              <a:tailEnd type="none" w="sm" len="sm"/>
            </a:ln>
          </p:spPr>
          <p:txBody>
            <a:bodyPr spcFirstLastPara="1" wrap="square" lIns="92875" tIns="32025" rIns="92875" bIns="32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2928;p66">
              <a:extLst>
                <a:ext uri="{FF2B5EF4-FFF2-40B4-BE49-F238E27FC236}">
                  <a16:creationId xmlns:a16="http://schemas.microsoft.com/office/drawing/2014/main" id="{12D8ACB4-81BA-45FD-50B7-51B8CAF2B782}"/>
                </a:ext>
              </a:extLst>
            </p:cNvPr>
            <p:cNvSpPr/>
            <p:nvPr/>
          </p:nvSpPr>
          <p:spPr>
            <a:xfrm>
              <a:off x="5545011" y="3462167"/>
              <a:ext cx="60222" cy="59951"/>
            </a:xfrm>
            <a:custGeom>
              <a:avLst/>
              <a:gdLst/>
              <a:ahLst/>
              <a:cxnLst/>
              <a:rect l="l" t="t" r="r" b="b"/>
              <a:pathLst>
                <a:path w="222" h="221" extrusionOk="0">
                  <a:moveTo>
                    <a:pt x="222" y="173"/>
                  </a:moveTo>
                  <a:lnTo>
                    <a:pt x="49" y="221"/>
                  </a:lnTo>
                  <a:lnTo>
                    <a:pt x="0" y="48"/>
                  </a:lnTo>
                  <a:lnTo>
                    <a:pt x="174" y="0"/>
                  </a:lnTo>
                  <a:lnTo>
                    <a:pt x="222" y="173"/>
                  </a:lnTo>
                  <a:close/>
                </a:path>
              </a:pathLst>
            </a:custGeom>
            <a:noFill/>
            <a:ln w="9525" cap="flat" cmpd="sng">
              <a:solidFill>
                <a:schemeClr val="dk1"/>
              </a:solidFill>
              <a:prstDash val="solid"/>
              <a:bevel/>
              <a:headEnd type="none" w="sm" len="sm"/>
              <a:tailEnd type="none" w="sm" len="sm"/>
            </a:ln>
          </p:spPr>
          <p:txBody>
            <a:bodyPr spcFirstLastPara="1" wrap="square" lIns="92875" tIns="31675" rIns="92875"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0" name="Google Shape;2929;p66">
            <a:extLst>
              <a:ext uri="{FF2B5EF4-FFF2-40B4-BE49-F238E27FC236}">
                <a16:creationId xmlns:a16="http://schemas.microsoft.com/office/drawing/2014/main" id="{E5374780-2F2E-1180-80CC-545F1C879085}"/>
              </a:ext>
            </a:extLst>
          </p:cNvPr>
          <p:cNvSpPr/>
          <p:nvPr/>
        </p:nvSpPr>
        <p:spPr>
          <a:xfrm>
            <a:off x="5864069" y="1525761"/>
            <a:ext cx="1291263" cy="1892147"/>
          </a:xfrm>
          <a:custGeom>
            <a:avLst/>
            <a:gdLst/>
            <a:ahLst/>
            <a:cxnLst/>
            <a:rect l="l" t="t" r="r" b="b"/>
            <a:pathLst>
              <a:path w="2742" h="4018" extrusionOk="0">
                <a:moveTo>
                  <a:pt x="2742" y="3875"/>
                </a:moveTo>
                <a:lnTo>
                  <a:pt x="545" y="4018"/>
                </a:lnTo>
                <a:lnTo>
                  <a:pt x="0" y="463"/>
                </a:lnTo>
                <a:lnTo>
                  <a:pt x="1665" y="0"/>
                </a:lnTo>
                <a:lnTo>
                  <a:pt x="2742" y="3875"/>
                </a:lnTo>
                <a:close/>
              </a:path>
            </a:pathLst>
          </a:custGeom>
          <a:solidFill>
            <a:srgbClr val="192D35">
              <a:alpha val="278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 name="Google Shape;2930;p66">
            <a:extLst>
              <a:ext uri="{FF2B5EF4-FFF2-40B4-BE49-F238E27FC236}">
                <a16:creationId xmlns:a16="http://schemas.microsoft.com/office/drawing/2014/main" id="{85FA84DA-EF87-194A-7F14-D96A95BEEE24}"/>
              </a:ext>
            </a:extLst>
          </p:cNvPr>
          <p:cNvSpPr/>
          <p:nvPr/>
        </p:nvSpPr>
        <p:spPr>
          <a:xfrm>
            <a:off x="6632140" y="1969838"/>
            <a:ext cx="1497055" cy="2156802"/>
          </a:xfrm>
          <a:custGeom>
            <a:avLst/>
            <a:gdLst/>
            <a:ahLst/>
            <a:cxnLst/>
            <a:rect l="l" t="t" r="r" b="b"/>
            <a:pathLst>
              <a:path w="3179" h="4580" extrusionOk="0">
                <a:moveTo>
                  <a:pt x="3179" y="154"/>
                </a:moveTo>
                <a:lnTo>
                  <a:pt x="2945" y="4580"/>
                </a:lnTo>
                <a:lnTo>
                  <a:pt x="0" y="4425"/>
                </a:lnTo>
                <a:lnTo>
                  <a:pt x="25" y="3957"/>
                </a:lnTo>
                <a:lnTo>
                  <a:pt x="232" y="0"/>
                </a:lnTo>
                <a:lnTo>
                  <a:pt x="2087" y="97"/>
                </a:lnTo>
                <a:lnTo>
                  <a:pt x="3179" y="15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2931;p66">
            <a:extLst>
              <a:ext uri="{FF2B5EF4-FFF2-40B4-BE49-F238E27FC236}">
                <a16:creationId xmlns:a16="http://schemas.microsoft.com/office/drawing/2014/main" id="{46360410-C5D3-BC73-7A22-B35C672444D2}"/>
              </a:ext>
            </a:extLst>
          </p:cNvPr>
          <p:cNvSpPr/>
          <p:nvPr/>
        </p:nvSpPr>
        <p:spPr>
          <a:xfrm>
            <a:off x="6643913" y="1969838"/>
            <a:ext cx="1052035" cy="1863421"/>
          </a:xfrm>
          <a:custGeom>
            <a:avLst/>
            <a:gdLst/>
            <a:ahLst/>
            <a:cxnLst/>
            <a:rect l="l" t="t" r="r" b="b"/>
            <a:pathLst>
              <a:path w="2234" h="3957" extrusionOk="0">
                <a:moveTo>
                  <a:pt x="2234" y="2748"/>
                </a:moveTo>
                <a:lnTo>
                  <a:pt x="1570" y="2802"/>
                </a:lnTo>
                <a:lnTo>
                  <a:pt x="1764" y="3638"/>
                </a:lnTo>
                <a:lnTo>
                  <a:pt x="0" y="3957"/>
                </a:lnTo>
                <a:lnTo>
                  <a:pt x="207" y="0"/>
                </a:lnTo>
                <a:lnTo>
                  <a:pt x="2062" y="97"/>
                </a:lnTo>
                <a:lnTo>
                  <a:pt x="2234" y="2748"/>
                </a:lnTo>
                <a:close/>
              </a:path>
            </a:pathLst>
          </a:custGeom>
          <a:solidFill>
            <a:srgbClr val="192D35">
              <a:alpha val="278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 name="Google Shape;2932;p66">
            <a:extLst>
              <a:ext uri="{FF2B5EF4-FFF2-40B4-BE49-F238E27FC236}">
                <a16:creationId xmlns:a16="http://schemas.microsoft.com/office/drawing/2014/main" id="{0D526468-50A0-9D63-6FF2-CEDD338FD957}"/>
              </a:ext>
            </a:extLst>
          </p:cNvPr>
          <p:cNvSpPr/>
          <p:nvPr/>
        </p:nvSpPr>
        <p:spPr>
          <a:xfrm>
            <a:off x="6632140" y="1969838"/>
            <a:ext cx="1497055" cy="2156802"/>
          </a:xfrm>
          <a:custGeom>
            <a:avLst/>
            <a:gdLst/>
            <a:ahLst/>
            <a:cxnLst/>
            <a:rect l="l" t="t" r="r" b="b"/>
            <a:pathLst>
              <a:path w="3179" h="4580" extrusionOk="0">
                <a:moveTo>
                  <a:pt x="3179" y="154"/>
                </a:moveTo>
                <a:lnTo>
                  <a:pt x="2945" y="4580"/>
                </a:lnTo>
                <a:lnTo>
                  <a:pt x="0" y="4425"/>
                </a:lnTo>
                <a:lnTo>
                  <a:pt x="25" y="3957"/>
                </a:lnTo>
                <a:lnTo>
                  <a:pt x="232" y="0"/>
                </a:lnTo>
                <a:lnTo>
                  <a:pt x="2087" y="97"/>
                </a:lnTo>
                <a:lnTo>
                  <a:pt x="3179" y="15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4" name="Google Shape;2933;p66">
            <a:extLst>
              <a:ext uri="{FF2B5EF4-FFF2-40B4-BE49-F238E27FC236}">
                <a16:creationId xmlns:a16="http://schemas.microsoft.com/office/drawing/2014/main" id="{23873510-672A-F80C-AC7E-DD15A93CF1C5}"/>
              </a:ext>
            </a:extLst>
          </p:cNvPr>
          <p:cNvGrpSpPr/>
          <p:nvPr/>
        </p:nvGrpSpPr>
        <p:grpSpPr>
          <a:xfrm>
            <a:off x="6573829" y="430668"/>
            <a:ext cx="267472" cy="260148"/>
            <a:chOff x="6288561" y="539502"/>
            <a:chExt cx="267472" cy="260148"/>
          </a:xfrm>
        </p:grpSpPr>
        <p:sp>
          <p:nvSpPr>
            <p:cNvPr id="45" name="Google Shape;2934;p66">
              <a:extLst>
                <a:ext uri="{FF2B5EF4-FFF2-40B4-BE49-F238E27FC236}">
                  <a16:creationId xmlns:a16="http://schemas.microsoft.com/office/drawing/2014/main" id="{9C929960-4E03-B542-A1D7-60504F0AE808}"/>
                </a:ext>
              </a:extLst>
            </p:cNvPr>
            <p:cNvSpPr/>
            <p:nvPr/>
          </p:nvSpPr>
          <p:spPr>
            <a:xfrm>
              <a:off x="6296428" y="539502"/>
              <a:ext cx="110407" cy="260148"/>
            </a:xfrm>
            <a:custGeom>
              <a:avLst/>
              <a:gdLst/>
              <a:ahLst/>
              <a:cxnLst/>
              <a:rect l="l" t="t" r="r" b="b"/>
              <a:pathLst>
                <a:path w="407" h="959" extrusionOk="0">
                  <a:moveTo>
                    <a:pt x="38" y="959"/>
                  </a:moveTo>
                  <a:cubicBezTo>
                    <a:pt x="19" y="959"/>
                    <a:pt x="12" y="937"/>
                    <a:pt x="0" y="893"/>
                  </a:cubicBezTo>
                  <a:cubicBezTo>
                    <a:pt x="-2" y="883"/>
                    <a:pt x="4" y="874"/>
                    <a:pt x="13" y="871"/>
                  </a:cubicBezTo>
                  <a:cubicBezTo>
                    <a:pt x="23" y="869"/>
                    <a:pt x="32" y="875"/>
                    <a:pt x="35" y="884"/>
                  </a:cubicBezTo>
                  <a:cubicBezTo>
                    <a:pt x="35" y="885"/>
                    <a:pt x="35" y="885"/>
                    <a:pt x="35" y="886"/>
                  </a:cubicBezTo>
                  <a:cubicBezTo>
                    <a:pt x="38" y="862"/>
                    <a:pt x="41" y="832"/>
                    <a:pt x="44" y="801"/>
                  </a:cubicBezTo>
                  <a:cubicBezTo>
                    <a:pt x="56" y="681"/>
                    <a:pt x="74" y="500"/>
                    <a:pt x="118" y="301"/>
                  </a:cubicBezTo>
                  <a:cubicBezTo>
                    <a:pt x="157" y="123"/>
                    <a:pt x="214" y="23"/>
                    <a:pt x="286" y="3"/>
                  </a:cubicBezTo>
                  <a:cubicBezTo>
                    <a:pt x="350" y="-13"/>
                    <a:pt x="400" y="38"/>
                    <a:pt x="402" y="40"/>
                  </a:cubicBezTo>
                  <a:cubicBezTo>
                    <a:pt x="408" y="47"/>
                    <a:pt x="408" y="58"/>
                    <a:pt x="401" y="65"/>
                  </a:cubicBezTo>
                  <a:cubicBezTo>
                    <a:pt x="394" y="71"/>
                    <a:pt x="382" y="71"/>
                    <a:pt x="376" y="64"/>
                  </a:cubicBezTo>
                  <a:cubicBezTo>
                    <a:pt x="375" y="63"/>
                    <a:pt x="339" y="25"/>
                    <a:pt x="295" y="37"/>
                  </a:cubicBezTo>
                  <a:cubicBezTo>
                    <a:pt x="255" y="48"/>
                    <a:pt x="197" y="104"/>
                    <a:pt x="152" y="308"/>
                  </a:cubicBezTo>
                  <a:cubicBezTo>
                    <a:pt x="109" y="506"/>
                    <a:pt x="91" y="685"/>
                    <a:pt x="79" y="804"/>
                  </a:cubicBezTo>
                  <a:cubicBezTo>
                    <a:pt x="66" y="934"/>
                    <a:pt x="64" y="957"/>
                    <a:pt x="40" y="959"/>
                  </a:cubicBezTo>
                  <a:cubicBezTo>
                    <a:pt x="39" y="959"/>
                    <a:pt x="39" y="959"/>
                    <a:pt x="38" y="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 name="Google Shape;2935;p66">
              <a:extLst>
                <a:ext uri="{FF2B5EF4-FFF2-40B4-BE49-F238E27FC236}">
                  <a16:creationId xmlns:a16="http://schemas.microsoft.com/office/drawing/2014/main" id="{7FFCF6C0-3E36-4D7B-C7F7-37BE06D3540C}"/>
                </a:ext>
              </a:extLst>
            </p:cNvPr>
            <p:cNvSpPr/>
            <p:nvPr/>
          </p:nvSpPr>
          <p:spPr>
            <a:xfrm>
              <a:off x="6288561" y="625224"/>
              <a:ext cx="88977" cy="42318"/>
            </a:xfrm>
            <a:custGeom>
              <a:avLst/>
              <a:gdLst/>
              <a:ahLst/>
              <a:cxnLst/>
              <a:rect l="l" t="t" r="r" b="b"/>
              <a:pathLst>
                <a:path w="328" h="156" extrusionOk="0">
                  <a:moveTo>
                    <a:pt x="17" y="156"/>
                  </a:moveTo>
                  <a:cubicBezTo>
                    <a:pt x="10" y="156"/>
                    <a:pt x="4" y="152"/>
                    <a:pt x="1" y="145"/>
                  </a:cubicBezTo>
                  <a:cubicBezTo>
                    <a:pt x="-3" y="136"/>
                    <a:pt x="1" y="125"/>
                    <a:pt x="10" y="122"/>
                  </a:cubicBezTo>
                  <a:lnTo>
                    <a:pt x="303" y="2"/>
                  </a:lnTo>
                  <a:cubicBezTo>
                    <a:pt x="313" y="-2"/>
                    <a:pt x="323" y="2"/>
                    <a:pt x="326" y="11"/>
                  </a:cubicBezTo>
                  <a:cubicBezTo>
                    <a:pt x="330" y="20"/>
                    <a:pt x="326" y="31"/>
                    <a:pt x="317" y="34"/>
                  </a:cubicBezTo>
                  <a:lnTo>
                    <a:pt x="24" y="154"/>
                  </a:lnTo>
                  <a:cubicBezTo>
                    <a:pt x="22" y="155"/>
                    <a:pt x="19" y="156"/>
                    <a:pt x="17" y="156"/>
                  </a:cubicBezTo>
                  <a:close/>
                </a:path>
              </a:pathLst>
            </a:custGeom>
            <a:solidFill>
              <a:schemeClr val="dk1"/>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 name="Google Shape;2936;p66">
              <a:extLst>
                <a:ext uri="{FF2B5EF4-FFF2-40B4-BE49-F238E27FC236}">
                  <a16:creationId xmlns:a16="http://schemas.microsoft.com/office/drawing/2014/main" id="{ACDEF1CA-E9F9-B94D-36C5-1F1F2A16B5FF}"/>
                </a:ext>
              </a:extLst>
            </p:cNvPr>
            <p:cNvSpPr/>
            <p:nvPr/>
          </p:nvSpPr>
          <p:spPr>
            <a:xfrm>
              <a:off x="6418499" y="586161"/>
              <a:ext cx="48829" cy="149741"/>
            </a:xfrm>
            <a:custGeom>
              <a:avLst/>
              <a:gdLst/>
              <a:ahLst/>
              <a:cxnLst/>
              <a:rect l="l" t="t" r="r" b="b"/>
              <a:pathLst>
                <a:path w="180" h="552" extrusionOk="0">
                  <a:moveTo>
                    <a:pt x="162" y="552"/>
                  </a:moveTo>
                  <a:cubicBezTo>
                    <a:pt x="159" y="552"/>
                    <a:pt x="156" y="551"/>
                    <a:pt x="153" y="549"/>
                  </a:cubicBezTo>
                  <a:cubicBezTo>
                    <a:pt x="-122" y="389"/>
                    <a:pt x="56" y="14"/>
                    <a:pt x="58" y="10"/>
                  </a:cubicBezTo>
                  <a:cubicBezTo>
                    <a:pt x="62" y="1"/>
                    <a:pt x="72" y="-2"/>
                    <a:pt x="81" y="2"/>
                  </a:cubicBezTo>
                  <a:cubicBezTo>
                    <a:pt x="90" y="6"/>
                    <a:pt x="94" y="17"/>
                    <a:pt x="89" y="26"/>
                  </a:cubicBezTo>
                  <a:cubicBezTo>
                    <a:pt x="89" y="27"/>
                    <a:pt x="47" y="115"/>
                    <a:pt x="36" y="221"/>
                  </a:cubicBezTo>
                  <a:cubicBezTo>
                    <a:pt x="23" y="359"/>
                    <a:pt x="68" y="459"/>
                    <a:pt x="171" y="519"/>
                  </a:cubicBezTo>
                  <a:cubicBezTo>
                    <a:pt x="180" y="524"/>
                    <a:pt x="182" y="534"/>
                    <a:pt x="178" y="543"/>
                  </a:cubicBezTo>
                  <a:cubicBezTo>
                    <a:pt x="174" y="549"/>
                    <a:pt x="168" y="552"/>
                    <a:pt x="162" y="5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 name="Google Shape;2937;p66">
              <a:extLst>
                <a:ext uri="{FF2B5EF4-FFF2-40B4-BE49-F238E27FC236}">
                  <a16:creationId xmlns:a16="http://schemas.microsoft.com/office/drawing/2014/main" id="{DE22E709-7A60-1BDB-E872-DDCB97D77FEB}"/>
                </a:ext>
              </a:extLst>
            </p:cNvPr>
            <p:cNvSpPr/>
            <p:nvPr/>
          </p:nvSpPr>
          <p:spPr>
            <a:xfrm>
              <a:off x="6501237" y="558763"/>
              <a:ext cx="54797" cy="147300"/>
            </a:xfrm>
            <a:custGeom>
              <a:avLst/>
              <a:gdLst/>
              <a:ahLst/>
              <a:cxnLst/>
              <a:rect l="l" t="t" r="r" b="b"/>
              <a:pathLst>
                <a:path w="202" h="543" extrusionOk="0">
                  <a:moveTo>
                    <a:pt x="126" y="543"/>
                  </a:moveTo>
                  <a:cubicBezTo>
                    <a:pt x="123" y="543"/>
                    <a:pt x="120" y="542"/>
                    <a:pt x="118" y="541"/>
                  </a:cubicBezTo>
                  <a:cubicBezTo>
                    <a:pt x="109" y="536"/>
                    <a:pt x="106" y="526"/>
                    <a:pt x="110" y="517"/>
                  </a:cubicBezTo>
                  <a:cubicBezTo>
                    <a:pt x="182" y="379"/>
                    <a:pt x="187" y="255"/>
                    <a:pt x="125" y="150"/>
                  </a:cubicBezTo>
                  <a:cubicBezTo>
                    <a:pt x="78" y="71"/>
                    <a:pt x="10" y="33"/>
                    <a:pt x="9" y="32"/>
                  </a:cubicBezTo>
                  <a:cubicBezTo>
                    <a:pt x="1" y="28"/>
                    <a:pt x="-2" y="17"/>
                    <a:pt x="2" y="9"/>
                  </a:cubicBezTo>
                  <a:cubicBezTo>
                    <a:pt x="7" y="0"/>
                    <a:pt x="18" y="-3"/>
                    <a:pt x="26" y="2"/>
                  </a:cubicBezTo>
                  <a:cubicBezTo>
                    <a:pt x="29" y="3"/>
                    <a:pt x="328" y="175"/>
                    <a:pt x="141" y="533"/>
                  </a:cubicBezTo>
                  <a:cubicBezTo>
                    <a:pt x="138" y="540"/>
                    <a:pt x="132" y="543"/>
                    <a:pt x="126" y="54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 name="Google Shape;2938;p66">
              <a:extLst>
                <a:ext uri="{FF2B5EF4-FFF2-40B4-BE49-F238E27FC236}">
                  <a16:creationId xmlns:a16="http://schemas.microsoft.com/office/drawing/2014/main" id="{D8461D84-7E83-E7F8-2E9B-8A6F337631B7}"/>
                </a:ext>
              </a:extLst>
            </p:cNvPr>
            <p:cNvSpPr/>
            <p:nvPr/>
          </p:nvSpPr>
          <p:spPr>
            <a:xfrm>
              <a:off x="6447254" y="619527"/>
              <a:ext cx="65919" cy="50727"/>
            </a:xfrm>
            <a:custGeom>
              <a:avLst/>
              <a:gdLst/>
              <a:ahLst/>
              <a:cxnLst/>
              <a:rect l="l" t="t" r="r" b="b"/>
              <a:pathLst>
                <a:path w="243" h="187" extrusionOk="0">
                  <a:moveTo>
                    <a:pt x="226" y="187"/>
                  </a:moveTo>
                  <a:cubicBezTo>
                    <a:pt x="222" y="187"/>
                    <a:pt x="219" y="185"/>
                    <a:pt x="215" y="183"/>
                  </a:cubicBezTo>
                  <a:lnTo>
                    <a:pt x="7" y="32"/>
                  </a:lnTo>
                  <a:cubicBezTo>
                    <a:pt x="-1" y="26"/>
                    <a:pt x="-2" y="15"/>
                    <a:pt x="3" y="7"/>
                  </a:cubicBezTo>
                  <a:cubicBezTo>
                    <a:pt x="9" y="-1"/>
                    <a:pt x="20" y="-2"/>
                    <a:pt x="28" y="3"/>
                  </a:cubicBezTo>
                  <a:lnTo>
                    <a:pt x="236" y="155"/>
                  </a:lnTo>
                  <a:cubicBezTo>
                    <a:pt x="244" y="160"/>
                    <a:pt x="246" y="171"/>
                    <a:pt x="240" y="179"/>
                  </a:cubicBezTo>
                  <a:cubicBezTo>
                    <a:pt x="237" y="184"/>
                    <a:pt x="231" y="187"/>
                    <a:pt x="226" y="187"/>
                  </a:cubicBezTo>
                  <a:close/>
                </a:path>
              </a:pathLst>
            </a:custGeom>
            <a:solidFill>
              <a:schemeClr val="dk1"/>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 name="Google Shape;2939;p66">
              <a:extLst>
                <a:ext uri="{FF2B5EF4-FFF2-40B4-BE49-F238E27FC236}">
                  <a16:creationId xmlns:a16="http://schemas.microsoft.com/office/drawing/2014/main" id="{7461E129-1095-2695-35D1-AB76A0B66134}"/>
                </a:ext>
              </a:extLst>
            </p:cNvPr>
            <p:cNvSpPr/>
            <p:nvPr/>
          </p:nvSpPr>
          <p:spPr>
            <a:xfrm>
              <a:off x="6447525" y="601352"/>
              <a:ext cx="53440" cy="79753"/>
            </a:xfrm>
            <a:custGeom>
              <a:avLst/>
              <a:gdLst/>
              <a:ahLst/>
              <a:cxnLst/>
              <a:rect l="l" t="t" r="r" b="b"/>
              <a:pathLst>
                <a:path w="197" h="294" extrusionOk="0">
                  <a:moveTo>
                    <a:pt x="17" y="294"/>
                  </a:moveTo>
                  <a:cubicBezTo>
                    <a:pt x="14" y="294"/>
                    <a:pt x="11" y="293"/>
                    <a:pt x="8" y="291"/>
                  </a:cubicBezTo>
                  <a:cubicBezTo>
                    <a:pt x="-1" y="286"/>
                    <a:pt x="-3" y="275"/>
                    <a:pt x="2" y="267"/>
                  </a:cubicBezTo>
                  <a:lnTo>
                    <a:pt x="164" y="9"/>
                  </a:lnTo>
                  <a:cubicBezTo>
                    <a:pt x="169" y="0"/>
                    <a:pt x="181" y="-2"/>
                    <a:pt x="190" y="3"/>
                  </a:cubicBezTo>
                  <a:cubicBezTo>
                    <a:pt x="198" y="8"/>
                    <a:pt x="200" y="19"/>
                    <a:pt x="195" y="27"/>
                  </a:cubicBezTo>
                  <a:lnTo>
                    <a:pt x="32" y="285"/>
                  </a:lnTo>
                  <a:cubicBezTo>
                    <a:pt x="29" y="291"/>
                    <a:pt x="23" y="294"/>
                    <a:pt x="17" y="2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1" name="Google Shape;2946;p66">
            <a:extLst>
              <a:ext uri="{FF2B5EF4-FFF2-40B4-BE49-F238E27FC236}">
                <a16:creationId xmlns:a16="http://schemas.microsoft.com/office/drawing/2014/main" id="{9B46AD3C-DEBE-69D1-DBA9-3748D254B223}"/>
              </a:ext>
            </a:extLst>
          </p:cNvPr>
          <p:cNvGrpSpPr/>
          <p:nvPr/>
        </p:nvGrpSpPr>
        <p:grpSpPr>
          <a:xfrm>
            <a:off x="8129192" y="627394"/>
            <a:ext cx="330949" cy="223527"/>
            <a:chOff x="6729374" y="1039453"/>
            <a:chExt cx="330949" cy="223527"/>
          </a:xfrm>
        </p:grpSpPr>
        <p:sp>
          <p:nvSpPr>
            <p:cNvPr id="52" name="Google Shape;2947;p66">
              <a:extLst>
                <a:ext uri="{FF2B5EF4-FFF2-40B4-BE49-F238E27FC236}">
                  <a16:creationId xmlns:a16="http://schemas.microsoft.com/office/drawing/2014/main" id="{6EB7BBD5-B850-2EA3-94C9-9011BE8A89DB}"/>
                </a:ext>
              </a:extLst>
            </p:cNvPr>
            <p:cNvSpPr/>
            <p:nvPr/>
          </p:nvSpPr>
          <p:spPr>
            <a:xfrm>
              <a:off x="6729374" y="1039453"/>
              <a:ext cx="330949" cy="202367"/>
            </a:xfrm>
            <a:custGeom>
              <a:avLst/>
              <a:gdLst/>
              <a:ahLst/>
              <a:cxnLst/>
              <a:rect l="l" t="t" r="r" b="b"/>
              <a:pathLst>
                <a:path w="1220" h="746" extrusionOk="0">
                  <a:moveTo>
                    <a:pt x="199" y="746"/>
                  </a:moveTo>
                  <a:cubicBezTo>
                    <a:pt x="197" y="746"/>
                    <a:pt x="196" y="746"/>
                    <a:pt x="194" y="745"/>
                  </a:cubicBezTo>
                  <a:cubicBezTo>
                    <a:pt x="187" y="743"/>
                    <a:pt x="181" y="736"/>
                    <a:pt x="181" y="728"/>
                  </a:cubicBezTo>
                  <a:lnTo>
                    <a:pt x="179" y="339"/>
                  </a:lnTo>
                  <a:lnTo>
                    <a:pt x="16" y="312"/>
                  </a:lnTo>
                  <a:cubicBezTo>
                    <a:pt x="6" y="311"/>
                    <a:pt x="-1" y="302"/>
                    <a:pt x="1" y="292"/>
                  </a:cubicBezTo>
                  <a:cubicBezTo>
                    <a:pt x="3" y="282"/>
                    <a:pt x="12" y="276"/>
                    <a:pt x="21" y="277"/>
                  </a:cubicBezTo>
                  <a:lnTo>
                    <a:pt x="199" y="307"/>
                  </a:lnTo>
                  <a:cubicBezTo>
                    <a:pt x="207" y="308"/>
                    <a:pt x="214" y="315"/>
                    <a:pt x="214" y="324"/>
                  </a:cubicBezTo>
                  <a:lnTo>
                    <a:pt x="216" y="660"/>
                  </a:lnTo>
                  <a:lnTo>
                    <a:pt x="573" y="9"/>
                  </a:lnTo>
                  <a:cubicBezTo>
                    <a:pt x="576" y="3"/>
                    <a:pt x="583" y="-1"/>
                    <a:pt x="591" y="0"/>
                  </a:cubicBezTo>
                  <a:lnTo>
                    <a:pt x="1205" y="101"/>
                  </a:lnTo>
                  <a:cubicBezTo>
                    <a:pt x="1215" y="103"/>
                    <a:pt x="1221" y="112"/>
                    <a:pt x="1220" y="122"/>
                  </a:cubicBezTo>
                  <a:cubicBezTo>
                    <a:pt x="1218" y="131"/>
                    <a:pt x="1209" y="138"/>
                    <a:pt x="1200" y="136"/>
                  </a:cubicBezTo>
                  <a:lnTo>
                    <a:pt x="598" y="37"/>
                  </a:lnTo>
                  <a:lnTo>
                    <a:pt x="214" y="737"/>
                  </a:lnTo>
                  <a:cubicBezTo>
                    <a:pt x="211" y="742"/>
                    <a:pt x="205" y="746"/>
                    <a:pt x="199" y="74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 name="Google Shape;2948;p66">
              <a:extLst>
                <a:ext uri="{FF2B5EF4-FFF2-40B4-BE49-F238E27FC236}">
                  <a16:creationId xmlns:a16="http://schemas.microsoft.com/office/drawing/2014/main" id="{3E8BC1C9-D990-E3D2-F464-6DB14B3E30D3}"/>
                </a:ext>
              </a:extLst>
            </p:cNvPr>
            <p:cNvSpPr/>
            <p:nvPr/>
          </p:nvSpPr>
          <p:spPr>
            <a:xfrm>
              <a:off x="6902173" y="1123818"/>
              <a:ext cx="83009" cy="139162"/>
            </a:xfrm>
            <a:custGeom>
              <a:avLst/>
              <a:gdLst/>
              <a:ahLst/>
              <a:cxnLst/>
              <a:rect l="l" t="t" r="r" b="b"/>
              <a:pathLst>
                <a:path w="306" h="513" extrusionOk="0">
                  <a:moveTo>
                    <a:pt x="289" y="513"/>
                  </a:moveTo>
                  <a:cubicBezTo>
                    <a:pt x="283" y="513"/>
                    <a:pt x="277" y="509"/>
                    <a:pt x="273" y="504"/>
                  </a:cubicBezTo>
                  <a:lnTo>
                    <a:pt x="3" y="27"/>
                  </a:lnTo>
                  <a:cubicBezTo>
                    <a:pt x="-2" y="18"/>
                    <a:pt x="1" y="7"/>
                    <a:pt x="10" y="2"/>
                  </a:cubicBezTo>
                  <a:cubicBezTo>
                    <a:pt x="18" y="-2"/>
                    <a:pt x="29" y="1"/>
                    <a:pt x="34" y="9"/>
                  </a:cubicBezTo>
                  <a:lnTo>
                    <a:pt x="304" y="486"/>
                  </a:lnTo>
                  <a:cubicBezTo>
                    <a:pt x="309" y="495"/>
                    <a:pt x="306" y="505"/>
                    <a:pt x="297" y="510"/>
                  </a:cubicBezTo>
                  <a:cubicBezTo>
                    <a:pt x="295" y="512"/>
                    <a:pt x="292" y="513"/>
                    <a:pt x="289" y="5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 name="Google Shape;2949;p66">
              <a:extLst>
                <a:ext uri="{FF2B5EF4-FFF2-40B4-BE49-F238E27FC236}">
                  <a16:creationId xmlns:a16="http://schemas.microsoft.com/office/drawing/2014/main" id="{39494F88-17E8-820F-5895-747F46A6C69C}"/>
                </a:ext>
              </a:extLst>
            </p:cNvPr>
            <p:cNvSpPr/>
            <p:nvPr/>
          </p:nvSpPr>
          <p:spPr>
            <a:xfrm>
              <a:off x="6863110" y="1139009"/>
              <a:ext cx="140789" cy="105253"/>
            </a:xfrm>
            <a:custGeom>
              <a:avLst/>
              <a:gdLst/>
              <a:ahLst/>
              <a:cxnLst/>
              <a:rect l="l" t="t" r="r" b="b"/>
              <a:pathLst>
                <a:path w="519" h="388" extrusionOk="0">
                  <a:moveTo>
                    <a:pt x="18" y="388"/>
                  </a:moveTo>
                  <a:cubicBezTo>
                    <a:pt x="13" y="388"/>
                    <a:pt x="8" y="386"/>
                    <a:pt x="4" y="381"/>
                  </a:cubicBezTo>
                  <a:cubicBezTo>
                    <a:pt x="-2" y="373"/>
                    <a:pt x="0" y="362"/>
                    <a:pt x="8" y="356"/>
                  </a:cubicBezTo>
                  <a:lnTo>
                    <a:pt x="492" y="3"/>
                  </a:lnTo>
                  <a:cubicBezTo>
                    <a:pt x="500" y="-2"/>
                    <a:pt x="511" y="-1"/>
                    <a:pt x="516" y="7"/>
                  </a:cubicBezTo>
                  <a:cubicBezTo>
                    <a:pt x="522" y="15"/>
                    <a:pt x="520" y="26"/>
                    <a:pt x="513" y="32"/>
                  </a:cubicBezTo>
                  <a:lnTo>
                    <a:pt x="29" y="385"/>
                  </a:lnTo>
                  <a:cubicBezTo>
                    <a:pt x="26" y="387"/>
                    <a:pt x="22" y="388"/>
                    <a:pt x="18" y="3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5" name="Google Shape;2950;p66">
            <a:extLst>
              <a:ext uri="{FF2B5EF4-FFF2-40B4-BE49-F238E27FC236}">
                <a16:creationId xmlns:a16="http://schemas.microsoft.com/office/drawing/2014/main" id="{010B0BAE-A1A3-17FA-9DF3-12571662B7BD}"/>
              </a:ext>
            </a:extLst>
          </p:cNvPr>
          <p:cNvGrpSpPr/>
          <p:nvPr/>
        </p:nvGrpSpPr>
        <p:grpSpPr>
          <a:xfrm>
            <a:off x="7555556" y="627392"/>
            <a:ext cx="150826" cy="125327"/>
            <a:chOff x="5999388" y="1257826"/>
            <a:chExt cx="150826" cy="125327"/>
          </a:xfrm>
        </p:grpSpPr>
        <p:sp>
          <p:nvSpPr>
            <p:cNvPr id="56" name="Google Shape;2951;p66">
              <a:extLst>
                <a:ext uri="{FF2B5EF4-FFF2-40B4-BE49-F238E27FC236}">
                  <a16:creationId xmlns:a16="http://schemas.microsoft.com/office/drawing/2014/main" id="{E2300328-6434-D297-68E2-7B6B3C049C78}"/>
                </a:ext>
              </a:extLst>
            </p:cNvPr>
            <p:cNvSpPr/>
            <p:nvPr/>
          </p:nvSpPr>
          <p:spPr>
            <a:xfrm>
              <a:off x="5999388" y="1302857"/>
              <a:ext cx="96030" cy="80296"/>
            </a:xfrm>
            <a:custGeom>
              <a:avLst/>
              <a:gdLst/>
              <a:ahLst/>
              <a:cxnLst/>
              <a:rect l="l" t="t" r="r" b="b"/>
              <a:pathLst>
                <a:path w="354" h="296" extrusionOk="0">
                  <a:moveTo>
                    <a:pt x="336" y="296"/>
                  </a:moveTo>
                  <a:cubicBezTo>
                    <a:pt x="334" y="296"/>
                    <a:pt x="333" y="296"/>
                    <a:pt x="332" y="296"/>
                  </a:cubicBezTo>
                  <a:cubicBezTo>
                    <a:pt x="318" y="293"/>
                    <a:pt x="307" y="284"/>
                    <a:pt x="299" y="271"/>
                  </a:cubicBezTo>
                  <a:cubicBezTo>
                    <a:pt x="283" y="243"/>
                    <a:pt x="284" y="193"/>
                    <a:pt x="291" y="144"/>
                  </a:cubicBezTo>
                  <a:cubicBezTo>
                    <a:pt x="235" y="222"/>
                    <a:pt x="155" y="298"/>
                    <a:pt x="90" y="296"/>
                  </a:cubicBezTo>
                  <a:cubicBezTo>
                    <a:pt x="63" y="296"/>
                    <a:pt x="26" y="281"/>
                    <a:pt x="7" y="217"/>
                  </a:cubicBezTo>
                  <a:cubicBezTo>
                    <a:pt x="-16" y="135"/>
                    <a:pt x="14" y="66"/>
                    <a:pt x="90" y="28"/>
                  </a:cubicBezTo>
                  <a:cubicBezTo>
                    <a:pt x="163" y="-10"/>
                    <a:pt x="262" y="-8"/>
                    <a:pt x="293" y="32"/>
                  </a:cubicBezTo>
                  <a:cubicBezTo>
                    <a:pt x="299" y="39"/>
                    <a:pt x="297" y="51"/>
                    <a:pt x="290" y="57"/>
                  </a:cubicBezTo>
                  <a:cubicBezTo>
                    <a:pt x="282" y="63"/>
                    <a:pt x="271" y="61"/>
                    <a:pt x="265" y="54"/>
                  </a:cubicBezTo>
                  <a:cubicBezTo>
                    <a:pt x="248" y="32"/>
                    <a:pt x="170" y="26"/>
                    <a:pt x="106" y="59"/>
                  </a:cubicBezTo>
                  <a:cubicBezTo>
                    <a:pt x="64" y="81"/>
                    <a:pt x="18" y="124"/>
                    <a:pt x="41" y="207"/>
                  </a:cubicBezTo>
                  <a:cubicBezTo>
                    <a:pt x="57" y="260"/>
                    <a:pt x="82" y="261"/>
                    <a:pt x="91" y="261"/>
                  </a:cubicBezTo>
                  <a:lnTo>
                    <a:pt x="92" y="261"/>
                  </a:lnTo>
                  <a:cubicBezTo>
                    <a:pt x="166" y="261"/>
                    <a:pt x="289" y="110"/>
                    <a:pt x="319" y="20"/>
                  </a:cubicBezTo>
                  <a:cubicBezTo>
                    <a:pt x="322" y="11"/>
                    <a:pt x="332" y="6"/>
                    <a:pt x="341" y="9"/>
                  </a:cubicBezTo>
                  <a:cubicBezTo>
                    <a:pt x="350" y="12"/>
                    <a:pt x="355" y="22"/>
                    <a:pt x="352" y="31"/>
                  </a:cubicBezTo>
                  <a:cubicBezTo>
                    <a:pt x="332" y="98"/>
                    <a:pt x="308" y="217"/>
                    <a:pt x="329" y="253"/>
                  </a:cubicBezTo>
                  <a:cubicBezTo>
                    <a:pt x="333" y="259"/>
                    <a:pt x="337" y="261"/>
                    <a:pt x="339" y="261"/>
                  </a:cubicBezTo>
                  <a:cubicBezTo>
                    <a:pt x="349" y="264"/>
                    <a:pt x="355" y="273"/>
                    <a:pt x="353" y="282"/>
                  </a:cubicBezTo>
                  <a:cubicBezTo>
                    <a:pt x="351" y="291"/>
                    <a:pt x="344" y="296"/>
                    <a:pt x="336"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 name="Google Shape;2952;p66">
              <a:extLst>
                <a:ext uri="{FF2B5EF4-FFF2-40B4-BE49-F238E27FC236}">
                  <a16:creationId xmlns:a16="http://schemas.microsoft.com/office/drawing/2014/main" id="{5509D3D9-515F-E793-8455-AA9BDE94FBE6}"/>
                </a:ext>
              </a:extLst>
            </p:cNvPr>
            <p:cNvSpPr/>
            <p:nvPr/>
          </p:nvSpPr>
          <p:spPr>
            <a:xfrm>
              <a:off x="6108981" y="1257826"/>
              <a:ext cx="41233" cy="66461"/>
            </a:xfrm>
            <a:custGeom>
              <a:avLst/>
              <a:gdLst/>
              <a:ahLst/>
              <a:cxnLst/>
              <a:rect l="l" t="t" r="r" b="b"/>
              <a:pathLst>
                <a:path w="152" h="245" extrusionOk="0">
                  <a:moveTo>
                    <a:pt x="57" y="189"/>
                  </a:moveTo>
                  <a:cubicBezTo>
                    <a:pt x="59" y="189"/>
                    <a:pt x="61" y="189"/>
                    <a:pt x="62" y="190"/>
                  </a:cubicBezTo>
                  <a:cubicBezTo>
                    <a:pt x="81" y="195"/>
                    <a:pt x="97" y="192"/>
                    <a:pt x="108" y="180"/>
                  </a:cubicBezTo>
                  <a:cubicBezTo>
                    <a:pt x="115" y="171"/>
                    <a:pt x="118" y="158"/>
                    <a:pt x="114" y="149"/>
                  </a:cubicBezTo>
                  <a:cubicBezTo>
                    <a:pt x="114" y="147"/>
                    <a:pt x="111" y="140"/>
                    <a:pt x="98" y="140"/>
                  </a:cubicBezTo>
                  <a:cubicBezTo>
                    <a:pt x="80" y="140"/>
                    <a:pt x="63" y="165"/>
                    <a:pt x="50" y="190"/>
                  </a:cubicBezTo>
                  <a:cubicBezTo>
                    <a:pt x="52" y="189"/>
                    <a:pt x="55" y="189"/>
                    <a:pt x="57" y="189"/>
                  </a:cubicBezTo>
                  <a:moveTo>
                    <a:pt x="17" y="245"/>
                  </a:moveTo>
                  <a:cubicBezTo>
                    <a:pt x="15" y="245"/>
                    <a:pt x="14" y="245"/>
                    <a:pt x="12" y="245"/>
                  </a:cubicBezTo>
                  <a:cubicBezTo>
                    <a:pt x="3" y="242"/>
                    <a:pt x="-3" y="232"/>
                    <a:pt x="0" y="223"/>
                  </a:cubicBezTo>
                  <a:lnTo>
                    <a:pt x="0" y="223"/>
                  </a:lnTo>
                  <a:lnTo>
                    <a:pt x="59" y="13"/>
                  </a:lnTo>
                  <a:cubicBezTo>
                    <a:pt x="61" y="4"/>
                    <a:pt x="71" y="-2"/>
                    <a:pt x="80" y="1"/>
                  </a:cubicBezTo>
                  <a:cubicBezTo>
                    <a:pt x="90" y="4"/>
                    <a:pt x="95" y="13"/>
                    <a:pt x="93" y="23"/>
                  </a:cubicBezTo>
                  <a:lnTo>
                    <a:pt x="67" y="114"/>
                  </a:lnTo>
                  <a:cubicBezTo>
                    <a:pt x="76" y="108"/>
                    <a:pt x="86" y="105"/>
                    <a:pt x="98" y="105"/>
                  </a:cubicBezTo>
                  <a:cubicBezTo>
                    <a:pt x="120" y="105"/>
                    <a:pt x="138" y="116"/>
                    <a:pt x="147" y="134"/>
                  </a:cubicBezTo>
                  <a:cubicBezTo>
                    <a:pt x="156" y="156"/>
                    <a:pt x="151" y="184"/>
                    <a:pt x="134" y="203"/>
                  </a:cubicBezTo>
                  <a:cubicBezTo>
                    <a:pt x="115" y="226"/>
                    <a:pt x="85" y="233"/>
                    <a:pt x="52" y="223"/>
                  </a:cubicBezTo>
                  <a:cubicBezTo>
                    <a:pt x="47" y="222"/>
                    <a:pt x="42" y="218"/>
                    <a:pt x="41" y="212"/>
                  </a:cubicBezTo>
                  <a:cubicBezTo>
                    <a:pt x="38" y="220"/>
                    <a:pt x="36" y="227"/>
                    <a:pt x="34" y="232"/>
                  </a:cubicBezTo>
                  <a:lnTo>
                    <a:pt x="34" y="232"/>
                  </a:lnTo>
                  <a:cubicBezTo>
                    <a:pt x="32" y="240"/>
                    <a:pt x="25" y="245"/>
                    <a:pt x="17" y="245"/>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8" name="Google Shape;2953;p66">
            <a:extLst>
              <a:ext uri="{FF2B5EF4-FFF2-40B4-BE49-F238E27FC236}">
                <a16:creationId xmlns:a16="http://schemas.microsoft.com/office/drawing/2014/main" id="{2D38D66A-B914-57AE-669B-E476D8144CBB}"/>
              </a:ext>
            </a:extLst>
          </p:cNvPr>
          <p:cNvGrpSpPr/>
          <p:nvPr/>
        </p:nvGrpSpPr>
        <p:grpSpPr>
          <a:xfrm>
            <a:off x="8314731" y="3113176"/>
            <a:ext cx="365400" cy="282663"/>
            <a:chOff x="7431963" y="1881747"/>
            <a:chExt cx="365400" cy="282663"/>
          </a:xfrm>
        </p:grpSpPr>
        <p:sp>
          <p:nvSpPr>
            <p:cNvPr id="59" name="Google Shape;2954;p66">
              <a:extLst>
                <a:ext uri="{FF2B5EF4-FFF2-40B4-BE49-F238E27FC236}">
                  <a16:creationId xmlns:a16="http://schemas.microsoft.com/office/drawing/2014/main" id="{9A1C5B13-B03B-C2EF-63D4-9BC724E4C5F1}"/>
                </a:ext>
              </a:extLst>
            </p:cNvPr>
            <p:cNvSpPr/>
            <p:nvPr/>
          </p:nvSpPr>
          <p:spPr>
            <a:xfrm>
              <a:off x="7431963" y="1953634"/>
              <a:ext cx="82737" cy="210777"/>
            </a:xfrm>
            <a:custGeom>
              <a:avLst/>
              <a:gdLst/>
              <a:ahLst/>
              <a:cxnLst/>
              <a:rect l="l" t="t" r="r" b="b"/>
              <a:pathLst>
                <a:path w="305" h="777" extrusionOk="0">
                  <a:moveTo>
                    <a:pt x="288" y="777"/>
                  </a:moveTo>
                  <a:cubicBezTo>
                    <a:pt x="283" y="777"/>
                    <a:pt x="278" y="775"/>
                    <a:pt x="275" y="771"/>
                  </a:cubicBezTo>
                  <a:lnTo>
                    <a:pt x="5" y="476"/>
                  </a:lnTo>
                  <a:cubicBezTo>
                    <a:pt x="0" y="471"/>
                    <a:pt x="-1" y="465"/>
                    <a:pt x="1" y="459"/>
                  </a:cubicBezTo>
                  <a:lnTo>
                    <a:pt x="124" y="13"/>
                  </a:lnTo>
                  <a:cubicBezTo>
                    <a:pt x="127" y="3"/>
                    <a:pt x="136" y="-2"/>
                    <a:pt x="146" y="0"/>
                  </a:cubicBezTo>
                  <a:cubicBezTo>
                    <a:pt x="155" y="3"/>
                    <a:pt x="161" y="13"/>
                    <a:pt x="158" y="22"/>
                  </a:cubicBezTo>
                  <a:lnTo>
                    <a:pt x="37" y="459"/>
                  </a:lnTo>
                  <a:lnTo>
                    <a:pt x="301" y="747"/>
                  </a:lnTo>
                  <a:cubicBezTo>
                    <a:pt x="307" y="754"/>
                    <a:pt x="307" y="766"/>
                    <a:pt x="300" y="772"/>
                  </a:cubicBezTo>
                  <a:cubicBezTo>
                    <a:pt x="296" y="775"/>
                    <a:pt x="292" y="777"/>
                    <a:pt x="288" y="7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 name="Google Shape;2955;p66">
              <a:extLst>
                <a:ext uri="{FF2B5EF4-FFF2-40B4-BE49-F238E27FC236}">
                  <a16:creationId xmlns:a16="http://schemas.microsoft.com/office/drawing/2014/main" id="{D9D970D2-73EA-5BD8-6184-E27A8D1D0ED8}"/>
                </a:ext>
              </a:extLst>
            </p:cNvPr>
            <p:cNvSpPr/>
            <p:nvPr/>
          </p:nvSpPr>
          <p:spPr>
            <a:xfrm>
              <a:off x="7507376" y="2002734"/>
              <a:ext cx="93317" cy="79753"/>
            </a:xfrm>
            <a:custGeom>
              <a:avLst/>
              <a:gdLst/>
              <a:ahLst/>
              <a:cxnLst/>
              <a:rect l="l" t="t" r="r" b="b"/>
              <a:pathLst>
                <a:path w="344" h="294" extrusionOk="0">
                  <a:moveTo>
                    <a:pt x="327" y="294"/>
                  </a:moveTo>
                  <a:cubicBezTo>
                    <a:pt x="323" y="294"/>
                    <a:pt x="319" y="293"/>
                    <a:pt x="316" y="290"/>
                  </a:cubicBezTo>
                  <a:lnTo>
                    <a:pt x="6" y="31"/>
                  </a:lnTo>
                  <a:cubicBezTo>
                    <a:pt x="-1" y="25"/>
                    <a:pt x="-2" y="14"/>
                    <a:pt x="4" y="6"/>
                  </a:cubicBezTo>
                  <a:cubicBezTo>
                    <a:pt x="10" y="-1"/>
                    <a:pt x="22" y="-2"/>
                    <a:pt x="29" y="4"/>
                  </a:cubicBezTo>
                  <a:lnTo>
                    <a:pt x="338" y="263"/>
                  </a:lnTo>
                  <a:cubicBezTo>
                    <a:pt x="346" y="269"/>
                    <a:pt x="347" y="280"/>
                    <a:pt x="340" y="288"/>
                  </a:cubicBezTo>
                  <a:cubicBezTo>
                    <a:pt x="337" y="292"/>
                    <a:pt x="332" y="294"/>
                    <a:pt x="327" y="2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 name="Google Shape;2956;p66">
              <a:extLst>
                <a:ext uri="{FF2B5EF4-FFF2-40B4-BE49-F238E27FC236}">
                  <a16:creationId xmlns:a16="http://schemas.microsoft.com/office/drawing/2014/main" id="{6C0B94F3-4FCE-7F19-DC02-1805AEEDC49D}"/>
                </a:ext>
              </a:extLst>
            </p:cNvPr>
            <p:cNvSpPr/>
            <p:nvPr/>
          </p:nvSpPr>
          <p:spPr>
            <a:xfrm>
              <a:off x="7528806" y="1985644"/>
              <a:ext cx="45845" cy="98471"/>
            </a:xfrm>
            <a:custGeom>
              <a:avLst/>
              <a:gdLst/>
              <a:ahLst/>
              <a:cxnLst/>
              <a:rect l="l" t="t" r="r" b="b"/>
              <a:pathLst>
                <a:path w="169" h="363" extrusionOk="0">
                  <a:moveTo>
                    <a:pt x="18" y="363"/>
                  </a:moveTo>
                  <a:cubicBezTo>
                    <a:pt x="16" y="363"/>
                    <a:pt x="13" y="363"/>
                    <a:pt x="11" y="362"/>
                  </a:cubicBezTo>
                  <a:cubicBezTo>
                    <a:pt x="2" y="358"/>
                    <a:pt x="-2" y="348"/>
                    <a:pt x="1" y="339"/>
                  </a:cubicBezTo>
                  <a:lnTo>
                    <a:pt x="135" y="10"/>
                  </a:lnTo>
                  <a:cubicBezTo>
                    <a:pt x="139" y="1"/>
                    <a:pt x="149" y="-3"/>
                    <a:pt x="158" y="1"/>
                  </a:cubicBezTo>
                  <a:cubicBezTo>
                    <a:pt x="167" y="4"/>
                    <a:pt x="172" y="15"/>
                    <a:pt x="168" y="24"/>
                  </a:cubicBezTo>
                  <a:lnTo>
                    <a:pt x="34" y="352"/>
                  </a:lnTo>
                  <a:cubicBezTo>
                    <a:pt x="31" y="359"/>
                    <a:pt x="25" y="363"/>
                    <a:pt x="18"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 name="Google Shape;2957;p66">
              <a:extLst>
                <a:ext uri="{FF2B5EF4-FFF2-40B4-BE49-F238E27FC236}">
                  <a16:creationId xmlns:a16="http://schemas.microsoft.com/office/drawing/2014/main" id="{F27B1E08-69EE-7274-ED78-681E48C61C4A}"/>
                </a:ext>
              </a:extLst>
            </p:cNvPr>
            <p:cNvSpPr/>
            <p:nvPr/>
          </p:nvSpPr>
          <p:spPr>
            <a:xfrm>
              <a:off x="7613713" y="2063227"/>
              <a:ext cx="19803" cy="37978"/>
            </a:xfrm>
            <a:custGeom>
              <a:avLst/>
              <a:gdLst/>
              <a:ahLst/>
              <a:cxnLst/>
              <a:rect l="l" t="t" r="r" b="b"/>
              <a:pathLst>
                <a:path w="73" h="140" extrusionOk="0">
                  <a:moveTo>
                    <a:pt x="18" y="140"/>
                  </a:moveTo>
                  <a:cubicBezTo>
                    <a:pt x="11" y="140"/>
                    <a:pt x="4" y="135"/>
                    <a:pt x="1" y="127"/>
                  </a:cubicBezTo>
                  <a:cubicBezTo>
                    <a:pt x="-1" y="118"/>
                    <a:pt x="4" y="108"/>
                    <a:pt x="13" y="106"/>
                  </a:cubicBezTo>
                  <a:cubicBezTo>
                    <a:pt x="31" y="100"/>
                    <a:pt x="39" y="51"/>
                    <a:pt x="38" y="18"/>
                  </a:cubicBezTo>
                  <a:cubicBezTo>
                    <a:pt x="38" y="8"/>
                    <a:pt x="45" y="0"/>
                    <a:pt x="55" y="0"/>
                  </a:cubicBezTo>
                  <a:cubicBezTo>
                    <a:pt x="65" y="-1"/>
                    <a:pt x="73" y="7"/>
                    <a:pt x="73" y="17"/>
                  </a:cubicBezTo>
                  <a:cubicBezTo>
                    <a:pt x="74" y="34"/>
                    <a:pt x="74" y="124"/>
                    <a:pt x="23" y="139"/>
                  </a:cubicBezTo>
                  <a:cubicBezTo>
                    <a:pt x="22" y="140"/>
                    <a:pt x="20" y="140"/>
                    <a:pt x="18" y="140"/>
                  </a:cubicBez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2958;p66">
              <a:extLst>
                <a:ext uri="{FF2B5EF4-FFF2-40B4-BE49-F238E27FC236}">
                  <a16:creationId xmlns:a16="http://schemas.microsoft.com/office/drawing/2014/main" id="{348EBAE2-DFAC-0DF6-9276-3038AA734279}"/>
                </a:ext>
              </a:extLst>
            </p:cNvPr>
            <p:cNvSpPr/>
            <p:nvPr/>
          </p:nvSpPr>
          <p:spPr>
            <a:xfrm>
              <a:off x="7634601" y="1975064"/>
              <a:ext cx="60222" cy="46930"/>
            </a:xfrm>
            <a:custGeom>
              <a:avLst/>
              <a:gdLst/>
              <a:ahLst/>
              <a:cxnLst/>
              <a:rect l="l" t="t" r="r" b="b"/>
              <a:pathLst>
                <a:path w="222" h="173" extrusionOk="0">
                  <a:moveTo>
                    <a:pt x="204" y="173"/>
                  </a:moveTo>
                  <a:cubicBezTo>
                    <a:pt x="201" y="173"/>
                    <a:pt x="197" y="172"/>
                    <a:pt x="194" y="170"/>
                  </a:cubicBezTo>
                  <a:lnTo>
                    <a:pt x="8" y="31"/>
                  </a:lnTo>
                  <a:cubicBezTo>
                    <a:pt x="0" y="25"/>
                    <a:pt x="-2" y="14"/>
                    <a:pt x="4" y="6"/>
                  </a:cubicBezTo>
                  <a:cubicBezTo>
                    <a:pt x="10" y="-1"/>
                    <a:pt x="21" y="-3"/>
                    <a:pt x="29" y="3"/>
                  </a:cubicBezTo>
                  <a:lnTo>
                    <a:pt x="215" y="141"/>
                  </a:lnTo>
                  <a:cubicBezTo>
                    <a:pt x="223" y="147"/>
                    <a:pt x="224" y="158"/>
                    <a:pt x="219" y="166"/>
                  </a:cubicBezTo>
                  <a:cubicBezTo>
                    <a:pt x="215" y="171"/>
                    <a:pt x="210" y="173"/>
                    <a:pt x="204" y="173"/>
                  </a:cubicBezTo>
                  <a:close/>
                </a:path>
              </a:pathLst>
            </a:custGeom>
            <a:solidFill>
              <a:schemeClr val="dk1"/>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0" name="Google Shape;2959;p66">
              <a:extLst>
                <a:ext uri="{FF2B5EF4-FFF2-40B4-BE49-F238E27FC236}">
                  <a16:creationId xmlns:a16="http://schemas.microsoft.com/office/drawing/2014/main" id="{E4EAB66C-253E-9C7E-3386-B0768D966EDC}"/>
                </a:ext>
              </a:extLst>
            </p:cNvPr>
            <p:cNvSpPr/>
            <p:nvPr/>
          </p:nvSpPr>
          <p:spPr>
            <a:xfrm>
              <a:off x="7654133" y="1944139"/>
              <a:ext cx="59408" cy="189346"/>
            </a:xfrm>
            <a:custGeom>
              <a:avLst/>
              <a:gdLst/>
              <a:ahLst/>
              <a:cxnLst/>
              <a:rect l="l" t="t" r="r" b="b"/>
              <a:pathLst>
                <a:path w="219" h="698" extrusionOk="0">
                  <a:moveTo>
                    <a:pt x="18" y="698"/>
                  </a:moveTo>
                  <a:cubicBezTo>
                    <a:pt x="16" y="698"/>
                    <a:pt x="14" y="698"/>
                    <a:pt x="13" y="697"/>
                  </a:cubicBezTo>
                  <a:cubicBezTo>
                    <a:pt x="3" y="694"/>
                    <a:pt x="-2" y="685"/>
                    <a:pt x="1" y="675"/>
                  </a:cubicBezTo>
                  <a:lnTo>
                    <a:pt x="185" y="12"/>
                  </a:lnTo>
                  <a:cubicBezTo>
                    <a:pt x="187" y="3"/>
                    <a:pt x="197" y="-3"/>
                    <a:pt x="207" y="0"/>
                  </a:cubicBezTo>
                  <a:cubicBezTo>
                    <a:pt x="216" y="3"/>
                    <a:pt x="221" y="12"/>
                    <a:pt x="219" y="22"/>
                  </a:cubicBezTo>
                  <a:lnTo>
                    <a:pt x="35" y="685"/>
                  </a:lnTo>
                  <a:cubicBezTo>
                    <a:pt x="32" y="693"/>
                    <a:pt x="25" y="698"/>
                    <a:pt x="18" y="6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1" name="Google Shape;2960;p66">
              <a:extLst>
                <a:ext uri="{FF2B5EF4-FFF2-40B4-BE49-F238E27FC236}">
                  <a16:creationId xmlns:a16="http://schemas.microsoft.com/office/drawing/2014/main" id="{D18EF122-D1F5-76A9-8B7A-E93EA2AF5F9E}"/>
                </a:ext>
              </a:extLst>
            </p:cNvPr>
            <p:cNvSpPr/>
            <p:nvPr/>
          </p:nvSpPr>
          <p:spPr>
            <a:xfrm>
              <a:off x="7706488" y="1881747"/>
              <a:ext cx="90875" cy="201554"/>
            </a:xfrm>
            <a:custGeom>
              <a:avLst/>
              <a:gdLst/>
              <a:ahLst/>
              <a:cxnLst/>
              <a:rect l="l" t="t" r="r" b="b"/>
              <a:pathLst>
                <a:path w="335" h="743" extrusionOk="0">
                  <a:moveTo>
                    <a:pt x="189" y="743"/>
                  </a:moveTo>
                  <a:cubicBezTo>
                    <a:pt x="188" y="743"/>
                    <a:pt x="186" y="743"/>
                    <a:pt x="184" y="742"/>
                  </a:cubicBezTo>
                  <a:cubicBezTo>
                    <a:pt x="175" y="739"/>
                    <a:pt x="170" y="729"/>
                    <a:pt x="173" y="720"/>
                  </a:cubicBezTo>
                  <a:lnTo>
                    <a:pt x="297" y="359"/>
                  </a:lnTo>
                  <a:lnTo>
                    <a:pt x="5" y="28"/>
                  </a:lnTo>
                  <a:cubicBezTo>
                    <a:pt x="-2" y="21"/>
                    <a:pt x="-1" y="10"/>
                    <a:pt x="6" y="4"/>
                  </a:cubicBezTo>
                  <a:cubicBezTo>
                    <a:pt x="13" y="-3"/>
                    <a:pt x="24" y="-2"/>
                    <a:pt x="31" y="5"/>
                  </a:cubicBezTo>
                  <a:lnTo>
                    <a:pt x="330" y="344"/>
                  </a:lnTo>
                  <a:cubicBezTo>
                    <a:pt x="334" y="348"/>
                    <a:pt x="336" y="355"/>
                    <a:pt x="334" y="361"/>
                  </a:cubicBezTo>
                  <a:lnTo>
                    <a:pt x="206" y="731"/>
                  </a:lnTo>
                  <a:cubicBezTo>
                    <a:pt x="204" y="739"/>
                    <a:pt x="197" y="743"/>
                    <a:pt x="189" y="74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562" name="Google Shape;2961;p66">
            <a:extLst>
              <a:ext uri="{FF2B5EF4-FFF2-40B4-BE49-F238E27FC236}">
                <a16:creationId xmlns:a16="http://schemas.microsoft.com/office/drawing/2014/main" id="{37BD4359-E0AC-AB5B-CF19-E397FD9F4242}"/>
              </a:ext>
            </a:extLst>
          </p:cNvPr>
          <p:cNvGrpSpPr/>
          <p:nvPr/>
        </p:nvGrpSpPr>
        <p:grpSpPr>
          <a:xfrm rot="1153169">
            <a:off x="7888992" y="4272115"/>
            <a:ext cx="269381" cy="358904"/>
            <a:chOff x="5471497" y="3902439"/>
            <a:chExt cx="269371" cy="358890"/>
          </a:xfrm>
        </p:grpSpPr>
        <p:sp>
          <p:nvSpPr>
            <p:cNvPr id="2563" name="Google Shape;2962;p66">
              <a:extLst>
                <a:ext uri="{FF2B5EF4-FFF2-40B4-BE49-F238E27FC236}">
                  <a16:creationId xmlns:a16="http://schemas.microsoft.com/office/drawing/2014/main" id="{54209B77-A779-D420-02D6-4DE8965D6B9A}"/>
                </a:ext>
              </a:extLst>
            </p:cNvPr>
            <p:cNvSpPr/>
            <p:nvPr/>
          </p:nvSpPr>
          <p:spPr>
            <a:xfrm>
              <a:off x="5471497" y="3902439"/>
              <a:ext cx="269371" cy="358890"/>
            </a:xfrm>
            <a:custGeom>
              <a:avLst/>
              <a:gdLst/>
              <a:ahLst/>
              <a:cxnLst/>
              <a:rect l="l" t="t" r="r" b="b"/>
              <a:pathLst>
                <a:path w="993" h="1323" extrusionOk="0">
                  <a:moveTo>
                    <a:pt x="457" y="52"/>
                  </a:moveTo>
                  <a:lnTo>
                    <a:pt x="52" y="1258"/>
                  </a:lnTo>
                  <a:lnTo>
                    <a:pt x="949" y="601"/>
                  </a:lnTo>
                  <a:lnTo>
                    <a:pt x="457" y="52"/>
                  </a:lnTo>
                  <a:moveTo>
                    <a:pt x="17" y="1323"/>
                  </a:moveTo>
                  <a:cubicBezTo>
                    <a:pt x="13" y="1323"/>
                    <a:pt x="10" y="1322"/>
                    <a:pt x="7" y="1320"/>
                  </a:cubicBezTo>
                  <a:cubicBezTo>
                    <a:pt x="0" y="1315"/>
                    <a:pt x="-2" y="1307"/>
                    <a:pt x="0" y="1300"/>
                  </a:cubicBezTo>
                  <a:lnTo>
                    <a:pt x="433" y="12"/>
                  </a:lnTo>
                  <a:cubicBezTo>
                    <a:pt x="435" y="6"/>
                    <a:pt x="440" y="1"/>
                    <a:pt x="446" y="0"/>
                  </a:cubicBezTo>
                  <a:cubicBezTo>
                    <a:pt x="452" y="-1"/>
                    <a:pt x="459" y="1"/>
                    <a:pt x="463" y="6"/>
                  </a:cubicBezTo>
                  <a:lnTo>
                    <a:pt x="988" y="591"/>
                  </a:lnTo>
                  <a:cubicBezTo>
                    <a:pt x="991" y="595"/>
                    <a:pt x="993" y="600"/>
                    <a:pt x="992" y="605"/>
                  </a:cubicBezTo>
                  <a:cubicBezTo>
                    <a:pt x="992" y="610"/>
                    <a:pt x="989" y="614"/>
                    <a:pt x="985" y="617"/>
                  </a:cubicBezTo>
                  <a:lnTo>
                    <a:pt x="28" y="1320"/>
                  </a:lnTo>
                  <a:cubicBezTo>
                    <a:pt x="24" y="1322"/>
                    <a:pt x="21" y="1323"/>
                    <a:pt x="17" y="13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4" name="Google Shape;2963;p66">
              <a:extLst>
                <a:ext uri="{FF2B5EF4-FFF2-40B4-BE49-F238E27FC236}">
                  <a16:creationId xmlns:a16="http://schemas.microsoft.com/office/drawing/2014/main" id="{87040EF9-1FDE-315F-939B-75C8FA57032F}"/>
                </a:ext>
              </a:extLst>
            </p:cNvPr>
            <p:cNvSpPr/>
            <p:nvPr/>
          </p:nvSpPr>
          <p:spPr>
            <a:xfrm>
              <a:off x="5666269" y="4024781"/>
              <a:ext cx="41504" cy="71615"/>
            </a:xfrm>
            <a:custGeom>
              <a:avLst/>
              <a:gdLst/>
              <a:ahLst/>
              <a:cxnLst/>
              <a:rect l="l" t="t" r="r" b="b"/>
              <a:pathLst>
                <a:path w="153" h="264" extrusionOk="0">
                  <a:moveTo>
                    <a:pt x="128" y="264"/>
                  </a:moveTo>
                  <a:cubicBezTo>
                    <a:pt x="123" y="264"/>
                    <a:pt x="118" y="262"/>
                    <a:pt x="115" y="258"/>
                  </a:cubicBezTo>
                  <a:lnTo>
                    <a:pt x="4" y="131"/>
                  </a:lnTo>
                  <a:cubicBezTo>
                    <a:pt x="1" y="128"/>
                    <a:pt x="-1" y="123"/>
                    <a:pt x="0" y="118"/>
                  </a:cubicBezTo>
                  <a:cubicBezTo>
                    <a:pt x="0" y="114"/>
                    <a:pt x="2" y="109"/>
                    <a:pt x="6" y="106"/>
                  </a:cubicBezTo>
                  <a:lnTo>
                    <a:pt x="124" y="4"/>
                  </a:lnTo>
                  <a:cubicBezTo>
                    <a:pt x="131" y="-2"/>
                    <a:pt x="142" y="-2"/>
                    <a:pt x="149" y="6"/>
                  </a:cubicBezTo>
                  <a:cubicBezTo>
                    <a:pt x="155" y="13"/>
                    <a:pt x="154" y="24"/>
                    <a:pt x="147" y="31"/>
                  </a:cubicBezTo>
                  <a:lnTo>
                    <a:pt x="42" y="121"/>
                  </a:lnTo>
                  <a:lnTo>
                    <a:pt x="141" y="235"/>
                  </a:lnTo>
                  <a:cubicBezTo>
                    <a:pt x="148" y="242"/>
                    <a:pt x="147" y="253"/>
                    <a:pt x="140" y="260"/>
                  </a:cubicBezTo>
                  <a:cubicBezTo>
                    <a:pt x="136" y="263"/>
                    <a:pt x="132" y="264"/>
                    <a:pt x="12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565" name="Google Shape;2964;p66">
            <a:extLst>
              <a:ext uri="{FF2B5EF4-FFF2-40B4-BE49-F238E27FC236}">
                <a16:creationId xmlns:a16="http://schemas.microsoft.com/office/drawing/2014/main" id="{039F5C0F-F8A4-B8EF-060E-6E786B534703}"/>
              </a:ext>
            </a:extLst>
          </p:cNvPr>
          <p:cNvGrpSpPr/>
          <p:nvPr/>
        </p:nvGrpSpPr>
        <p:grpSpPr>
          <a:xfrm>
            <a:off x="4653984" y="1193626"/>
            <a:ext cx="414500" cy="435660"/>
            <a:chOff x="4592041" y="1871710"/>
            <a:chExt cx="414500" cy="435660"/>
          </a:xfrm>
        </p:grpSpPr>
        <p:sp>
          <p:nvSpPr>
            <p:cNvPr id="2566" name="Google Shape;2965;p66">
              <a:extLst>
                <a:ext uri="{FF2B5EF4-FFF2-40B4-BE49-F238E27FC236}">
                  <a16:creationId xmlns:a16="http://schemas.microsoft.com/office/drawing/2014/main" id="{927EE6F4-D954-0699-966A-9AAA133D0E3F}"/>
                </a:ext>
              </a:extLst>
            </p:cNvPr>
            <p:cNvSpPr/>
            <p:nvPr/>
          </p:nvSpPr>
          <p:spPr>
            <a:xfrm>
              <a:off x="4611844" y="2058615"/>
              <a:ext cx="248755" cy="248755"/>
            </a:xfrm>
            <a:custGeom>
              <a:avLst/>
              <a:gdLst/>
              <a:ahLst/>
              <a:cxnLst/>
              <a:rect l="l" t="t" r="r" b="b"/>
              <a:pathLst>
                <a:path w="917" h="917" extrusionOk="0">
                  <a:moveTo>
                    <a:pt x="459" y="35"/>
                  </a:moveTo>
                  <a:cubicBezTo>
                    <a:pt x="225" y="35"/>
                    <a:pt x="36" y="225"/>
                    <a:pt x="36" y="458"/>
                  </a:cubicBezTo>
                  <a:cubicBezTo>
                    <a:pt x="36" y="691"/>
                    <a:pt x="225" y="881"/>
                    <a:pt x="459" y="881"/>
                  </a:cubicBezTo>
                  <a:cubicBezTo>
                    <a:pt x="692" y="881"/>
                    <a:pt x="882" y="691"/>
                    <a:pt x="882" y="458"/>
                  </a:cubicBezTo>
                  <a:cubicBezTo>
                    <a:pt x="882" y="225"/>
                    <a:pt x="692" y="35"/>
                    <a:pt x="459" y="35"/>
                  </a:cubicBezTo>
                  <a:moveTo>
                    <a:pt x="459" y="917"/>
                  </a:moveTo>
                  <a:cubicBezTo>
                    <a:pt x="206" y="917"/>
                    <a:pt x="0" y="711"/>
                    <a:pt x="0" y="458"/>
                  </a:cubicBezTo>
                  <a:cubicBezTo>
                    <a:pt x="0" y="205"/>
                    <a:pt x="206" y="0"/>
                    <a:pt x="459" y="0"/>
                  </a:cubicBezTo>
                  <a:cubicBezTo>
                    <a:pt x="712" y="0"/>
                    <a:pt x="917" y="205"/>
                    <a:pt x="917" y="458"/>
                  </a:cubicBezTo>
                  <a:cubicBezTo>
                    <a:pt x="917" y="711"/>
                    <a:pt x="712" y="917"/>
                    <a:pt x="459" y="9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7" name="Google Shape;2966;p66">
              <a:extLst>
                <a:ext uri="{FF2B5EF4-FFF2-40B4-BE49-F238E27FC236}">
                  <a16:creationId xmlns:a16="http://schemas.microsoft.com/office/drawing/2014/main" id="{4462D97E-A5FA-B056-9F11-209C6EF90DB7}"/>
                </a:ext>
              </a:extLst>
            </p:cNvPr>
            <p:cNvSpPr/>
            <p:nvPr/>
          </p:nvSpPr>
          <p:spPr>
            <a:xfrm>
              <a:off x="4731474" y="1940884"/>
              <a:ext cx="275068" cy="274797"/>
            </a:xfrm>
            <a:custGeom>
              <a:avLst/>
              <a:gdLst/>
              <a:ahLst/>
              <a:cxnLst/>
              <a:rect l="l" t="t" r="r" b="b"/>
              <a:pathLst>
                <a:path w="1014" h="1013" extrusionOk="0">
                  <a:moveTo>
                    <a:pt x="507" y="35"/>
                  </a:moveTo>
                  <a:cubicBezTo>
                    <a:pt x="247" y="35"/>
                    <a:pt x="35" y="246"/>
                    <a:pt x="35" y="506"/>
                  </a:cubicBezTo>
                  <a:cubicBezTo>
                    <a:pt x="35" y="766"/>
                    <a:pt x="247" y="978"/>
                    <a:pt x="507" y="978"/>
                  </a:cubicBezTo>
                  <a:cubicBezTo>
                    <a:pt x="767" y="978"/>
                    <a:pt x="978" y="766"/>
                    <a:pt x="978" y="506"/>
                  </a:cubicBezTo>
                  <a:cubicBezTo>
                    <a:pt x="978" y="246"/>
                    <a:pt x="767" y="35"/>
                    <a:pt x="507" y="35"/>
                  </a:cubicBezTo>
                  <a:moveTo>
                    <a:pt x="507" y="1013"/>
                  </a:moveTo>
                  <a:cubicBezTo>
                    <a:pt x="227" y="1013"/>
                    <a:pt x="0" y="786"/>
                    <a:pt x="0" y="506"/>
                  </a:cubicBezTo>
                  <a:cubicBezTo>
                    <a:pt x="0" y="227"/>
                    <a:pt x="227" y="0"/>
                    <a:pt x="507" y="0"/>
                  </a:cubicBezTo>
                  <a:cubicBezTo>
                    <a:pt x="786" y="0"/>
                    <a:pt x="1014" y="227"/>
                    <a:pt x="1014" y="506"/>
                  </a:cubicBezTo>
                  <a:cubicBezTo>
                    <a:pt x="1014" y="786"/>
                    <a:pt x="786" y="1013"/>
                    <a:pt x="507" y="10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8" name="Google Shape;2967;p66">
              <a:extLst>
                <a:ext uri="{FF2B5EF4-FFF2-40B4-BE49-F238E27FC236}">
                  <a16:creationId xmlns:a16="http://schemas.microsoft.com/office/drawing/2014/main" id="{CEEC2F22-91C9-945F-B20F-67606101131C}"/>
                </a:ext>
              </a:extLst>
            </p:cNvPr>
            <p:cNvSpPr/>
            <p:nvPr/>
          </p:nvSpPr>
          <p:spPr>
            <a:xfrm>
              <a:off x="4738798" y="2060785"/>
              <a:ext cx="25771" cy="65919"/>
            </a:xfrm>
            <a:custGeom>
              <a:avLst/>
              <a:gdLst/>
              <a:ahLst/>
              <a:cxnLst/>
              <a:rect l="l" t="t" r="r" b="b"/>
              <a:pathLst>
                <a:path w="95" h="243" extrusionOk="0">
                  <a:moveTo>
                    <a:pt x="18" y="243"/>
                  </a:moveTo>
                  <a:cubicBezTo>
                    <a:pt x="16" y="243"/>
                    <a:pt x="15" y="243"/>
                    <a:pt x="13" y="242"/>
                  </a:cubicBezTo>
                  <a:cubicBezTo>
                    <a:pt x="4" y="240"/>
                    <a:pt x="-2" y="230"/>
                    <a:pt x="1" y="220"/>
                  </a:cubicBezTo>
                  <a:lnTo>
                    <a:pt x="61" y="13"/>
                  </a:lnTo>
                  <a:cubicBezTo>
                    <a:pt x="63" y="4"/>
                    <a:pt x="73" y="-2"/>
                    <a:pt x="82" y="1"/>
                  </a:cubicBezTo>
                  <a:cubicBezTo>
                    <a:pt x="92" y="4"/>
                    <a:pt x="97" y="13"/>
                    <a:pt x="94" y="23"/>
                  </a:cubicBezTo>
                  <a:lnTo>
                    <a:pt x="35" y="230"/>
                  </a:lnTo>
                  <a:cubicBezTo>
                    <a:pt x="33" y="238"/>
                    <a:pt x="26" y="243"/>
                    <a:pt x="18" y="243"/>
                  </a:cubicBezTo>
                  <a:close/>
                </a:path>
              </a:pathLst>
            </a:custGeom>
            <a:solidFill>
              <a:schemeClr val="dk1"/>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9" name="Google Shape;2968;p66">
              <a:extLst>
                <a:ext uri="{FF2B5EF4-FFF2-40B4-BE49-F238E27FC236}">
                  <a16:creationId xmlns:a16="http://schemas.microsoft.com/office/drawing/2014/main" id="{36542C64-4529-1C15-3FCD-1741164B8754}"/>
                </a:ext>
              </a:extLst>
            </p:cNvPr>
            <p:cNvSpPr/>
            <p:nvPr/>
          </p:nvSpPr>
          <p:spPr>
            <a:xfrm>
              <a:off x="4755074" y="2067838"/>
              <a:ext cx="32552" cy="90604"/>
            </a:xfrm>
            <a:custGeom>
              <a:avLst/>
              <a:gdLst/>
              <a:ahLst/>
              <a:cxnLst/>
              <a:rect l="l" t="t" r="r" b="b"/>
              <a:pathLst>
                <a:path w="120" h="334" extrusionOk="0">
                  <a:moveTo>
                    <a:pt x="18" y="334"/>
                  </a:moveTo>
                  <a:cubicBezTo>
                    <a:pt x="16" y="334"/>
                    <a:pt x="14" y="334"/>
                    <a:pt x="13" y="333"/>
                  </a:cubicBezTo>
                  <a:cubicBezTo>
                    <a:pt x="3" y="331"/>
                    <a:pt x="-2" y="321"/>
                    <a:pt x="1" y="312"/>
                  </a:cubicBezTo>
                  <a:lnTo>
                    <a:pt x="85" y="13"/>
                  </a:lnTo>
                  <a:cubicBezTo>
                    <a:pt x="88" y="4"/>
                    <a:pt x="98" y="-2"/>
                    <a:pt x="107" y="1"/>
                  </a:cubicBezTo>
                  <a:cubicBezTo>
                    <a:pt x="116" y="4"/>
                    <a:pt x="122" y="13"/>
                    <a:pt x="119" y="23"/>
                  </a:cubicBezTo>
                  <a:lnTo>
                    <a:pt x="34" y="321"/>
                  </a:lnTo>
                  <a:cubicBezTo>
                    <a:pt x="32" y="329"/>
                    <a:pt x="25" y="334"/>
                    <a:pt x="18"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70" name="Google Shape;2969;p66">
              <a:extLst>
                <a:ext uri="{FF2B5EF4-FFF2-40B4-BE49-F238E27FC236}">
                  <a16:creationId xmlns:a16="http://schemas.microsoft.com/office/drawing/2014/main" id="{B86C1FF1-DAF5-E8A0-28D5-C14C87BD6C36}"/>
                </a:ext>
              </a:extLst>
            </p:cNvPr>
            <p:cNvSpPr/>
            <p:nvPr/>
          </p:nvSpPr>
          <p:spPr>
            <a:xfrm>
              <a:off x="4777861" y="2081673"/>
              <a:ext cx="33637" cy="100912"/>
            </a:xfrm>
            <a:custGeom>
              <a:avLst/>
              <a:gdLst/>
              <a:ahLst/>
              <a:cxnLst/>
              <a:rect l="l" t="t" r="r" b="b"/>
              <a:pathLst>
                <a:path w="124" h="372" extrusionOk="0">
                  <a:moveTo>
                    <a:pt x="18" y="372"/>
                  </a:moveTo>
                  <a:cubicBezTo>
                    <a:pt x="17" y="372"/>
                    <a:pt x="15" y="372"/>
                    <a:pt x="14" y="372"/>
                  </a:cubicBezTo>
                  <a:cubicBezTo>
                    <a:pt x="4" y="369"/>
                    <a:pt x="-2" y="359"/>
                    <a:pt x="1" y="350"/>
                  </a:cubicBezTo>
                  <a:lnTo>
                    <a:pt x="89" y="13"/>
                  </a:lnTo>
                  <a:cubicBezTo>
                    <a:pt x="92" y="3"/>
                    <a:pt x="101" y="-2"/>
                    <a:pt x="111" y="0"/>
                  </a:cubicBezTo>
                  <a:cubicBezTo>
                    <a:pt x="120" y="2"/>
                    <a:pt x="126" y="12"/>
                    <a:pt x="123" y="21"/>
                  </a:cubicBezTo>
                  <a:lnTo>
                    <a:pt x="35" y="359"/>
                  </a:lnTo>
                  <a:cubicBezTo>
                    <a:pt x="33" y="367"/>
                    <a:pt x="26" y="372"/>
                    <a:pt x="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71" name="Google Shape;2970;p66">
              <a:extLst>
                <a:ext uri="{FF2B5EF4-FFF2-40B4-BE49-F238E27FC236}">
                  <a16:creationId xmlns:a16="http://schemas.microsoft.com/office/drawing/2014/main" id="{1B72E746-7AB0-7D94-8EFE-B687B07A9109}"/>
                </a:ext>
              </a:extLst>
            </p:cNvPr>
            <p:cNvSpPr/>
            <p:nvPr/>
          </p:nvSpPr>
          <p:spPr>
            <a:xfrm>
              <a:off x="4811498" y="2108529"/>
              <a:ext cx="26584" cy="96301"/>
            </a:xfrm>
            <a:custGeom>
              <a:avLst/>
              <a:gdLst/>
              <a:ahLst/>
              <a:cxnLst/>
              <a:rect l="l" t="t" r="r" b="b"/>
              <a:pathLst>
                <a:path w="98" h="355" extrusionOk="0">
                  <a:moveTo>
                    <a:pt x="18" y="355"/>
                  </a:moveTo>
                  <a:cubicBezTo>
                    <a:pt x="17" y="355"/>
                    <a:pt x="16" y="355"/>
                    <a:pt x="14" y="355"/>
                  </a:cubicBezTo>
                  <a:cubicBezTo>
                    <a:pt x="5" y="353"/>
                    <a:pt x="-1" y="343"/>
                    <a:pt x="0" y="334"/>
                  </a:cubicBezTo>
                  <a:lnTo>
                    <a:pt x="63" y="14"/>
                  </a:lnTo>
                  <a:cubicBezTo>
                    <a:pt x="65" y="4"/>
                    <a:pt x="74" y="-2"/>
                    <a:pt x="84" y="0"/>
                  </a:cubicBezTo>
                  <a:cubicBezTo>
                    <a:pt x="94" y="2"/>
                    <a:pt x="100" y="11"/>
                    <a:pt x="98" y="21"/>
                  </a:cubicBezTo>
                  <a:lnTo>
                    <a:pt x="35" y="341"/>
                  </a:lnTo>
                  <a:cubicBezTo>
                    <a:pt x="33" y="349"/>
                    <a:pt x="26" y="355"/>
                    <a:pt x="18" y="3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72" name="Google Shape;2971;p66">
              <a:extLst>
                <a:ext uri="{FF2B5EF4-FFF2-40B4-BE49-F238E27FC236}">
                  <a16:creationId xmlns:a16="http://schemas.microsoft.com/office/drawing/2014/main" id="{170ADA3B-0DAF-CD41-C1F6-5AE13228BF2D}"/>
                </a:ext>
              </a:extLst>
            </p:cNvPr>
            <p:cNvSpPr/>
            <p:nvPr/>
          </p:nvSpPr>
          <p:spPr>
            <a:xfrm>
              <a:off x="4828588" y="2136741"/>
              <a:ext cx="24686" cy="74057"/>
            </a:xfrm>
            <a:custGeom>
              <a:avLst/>
              <a:gdLst/>
              <a:ahLst/>
              <a:cxnLst/>
              <a:rect l="l" t="t" r="r" b="b"/>
              <a:pathLst>
                <a:path w="91" h="273" extrusionOk="0">
                  <a:moveTo>
                    <a:pt x="18" y="273"/>
                  </a:moveTo>
                  <a:cubicBezTo>
                    <a:pt x="16" y="273"/>
                    <a:pt x="15" y="273"/>
                    <a:pt x="14" y="273"/>
                  </a:cubicBezTo>
                  <a:cubicBezTo>
                    <a:pt x="4" y="270"/>
                    <a:pt x="-2" y="261"/>
                    <a:pt x="1" y="252"/>
                  </a:cubicBezTo>
                  <a:lnTo>
                    <a:pt x="56" y="13"/>
                  </a:lnTo>
                  <a:cubicBezTo>
                    <a:pt x="58" y="4"/>
                    <a:pt x="68" y="-2"/>
                    <a:pt x="77" y="0"/>
                  </a:cubicBezTo>
                  <a:cubicBezTo>
                    <a:pt x="87" y="3"/>
                    <a:pt x="93" y="12"/>
                    <a:pt x="91" y="22"/>
                  </a:cubicBezTo>
                  <a:lnTo>
                    <a:pt x="35" y="260"/>
                  </a:lnTo>
                  <a:cubicBezTo>
                    <a:pt x="33" y="268"/>
                    <a:pt x="26" y="273"/>
                    <a:pt x="18"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73" name="Google Shape;2972;p66">
              <a:extLst>
                <a:ext uri="{FF2B5EF4-FFF2-40B4-BE49-F238E27FC236}">
                  <a16:creationId xmlns:a16="http://schemas.microsoft.com/office/drawing/2014/main" id="{49B44CB3-6807-78B5-138E-B6EFC5C09A65}"/>
                </a:ext>
              </a:extLst>
            </p:cNvPr>
            <p:cNvSpPr/>
            <p:nvPr/>
          </p:nvSpPr>
          <p:spPr>
            <a:xfrm>
              <a:off x="4592041" y="2018196"/>
              <a:ext cx="61850" cy="62663"/>
            </a:xfrm>
            <a:custGeom>
              <a:avLst/>
              <a:gdLst/>
              <a:ahLst/>
              <a:cxnLst/>
              <a:rect l="l" t="t" r="r" b="b"/>
              <a:pathLst>
                <a:path w="228" h="231" extrusionOk="0">
                  <a:moveTo>
                    <a:pt x="103" y="59"/>
                  </a:moveTo>
                  <a:cubicBezTo>
                    <a:pt x="92" y="59"/>
                    <a:pt x="62" y="77"/>
                    <a:pt x="45" y="108"/>
                  </a:cubicBezTo>
                  <a:cubicBezTo>
                    <a:pt x="29" y="137"/>
                    <a:pt x="34" y="163"/>
                    <a:pt x="60" y="185"/>
                  </a:cubicBezTo>
                  <a:cubicBezTo>
                    <a:pt x="79" y="200"/>
                    <a:pt x="87" y="195"/>
                    <a:pt x="89" y="193"/>
                  </a:cubicBezTo>
                  <a:cubicBezTo>
                    <a:pt x="112" y="178"/>
                    <a:pt x="124" y="110"/>
                    <a:pt x="120" y="58"/>
                  </a:cubicBezTo>
                  <a:cubicBezTo>
                    <a:pt x="116" y="60"/>
                    <a:pt x="111" y="61"/>
                    <a:pt x="105" y="59"/>
                  </a:cubicBezTo>
                  <a:cubicBezTo>
                    <a:pt x="105" y="59"/>
                    <a:pt x="104" y="59"/>
                    <a:pt x="103" y="59"/>
                  </a:cubicBezTo>
                  <a:moveTo>
                    <a:pt x="82" y="231"/>
                  </a:moveTo>
                  <a:cubicBezTo>
                    <a:pt x="70" y="231"/>
                    <a:pt x="55" y="226"/>
                    <a:pt x="37" y="212"/>
                  </a:cubicBezTo>
                  <a:cubicBezTo>
                    <a:pt x="-2" y="180"/>
                    <a:pt x="-10" y="136"/>
                    <a:pt x="14" y="91"/>
                  </a:cubicBezTo>
                  <a:cubicBezTo>
                    <a:pt x="35" y="52"/>
                    <a:pt x="82" y="16"/>
                    <a:pt x="115" y="26"/>
                  </a:cubicBezTo>
                  <a:cubicBezTo>
                    <a:pt x="115" y="24"/>
                    <a:pt x="114" y="23"/>
                    <a:pt x="114" y="22"/>
                  </a:cubicBezTo>
                  <a:cubicBezTo>
                    <a:pt x="111" y="13"/>
                    <a:pt x="117" y="3"/>
                    <a:pt x="126" y="1"/>
                  </a:cubicBezTo>
                  <a:cubicBezTo>
                    <a:pt x="135" y="-2"/>
                    <a:pt x="145" y="3"/>
                    <a:pt x="148" y="12"/>
                  </a:cubicBezTo>
                  <a:cubicBezTo>
                    <a:pt x="166" y="68"/>
                    <a:pt x="193" y="114"/>
                    <a:pt x="204" y="115"/>
                  </a:cubicBezTo>
                  <a:cubicBezTo>
                    <a:pt x="213" y="111"/>
                    <a:pt x="223" y="116"/>
                    <a:pt x="226" y="125"/>
                  </a:cubicBezTo>
                  <a:cubicBezTo>
                    <a:pt x="230" y="134"/>
                    <a:pt x="226" y="144"/>
                    <a:pt x="217" y="148"/>
                  </a:cubicBezTo>
                  <a:cubicBezTo>
                    <a:pt x="207" y="152"/>
                    <a:pt x="197" y="151"/>
                    <a:pt x="188" y="147"/>
                  </a:cubicBezTo>
                  <a:cubicBezTo>
                    <a:pt x="176" y="141"/>
                    <a:pt x="164" y="128"/>
                    <a:pt x="154" y="113"/>
                  </a:cubicBezTo>
                  <a:cubicBezTo>
                    <a:pt x="150" y="159"/>
                    <a:pt x="136" y="205"/>
                    <a:pt x="109" y="223"/>
                  </a:cubicBezTo>
                  <a:cubicBezTo>
                    <a:pt x="103" y="226"/>
                    <a:pt x="94" y="231"/>
                    <a:pt x="82" y="231"/>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74" name="Google Shape;2973;p66">
              <a:extLst>
                <a:ext uri="{FF2B5EF4-FFF2-40B4-BE49-F238E27FC236}">
                  <a16:creationId xmlns:a16="http://schemas.microsoft.com/office/drawing/2014/main" id="{1093F8E1-18DD-78AB-9B48-E4DA9B4B3B62}"/>
                </a:ext>
              </a:extLst>
            </p:cNvPr>
            <p:cNvSpPr/>
            <p:nvPr/>
          </p:nvSpPr>
          <p:spPr>
            <a:xfrm>
              <a:off x="4771622" y="1871710"/>
              <a:ext cx="65647" cy="78940"/>
            </a:xfrm>
            <a:custGeom>
              <a:avLst/>
              <a:gdLst/>
              <a:ahLst/>
              <a:cxnLst/>
              <a:rect l="l" t="t" r="r" b="b"/>
              <a:pathLst>
                <a:path w="242" h="291" extrusionOk="0">
                  <a:moveTo>
                    <a:pt x="157" y="291"/>
                  </a:moveTo>
                  <a:cubicBezTo>
                    <a:pt x="151" y="291"/>
                    <a:pt x="145" y="288"/>
                    <a:pt x="142" y="282"/>
                  </a:cubicBezTo>
                  <a:lnTo>
                    <a:pt x="142" y="282"/>
                  </a:lnTo>
                  <a:lnTo>
                    <a:pt x="2" y="25"/>
                  </a:lnTo>
                  <a:cubicBezTo>
                    <a:pt x="-3" y="17"/>
                    <a:pt x="0" y="6"/>
                    <a:pt x="9" y="1"/>
                  </a:cubicBezTo>
                  <a:cubicBezTo>
                    <a:pt x="17" y="-3"/>
                    <a:pt x="28" y="0"/>
                    <a:pt x="33" y="8"/>
                  </a:cubicBezTo>
                  <a:lnTo>
                    <a:pt x="102" y="135"/>
                  </a:lnTo>
                  <a:cubicBezTo>
                    <a:pt x="104" y="116"/>
                    <a:pt x="110" y="98"/>
                    <a:pt x="124" y="85"/>
                  </a:cubicBezTo>
                  <a:cubicBezTo>
                    <a:pt x="145" y="65"/>
                    <a:pt x="169" y="59"/>
                    <a:pt x="193" y="68"/>
                  </a:cubicBezTo>
                  <a:cubicBezTo>
                    <a:pt x="220" y="79"/>
                    <a:pt x="240" y="108"/>
                    <a:pt x="242" y="141"/>
                  </a:cubicBezTo>
                  <a:cubicBezTo>
                    <a:pt x="244" y="178"/>
                    <a:pt x="223" y="211"/>
                    <a:pt x="185" y="231"/>
                  </a:cubicBezTo>
                  <a:cubicBezTo>
                    <a:pt x="176" y="236"/>
                    <a:pt x="165" y="232"/>
                    <a:pt x="161" y="224"/>
                  </a:cubicBezTo>
                  <a:cubicBezTo>
                    <a:pt x="156" y="215"/>
                    <a:pt x="160" y="205"/>
                    <a:pt x="168" y="200"/>
                  </a:cubicBezTo>
                  <a:cubicBezTo>
                    <a:pt x="203" y="182"/>
                    <a:pt x="207" y="156"/>
                    <a:pt x="206" y="143"/>
                  </a:cubicBezTo>
                  <a:cubicBezTo>
                    <a:pt x="205" y="124"/>
                    <a:pt x="194" y="106"/>
                    <a:pt x="180" y="101"/>
                  </a:cubicBezTo>
                  <a:cubicBezTo>
                    <a:pt x="170" y="97"/>
                    <a:pt x="159" y="100"/>
                    <a:pt x="149" y="110"/>
                  </a:cubicBezTo>
                  <a:cubicBezTo>
                    <a:pt x="117" y="141"/>
                    <a:pt x="156" y="235"/>
                    <a:pt x="173" y="265"/>
                  </a:cubicBezTo>
                  <a:lnTo>
                    <a:pt x="173" y="265"/>
                  </a:lnTo>
                  <a:lnTo>
                    <a:pt x="173" y="265"/>
                  </a:lnTo>
                  <a:cubicBezTo>
                    <a:pt x="178" y="274"/>
                    <a:pt x="174" y="285"/>
                    <a:pt x="166" y="289"/>
                  </a:cubicBezTo>
                  <a:cubicBezTo>
                    <a:pt x="163" y="291"/>
                    <a:pt x="160" y="291"/>
                    <a:pt x="157" y="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575" name="Google Shape;2974;p66">
            <a:extLst>
              <a:ext uri="{FF2B5EF4-FFF2-40B4-BE49-F238E27FC236}">
                <a16:creationId xmlns:a16="http://schemas.microsoft.com/office/drawing/2014/main" id="{6FE91107-8C64-C3C5-0308-C87C49F3473B}"/>
              </a:ext>
            </a:extLst>
          </p:cNvPr>
          <p:cNvGrpSpPr/>
          <p:nvPr/>
        </p:nvGrpSpPr>
        <p:grpSpPr>
          <a:xfrm>
            <a:off x="5532898" y="1079964"/>
            <a:ext cx="254994" cy="169001"/>
            <a:chOff x="5470955" y="1758048"/>
            <a:chExt cx="254994" cy="169001"/>
          </a:xfrm>
        </p:grpSpPr>
        <p:sp>
          <p:nvSpPr>
            <p:cNvPr id="2576" name="Google Shape;2975;p66">
              <a:extLst>
                <a:ext uri="{FF2B5EF4-FFF2-40B4-BE49-F238E27FC236}">
                  <a16:creationId xmlns:a16="http://schemas.microsoft.com/office/drawing/2014/main" id="{8B2C7232-677F-64B1-EDB2-3DECBBFEDEB0}"/>
                </a:ext>
              </a:extLst>
            </p:cNvPr>
            <p:cNvSpPr/>
            <p:nvPr/>
          </p:nvSpPr>
          <p:spPr>
            <a:xfrm>
              <a:off x="5470955" y="1863301"/>
              <a:ext cx="63748" cy="60764"/>
            </a:xfrm>
            <a:custGeom>
              <a:avLst/>
              <a:gdLst/>
              <a:ahLst/>
              <a:cxnLst/>
              <a:rect l="l" t="t" r="r" b="b"/>
              <a:pathLst>
                <a:path w="235" h="224" extrusionOk="0">
                  <a:moveTo>
                    <a:pt x="217" y="224"/>
                  </a:moveTo>
                  <a:cubicBezTo>
                    <a:pt x="213" y="224"/>
                    <a:pt x="208" y="222"/>
                    <a:pt x="205" y="219"/>
                  </a:cubicBezTo>
                  <a:lnTo>
                    <a:pt x="6" y="30"/>
                  </a:lnTo>
                  <a:cubicBezTo>
                    <a:pt x="-2" y="23"/>
                    <a:pt x="-2" y="12"/>
                    <a:pt x="5" y="5"/>
                  </a:cubicBezTo>
                  <a:cubicBezTo>
                    <a:pt x="12" y="-2"/>
                    <a:pt x="23" y="-2"/>
                    <a:pt x="30" y="5"/>
                  </a:cubicBezTo>
                  <a:lnTo>
                    <a:pt x="229" y="193"/>
                  </a:lnTo>
                  <a:cubicBezTo>
                    <a:pt x="236" y="200"/>
                    <a:pt x="236" y="211"/>
                    <a:pt x="230" y="218"/>
                  </a:cubicBezTo>
                  <a:cubicBezTo>
                    <a:pt x="226" y="222"/>
                    <a:pt x="222" y="224"/>
                    <a:pt x="2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77" name="Google Shape;2976;p66">
              <a:extLst>
                <a:ext uri="{FF2B5EF4-FFF2-40B4-BE49-F238E27FC236}">
                  <a16:creationId xmlns:a16="http://schemas.microsoft.com/office/drawing/2014/main" id="{E7AA0D01-458A-2431-AE87-A9019A0821FB}"/>
                </a:ext>
              </a:extLst>
            </p:cNvPr>
            <p:cNvSpPr/>
            <p:nvPr/>
          </p:nvSpPr>
          <p:spPr>
            <a:xfrm>
              <a:off x="5658402" y="1792771"/>
              <a:ext cx="42318" cy="38792"/>
            </a:xfrm>
            <a:custGeom>
              <a:avLst/>
              <a:gdLst/>
              <a:ahLst/>
              <a:cxnLst/>
              <a:rect l="l" t="t" r="r" b="b"/>
              <a:pathLst>
                <a:path w="156" h="143" extrusionOk="0">
                  <a:moveTo>
                    <a:pt x="138" y="143"/>
                  </a:moveTo>
                  <a:cubicBezTo>
                    <a:pt x="134" y="143"/>
                    <a:pt x="130" y="141"/>
                    <a:pt x="127" y="138"/>
                  </a:cubicBezTo>
                  <a:lnTo>
                    <a:pt x="5" y="31"/>
                  </a:lnTo>
                  <a:cubicBezTo>
                    <a:pt x="-2" y="24"/>
                    <a:pt x="-3" y="13"/>
                    <a:pt x="4" y="6"/>
                  </a:cubicBezTo>
                  <a:cubicBezTo>
                    <a:pt x="10" y="-1"/>
                    <a:pt x="21" y="-2"/>
                    <a:pt x="29" y="4"/>
                  </a:cubicBezTo>
                  <a:lnTo>
                    <a:pt x="150" y="112"/>
                  </a:lnTo>
                  <a:cubicBezTo>
                    <a:pt x="157" y="118"/>
                    <a:pt x="158" y="129"/>
                    <a:pt x="151" y="137"/>
                  </a:cubicBezTo>
                  <a:cubicBezTo>
                    <a:pt x="148" y="141"/>
                    <a:pt x="143" y="143"/>
                    <a:pt x="138" y="143"/>
                  </a:cubicBezTo>
                  <a:close/>
                </a:path>
              </a:pathLst>
            </a:custGeom>
            <a:solidFill>
              <a:schemeClr val="dk1"/>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578" name="Google Shape;2977;p66">
              <a:extLst>
                <a:ext uri="{FF2B5EF4-FFF2-40B4-BE49-F238E27FC236}">
                  <a16:creationId xmlns:a16="http://schemas.microsoft.com/office/drawing/2014/main" id="{AF95C10B-09DF-2029-656A-DAB4FFB19537}"/>
                </a:ext>
              </a:extLst>
            </p:cNvPr>
            <p:cNvGrpSpPr/>
            <p:nvPr/>
          </p:nvGrpSpPr>
          <p:grpSpPr>
            <a:xfrm>
              <a:off x="5479907" y="1758048"/>
              <a:ext cx="246042" cy="169001"/>
              <a:chOff x="5479907" y="1758048"/>
              <a:chExt cx="246042" cy="169001"/>
            </a:xfrm>
          </p:grpSpPr>
          <p:sp>
            <p:nvSpPr>
              <p:cNvPr id="2579" name="Google Shape;2978;p66">
                <a:extLst>
                  <a:ext uri="{FF2B5EF4-FFF2-40B4-BE49-F238E27FC236}">
                    <a16:creationId xmlns:a16="http://schemas.microsoft.com/office/drawing/2014/main" id="{548209CC-BB82-766E-7B8C-F0092819279D}"/>
                  </a:ext>
                </a:extLst>
              </p:cNvPr>
              <p:cNvSpPr/>
              <p:nvPr/>
            </p:nvSpPr>
            <p:spPr>
              <a:xfrm>
                <a:off x="5479907" y="1850009"/>
                <a:ext cx="54797" cy="77041"/>
              </a:xfrm>
              <a:custGeom>
                <a:avLst/>
                <a:gdLst/>
                <a:ahLst/>
                <a:cxnLst/>
                <a:rect l="l" t="t" r="r" b="b"/>
                <a:pathLst>
                  <a:path w="202" h="284" extrusionOk="0">
                    <a:moveTo>
                      <a:pt x="17" y="284"/>
                    </a:moveTo>
                    <a:cubicBezTo>
                      <a:pt x="14" y="284"/>
                      <a:pt x="10" y="283"/>
                      <a:pt x="7" y="281"/>
                    </a:cubicBezTo>
                    <a:cubicBezTo>
                      <a:pt x="-1" y="276"/>
                      <a:pt x="-3" y="265"/>
                      <a:pt x="2" y="257"/>
                    </a:cubicBezTo>
                    <a:lnTo>
                      <a:pt x="169" y="7"/>
                    </a:lnTo>
                    <a:cubicBezTo>
                      <a:pt x="175" y="-1"/>
                      <a:pt x="186" y="-3"/>
                      <a:pt x="194" y="2"/>
                    </a:cubicBezTo>
                    <a:cubicBezTo>
                      <a:pt x="202" y="8"/>
                      <a:pt x="204" y="19"/>
                      <a:pt x="199" y="27"/>
                    </a:cubicBezTo>
                    <a:lnTo>
                      <a:pt x="32" y="276"/>
                    </a:lnTo>
                    <a:cubicBezTo>
                      <a:pt x="28" y="281"/>
                      <a:pt x="23" y="284"/>
                      <a:pt x="17"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80" name="Google Shape;2979;p66">
                <a:extLst>
                  <a:ext uri="{FF2B5EF4-FFF2-40B4-BE49-F238E27FC236}">
                    <a16:creationId xmlns:a16="http://schemas.microsoft.com/office/drawing/2014/main" id="{915AC1A9-CE9C-5E52-7600-694ED3886DA6}"/>
                  </a:ext>
                </a:extLst>
              </p:cNvPr>
              <p:cNvSpPr/>
              <p:nvPr/>
            </p:nvSpPr>
            <p:spPr>
              <a:xfrm>
                <a:off x="5578106" y="1849195"/>
                <a:ext cx="63748" cy="29568"/>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81" name="Google Shape;2980;p66">
                <a:extLst>
                  <a:ext uri="{FF2B5EF4-FFF2-40B4-BE49-F238E27FC236}">
                    <a16:creationId xmlns:a16="http://schemas.microsoft.com/office/drawing/2014/main" id="{EAA9267C-C826-38F1-DA7E-AF9F01A0F8CB}"/>
                  </a:ext>
                </a:extLst>
              </p:cNvPr>
              <p:cNvSpPr/>
              <p:nvPr/>
            </p:nvSpPr>
            <p:spPr>
              <a:xfrm>
                <a:off x="5674678" y="1758048"/>
                <a:ext cx="51270" cy="152182"/>
              </a:xfrm>
              <a:custGeom>
                <a:avLst/>
                <a:gdLst/>
                <a:ahLst/>
                <a:cxnLst/>
                <a:rect l="l" t="t" r="r" b="b"/>
                <a:pathLst>
                  <a:path w="189" h="561" extrusionOk="0">
                    <a:moveTo>
                      <a:pt x="18" y="561"/>
                    </a:moveTo>
                    <a:cubicBezTo>
                      <a:pt x="16" y="561"/>
                      <a:pt x="14" y="561"/>
                      <a:pt x="13" y="561"/>
                    </a:cubicBezTo>
                    <a:cubicBezTo>
                      <a:pt x="3" y="558"/>
                      <a:pt x="-2" y="548"/>
                      <a:pt x="1" y="539"/>
                    </a:cubicBezTo>
                    <a:lnTo>
                      <a:pt x="154" y="12"/>
                    </a:lnTo>
                    <a:cubicBezTo>
                      <a:pt x="157" y="2"/>
                      <a:pt x="167" y="-3"/>
                      <a:pt x="176" y="0"/>
                    </a:cubicBezTo>
                    <a:cubicBezTo>
                      <a:pt x="185" y="2"/>
                      <a:pt x="191" y="12"/>
                      <a:pt x="188" y="22"/>
                    </a:cubicBezTo>
                    <a:lnTo>
                      <a:pt x="35" y="549"/>
                    </a:lnTo>
                    <a:cubicBezTo>
                      <a:pt x="32" y="556"/>
                      <a:pt x="25" y="561"/>
                      <a:pt x="18" y="5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2582" name="Google Shape;2981;p66">
            <a:extLst>
              <a:ext uri="{FF2B5EF4-FFF2-40B4-BE49-F238E27FC236}">
                <a16:creationId xmlns:a16="http://schemas.microsoft.com/office/drawing/2014/main" id="{13B79C2E-1BB6-6FCF-36AA-8AECC04CB896}"/>
              </a:ext>
            </a:extLst>
          </p:cNvPr>
          <p:cNvGrpSpPr/>
          <p:nvPr/>
        </p:nvGrpSpPr>
        <p:grpSpPr>
          <a:xfrm>
            <a:off x="7695946" y="1478183"/>
            <a:ext cx="155709" cy="146215"/>
            <a:chOff x="6350953" y="2333955"/>
            <a:chExt cx="155709" cy="146215"/>
          </a:xfrm>
        </p:grpSpPr>
        <p:sp>
          <p:nvSpPr>
            <p:cNvPr id="2583" name="Google Shape;2982;p66">
              <a:extLst>
                <a:ext uri="{FF2B5EF4-FFF2-40B4-BE49-F238E27FC236}">
                  <a16:creationId xmlns:a16="http://schemas.microsoft.com/office/drawing/2014/main" id="{B106B9D2-AA39-3ED3-B69E-53F708E4BE59}"/>
                </a:ext>
              </a:extLst>
            </p:cNvPr>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584" name="Google Shape;2983;p66">
              <a:extLst>
                <a:ext uri="{FF2B5EF4-FFF2-40B4-BE49-F238E27FC236}">
                  <a16:creationId xmlns:a16="http://schemas.microsoft.com/office/drawing/2014/main" id="{38143573-4EF7-5666-949A-DF48386EF606}"/>
                </a:ext>
              </a:extLst>
            </p:cNvPr>
            <p:cNvGrpSpPr/>
            <p:nvPr/>
          </p:nvGrpSpPr>
          <p:grpSpPr>
            <a:xfrm>
              <a:off x="6363703" y="2333955"/>
              <a:ext cx="142959" cy="141060"/>
              <a:chOff x="6363703" y="2333955"/>
              <a:chExt cx="142959" cy="141060"/>
            </a:xfrm>
          </p:grpSpPr>
          <p:sp>
            <p:nvSpPr>
              <p:cNvPr id="2585" name="Google Shape;2984;p66">
                <a:extLst>
                  <a:ext uri="{FF2B5EF4-FFF2-40B4-BE49-F238E27FC236}">
                    <a16:creationId xmlns:a16="http://schemas.microsoft.com/office/drawing/2014/main" id="{6C953F50-C91F-A524-E1DA-F08440B566E4}"/>
                  </a:ext>
                </a:extLst>
              </p:cNvPr>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86" name="Google Shape;2985;p66">
                <a:extLst>
                  <a:ext uri="{FF2B5EF4-FFF2-40B4-BE49-F238E27FC236}">
                    <a16:creationId xmlns:a16="http://schemas.microsoft.com/office/drawing/2014/main" id="{E564412E-A348-D225-B780-6916DD22B6F4}"/>
                  </a:ext>
                </a:extLst>
              </p:cNvPr>
              <p:cNvSpPr/>
              <p:nvPr/>
            </p:nvSpPr>
            <p:spPr>
              <a:xfrm>
                <a:off x="6453765" y="2333955"/>
                <a:ext cx="52898" cy="64562"/>
              </a:xfrm>
              <a:custGeom>
                <a:avLst/>
                <a:gdLst/>
                <a:ahLst/>
                <a:cxnLst/>
                <a:rect l="l" t="t" r="r" b="b"/>
                <a:pathLst>
                  <a:path w="195" h="238" extrusionOk="0">
                    <a:moveTo>
                      <a:pt x="177" y="238"/>
                    </a:moveTo>
                    <a:lnTo>
                      <a:pt x="17" y="238"/>
                    </a:lnTo>
                    <a:cubicBezTo>
                      <a:pt x="10" y="238"/>
                      <a:pt x="3" y="233"/>
                      <a:pt x="1" y="226"/>
                    </a:cubicBezTo>
                    <a:cubicBezTo>
                      <a:pt x="-2" y="219"/>
                      <a:pt x="1" y="211"/>
                      <a:pt x="6" y="206"/>
                    </a:cubicBezTo>
                    <a:cubicBezTo>
                      <a:pt x="35" y="183"/>
                      <a:pt x="107" y="114"/>
                      <a:pt x="97" y="68"/>
                    </a:cubicBezTo>
                    <a:cubicBezTo>
                      <a:pt x="95" y="53"/>
                      <a:pt x="89" y="44"/>
                      <a:pt x="80" y="39"/>
                    </a:cubicBezTo>
                    <a:cubicBezTo>
                      <a:pt x="67" y="32"/>
                      <a:pt x="48" y="36"/>
                      <a:pt x="42" y="38"/>
                    </a:cubicBezTo>
                    <a:cubicBezTo>
                      <a:pt x="33" y="42"/>
                      <a:pt x="23" y="37"/>
                      <a:pt x="19" y="28"/>
                    </a:cubicBezTo>
                    <a:cubicBezTo>
                      <a:pt x="16" y="19"/>
                      <a:pt x="20" y="9"/>
                      <a:pt x="29" y="5"/>
                    </a:cubicBezTo>
                    <a:cubicBezTo>
                      <a:pt x="33" y="4"/>
                      <a:pt x="67" y="-8"/>
                      <a:pt x="97" y="8"/>
                    </a:cubicBezTo>
                    <a:cubicBezTo>
                      <a:pt x="115" y="18"/>
                      <a:pt x="127" y="36"/>
                      <a:pt x="132" y="61"/>
                    </a:cubicBezTo>
                    <a:cubicBezTo>
                      <a:pt x="142" y="112"/>
                      <a:pt x="98" y="168"/>
                      <a:pt x="63" y="202"/>
                    </a:cubicBezTo>
                    <a:lnTo>
                      <a:pt x="177" y="202"/>
                    </a:lnTo>
                    <a:cubicBezTo>
                      <a:pt x="187" y="202"/>
                      <a:pt x="195" y="210"/>
                      <a:pt x="195" y="220"/>
                    </a:cubicBezTo>
                    <a:cubicBezTo>
                      <a:pt x="195" y="230"/>
                      <a:pt x="187" y="238"/>
                      <a:pt x="177"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2587" name="Google Shape;2986;p66">
            <a:extLst>
              <a:ext uri="{FF2B5EF4-FFF2-40B4-BE49-F238E27FC236}">
                <a16:creationId xmlns:a16="http://schemas.microsoft.com/office/drawing/2014/main" id="{5E2819CC-3C8D-B616-8B59-7CA2BF54CA85}"/>
              </a:ext>
            </a:extLst>
          </p:cNvPr>
          <p:cNvGrpSpPr/>
          <p:nvPr/>
        </p:nvGrpSpPr>
        <p:grpSpPr>
          <a:xfrm>
            <a:off x="5226634" y="233601"/>
            <a:ext cx="562342" cy="563157"/>
            <a:chOff x="5164691" y="911685"/>
            <a:chExt cx="562342" cy="563157"/>
          </a:xfrm>
        </p:grpSpPr>
        <p:sp>
          <p:nvSpPr>
            <p:cNvPr id="2588" name="Google Shape;2987;p66">
              <a:extLst>
                <a:ext uri="{FF2B5EF4-FFF2-40B4-BE49-F238E27FC236}">
                  <a16:creationId xmlns:a16="http://schemas.microsoft.com/office/drawing/2014/main" id="{34B1F2E8-9D74-EC9A-5ED5-EEDFA84D0333}"/>
                </a:ext>
              </a:extLst>
            </p:cNvPr>
            <p:cNvSpPr/>
            <p:nvPr/>
          </p:nvSpPr>
          <p:spPr>
            <a:xfrm>
              <a:off x="5164691" y="943424"/>
              <a:ext cx="155438" cy="232207"/>
            </a:xfrm>
            <a:custGeom>
              <a:avLst/>
              <a:gdLst/>
              <a:ahLst/>
              <a:cxnLst/>
              <a:rect l="l" t="t" r="r" b="b"/>
              <a:pathLst>
                <a:path w="573" h="856" extrusionOk="0">
                  <a:moveTo>
                    <a:pt x="18" y="856"/>
                  </a:moveTo>
                  <a:cubicBezTo>
                    <a:pt x="17" y="856"/>
                    <a:pt x="17" y="856"/>
                    <a:pt x="16" y="856"/>
                  </a:cubicBezTo>
                  <a:cubicBezTo>
                    <a:pt x="7" y="855"/>
                    <a:pt x="-1" y="847"/>
                    <a:pt x="0" y="837"/>
                  </a:cubicBezTo>
                  <a:cubicBezTo>
                    <a:pt x="28" y="482"/>
                    <a:pt x="233" y="170"/>
                    <a:pt x="547" y="2"/>
                  </a:cubicBezTo>
                  <a:cubicBezTo>
                    <a:pt x="556" y="-2"/>
                    <a:pt x="566" y="1"/>
                    <a:pt x="571" y="9"/>
                  </a:cubicBezTo>
                  <a:cubicBezTo>
                    <a:pt x="576" y="18"/>
                    <a:pt x="572" y="29"/>
                    <a:pt x="564" y="33"/>
                  </a:cubicBezTo>
                  <a:cubicBezTo>
                    <a:pt x="260" y="195"/>
                    <a:pt x="63" y="497"/>
                    <a:pt x="35" y="840"/>
                  </a:cubicBezTo>
                  <a:cubicBezTo>
                    <a:pt x="34" y="849"/>
                    <a:pt x="27" y="856"/>
                    <a:pt x="18" y="8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89" name="Google Shape;2988;p66">
              <a:extLst>
                <a:ext uri="{FF2B5EF4-FFF2-40B4-BE49-F238E27FC236}">
                  <a16:creationId xmlns:a16="http://schemas.microsoft.com/office/drawing/2014/main" id="{E8C6C989-09D9-D0AB-522A-4B6C7EB775A1}"/>
                </a:ext>
              </a:extLst>
            </p:cNvPr>
            <p:cNvSpPr/>
            <p:nvPr/>
          </p:nvSpPr>
          <p:spPr>
            <a:xfrm>
              <a:off x="5207281" y="1337308"/>
              <a:ext cx="178767" cy="129938"/>
            </a:xfrm>
            <a:custGeom>
              <a:avLst/>
              <a:gdLst/>
              <a:ahLst/>
              <a:cxnLst/>
              <a:rect l="l" t="t" r="r" b="b"/>
              <a:pathLst>
                <a:path w="659" h="479" extrusionOk="0">
                  <a:moveTo>
                    <a:pt x="641" y="479"/>
                  </a:moveTo>
                  <a:cubicBezTo>
                    <a:pt x="640" y="479"/>
                    <a:pt x="638" y="479"/>
                    <a:pt x="637" y="479"/>
                  </a:cubicBezTo>
                  <a:cubicBezTo>
                    <a:pt x="374" y="416"/>
                    <a:pt x="150" y="256"/>
                    <a:pt x="3" y="28"/>
                  </a:cubicBezTo>
                  <a:cubicBezTo>
                    <a:pt x="-2" y="19"/>
                    <a:pt x="0" y="8"/>
                    <a:pt x="9" y="3"/>
                  </a:cubicBezTo>
                  <a:cubicBezTo>
                    <a:pt x="17" y="-2"/>
                    <a:pt x="28" y="0"/>
                    <a:pt x="33" y="9"/>
                  </a:cubicBezTo>
                  <a:cubicBezTo>
                    <a:pt x="174" y="229"/>
                    <a:pt x="392" y="384"/>
                    <a:pt x="645" y="445"/>
                  </a:cubicBezTo>
                  <a:cubicBezTo>
                    <a:pt x="654" y="447"/>
                    <a:pt x="660" y="456"/>
                    <a:pt x="658" y="466"/>
                  </a:cubicBezTo>
                  <a:cubicBezTo>
                    <a:pt x="656" y="474"/>
                    <a:pt x="649" y="479"/>
                    <a:pt x="641" y="47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90" name="Google Shape;2989;p66">
              <a:extLst>
                <a:ext uri="{FF2B5EF4-FFF2-40B4-BE49-F238E27FC236}">
                  <a16:creationId xmlns:a16="http://schemas.microsoft.com/office/drawing/2014/main" id="{DDBE7F1A-8D8D-C20A-4403-CD1E6208F64C}"/>
                </a:ext>
              </a:extLst>
            </p:cNvPr>
            <p:cNvSpPr/>
            <p:nvPr/>
          </p:nvSpPr>
          <p:spPr>
            <a:xfrm>
              <a:off x="5419142" y="1210082"/>
              <a:ext cx="307891" cy="264760"/>
            </a:xfrm>
            <a:custGeom>
              <a:avLst/>
              <a:gdLst/>
              <a:ahLst/>
              <a:cxnLst/>
              <a:rect l="l" t="t" r="r" b="b"/>
              <a:pathLst>
                <a:path w="1135" h="976" extrusionOk="0">
                  <a:moveTo>
                    <a:pt x="100" y="976"/>
                  </a:moveTo>
                  <a:cubicBezTo>
                    <a:pt x="72" y="976"/>
                    <a:pt x="44" y="975"/>
                    <a:pt x="16" y="973"/>
                  </a:cubicBezTo>
                  <a:cubicBezTo>
                    <a:pt x="6" y="972"/>
                    <a:pt x="-1" y="964"/>
                    <a:pt x="0" y="954"/>
                  </a:cubicBezTo>
                  <a:cubicBezTo>
                    <a:pt x="0" y="944"/>
                    <a:pt x="9" y="937"/>
                    <a:pt x="19" y="938"/>
                  </a:cubicBezTo>
                  <a:cubicBezTo>
                    <a:pt x="286" y="959"/>
                    <a:pt x="546" y="875"/>
                    <a:pt x="750" y="701"/>
                  </a:cubicBezTo>
                  <a:cubicBezTo>
                    <a:pt x="954" y="527"/>
                    <a:pt x="1078" y="284"/>
                    <a:pt x="1100" y="17"/>
                  </a:cubicBezTo>
                  <a:cubicBezTo>
                    <a:pt x="1101" y="7"/>
                    <a:pt x="1109" y="0"/>
                    <a:pt x="1119" y="0"/>
                  </a:cubicBezTo>
                  <a:cubicBezTo>
                    <a:pt x="1128" y="1"/>
                    <a:pt x="1136" y="10"/>
                    <a:pt x="1135" y="19"/>
                  </a:cubicBezTo>
                  <a:cubicBezTo>
                    <a:pt x="1113" y="296"/>
                    <a:pt x="984" y="548"/>
                    <a:pt x="773" y="728"/>
                  </a:cubicBezTo>
                  <a:cubicBezTo>
                    <a:pt x="583" y="890"/>
                    <a:pt x="347" y="976"/>
                    <a:pt x="100" y="9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91" name="Google Shape;2990;p66">
              <a:extLst>
                <a:ext uri="{FF2B5EF4-FFF2-40B4-BE49-F238E27FC236}">
                  <a16:creationId xmlns:a16="http://schemas.microsoft.com/office/drawing/2014/main" id="{1855B9C8-0AB0-CE55-4012-60E36B9787D7}"/>
                </a:ext>
              </a:extLst>
            </p:cNvPr>
            <p:cNvSpPr/>
            <p:nvPr/>
          </p:nvSpPr>
          <p:spPr>
            <a:xfrm>
              <a:off x="5463088" y="911685"/>
              <a:ext cx="262318" cy="248212"/>
            </a:xfrm>
            <a:custGeom>
              <a:avLst/>
              <a:gdLst/>
              <a:ahLst/>
              <a:cxnLst/>
              <a:rect l="l" t="t" r="r" b="b"/>
              <a:pathLst>
                <a:path w="967" h="915" extrusionOk="0">
                  <a:moveTo>
                    <a:pt x="949" y="915"/>
                  </a:moveTo>
                  <a:cubicBezTo>
                    <a:pt x="941" y="915"/>
                    <a:pt x="933" y="909"/>
                    <a:pt x="932" y="900"/>
                  </a:cubicBezTo>
                  <a:cubicBezTo>
                    <a:pt x="869" y="436"/>
                    <a:pt x="484" y="73"/>
                    <a:pt x="16" y="35"/>
                  </a:cubicBezTo>
                  <a:cubicBezTo>
                    <a:pt x="7" y="35"/>
                    <a:pt x="0" y="26"/>
                    <a:pt x="0" y="16"/>
                  </a:cubicBezTo>
                  <a:cubicBezTo>
                    <a:pt x="1" y="7"/>
                    <a:pt x="10" y="0"/>
                    <a:pt x="19" y="0"/>
                  </a:cubicBezTo>
                  <a:cubicBezTo>
                    <a:pt x="503" y="39"/>
                    <a:pt x="901" y="415"/>
                    <a:pt x="967" y="895"/>
                  </a:cubicBezTo>
                  <a:cubicBezTo>
                    <a:pt x="968" y="905"/>
                    <a:pt x="961" y="914"/>
                    <a:pt x="952" y="915"/>
                  </a:cubicBezTo>
                  <a:cubicBezTo>
                    <a:pt x="951" y="915"/>
                    <a:pt x="950" y="915"/>
                    <a:pt x="949" y="9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92" name="Google Shape;2991;p66">
              <a:extLst>
                <a:ext uri="{FF2B5EF4-FFF2-40B4-BE49-F238E27FC236}">
                  <a16:creationId xmlns:a16="http://schemas.microsoft.com/office/drawing/2014/main" id="{8A9F6E01-4093-C560-5302-8A0E6DBF9F00}"/>
                </a:ext>
              </a:extLst>
            </p:cNvPr>
            <p:cNvSpPr/>
            <p:nvPr/>
          </p:nvSpPr>
          <p:spPr>
            <a:xfrm>
              <a:off x="5196430" y="1168578"/>
              <a:ext cx="374081" cy="273711"/>
            </a:xfrm>
            <a:custGeom>
              <a:avLst/>
              <a:gdLst/>
              <a:ahLst/>
              <a:cxnLst/>
              <a:rect l="l" t="t" r="r" b="b"/>
              <a:pathLst>
                <a:path w="1379" h="1009" extrusionOk="0">
                  <a:moveTo>
                    <a:pt x="920" y="1009"/>
                  </a:moveTo>
                  <a:cubicBezTo>
                    <a:pt x="896" y="1009"/>
                    <a:pt x="871" y="1008"/>
                    <a:pt x="846" y="1006"/>
                  </a:cubicBezTo>
                  <a:cubicBezTo>
                    <a:pt x="602" y="987"/>
                    <a:pt x="379" y="873"/>
                    <a:pt x="220" y="686"/>
                  </a:cubicBezTo>
                  <a:cubicBezTo>
                    <a:pt x="60" y="499"/>
                    <a:pt x="-17" y="261"/>
                    <a:pt x="3" y="16"/>
                  </a:cubicBezTo>
                  <a:cubicBezTo>
                    <a:pt x="4" y="7"/>
                    <a:pt x="12" y="0"/>
                    <a:pt x="22" y="0"/>
                  </a:cubicBezTo>
                  <a:cubicBezTo>
                    <a:pt x="32" y="1"/>
                    <a:pt x="39" y="10"/>
                    <a:pt x="38" y="19"/>
                  </a:cubicBezTo>
                  <a:cubicBezTo>
                    <a:pt x="19" y="255"/>
                    <a:pt x="93" y="483"/>
                    <a:pt x="247" y="663"/>
                  </a:cubicBezTo>
                  <a:cubicBezTo>
                    <a:pt x="400" y="843"/>
                    <a:pt x="614" y="952"/>
                    <a:pt x="849" y="971"/>
                  </a:cubicBezTo>
                  <a:cubicBezTo>
                    <a:pt x="1025" y="985"/>
                    <a:pt x="1199" y="947"/>
                    <a:pt x="1352" y="861"/>
                  </a:cubicBezTo>
                  <a:cubicBezTo>
                    <a:pt x="1360" y="856"/>
                    <a:pt x="1371" y="859"/>
                    <a:pt x="1376" y="868"/>
                  </a:cubicBezTo>
                  <a:cubicBezTo>
                    <a:pt x="1381" y="876"/>
                    <a:pt x="1378" y="887"/>
                    <a:pt x="1369" y="892"/>
                  </a:cubicBezTo>
                  <a:cubicBezTo>
                    <a:pt x="1231" y="969"/>
                    <a:pt x="1078" y="1009"/>
                    <a:pt x="920" y="10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93" name="Google Shape;2992;p66">
              <a:extLst>
                <a:ext uri="{FF2B5EF4-FFF2-40B4-BE49-F238E27FC236}">
                  <a16:creationId xmlns:a16="http://schemas.microsoft.com/office/drawing/2014/main" id="{FE199CF1-EB3F-E386-C8D0-03E90906BCD8}"/>
                </a:ext>
              </a:extLst>
            </p:cNvPr>
            <p:cNvSpPr/>
            <p:nvPr/>
          </p:nvSpPr>
          <p:spPr>
            <a:xfrm>
              <a:off x="5212706" y="943424"/>
              <a:ext cx="482589" cy="417213"/>
            </a:xfrm>
            <a:custGeom>
              <a:avLst/>
              <a:gdLst/>
              <a:ahLst/>
              <a:cxnLst/>
              <a:rect l="l" t="t" r="r" b="b"/>
              <a:pathLst>
                <a:path w="1779" h="1538" extrusionOk="0">
                  <a:moveTo>
                    <a:pt x="1532" y="1538"/>
                  </a:moveTo>
                  <a:cubicBezTo>
                    <a:pt x="1528" y="1538"/>
                    <a:pt x="1524" y="1536"/>
                    <a:pt x="1521" y="1533"/>
                  </a:cubicBezTo>
                  <a:cubicBezTo>
                    <a:pt x="1513" y="1527"/>
                    <a:pt x="1513" y="1516"/>
                    <a:pt x="1519" y="1508"/>
                  </a:cubicBezTo>
                  <a:cubicBezTo>
                    <a:pt x="1649" y="1363"/>
                    <a:pt x="1725" y="1184"/>
                    <a:pt x="1741" y="990"/>
                  </a:cubicBezTo>
                  <a:cubicBezTo>
                    <a:pt x="1780" y="504"/>
                    <a:pt x="1416" y="77"/>
                    <a:pt x="930" y="38"/>
                  </a:cubicBezTo>
                  <a:cubicBezTo>
                    <a:pt x="542" y="7"/>
                    <a:pt x="174" y="239"/>
                    <a:pt x="34" y="601"/>
                  </a:cubicBezTo>
                  <a:cubicBezTo>
                    <a:pt x="31" y="611"/>
                    <a:pt x="21" y="615"/>
                    <a:pt x="12" y="612"/>
                  </a:cubicBezTo>
                  <a:cubicBezTo>
                    <a:pt x="2" y="608"/>
                    <a:pt x="-2" y="598"/>
                    <a:pt x="1" y="589"/>
                  </a:cubicBezTo>
                  <a:cubicBezTo>
                    <a:pt x="147" y="212"/>
                    <a:pt x="530" y="-29"/>
                    <a:pt x="933" y="3"/>
                  </a:cubicBezTo>
                  <a:cubicBezTo>
                    <a:pt x="1177" y="23"/>
                    <a:pt x="1400" y="136"/>
                    <a:pt x="1559" y="323"/>
                  </a:cubicBezTo>
                  <a:cubicBezTo>
                    <a:pt x="1719" y="510"/>
                    <a:pt x="1796" y="748"/>
                    <a:pt x="1776" y="993"/>
                  </a:cubicBezTo>
                  <a:cubicBezTo>
                    <a:pt x="1760" y="1195"/>
                    <a:pt x="1680" y="1381"/>
                    <a:pt x="1545" y="1532"/>
                  </a:cubicBezTo>
                  <a:cubicBezTo>
                    <a:pt x="1542" y="1536"/>
                    <a:pt x="1537" y="1538"/>
                    <a:pt x="1532" y="15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94" name="Google Shape;2993;p66">
              <a:extLst>
                <a:ext uri="{FF2B5EF4-FFF2-40B4-BE49-F238E27FC236}">
                  <a16:creationId xmlns:a16="http://schemas.microsoft.com/office/drawing/2014/main" id="{01273A00-BF9F-B6F7-F545-5A9EBD8EBCE3}"/>
                </a:ext>
              </a:extLst>
            </p:cNvPr>
            <p:cNvSpPr/>
            <p:nvPr/>
          </p:nvSpPr>
          <p:spPr>
            <a:xfrm>
              <a:off x="5416972" y="1012055"/>
              <a:ext cx="169001" cy="185549"/>
            </a:xfrm>
            <a:custGeom>
              <a:avLst/>
              <a:gdLst/>
              <a:ahLst/>
              <a:cxnLst/>
              <a:rect l="l" t="t" r="r" b="b"/>
              <a:pathLst>
                <a:path w="623" h="684" extrusionOk="0">
                  <a:moveTo>
                    <a:pt x="107" y="684"/>
                  </a:moveTo>
                  <a:cubicBezTo>
                    <a:pt x="103" y="684"/>
                    <a:pt x="100" y="683"/>
                    <a:pt x="97" y="682"/>
                  </a:cubicBezTo>
                  <a:cubicBezTo>
                    <a:pt x="93" y="679"/>
                    <a:pt x="90" y="674"/>
                    <a:pt x="89" y="669"/>
                  </a:cubicBezTo>
                  <a:lnTo>
                    <a:pt x="0" y="20"/>
                  </a:lnTo>
                  <a:cubicBezTo>
                    <a:pt x="-1" y="10"/>
                    <a:pt x="6" y="2"/>
                    <a:pt x="16" y="0"/>
                  </a:cubicBezTo>
                  <a:cubicBezTo>
                    <a:pt x="25" y="-1"/>
                    <a:pt x="34" y="6"/>
                    <a:pt x="35" y="15"/>
                  </a:cubicBezTo>
                  <a:lnTo>
                    <a:pt x="121" y="644"/>
                  </a:lnTo>
                  <a:lnTo>
                    <a:pt x="600" y="495"/>
                  </a:lnTo>
                  <a:cubicBezTo>
                    <a:pt x="610" y="492"/>
                    <a:pt x="619" y="497"/>
                    <a:pt x="622" y="506"/>
                  </a:cubicBezTo>
                  <a:cubicBezTo>
                    <a:pt x="625" y="516"/>
                    <a:pt x="620" y="526"/>
                    <a:pt x="611" y="528"/>
                  </a:cubicBezTo>
                  <a:lnTo>
                    <a:pt x="112" y="683"/>
                  </a:lnTo>
                  <a:cubicBezTo>
                    <a:pt x="110" y="684"/>
                    <a:pt x="108" y="684"/>
                    <a:pt x="107" y="6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595" name="Google Shape;2994;p66">
            <a:extLst>
              <a:ext uri="{FF2B5EF4-FFF2-40B4-BE49-F238E27FC236}">
                <a16:creationId xmlns:a16="http://schemas.microsoft.com/office/drawing/2014/main" id="{E5BB1D6B-2B1F-FA0B-DC70-971F2AE28D99}"/>
              </a:ext>
            </a:extLst>
          </p:cNvPr>
          <p:cNvGrpSpPr/>
          <p:nvPr/>
        </p:nvGrpSpPr>
        <p:grpSpPr>
          <a:xfrm>
            <a:off x="8305782" y="1637637"/>
            <a:ext cx="383304" cy="393613"/>
            <a:chOff x="7357364" y="1146334"/>
            <a:chExt cx="383304" cy="393613"/>
          </a:xfrm>
        </p:grpSpPr>
        <p:sp>
          <p:nvSpPr>
            <p:cNvPr id="2596" name="Google Shape;2995;p66">
              <a:extLst>
                <a:ext uri="{FF2B5EF4-FFF2-40B4-BE49-F238E27FC236}">
                  <a16:creationId xmlns:a16="http://schemas.microsoft.com/office/drawing/2014/main" id="{B519155A-13CC-CAA2-26AB-49456AAD9A56}"/>
                </a:ext>
              </a:extLst>
            </p:cNvPr>
            <p:cNvSpPr/>
            <p:nvPr/>
          </p:nvSpPr>
          <p:spPr>
            <a:xfrm>
              <a:off x="7357364" y="1196247"/>
              <a:ext cx="203452" cy="343699"/>
            </a:xfrm>
            <a:custGeom>
              <a:avLst/>
              <a:gdLst/>
              <a:ahLst/>
              <a:cxnLst/>
              <a:rect l="l" t="t" r="r" b="b"/>
              <a:pathLst>
                <a:path w="750" h="1267" extrusionOk="0">
                  <a:moveTo>
                    <a:pt x="726" y="1267"/>
                  </a:moveTo>
                  <a:cubicBezTo>
                    <a:pt x="418" y="1267"/>
                    <a:pt x="144" y="1073"/>
                    <a:pt x="42" y="782"/>
                  </a:cubicBezTo>
                  <a:cubicBezTo>
                    <a:pt x="-55" y="507"/>
                    <a:pt x="22" y="202"/>
                    <a:pt x="238" y="5"/>
                  </a:cubicBezTo>
                  <a:cubicBezTo>
                    <a:pt x="245" y="-2"/>
                    <a:pt x="256" y="-1"/>
                    <a:pt x="263" y="6"/>
                  </a:cubicBezTo>
                  <a:cubicBezTo>
                    <a:pt x="269" y="13"/>
                    <a:pt x="269" y="25"/>
                    <a:pt x="262" y="31"/>
                  </a:cubicBezTo>
                  <a:cubicBezTo>
                    <a:pt x="56" y="218"/>
                    <a:pt x="-17" y="509"/>
                    <a:pt x="75" y="771"/>
                  </a:cubicBezTo>
                  <a:cubicBezTo>
                    <a:pt x="172" y="1047"/>
                    <a:pt x="433" y="1232"/>
                    <a:pt x="726" y="1232"/>
                  </a:cubicBezTo>
                  <a:cubicBezTo>
                    <a:pt x="728" y="1232"/>
                    <a:pt x="731" y="1232"/>
                    <a:pt x="733" y="1232"/>
                  </a:cubicBezTo>
                  <a:cubicBezTo>
                    <a:pt x="742" y="1232"/>
                    <a:pt x="750" y="1239"/>
                    <a:pt x="750" y="1249"/>
                  </a:cubicBezTo>
                  <a:cubicBezTo>
                    <a:pt x="750" y="1259"/>
                    <a:pt x="743" y="1267"/>
                    <a:pt x="733" y="1267"/>
                  </a:cubicBezTo>
                  <a:cubicBezTo>
                    <a:pt x="730" y="1267"/>
                    <a:pt x="728" y="1267"/>
                    <a:pt x="726" y="1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04" name="Google Shape;2996;p66">
              <a:extLst>
                <a:ext uri="{FF2B5EF4-FFF2-40B4-BE49-F238E27FC236}">
                  <a16:creationId xmlns:a16="http://schemas.microsoft.com/office/drawing/2014/main" id="{F4F17E1A-8A9A-8687-C314-E9B0303F8D20}"/>
                </a:ext>
              </a:extLst>
            </p:cNvPr>
            <p:cNvSpPr/>
            <p:nvPr/>
          </p:nvSpPr>
          <p:spPr>
            <a:xfrm>
              <a:off x="7613171" y="1400243"/>
              <a:ext cx="127497" cy="128853"/>
            </a:xfrm>
            <a:custGeom>
              <a:avLst/>
              <a:gdLst/>
              <a:ahLst/>
              <a:cxnLst/>
              <a:rect l="l" t="t" r="r" b="b"/>
              <a:pathLst>
                <a:path w="470" h="475" extrusionOk="0">
                  <a:moveTo>
                    <a:pt x="18" y="475"/>
                  </a:moveTo>
                  <a:cubicBezTo>
                    <a:pt x="11" y="475"/>
                    <a:pt x="4" y="470"/>
                    <a:pt x="1" y="463"/>
                  </a:cubicBezTo>
                  <a:cubicBezTo>
                    <a:pt x="-2" y="454"/>
                    <a:pt x="3" y="444"/>
                    <a:pt x="12" y="440"/>
                  </a:cubicBezTo>
                  <a:cubicBezTo>
                    <a:pt x="213" y="370"/>
                    <a:pt x="367" y="214"/>
                    <a:pt x="436" y="12"/>
                  </a:cubicBezTo>
                  <a:cubicBezTo>
                    <a:pt x="439" y="3"/>
                    <a:pt x="449" y="-2"/>
                    <a:pt x="458" y="1"/>
                  </a:cubicBezTo>
                  <a:cubicBezTo>
                    <a:pt x="468" y="4"/>
                    <a:pt x="472" y="14"/>
                    <a:pt x="469" y="24"/>
                  </a:cubicBezTo>
                  <a:cubicBezTo>
                    <a:pt x="397" y="235"/>
                    <a:pt x="235" y="399"/>
                    <a:pt x="24" y="474"/>
                  </a:cubicBezTo>
                  <a:cubicBezTo>
                    <a:pt x="22" y="474"/>
                    <a:pt x="20" y="475"/>
                    <a:pt x="18" y="4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05" name="Google Shape;2997;p66">
              <a:extLst>
                <a:ext uri="{FF2B5EF4-FFF2-40B4-BE49-F238E27FC236}">
                  <a16:creationId xmlns:a16="http://schemas.microsoft.com/office/drawing/2014/main" id="{84C129C6-53B5-8014-BCD6-D180CC35FA8B}"/>
                </a:ext>
              </a:extLst>
            </p:cNvPr>
            <p:cNvSpPr/>
            <p:nvPr/>
          </p:nvSpPr>
          <p:spPr>
            <a:xfrm>
              <a:off x="7485674" y="1146334"/>
              <a:ext cx="254451" cy="137805"/>
            </a:xfrm>
            <a:custGeom>
              <a:avLst/>
              <a:gdLst/>
              <a:ahLst/>
              <a:cxnLst/>
              <a:rect l="l" t="t" r="r" b="b"/>
              <a:pathLst>
                <a:path w="938" h="508" extrusionOk="0">
                  <a:moveTo>
                    <a:pt x="920" y="508"/>
                  </a:moveTo>
                  <a:cubicBezTo>
                    <a:pt x="913" y="508"/>
                    <a:pt x="906" y="504"/>
                    <a:pt x="904" y="496"/>
                  </a:cubicBezTo>
                  <a:cubicBezTo>
                    <a:pt x="842" y="323"/>
                    <a:pt x="717" y="183"/>
                    <a:pt x="551" y="103"/>
                  </a:cubicBezTo>
                  <a:cubicBezTo>
                    <a:pt x="385" y="24"/>
                    <a:pt x="198" y="14"/>
                    <a:pt x="24" y="75"/>
                  </a:cubicBezTo>
                  <a:cubicBezTo>
                    <a:pt x="15" y="78"/>
                    <a:pt x="5" y="73"/>
                    <a:pt x="1" y="64"/>
                  </a:cubicBezTo>
                  <a:cubicBezTo>
                    <a:pt x="-2" y="55"/>
                    <a:pt x="3" y="45"/>
                    <a:pt x="12" y="42"/>
                  </a:cubicBezTo>
                  <a:cubicBezTo>
                    <a:pt x="195" y="-23"/>
                    <a:pt x="392" y="-12"/>
                    <a:pt x="566" y="72"/>
                  </a:cubicBezTo>
                  <a:cubicBezTo>
                    <a:pt x="741" y="155"/>
                    <a:pt x="873" y="302"/>
                    <a:pt x="937" y="485"/>
                  </a:cubicBezTo>
                  <a:cubicBezTo>
                    <a:pt x="940" y="494"/>
                    <a:pt x="935" y="504"/>
                    <a:pt x="926" y="507"/>
                  </a:cubicBezTo>
                  <a:cubicBezTo>
                    <a:pt x="924" y="508"/>
                    <a:pt x="922" y="508"/>
                    <a:pt x="920" y="5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06" name="Google Shape;2998;p66">
              <a:extLst>
                <a:ext uri="{FF2B5EF4-FFF2-40B4-BE49-F238E27FC236}">
                  <a16:creationId xmlns:a16="http://schemas.microsoft.com/office/drawing/2014/main" id="{ED3FDBBE-A537-719A-8A4E-5D383847E950}"/>
                </a:ext>
              </a:extLst>
            </p:cNvPr>
            <p:cNvSpPr/>
            <p:nvPr/>
          </p:nvSpPr>
          <p:spPr>
            <a:xfrm>
              <a:off x="7424096" y="1197875"/>
              <a:ext cx="304365" cy="319556"/>
            </a:xfrm>
            <a:custGeom>
              <a:avLst/>
              <a:gdLst/>
              <a:ahLst/>
              <a:cxnLst/>
              <a:rect l="l" t="t" r="r" b="b"/>
              <a:pathLst>
                <a:path w="1122" h="1178" extrusionOk="0">
                  <a:moveTo>
                    <a:pt x="479" y="1178"/>
                  </a:moveTo>
                  <a:cubicBezTo>
                    <a:pt x="302" y="1178"/>
                    <a:pt x="129" y="1104"/>
                    <a:pt x="5" y="968"/>
                  </a:cubicBezTo>
                  <a:cubicBezTo>
                    <a:pt x="-2" y="960"/>
                    <a:pt x="-1" y="949"/>
                    <a:pt x="6" y="943"/>
                  </a:cubicBezTo>
                  <a:cubicBezTo>
                    <a:pt x="13" y="936"/>
                    <a:pt x="25" y="937"/>
                    <a:pt x="31" y="944"/>
                  </a:cubicBezTo>
                  <a:cubicBezTo>
                    <a:pt x="196" y="1125"/>
                    <a:pt x="451" y="1189"/>
                    <a:pt x="681" y="1108"/>
                  </a:cubicBezTo>
                  <a:cubicBezTo>
                    <a:pt x="834" y="1054"/>
                    <a:pt x="957" y="944"/>
                    <a:pt x="1027" y="798"/>
                  </a:cubicBezTo>
                  <a:cubicBezTo>
                    <a:pt x="1097" y="652"/>
                    <a:pt x="1106" y="487"/>
                    <a:pt x="1052" y="334"/>
                  </a:cubicBezTo>
                  <a:cubicBezTo>
                    <a:pt x="1008" y="210"/>
                    <a:pt x="928" y="106"/>
                    <a:pt x="819" y="33"/>
                  </a:cubicBezTo>
                  <a:cubicBezTo>
                    <a:pt x="811" y="27"/>
                    <a:pt x="809" y="16"/>
                    <a:pt x="815" y="8"/>
                  </a:cubicBezTo>
                  <a:cubicBezTo>
                    <a:pt x="820" y="0"/>
                    <a:pt x="831" y="-2"/>
                    <a:pt x="839" y="4"/>
                  </a:cubicBezTo>
                  <a:cubicBezTo>
                    <a:pt x="954" y="81"/>
                    <a:pt x="1039" y="191"/>
                    <a:pt x="1085" y="322"/>
                  </a:cubicBezTo>
                  <a:cubicBezTo>
                    <a:pt x="1142" y="484"/>
                    <a:pt x="1133" y="658"/>
                    <a:pt x="1059" y="813"/>
                  </a:cubicBezTo>
                  <a:cubicBezTo>
                    <a:pt x="985" y="968"/>
                    <a:pt x="855" y="1084"/>
                    <a:pt x="693" y="1141"/>
                  </a:cubicBezTo>
                  <a:cubicBezTo>
                    <a:pt x="623" y="1166"/>
                    <a:pt x="551" y="1178"/>
                    <a:pt x="479" y="11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07" name="Google Shape;2999;p66">
              <a:extLst>
                <a:ext uri="{FF2B5EF4-FFF2-40B4-BE49-F238E27FC236}">
                  <a16:creationId xmlns:a16="http://schemas.microsoft.com/office/drawing/2014/main" id="{78CC9FC0-4159-464B-AD39-E2F89D7D3957}"/>
                </a:ext>
              </a:extLst>
            </p:cNvPr>
            <p:cNvSpPr/>
            <p:nvPr/>
          </p:nvSpPr>
          <p:spPr>
            <a:xfrm>
              <a:off x="7380150" y="1168849"/>
              <a:ext cx="221628" cy="235191"/>
            </a:xfrm>
            <a:custGeom>
              <a:avLst/>
              <a:gdLst/>
              <a:ahLst/>
              <a:cxnLst/>
              <a:rect l="l" t="t" r="r" b="b"/>
              <a:pathLst>
                <a:path w="817" h="867" extrusionOk="0">
                  <a:moveTo>
                    <a:pt x="53" y="867"/>
                  </a:moveTo>
                  <a:cubicBezTo>
                    <a:pt x="46" y="867"/>
                    <a:pt x="39" y="863"/>
                    <a:pt x="36" y="856"/>
                  </a:cubicBezTo>
                  <a:cubicBezTo>
                    <a:pt x="-20" y="694"/>
                    <a:pt x="-11" y="520"/>
                    <a:pt x="63" y="365"/>
                  </a:cubicBezTo>
                  <a:cubicBezTo>
                    <a:pt x="137" y="211"/>
                    <a:pt x="267" y="94"/>
                    <a:pt x="429" y="37"/>
                  </a:cubicBezTo>
                  <a:cubicBezTo>
                    <a:pt x="550" y="-6"/>
                    <a:pt x="680" y="-11"/>
                    <a:pt x="804" y="21"/>
                  </a:cubicBezTo>
                  <a:cubicBezTo>
                    <a:pt x="813" y="24"/>
                    <a:pt x="819" y="33"/>
                    <a:pt x="816" y="43"/>
                  </a:cubicBezTo>
                  <a:cubicBezTo>
                    <a:pt x="814" y="52"/>
                    <a:pt x="804" y="58"/>
                    <a:pt x="795" y="55"/>
                  </a:cubicBezTo>
                  <a:cubicBezTo>
                    <a:pt x="678" y="25"/>
                    <a:pt x="555" y="30"/>
                    <a:pt x="440" y="70"/>
                  </a:cubicBezTo>
                  <a:cubicBezTo>
                    <a:pt x="288" y="124"/>
                    <a:pt x="165" y="234"/>
                    <a:pt x="95" y="380"/>
                  </a:cubicBezTo>
                  <a:cubicBezTo>
                    <a:pt x="25" y="526"/>
                    <a:pt x="16" y="691"/>
                    <a:pt x="70" y="844"/>
                  </a:cubicBezTo>
                  <a:cubicBezTo>
                    <a:pt x="73" y="853"/>
                    <a:pt x="68" y="863"/>
                    <a:pt x="59" y="866"/>
                  </a:cubicBezTo>
                  <a:cubicBezTo>
                    <a:pt x="57" y="867"/>
                    <a:pt x="55" y="867"/>
                    <a:pt x="53" y="8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08" name="Google Shape;3000;p66">
              <a:extLst>
                <a:ext uri="{FF2B5EF4-FFF2-40B4-BE49-F238E27FC236}">
                  <a16:creationId xmlns:a16="http://schemas.microsoft.com/office/drawing/2014/main" id="{9368CB4F-3456-412A-20AE-4A2097675317}"/>
                </a:ext>
              </a:extLst>
            </p:cNvPr>
            <p:cNvSpPr/>
            <p:nvPr/>
          </p:nvSpPr>
          <p:spPr>
            <a:xfrm>
              <a:off x="7484589" y="1233683"/>
              <a:ext cx="74328" cy="190703"/>
            </a:xfrm>
            <a:custGeom>
              <a:avLst/>
              <a:gdLst/>
              <a:ahLst/>
              <a:cxnLst/>
              <a:rect l="l" t="t" r="r" b="b"/>
              <a:pathLst>
                <a:path w="274" h="703" extrusionOk="0">
                  <a:moveTo>
                    <a:pt x="40" y="703"/>
                  </a:moveTo>
                  <a:cubicBezTo>
                    <a:pt x="36" y="703"/>
                    <a:pt x="32" y="702"/>
                    <a:pt x="29" y="700"/>
                  </a:cubicBezTo>
                  <a:cubicBezTo>
                    <a:pt x="21" y="694"/>
                    <a:pt x="20" y="683"/>
                    <a:pt x="26" y="675"/>
                  </a:cubicBezTo>
                  <a:lnTo>
                    <a:pt x="235" y="402"/>
                  </a:lnTo>
                  <a:lnTo>
                    <a:pt x="3" y="27"/>
                  </a:lnTo>
                  <a:cubicBezTo>
                    <a:pt x="-2" y="19"/>
                    <a:pt x="1" y="8"/>
                    <a:pt x="9" y="3"/>
                  </a:cubicBezTo>
                  <a:cubicBezTo>
                    <a:pt x="17" y="-2"/>
                    <a:pt x="28" y="0"/>
                    <a:pt x="33" y="9"/>
                  </a:cubicBezTo>
                  <a:lnTo>
                    <a:pt x="272" y="394"/>
                  </a:lnTo>
                  <a:cubicBezTo>
                    <a:pt x="276" y="401"/>
                    <a:pt x="275" y="408"/>
                    <a:pt x="271" y="414"/>
                  </a:cubicBezTo>
                  <a:lnTo>
                    <a:pt x="54" y="696"/>
                  </a:lnTo>
                  <a:cubicBezTo>
                    <a:pt x="50" y="701"/>
                    <a:pt x="45" y="703"/>
                    <a:pt x="40" y="7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609" name="Google Shape;3001;p66">
            <a:extLst>
              <a:ext uri="{FF2B5EF4-FFF2-40B4-BE49-F238E27FC236}">
                <a16:creationId xmlns:a16="http://schemas.microsoft.com/office/drawing/2014/main" id="{5E9CB7F6-AF8F-3D9C-5CB7-7B2F17798506}"/>
              </a:ext>
            </a:extLst>
          </p:cNvPr>
          <p:cNvGrpSpPr/>
          <p:nvPr/>
        </p:nvGrpSpPr>
        <p:grpSpPr>
          <a:xfrm>
            <a:off x="5954971" y="4045013"/>
            <a:ext cx="317657" cy="317386"/>
            <a:chOff x="6192803" y="4044584"/>
            <a:chExt cx="317657" cy="317386"/>
          </a:xfrm>
        </p:grpSpPr>
        <p:sp>
          <p:nvSpPr>
            <p:cNvPr id="2610" name="Google Shape;3002;p66">
              <a:extLst>
                <a:ext uri="{FF2B5EF4-FFF2-40B4-BE49-F238E27FC236}">
                  <a16:creationId xmlns:a16="http://schemas.microsoft.com/office/drawing/2014/main" id="{0871487E-CAA4-3F55-DE72-9927473FEAAE}"/>
                </a:ext>
              </a:extLst>
            </p:cNvPr>
            <p:cNvSpPr/>
            <p:nvPr/>
          </p:nvSpPr>
          <p:spPr>
            <a:xfrm>
              <a:off x="6192803" y="4071169"/>
              <a:ext cx="77312" cy="136720"/>
            </a:xfrm>
            <a:custGeom>
              <a:avLst/>
              <a:gdLst/>
              <a:ahLst/>
              <a:cxnLst/>
              <a:rect l="l" t="t" r="r" b="b"/>
              <a:pathLst>
                <a:path w="285" h="504" extrusionOk="0">
                  <a:moveTo>
                    <a:pt x="18" y="504"/>
                  </a:moveTo>
                  <a:cubicBezTo>
                    <a:pt x="8" y="504"/>
                    <a:pt x="0" y="496"/>
                    <a:pt x="0" y="487"/>
                  </a:cubicBezTo>
                  <a:cubicBezTo>
                    <a:pt x="0" y="293"/>
                    <a:pt x="96" y="111"/>
                    <a:pt x="257" y="2"/>
                  </a:cubicBezTo>
                  <a:cubicBezTo>
                    <a:pt x="265" y="-3"/>
                    <a:pt x="276" y="-1"/>
                    <a:pt x="281" y="7"/>
                  </a:cubicBezTo>
                  <a:cubicBezTo>
                    <a:pt x="287" y="15"/>
                    <a:pt x="285" y="26"/>
                    <a:pt x="277" y="31"/>
                  </a:cubicBezTo>
                  <a:cubicBezTo>
                    <a:pt x="126" y="134"/>
                    <a:pt x="35" y="304"/>
                    <a:pt x="35" y="487"/>
                  </a:cubicBezTo>
                  <a:cubicBezTo>
                    <a:pt x="35" y="496"/>
                    <a:pt x="27" y="504"/>
                    <a:pt x="18" y="5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1" name="Google Shape;3003;p66">
              <a:extLst>
                <a:ext uri="{FF2B5EF4-FFF2-40B4-BE49-F238E27FC236}">
                  <a16:creationId xmlns:a16="http://schemas.microsoft.com/office/drawing/2014/main" id="{FC5F9120-BD79-BC68-1E75-CB1F2C0F54BB}"/>
                </a:ext>
              </a:extLst>
            </p:cNvPr>
            <p:cNvSpPr/>
            <p:nvPr/>
          </p:nvSpPr>
          <p:spPr>
            <a:xfrm>
              <a:off x="6201213" y="4248037"/>
              <a:ext cx="266930" cy="113933"/>
            </a:xfrm>
            <a:custGeom>
              <a:avLst/>
              <a:gdLst/>
              <a:ahLst/>
              <a:cxnLst/>
              <a:rect l="l" t="t" r="r" b="b"/>
              <a:pathLst>
                <a:path w="984" h="420" extrusionOk="0">
                  <a:moveTo>
                    <a:pt x="554" y="420"/>
                  </a:moveTo>
                  <a:cubicBezTo>
                    <a:pt x="303" y="420"/>
                    <a:pt x="81" y="260"/>
                    <a:pt x="0" y="23"/>
                  </a:cubicBezTo>
                  <a:cubicBezTo>
                    <a:pt x="-3" y="14"/>
                    <a:pt x="2" y="4"/>
                    <a:pt x="11" y="1"/>
                  </a:cubicBezTo>
                  <a:cubicBezTo>
                    <a:pt x="20" y="-2"/>
                    <a:pt x="30" y="3"/>
                    <a:pt x="33" y="12"/>
                  </a:cubicBezTo>
                  <a:cubicBezTo>
                    <a:pt x="109" y="235"/>
                    <a:pt x="318" y="385"/>
                    <a:pt x="554" y="385"/>
                  </a:cubicBezTo>
                  <a:cubicBezTo>
                    <a:pt x="706" y="385"/>
                    <a:pt x="848" y="324"/>
                    <a:pt x="953" y="214"/>
                  </a:cubicBezTo>
                  <a:cubicBezTo>
                    <a:pt x="959" y="206"/>
                    <a:pt x="970" y="206"/>
                    <a:pt x="978" y="213"/>
                  </a:cubicBezTo>
                  <a:cubicBezTo>
                    <a:pt x="985" y="220"/>
                    <a:pt x="985" y="231"/>
                    <a:pt x="978" y="238"/>
                  </a:cubicBezTo>
                  <a:cubicBezTo>
                    <a:pt x="867" y="355"/>
                    <a:pt x="716" y="420"/>
                    <a:pt x="554" y="4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2" name="Google Shape;3004;p66">
              <a:extLst>
                <a:ext uri="{FF2B5EF4-FFF2-40B4-BE49-F238E27FC236}">
                  <a16:creationId xmlns:a16="http://schemas.microsoft.com/office/drawing/2014/main" id="{3E382A53-BF88-6CCD-212B-28DA49D900C3}"/>
                </a:ext>
              </a:extLst>
            </p:cNvPr>
            <p:cNvSpPr/>
            <p:nvPr/>
          </p:nvSpPr>
          <p:spPr>
            <a:xfrm>
              <a:off x="6346613" y="4044584"/>
              <a:ext cx="163847" cy="163305"/>
            </a:xfrm>
            <a:custGeom>
              <a:avLst/>
              <a:gdLst/>
              <a:ahLst/>
              <a:cxnLst/>
              <a:rect l="l" t="t" r="r" b="b"/>
              <a:pathLst>
                <a:path w="604" h="602" extrusionOk="0">
                  <a:moveTo>
                    <a:pt x="587" y="602"/>
                  </a:moveTo>
                  <a:cubicBezTo>
                    <a:pt x="577" y="602"/>
                    <a:pt x="569" y="594"/>
                    <a:pt x="569" y="585"/>
                  </a:cubicBezTo>
                  <a:cubicBezTo>
                    <a:pt x="569" y="282"/>
                    <a:pt x="321" y="35"/>
                    <a:pt x="18" y="35"/>
                  </a:cubicBezTo>
                  <a:cubicBezTo>
                    <a:pt x="8" y="35"/>
                    <a:pt x="0" y="27"/>
                    <a:pt x="0" y="17"/>
                  </a:cubicBezTo>
                  <a:cubicBezTo>
                    <a:pt x="0" y="8"/>
                    <a:pt x="8" y="0"/>
                    <a:pt x="18" y="0"/>
                  </a:cubicBezTo>
                  <a:cubicBezTo>
                    <a:pt x="341" y="0"/>
                    <a:pt x="604" y="262"/>
                    <a:pt x="604" y="585"/>
                  </a:cubicBezTo>
                  <a:cubicBezTo>
                    <a:pt x="604" y="594"/>
                    <a:pt x="596" y="602"/>
                    <a:pt x="587" y="6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3" name="Google Shape;3005;p66">
              <a:extLst>
                <a:ext uri="{FF2B5EF4-FFF2-40B4-BE49-F238E27FC236}">
                  <a16:creationId xmlns:a16="http://schemas.microsoft.com/office/drawing/2014/main" id="{6325968F-DFCB-4631-CA29-1DBD6FE4B64E}"/>
                </a:ext>
              </a:extLst>
            </p:cNvPr>
            <p:cNvSpPr/>
            <p:nvPr/>
          </p:nvSpPr>
          <p:spPr>
            <a:xfrm>
              <a:off x="6210978" y="4198394"/>
              <a:ext cx="145401" cy="145401"/>
            </a:xfrm>
            <a:custGeom>
              <a:avLst/>
              <a:gdLst/>
              <a:ahLst/>
              <a:cxnLst/>
              <a:rect l="l" t="t" r="r" b="b"/>
              <a:pathLst>
                <a:path w="536" h="536" extrusionOk="0">
                  <a:moveTo>
                    <a:pt x="518" y="536"/>
                  </a:moveTo>
                  <a:cubicBezTo>
                    <a:pt x="232" y="536"/>
                    <a:pt x="0" y="304"/>
                    <a:pt x="0" y="18"/>
                  </a:cubicBezTo>
                  <a:cubicBezTo>
                    <a:pt x="0" y="8"/>
                    <a:pt x="8" y="0"/>
                    <a:pt x="17" y="0"/>
                  </a:cubicBezTo>
                  <a:cubicBezTo>
                    <a:pt x="27" y="0"/>
                    <a:pt x="35" y="8"/>
                    <a:pt x="35" y="18"/>
                  </a:cubicBezTo>
                  <a:cubicBezTo>
                    <a:pt x="35" y="284"/>
                    <a:pt x="252" y="501"/>
                    <a:pt x="518" y="501"/>
                  </a:cubicBezTo>
                  <a:cubicBezTo>
                    <a:pt x="528" y="501"/>
                    <a:pt x="536" y="509"/>
                    <a:pt x="536" y="518"/>
                  </a:cubicBezTo>
                  <a:cubicBezTo>
                    <a:pt x="536" y="528"/>
                    <a:pt x="528" y="536"/>
                    <a:pt x="518" y="5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4" name="Google Shape;3006;p66">
              <a:extLst>
                <a:ext uri="{FF2B5EF4-FFF2-40B4-BE49-F238E27FC236}">
                  <a16:creationId xmlns:a16="http://schemas.microsoft.com/office/drawing/2014/main" id="{F46304D9-1C1C-634F-DF48-631C8B85B8F4}"/>
                </a:ext>
              </a:extLst>
            </p:cNvPr>
            <p:cNvSpPr/>
            <p:nvPr/>
          </p:nvSpPr>
          <p:spPr>
            <a:xfrm>
              <a:off x="6241089" y="4062488"/>
              <a:ext cx="250925" cy="264217"/>
            </a:xfrm>
            <a:custGeom>
              <a:avLst/>
              <a:gdLst/>
              <a:ahLst/>
              <a:cxnLst/>
              <a:rect l="l" t="t" r="r" b="b"/>
              <a:pathLst>
                <a:path w="925" h="974" extrusionOk="0">
                  <a:moveTo>
                    <a:pt x="651" y="974"/>
                  </a:moveTo>
                  <a:cubicBezTo>
                    <a:pt x="644" y="974"/>
                    <a:pt x="638" y="971"/>
                    <a:pt x="635" y="965"/>
                  </a:cubicBezTo>
                  <a:cubicBezTo>
                    <a:pt x="630" y="956"/>
                    <a:pt x="634" y="946"/>
                    <a:pt x="642" y="941"/>
                  </a:cubicBezTo>
                  <a:cubicBezTo>
                    <a:pt x="795" y="856"/>
                    <a:pt x="890" y="694"/>
                    <a:pt x="890" y="519"/>
                  </a:cubicBezTo>
                  <a:cubicBezTo>
                    <a:pt x="890" y="252"/>
                    <a:pt x="673" y="36"/>
                    <a:pt x="407" y="36"/>
                  </a:cubicBezTo>
                  <a:cubicBezTo>
                    <a:pt x="260" y="36"/>
                    <a:pt x="123" y="101"/>
                    <a:pt x="31" y="216"/>
                  </a:cubicBezTo>
                  <a:cubicBezTo>
                    <a:pt x="25" y="223"/>
                    <a:pt x="14" y="224"/>
                    <a:pt x="6" y="218"/>
                  </a:cubicBezTo>
                  <a:cubicBezTo>
                    <a:pt x="-1" y="212"/>
                    <a:pt x="-3" y="201"/>
                    <a:pt x="4" y="194"/>
                  </a:cubicBezTo>
                  <a:cubicBezTo>
                    <a:pt x="102" y="71"/>
                    <a:pt x="250" y="0"/>
                    <a:pt x="407" y="0"/>
                  </a:cubicBezTo>
                  <a:cubicBezTo>
                    <a:pt x="693" y="0"/>
                    <a:pt x="925" y="233"/>
                    <a:pt x="925" y="519"/>
                  </a:cubicBezTo>
                  <a:cubicBezTo>
                    <a:pt x="925" y="707"/>
                    <a:pt x="823" y="880"/>
                    <a:pt x="659" y="972"/>
                  </a:cubicBezTo>
                  <a:cubicBezTo>
                    <a:pt x="656" y="973"/>
                    <a:pt x="654" y="974"/>
                    <a:pt x="651" y="9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5" name="Google Shape;3007;p66">
              <a:extLst>
                <a:ext uri="{FF2B5EF4-FFF2-40B4-BE49-F238E27FC236}">
                  <a16:creationId xmlns:a16="http://schemas.microsoft.com/office/drawing/2014/main" id="{E7AB3F13-426C-6246-1539-7F3DE4B1ACAA}"/>
                </a:ext>
              </a:extLst>
            </p:cNvPr>
            <p:cNvSpPr/>
            <p:nvPr/>
          </p:nvSpPr>
          <p:spPr>
            <a:xfrm>
              <a:off x="6317316" y="4122981"/>
              <a:ext cx="39063" cy="177411"/>
            </a:xfrm>
            <a:custGeom>
              <a:avLst/>
              <a:gdLst/>
              <a:ahLst/>
              <a:cxnLst/>
              <a:rect l="l" t="t" r="r" b="b"/>
              <a:pathLst>
                <a:path w="144" h="654" extrusionOk="0">
                  <a:moveTo>
                    <a:pt x="48" y="654"/>
                  </a:moveTo>
                  <a:cubicBezTo>
                    <a:pt x="47" y="654"/>
                    <a:pt x="46" y="654"/>
                    <a:pt x="44" y="653"/>
                  </a:cubicBezTo>
                  <a:cubicBezTo>
                    <a:pt x="35" y="651"/>
                    <a:pt x="29" y="642"/>
                    <a:pt x="31" y="632"/>
                  </a:cubicBezTo>
                  <a:lnTo>
                    <a:pt x="108" y="297"/>
                  </a:lnTo>
                  <a:lnTo>
                    <a:pt x="1" y="24"/>
                  </a:lnTo>
                  <a:cubicBezTo>
                    <a:pt x="-2" y="15"/>
                    <a:pt x="2" y="5"/>
                    <a:pt x="11" y="1"/>
                  </a:cubicBezTo>
                  <a:cubicBezTo>
                    <a:pt x="20" y="-2"/>
                    <a:pt x="30" y="2"/>
                    <a:pt x="34" y="11"/>
                  </a:cubicBezTo>
                  <a:lnTo>
                    <a:pt x="142" y="289"/>
                  </a:lnTo>
                  <a:cubicBezTo>
                    <a:pt x="144" y="293"/>
                    <a:pt x="144" y="296"/>
                    <a:pt x="143" y="300"/>
                  </a:cubicBezTo>
                  <a:lnTo>
                    <a:pt x="66" y="640"/>
                  </a:lnTo>
                  <a:cubicBezTo>
                    <a:pt x="64" y="648"/>
                    <a:pt x="56" y="654"/>
                    <a:pt x="48" y="6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616" name="Google Shape;3008;p66">
            <a:extLst>
              <a:ext uri="{FF2B5EF4-FFF2-40B4-BE49-F238E27FC236}">
                <a16:creationId xmlns:a16="http://schemas.microsoft.com/office/drawing/2014/main" id="{BD9DE118-DB0F-2ACE-2A78-5EFEF9DB776E}"/>
              </a:ext>
            </a:extLst>
          </p:cNvPr>
          <p:cNvSpPr/>
          <p:nvPr/>
        </p:nvSpPr>
        <p:spPr>
          <a:xfrm>
            <a:off x="6915163" y="2349870"/>
            <a:ext cx="1038379" cy="54156"/>
          </a:xfrm>
          <a:custGeom>
            <a:avLst/>
            <a:gdLst/>
            <a:ahLst/>
            <a:cxnLst/>
            <a:rect l="l" t="t" r="r" b="b"/>
            <a:pathLst>
              <a:path w="2205" h="115" extrusionOk="0">
                <a:moveTo>
                  <a:pt x="0" y="0"/>
                </a:moveTo>
                <a:lnTo>
                  <a:pt x="2205" y="115"/>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7" name="Google Shape;3009;p66">
            <a:extLst>
              <a:ext uri="{FF2B5EF4-FFF2-40B4-BE49-F238E27FC236}">
                <a16:creationId xmlns:a16="http://schemas.microsoft.com/office/drawing/2014/main" id="{D60A5624-13A4-0EC0-EA0B-09BAAB900E5F}"/>
              </a:ext>
            </a:extLst>
          </p:cNvPr>
          <p:cNvSpPr/>
          <p:nvPr/>
        </p:nvSpPr>
        <p:spPr>
          <a:xfrm>
            <a:off x="6911396" y="2419096"/>
            <a:ext cx="1038379" cy="54626"/>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8" name="Google Shape;3010;p66">
            <a:extLst>
              <a:ext uri="{FF2B5EF4-FFF2-40B4-BE49-F238E27FC236}">
                <a16:creationId xmlns:a16="http://schemas.microsoft.com/office/drawing/2014/main" id="{373DEDAF-D5A5-CFF6-121C-A5F59DC232FA}"/>
              </a:ext>
            </a:extLst>
          </p:cNvPr>
          <p:cNvSpPr/>
          <p:nvPr/>
        </p:nvSpPr>
        <p:spPr>
          <a:xfrm>
            <a:off x="6907158" y="2499623"/>
            <a:ext cx="885801" cy="46621"/>
          </a:xfrm>
          <a:custGeom>
            <a:avLst/>
            <a:gdLst/>
            <a:ahLst/>
            <a:cxnLst/>
            <a:rect l="l" t="t" r="r" b="b"/>
            <a:pathLst>
              <a:path w="1881" h="99" extrusionOk="0">
                <a:moveTo>
                  <a:pt x="0" y="0"/>
                </a:moveTo>
                <a:lnTo>
                  <a:pt x="1881" y="99"/>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9" name="Google Shape;3011;p66">
            <a:extLst>
              <a:ext uri="{FF2B5EF4-FFF2-40B4-BE49-F238E27FC236}">
                <a16:creationId xmlns:a16="http://schemas.microsoft.com/office/drawing/2014/main" id="{111084E2-E166-A42F-FC3E-82CCACF88739}"/>
              </a:ext>
            </a:extLst>
          </p:cNvPr>
          <p:cNvSpPr/>
          <p:nvPr/>
        </p:nvSpPr>
        <p:spPr>
          <a:xfrm>
            <a:off x="6903390" y="2573557"/>
            <a:ext cx="89004" cy="89003"/>
          </a:xfrm>
          <a:custGeom>
            <a:avLst/>
            <a:gdLst/>
            <a:ahLst/>
            <a:cxnLst/>
            <a:rect l="l" t="t" r="r" b="b"/>
            <a:pathLst>
              <a:path w="189" h="189" extrusionOk="0">
                <a:moveTo>
                  <a:pt x="180" y="189"/>
                </a:moveTo>
                <a:lnTo>
                  <a:pt x="0" y="180"/>
                </a:lnTo>
                <a:lnTo>
                  <a:pt x="10"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0" name="Google Shape;3012;p66">
            <a:extLst>
              <a:ext uri="{FF2B5EF4-FFF2-40B4-BE49-F238E27FC236}">
                <a16:creationId xmlns:a16="http://schemas.microsoft.com/office/drawing/2014/main" id="{164B4224-CB40-1161-9248-9BB655F6F4DC}"/>
              </a:ext>
            </a:extLst>
          </p:cNvPr>
          <p:cNvSpPr/>
          <p:nvPr/>
        </p:nvSpPr>
        <p:spPr>
          <a:xfrm>
            <a:off x="7056440" y="2581563"/>
            <a:ext cx="89004" cy="89003"/>
          </a:xfrm>
          <a:custGeom>
            <a:avLst/>
            <a:gdLst/>
            <a:ahLst/>
            <a:cxnLst/>
            <a:rect l="l" t="t" r="r" b="b"/>
            <a:pathLst>
              <a:path w="189" h="189" extrusionOk="0">
                <a:moveTo>
                  <a:pt x="180" y="189"/>
                </a:moveTo>
                <a:lnTo>
                  <a:pt x="0" y="180"/>
                </a:lnTo>
                <a:lnTo>
                  <a:pt x="10"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1" name="Google Shape;3013;p66">
            <a:extLst>
              <a:ext uri="{FF2B5EF4-FFF2-40B4-BE49-F238E27FC236}">
                <a16:creationId xmlns:a16="http://schemas.microsoft.com/office/drawing/2014/main" id="{F9D697CC-4767-2136-F30A-C42647C75E44}"/>
              </a:ext>
            </a:extLst>
          </p:cNvPr>
          <p:cNvSpPr/>
          <p:nvPr/>
        </p:nvSpPr>
        <p:spPr>
          <a:xfrm>
            <a:off x="7209489" y="2589569"/>
            <a:ext cx="89004" cy="89003"/>
          </a:xfrm>
          <a:custGeom>
            <a:avLst/>
            <a:gdLst/>
            <a:ahLst/>
            <a:cxnLst/>
            <a:rect l="l" t="t" r="r" b="b"/>
            <a:pathLst>
              <a:path w="189" h="189" extrusionOk="0">
                <a:moveTo>
                  <a:pt x="180" y="189"/>
                </a:moveTo>
                <a:lnTo>
                  <a:pt x="0" y="180"/>
                </a:lnTo>
                <a:lnTo>
                  <a:pt x="10"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2" name="Google Shape;3014;p66">
            <a:extLst>
              <a:ext uri="{FF2B5EF4-FFF2-40B4-BE49-F238E27FC236}">
                <a16:creationId xmlns:a16="http://schemas.microsoft.com/office/drawing/2014/main" id="{547B7AF3-C39A-92BD-A4C6-346FEA77E917}"/>
              </a:ext>
            </a:extLst>
          </p:cNvPr>
          <p:cNvSpPr/>
          <p:nvPr/>
        </p:nvSpPr>
        <p:spPr>
          <a:xfrm>
            <a:off x="7362538" y="2597574"/>
            <a:ext cx="89004" cy="89003"/>
          </a:xfrm>
          <a:custGeom>
            <a:avLst/>
            <a:gdLst/>
            <a:ahLst/>
            <a:cxnLst/>
            <a:rect l="l" t="t" r="r" b="b"/>
            <a:pathLst>
              <a:path w="189" h="189" extrusionOk="0">
                <a:moveTo>
                  <a:pt x="180" y="189"/>
                </a:moveTo>
                <a:lnTo>
                  <a:pt x="0" y="180"/>
                </a:lnTo>
                <a:lnTo>
                  <a:pt x="10"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3" name="Google Shape;3015;p66">
            <a:extLst>
              <a:ext uri="{FF2B5EF4-FFF2-40B4-BE49-F238E27FC236}">
                <a16:creationId xmlns:a16="http://schemas.microsoft.com/office/drawing/2014/main" id="{A94F8020-8193-83DD-4A48-D48A85D5EA45}"/>
              </a:ext>
            </a:extLst>
          </p:cNvPr>
          <p:cNvSpPr/>
          <p:nvPr/>
        </p:nvSpPr>
        <p:spPr>
          <a:xfrm>
            <a:off x="6893972" y="2753920"/>
            <a:ext cx="1038379" cy="54626"/>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4" name="Google Shape;3016;p66">
            <a:extLst>
              <a:ext uri="{FF2B5EF4-FFF2-40B4-BE49-F238E27FC236}">
                <a16:creationId xmlns:a16="http://schemas.microsoft.com/office/drawing/2014/main" id="{3547839F-10F3-0004-1689-BC0710291998}"/>
              </a:ext>
            </a:extLst>
          </p:cNvPr>
          <p:cNvSpPr/>
          <p:nvPr/>
        </p:nvSpPr>
        <p:spPr>
          <a:xfrm>
            <a:off x="6890205" y="2823145"/>
            <a:ext cx="1038379" cy="54626"/>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5" name="Google Shape;3017;p66">
            <a:extLst>
              <a:ext uri="{FF2B5EF4-FFF2-40B4-BE49-F238E27FC236}">
                <a16:creationId xmlns:a16="http://schemas.microsoft.com/office/drawing/2014/main" id="{41B7524E-37C5-2541-D724-E37D046CC867}"/>
              </a:ext>
            </a:extLst>
          </p:cNvPr>
          <p:cNvSpPr/>
          <p:nvPr/>
        </p:nvSpPr>
        <p:spPr>
          <a:xfrm>
            <a:off x="6885966" y="2904143"/>
            <a:ext cx="885801" cy="46621"/>
          </a:xfrm>
          <a:custGeom>
            <a:avLst/>
            <a:gdLst/>
            <a:ahLst/>
            <a:cxnLst/>
            <a:rect l="l" t="t" r="r" b="b"/>
            <a:pathLst>
              <a:path w="1881" h="99" extrusionOk="0">
                <a:moveTo>
                  <a:pt x="0" y="0"/>
                </a:moveTo>
                <a:lnTo>
                  <a:pt x="1881" y="99"/>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3018;p66">
            <a:extLst>
              <a:ext uri="{FF2B5EF4-FFF2-40B4-BE49-F238E27FC236}">
                <a16:creationId xmlns:a16="http://schemas.microsoft.com/office/drawing/2014/main" id="{331487B1-E3D8-1237-3B61-1E1DE058FD34}"/>
              </a:ext>
            </a:extLst>
          </p:cNvPr>
          <p:cNvSpPr/>
          <p:nvPr/>
        </p:nvSpPr>
        <p:spPr>
          <a:xfrm>
            <a:off x="6882199" y="2978077"/>
            <a:ext cx="89004" cy="88532"/>
          </a:xfrm>
          <a:custGeom>
            <a:avLst/>
            <a:gdLst/>
            <a:ahLst/>
            <a:cxnLst/>
            <a:rect l="l" t="t" r="r" b="b"/>
            <a:pathLst>
              <a:path w="189" h="188" extrusionOk="0">
                <a:moveTo>
                  <a:pt x="180" y="188"/>
                </a:moveTo>
                <a:lnTo>
                  <a:pt x="0" y="179"/>
                </a:lnTo>
                <a:lnTo>
                  <a:pt x="10" y="0"/>
                </a:lnTo>
                <a:lnTo>
                  <a:pt x="189" y="9"/>
                </a:lnTo>
                <a:lnTo>
                  <a:pt x="180"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3019;p66">
            <a:extLst>
              <a:ext uri="{FF2B5EF4-FFF2-40B4-BE49-F238E27FC236}">
                <a16:creationId xmlns:a16="http://schemas.microsoft.com/office/drawing/2014/main" id="{7D044292-1A11-5C44-B934-13FF0C91A2B7}"/>
              </a:ext>
            </a:extLst>
          </p:cNvPr>
          <p:cNvSpPr/>
          <p:nvPr/>
        </p:nvSpPr>
        <p:spPr>
          <a:xfrm>
            <a:off x="7035248" y="2986083"/>
            <a:ext cx="89004" cy="89003"/>
          </a:xfrm>
          <a:custGeom>
            <a:avLst/>
            <a:gdLst/>
            <a:ahLst/>
            <a:cxnLst/>
            <a:rect l="l" t="t" r="r" b="b"/>
            <a:pathLst>
              <a:path w="189" h="189" extrusionOk="0">
                <a:moveTo>
                  <a:pt x="180" y="189"/>
                </a:moveTo>
                <a:lnTo>
                  <a:pt x="0" y="179"/>
                </a:lnTo>
                <a:lnTo>
                  <a:pt x="10"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3020;p66">
            <a:extLst>
              <a:ext uri="{FF2B5EF4-FFF2-40B4-BE49-F238E27FC236}">
                <a16:creationId xmlns:a16="http://schemas.microsoft.com/office/drawing/2014/main" id="{8D8EA33E-6BA0-CD54-08DC-13BDD796F3D7}"/>
              </a:ext>
            </a:extLst>
          </p:cNvPr>
          <p:cNvSpPr/>
          <p:nvPr/>
        </p:nvSpPr>
        <p:spPr>
          <a:xfrm>
            <a:off x="7188297" y="2994089"/>
            <a:ext cx="89004" cy="89003"/>
          </a:xfrm>
          <a:custGeom>
            <a:avLst/>
            <a:gdLst/>
            <a:ahLst/>
            <a:cxnLst/>
            <a:rect l="l" t="t" r="r" b="b"/>
            <a:pathLst>
              <a:path w="189" h="189" extrusionOk="0">
                <a:moveTo>
                  <a:pt x="180" y="189"/>
                </a:moveTo>
                <a:lnTo>
                  <a:pt x="0" y="179"/>
                </a:lnTo>
                <a:lnTo>
                  <a:pt x="10"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3021;p66">
            <a:extLst>
              <a:ext uri="{FF2B5EF4-FFF2-40B4-BE49-F238E27FC236}">
                <a16:creationId xmlns:a16="http://schemas.microsoft.com/office/drawing/2014/main" id="{655A1207-82ED-202A-20AD-B64A4A7621FC}"/>
              </a:ext>
            </a:extLst>
          </p:cNvPr>
          <p:cNvSpPr/>
          <p:nvPr/>
        </p:nvSpPr>
        <p:spPr>
          <a:xfrm>
            <a:off x="7341347" y="3002094"/>
            <a:ext cx="89004" cy="89003"/>
          </a:xfrm>
          <a:custGeom>
            <a:avLst/>
            <a:gdLst/>
            <a:ahLst/>
            <a:cxnLst/>
            <a:rect l="l" t="t" r="r" b="b"/>
            <a:pathLst>
              <a:path w="189" h="189" extrusionOk="0">
                <a:moveTo>
                  <a:pt x="180" y="189"/>
                </a:moveTo>
                <a:lnTo>
                  <a:pt x="0" y="179"/>
                </a:lnTo>
                <a:lnTo>
                  <a:pt x="10"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3022;p66">
            <a:extLst>
              <a:ext uri="{FF2B5EF4-FFF2-40B4-BE49-F238E27FC236}">
                <a16:creationId xmlns:a16="http://schemas.microsoft.com/office/drawing/2014/main" id="{22067DF3-E473-457E-FDBB-2CF89D35A259}"/>
              </a:ext>
            </a:extLst>
          </p:cNvPr>
          <p:cNvSpPr/>
          <p:nvPr/>
        </p:nvSpPr>
        <p:spPr>
          <a:xfrm>
            <a:off x="6872781" y="3157969"/>
            <a:ext cx="1038379" cy="54626"/>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3023;p66">
            <a:extLst>
              <a:ext uri="{FF2B5EF4-FFF2-40B4-BE49-F238E27FC236}">
                <a16:creationId xmlns:a16="http://schemas.microsoft.com/office/drawing/2014/main" id="{907180C1-7A63-6B5E-9C4A-7CEC1055907A}"/>
              </a:ext>
            </a:extLst>
          </p:cNvPr>
          <p:cNvSpPr/>
          <p:nvPr/>
        </p:nvSpPr>
        <p:spPr>
          <a:xfrm>
            <a:off x="6869013" y="3227194"/>
            <a:ext cx="1038379" cy="54626"/>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3024;p66">
            <a:extLst>
              <a:ext uri="{FF2B5EF4-FFF2-40B4-BE49-F238E27FC236}">
                <a16:creationId xmlns:a16="http://schemas.microsoft.com/office/drawing/2014/main" id="{9FBE29EF-A897-E4D5-58B0-ECFAD722C2B7}"/>
              </a:ext>
            </a:extLst>
          </p:cNvPr>
          <p:cNvSpPr/>
          <p:nvPr/>
        </p:nvSpPr>
        <p:spPr>
          <a:xfrm>
            <a:off x="6864775" y="3308192"/>
            <a:ext cx="885801" cy="46621"/>
          </a:xfrm>
          <a:custGeom>
            <a:avLst/>
            <a:gdLst/>
            <a:ahLst/>
            <a:cxnLst/>
            <a:rect l="l" t="t" r="r" b="b"/>
            <a:pathLst>
              <a:path w="1881" h="99" extrusionOk="0">
                <a:moveTo>
                  <a:pt x="0" y="0"/>
                </a:moveTo>
                <a:lnTo>
                  <a:pt x="1881" y="99"/>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3025;p66">
            <a:extLst>
              <a:ext uri="{FF2B5EF4-FFF2-40B4-BE49-F238E27FC236}">
                <a16:creationId xmlns:a16="http://schemas.microsoft.com/office/drawing/2014/main" id="{21ED85C1-696C-5105-6C34-935DDC496950}"/>
              </a:ext>
            </a:extLst>
          </p:cNvPr>
          <p:cNvSpPr/>
          <p:nvPr/>
        </p:nvSpPr>
        <p:spPr>
          <a:xfrm>
            <a:off x="6861008" y="3382126"/>
            <a:ext cx="89004" cy="89003"/>
          </a:xfrm>
          <a:custGeom>
            <a:avLst/>
            <a:gdLst/>
            <a:ahLst/>
            <a:cxnLst/>
            <a:rect l="l" t="t" r="r" b="b"/>
            <a:pathLst>
              <a:path w="189" h="189" extrusionOk="0">
                <a:moveTo>
                  <a:pt x="180" y="189"/>
                </a:moveTo>
                <a:lnTo>
                  <a:pt x="0" y="179"/>
                </a:lnTo>
                <a:lnTo>
                  <a:pt x="9"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3026;p66">
            <a:extLst>
              <a:ext uri="{FF2B5EF4-FFF2-40B4-BE49-F238E27FC236}">
                <a16:creationId xmlns:a16="http://schemas.microsoft.com/office/drawing/2014/main" id="{034111EA-510B-3FC5-7BFC-60B922C9E052}"/>
              </a:ext>
            </a:extLst>
          </p:cNvPr>
          <p:cNvSpPr/>
          <p:nvPr/>
        </p:nvSpPr>
        <p:spPr>
          <a:xfrm>
            <a:off x="7014057" y="3390132"/>
            <a:ext cx="89004" cy="89003"/>
          </a:xfrm>
          <a:custGeom>
            <a:avLst/>
            <a:gdLst/>
            <a:ahLst/>
            <a:cxnLst/>
            <a:rect l="l" t="t" r="r" b="b"/>
            <a:pathLst>
              <a:path w="189" h="189" extrusionOk="0">
                <a:moveTo>
                  <a:pt x="180" y="189"/>
                </a:moveTo>
                <a:lnTo>
                  <a:pt x="0" y="179"/>
                </a:lnTo>
                <a:lnTo>
                  <a:pt x="9"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3027;p66">
            <a:extLst>
              <a:ext uri="{FF2B5EF4-FFF2-40B4-BE49-F238E27FC236}">
                <a16:creationId xmlns:a16="http://schemas.microsoft.com/office/drawing/2014/main" id="{B55F34BB-BCFC-F28D-DBB0-02D6F0EEAA78}"/>
              </a:ext>
            </a:extLst>
          </p:cNvPr>
          <p:cNvSpPr/>
          <p:nvPr/>
        </p:nvSpPr>
        <p:spPr>
          <a:xfrm>
            <a:off x="7167106" y="3398138"/>
            <a:ext cx="89004" cy="89003"/>
          </a:xfrm>
          <a:custGeom>
            <a:avLst/>
            <a:gdLst/>
            <a:ahLst/>
            <a:cxnLst/>
            <a:rect l="l" t="t" r="r" b="b"/>
            <a:pathLst>
              <a:path w="189" h="189" extrusionOk="0">
                <a:moveTo>
                  <a:pt x="180" y="189"/>
                </a:moveTo>
                <a:lnTo>
                  <a:pt x="0" y="179"/>
                </a:lnTo>
                <a:lnTo>
                  <a:pt x="9" y="0"/>
                </a:lnTo>
                <a:lnTo>
                  <a:pt x="189" y="9"/>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3028;p66">
            <a:extLst>
              <a:ext uri="{FF2B5EF4-FFF2-40B4-BE49-F238E27FC236}">
                <a16:creationId xmlns:a16="http://schemas.microsoft.com/office/drawing/2014/main" id="{47B99307-642C-4B1D-7C29-1C1FFE935CEC}"/>
              </a:ext>
            </a:extLst>
          </p:cNvPr>
          <p:cNvSpPr/>
          <p:nvPr/>
        </p:nvSpPr>
        <p:spPr>
          <a:xfrm>
            <a:off x="7320155" y="3406143"/>
            <a:ext cx="89004" cy="89003"/>
          </a:xfrm>
          <a:custGeom>
            <a:avLst/>
            <a:gdLst/>
            <a:ahLst/>
            <a:cxnLst/>
            <a:rect l="l" t="t" r="r" b="b"/>
            <a:pathLst>
              <a:path w="189" h="189" extrusionOk="0">
                <a:moveTo>
                  <a:pt x="180" y="189"/>
                </a:moveTo>
                <a:lnTo>
                  <a:pt x="0" y="180"/>
                </a:lnTo>
                <a:lnTo>
                  <a:pt x="9" y="0"/>
                </a:lnTo>
                <a:lnTo>
                  <a:pt x="189" y="10"/>
                </a:lnTo>
                <a:lnTo>
                  <a:pt x="180" y="189"/>
                </a:lnTo>
                <a:close/>
              </a:path>
            </a:pathLst>
          </a:custGeom>
          <a:noFill/>
          <a:ln w="9525" cap="flat" cmpd="sng">
            <a:solidFill>
              <a:schemeClr val="dk1"/>
            </a:solidFill>
            <a:prstDash val="solid"/>
            <a:bevel/>
            <a:headEnd type="none" w="sm" len="sm"/>
            <a:tailEnd type="none" w="sm" len="sm"/>
          </a:ln>
        </p:spPr>
        <p:txBody>
          <a:bodyPr spcFirstLastPara="1" wrap="square" lIns="92875" tIns="20150" rIns="92875"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3029;p66">
            <a:extLst>
              <a:ext uri="{FF2B5EF4-FFF2-40B4-BE49-F238E27FC236}">
                <a16:creationId xmlns:a16="http://schemas.microsoft.com/office/drawing/2014/main" id="{E6556B83-35DC-7B01-756D-88383DA692BC}"/>
              </a:ext>
            </a:extLst>
          </p:cNvPr>
          <p:cNvSpPr/>
          <p:nvPr/>
        </p:nvSpPr>
        <p:spPr>
          <a:xfrm>
            <a:off x="6851118" y="3573791"/>
            <a:ext cx="1037908" cy="54626"/>
          </a:xfrm>
          <a:custGeom>
            <a:avLst/>
            <a:gdLst/>
            <a:ahLst/>
            <a:cxnLst/>
            <a:rect l="l" t="t" r="r" b="b"/>
            <a:pathLst>
              <a:path w="2204" h="116" extrusionOk="0">
                <a:moveTo>
                  <a:pt x="0" y="0"/>
                </a:moveTo>
                <a:lnTo>
                  <a:pt x="2204"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3030;p66">
            <a:extLst>
              <a:ext uri="{FF2B5EF4-FFF2-40B4-BE49-F238E27FC236}">
                <a16:creationId xmlns:a16="http://schemas.microsoft.com/office/drawing/2014/main" id="{1096F805-CFBF-C04C-7173-C55A2C1198F4}"/>
              </a:ext>
            </a:extLst>
          </p:cNvPr>
          <p:cNvSpPr/>
          <p:nvPr/>
        </p:nvSpPr>
        <p:spPr>
          <a:xfrm>
            <a:off x="6847351" y="3643016"/>
            <a:ext cx="1038379" cy="54626"/>
          </a:xfrm>
          <a:custGeom>
            <a:avLst/>
            <a:gdLst/>
            <a:ahLst/>
            <a:cxnLst/>
            <a:rect l="l" t="t" r="r" b="b"/>
            <a:pathLst>
              <a:path w="2205" h="116" extrusionOk="0">
                <a:moveTo>
                  <a:pt x="0" y="0"/>
                </a:moveTo>
                <a:lnTo>
                  <a:pt x="2205" y="116"/>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3031;p66">
            <a:extLst>
              <a:ext uri="{FF2B5EF4-FFF2-40B4-BE49-F238E27FC236}">
                <a16:creationId xmlns:a16="http://schemas.microsoft.com/office/drawing/2014/main" id="{7E5D936F-FA3D-D4E8-7EBE-96069A23A388}"/>
              </a:ext>
            </a:extLst>
          </p:cNvPr>
          <p:cNvSpPr/>
          <p:nvPr/>
        </p:nvSpPr>
        <p:spPr>
          <a:xfrm>
            <a:off x="6843113" y="3724014"/>
            <a:ext cx="885330" cy="46621"/>
          </a:xfrm>
          <a:custGeom>
            <a:avLst/>
            <a:gdLst/>
            <a:ahLst/>
            <a:cxnLst/>
            <a:rect l="l" t="t" r="r" b="b"/>
            <a:pathLst>
              <a:path w="1880" h="99" extrusionOk="0">
                <a:moveTo>
                  <a:pt x="0" y="0"/>
                </a:moveTo>
                <a:lnTo>
                  <a:pt x="1880" y="99"/>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0" name="Google Shape;3032;p66">
            <a:extLst>
              <a:ext uri="{FF2B5EF4-FFF2-40B4-BE49-F238E27FC236}">
                <a16:creationId xmlns:a16="http://schemas.microsoft.com/office/drawing/2014/main" id="{88DEFEE5-910A-AF07-B05B-8A3C5622D23C}"/>
              </a:ext>
            </a:extLst>
          </p:cNvPr>
          <p:cNvSpPr/>
          <p:nvPr/>
        </p:nvSpPr>
        <p:spPr>
          <a:xfrm>
            <a:off x="6839345" y="3797948"/>
            <a:ext cx="89004" cy="88532"/>
          </a:xfrm>
          <a:custGeom>
            <a:avLst/>
            <a:gdLst/>
            <a:ahLst/>
            <a:cxnLst/>
            <a:rect l="l" t="t" r="r" b="b"/>
            <a:pathLst>
              <a:path w="189" h="188" extrusionOk="0">
                <a:moveTo>
                  <a:pt x="179" y="188"/>
                </a:moveTo>
                <a:lnTo>
                  <a:pt x="0" y="178"/>
                </a:lnTo>
                <a:lnTo>
                  <a:pt x="9" y="0"/>
                </a:lnTo>
                <a:lnTo>
                  <a:pt x="189" y="9"/>
                </a:lnTo>
                <a:lnTo>
                  <a:pt x="179"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1" name="Google Shape;3033;p66">
            <a:extLst>
              <a:ext uri="{FF2B5EF4-FFF2-40B4-BE49-F238E27FC236}">
                <a16:creationId xmlns:a16="http://schemas.microsoft.com/office/drawing/2014/main" id="{BA7251F9-309F-AA28-46C1-B0679DF00CB5}"/>
              </a:ext>
            </a:extLst>
          </p:cNvPr>
          <p:cNvSpPr/>
          <p:nvPr/>
        </p:nvSpPr>
        <p:spPr>
          <a:xfrm>
            <a:off x="6992394" y="3805954"/>
            <a:ext cx="89004" cy="88532"/>
          </a:xfrm>
          <a:custGeom>
            <a:avLst/>
            <a:gdLst/>
            <a:ahLst/>
            <a:cxnLst/>
            <a:rect l="l" t="t" r="r" b="b"/>
            <a:pathLst>
              <a:path w="189" h="188" extrusionOk="0">
                <a:moveTo>
                  <a:pt x="179" y="188"/>
                </a:moveTo>
                <a:lnTo>
                  <a:pt x="0" y="178"/>
                </a:lnTo>
                <a:lnTo>
                  <a:pt x="9" y="0"/>
                </a:lnTo>
                <a:lnTo>
                  <a:pt x="189" y="9"/>
                </a:lnTo>
                <a:lnTo>
                  <a:pt x="179"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3034;p66">
            <a:extLst>
              <a:ext uri="{FF2B5EF4-FFF2-40B4-BE49-F238E27FC236}">
                <a16:creationId xmlns:a16="http://schemas.microsoft.com/office/drawing/2014/main" id="{0583994B-1060-A32C-0768-E804EA004EE4}"/>
              </a:ext>
            </a:extLst>
          </p:cNvPr>
          <p:cNvSpPr/>
          <p:nvPr/>
        </p:nvSpPr>
        <p:spPr>
          <a:xfrm>
            <a:off x="7145444" y="3813960"/>
            <a:ext cx="89004" cy="88532"/>
          </a:xfrm>
          <a:custGeom>
            <a:avLst/>
            <a:gdLst/>
            <a:ahLst/>
            <a:cxnLst/>
            <a:rect l="l" t="t" r="r" b="b"/>
            <a:pathLst>
              <a:path w="189" h="188" extrusionOk="0">
                <a:moveTo>
                  <a:pt x="179" y="188"/>
                </a:moveTo>
                <a:lnTo>
                  <a:pt x="0" y="178"/>
                </a:lnTo>
                <a:lnTo>
                  <a:pt x="9" y="0"/>
                </a:lnTo>
                <a:lnTo>
                  <a:pt x="189" y="9"/>
                </a:lnTo>
                <a:lnTo>
                  <a:pt x="179"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3035;p66">
            <a:extLst>
              <a:ext uri="{FF2B5EF4-FFF2-40B4-BE49-F238E27FC236}">
                <a16:creationId xmlns:a16="http://schemas.microsoft.com/office/drawing/2014/main" id="{F3CFA6CD-0E18-FCEA-6528-2B942382ECB9}"/>
              </a:ext>
            </a:extLst>
          </p:cNvPr>
          <p:cNvSpPr/>
          <p:nvPr/>
        </p:nvSpPr>
        <p:spPr>
          <a:xfrm>
            <a:off x="7298493" y="3821965"/>
            <a:ext cx="89004" cy="88532"/>
          </a:xfrm>
          <a:custGeom>
            <a:avLst/>
            <a:gdLst/>
            <a:ahLst/>
            <a:cxnLst/>
            <a:rect l="l" t="t" r="r" b="b"/>
            <a:pathLst>
              <a:path w="189" h="188" extrusionOk="0">
                <a:moveTo>
                  <a:pt x="179" y="188"/>
                </a:moveTo>
                <a:lnTo>
                  <a:pt x="0" y="178"/>
                </a:lnTo>
                <a:lnTo>
                  <a:pt x="9" y="0"/>
                </a:lnTo>
                <a:lnTo>
                  <a:pt x="189" y="9"/>
                </a:lnTo>
                <a:lnTo>
                  <a:pt x="179" y="188"/>
                </a:lnTo>
                <a:close/>
              </a:path>
            </a:pathLst>
          </a:custGeom>
          <a:noFill/>
          <a:ln w="9525" cap="flat" cmpd="sng">
            <a:solidFill>
              <a:schemeClr val="dk1"/>
            </a:solidFill>
            <a:prstDash val="solid"/>
            <a:bevel/>
            <a:headEnd type="none" w="sm" len="sm"/>
            <a:tailEnd type="none" w="sm" len="sm"/>
          </a:ln>
        </p:spPr>
        <p:txBody>
          <a:bodyPr spcFirstLastPara="1" wrap="square" lIns="92875" tIns="19800" rIns="92875"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3036;p66">
            <a:extLst>
              <a:ext uri="{FF2B5EF4-FFF2-40B4-BE49-F238E27FC236}">
                <a16:creationId xmlns:a16="http://schemas.microsoft.com/office/drawing/2014/main" id="{B74C7006-FADF-BBB8-2885-B17F90050788}"/>
              </a:ext>
            </a:extLst>
          </p:cNvPr>
          <p:cNvSpPr/>
          <p:nvPr/>
        </p:nvSpPr>
        <p:spPr>
          <a:xfrm>
            <a:off x="6783777" y="2935224"/>
            <a:ext cx="92300" cy="92300"/>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rgbClr val="192D35"/>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3037;p66">
            <a:extLst>
              <a:ext uri="{FF2B5EF4-FFF2-40B4-BE49-F238E27FC236}">
                <a16:creationId xmlns:a16="http://schemas.microsoft.com/office/drawing/2014/main" id="{BBF1D80B-0F5E-6886-7816-26291DAED4F7}"/>
              </a:ext>
            </a:extLst>
          </p:cNvPr>
          <p:cNvSpPr/>
          <p:nvPr/>
        </p:nvSpPr>
        <p:spPr>
          <a:xfrm>
            <a:off x="5954956" y="1061434"/>
            <a:ext cx="1582291" cy="2210958"/>
          </a:xfrm>
          <a:custGeom>
            <a:avLst/>
            <a:gdLst/>
            <a:ahLst/>
            <a:cxnLst/>
            <a:rect l="l" t="t" r="r" b="b"/>
            <a:pathLst>
              <a:path w="3360" h="4695" extrusionOk="0">
                <a:moveTo>
                  <a:pt x="3360" y="4413"/>
                </a:moveTo>
                <a:lnTo>
                  <a:pt x="424" y="4695"/>
                </a:lnTo>
                <a:lnTo>
                  <a:pt x="0" y="282"/>
                </a:lnTo>
                <a:lnTo>
                  <a:pt x="2936" y="0"/>
                </a:lnTo>
                <a:lnTo>
                  <a:pt x="3360" y="441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3038;p66">
            <a:extLst>
              <a:ext uri="{FF2B5EF4-FFF2-40B4-BE49-F238E27FC236}">
                <a16:creationId xmlns:a16="http://schemas.microsoft.com/office/drawing/2014/main" id="{71D16DFA-F0E5-97B7-2F6C-0F52C869A4DA}"/>
              </a:ext>
            </a:extLst>
          </p:cNvPr>
          <p:cNvSpPr/>
          <p:nvPr/>
        </p:nvSpPr>
        <p:spPr>
          <a:xfrm>
            <a:off x="5954956" y="1061434"/>
            <a:ext cx="1582291" cy="2210958"/>
          </a:xfrm>
          <a:custGeom>
            <a:avLst/>
            <a:gdLst/>
            <a:ahLst/>
            <a:cxnLst/>
            <a:rect l="l" t="t" r="r" b="b"/>
            <a:pathLst>
              <a:path w="3360" h="4695" extrusionOk="0">
                <a:moveTo>
                  <a:pt x="3360" y="4413"/>
                </a:moveTo>
                <a:lnTo>
                  <a:pt x="424" y="4695"/>
                </a:lnTo>
                <a:lnTo>
                  <a:pt x="0" y="282"/>
                </a:lnTo>
                <a:lnTo>
                  <a:pt x="2936" y="0"/>
                </a:lnTo>
                <a:lnTo>
                  <a:pt x="3360" y="4413"/>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647" name="Google Shape;3039;p66">
            <a:extLst>
              <a:ext uri="{FF2B5EF4-FFF2-40B4-BE49-F238E27FC236}">
                <a16:creationId xmlns:a16="http://schemas.microsoft.com/office/drawing/2014/main" id="{D8FB9BD7-9C77-60C0-E626-1FFD63912E87}"/>
              </a:ext>
            </a:extLst>
          </p:cNvPr>
          <p:cNvGrpSpPr/>
          <p:nvPr/>
        </p:nvGrpSpPr>
        <p:grpSpPr>
          <a:xfrm>
            <a:off x="6073226" y="1286577"/>
            <a:ext cx="1268671" cy="1627988"/>
            <a:chOff x="5339118" y="2214324"/>
            <a:chExt cx="730801" cy="937781"/>
          </a:xfrm>
        </p:grpSpPr>
        <p:sp>
          <p:nvSpPr>
            <p:cNvPr id="2648" name="Google Shape;3040;p66">
              <a:extLst>
                <a:ext uri="{FF2B5EF4-FFF2-40B4-BE49-F238E27FC236}">
                  <a16:creationId xmlns:a16="http://schemas.microsoft.com/office/drawing/2014/main" id="{570BC239-F37F-28D3-D272-BF2ED271DE76}"/>
                </a:ext>
              </a:extLst>
            </p:cNvPr>
            <p:cNvSpPr/>
            <p:nvPr/>
          </p:nvSpPr>
          <p:spPr>
            <a:xfrm rot="-376976">
              <a:off x="5778465" y="2690043"/>
              <a:ext cx="208066" cy="11122"/>
            </a:xfrm>
            <a:custGeom>
              <a:avLst/>
              <a:gdLst/>
              <a:ahLst/>
              <a:cxnLst/>
              <a:rect l="l" t="t" r="r" b="b"/>
              <a:pathLst>
                <a:path w="767" h="41" extrusionOk="0">
                  <a:moveTo>
                    <a:pt x="0" y="0"/>
                  </a:moveTo>
                  <a:lnTo>
                    <a:pt x="767" y="41"/>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3041;p66">
              <a:extLst>
                <a:ext uri="{FF2B5EF4-FFF2-40B4-BE49-F238E27FC236}">
                  <a16:creationId xmlns:a16="http://schemas.microsoft.com/office/drawing/2014/main" id="{5D3608BB-463B-0769-3C3A-193D1B78C563}"/>
                </a:ext>
              </a:extLst>
            </p:cNvPr>
            <p:cNvSpPr/>
            <p:nvPr/>
          </p:nvSpPr>
          <p:spPr>
            <a:xfrm rot="-376976">
              <a:off x="5780964" y="2733821"/>
              <a:ext cx="141333" cy="7324"/>
            </a:xfrm>
            <a:custGeom>
              <a:avLst/>
              <a:gdLst/>
              <a:ahLst/>
              <a:cxnLst/>
              <a:rect l="l" t="t" r="r" b="b"/>
              <a:pathLst>
                <a:path w="521" h="27" extrusionOk="0">
                  <a:moveTo>
                    <a:pt x="0" y="0"/>
                  </a:moveTo>
                  <a:lnTo>
                    <a:pt x="521" y="27"/>
                  </a:lnTo>
                  <a:lnTo>
                    <a:pt x="0" y="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3042;p66">
              <a:extLst>
                <a:ext uri="{FF2B5EF4-FFF2-40B4-BE49-F238E27FC236}">
                  <a16:creationId xmlns:a16="http://schemas.microsoft.com/office/drawing/2014/main" id="{480C7E5D-A150-8C4F-0041-A06423174B76}"/>
                </a:ext>
              </a:extLst>
            </p:cNvPr>
            <p:cNvSpPr/>
            <p:nvPr/>
          </p:nvSpPr>
          <p:spPr>
            <a:xfrm>
              <a:off x="5339118" y="2214324"/>
              <a:ext cx="207250" cy="19803"/>
            </a:xfrm>
            <a:custGeom>
              <a:avLst/>
              <a:gdLst/>
              <a:ahLst/>
              <a:cxnLst/>
              <a:rect l="l" t="t" r="r" b="b"/>
              <a:pathLst>
                <a:path w="764" h="73" extrusionOk="0">
                  <a:moveTo>
                    <a:pt x="0" y="73"/>
                  </a:moveTo>
                  <a:lnTo>
                    <a:pt x="764" y="0"/>
                  </a:lnTo>
                  <a:lnTo>
                    <a:pt x="0" y="73"/>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3043;p66">
              <a:extLst>
                <a:ext uri="{FF2B5EF4-FFF2-40B4-BE49-F238E27FC236}">
                  <a16:creationId xmlns:a16="http://schemas.microsoft.com/office/drawing/2014/main" id="{0B4A14D9-593A-404A-61B1-E340C43027D0}"/>
                </a:ext>
              </a:extLst>
            </p:cNvPr>
            <p:cNvSpPr/>
            <p:nvPr/>
          </p:nvSpPr>
          <p:spPr>
            <a:xfrm>
              <a:off x="5342915" y="2260440"/>
              <a:ext cx="140789" cy="13563"/>
            </a:xfrm>
            <a:custGeom>
              <a:avLst/>
              <a:gdLst/>
              <a:ahLst/>
              <a:cxnLst/>
              <a:rect l="l" t="t" r="r" b="b"/>
              <a:pathLst>
                <a:path w="519" h="50" extrusionOk="0">
                  <a:moveTo>
                    <a:pt x="0" y="50"/>
                  </a:moveTo>
                  <a:lnTo>
                    <a:pt x="519" y="0"/>
                  </a:lnTo>
                  <a:lnTo>
                    <a:pt x="0" y="50"/>
                  </a:lnTo>
                  <a:close/>
                </a:path>
              </a:pathLst>
            </a:custGeom>
            <a:no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3044;p66">
              <a:extLst>
                <a:ext uri="{FF2B5EF4-FFF2-40B4-BE49-F238E27FC236}">
                  <a16:creationId xmlns:a16="http://schemas.microsoft.com/office/drawing/2014/main" id="{68577F96-C381-265E-3496-63698AAEE6D0}"/>
                </a:ext>
              </a:extLst>
            </p:cNvPr>
            <p:cNvSpPr/>
            <p:nvPr/>
          </p:nvSpPr>
          <p:spPr>
            <a:xfrm>
              <a:off x="5402324" y="2305742"/>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3045;p66">
              <a:extLst>
                <a:ext uri="{FF2B5EF4-FFF2-40B4-BE49-F238E27FC236}">
                  <a16:creationId xmlns:a16="http://schemas.microsoft.com/office/drawing/2014/main" id="{90E3EDE8-0719-0882-60A6-98CD87777B47}"/>
                </a:ext>
              </a:extLst>
            </p:cNvPr>
            <p:cNvSpPr/>
            <p:nvPr/>
          </p:nvSpPr>
          <p:spPr>
            <a:xfrm>
              <a:off x="5406121" y="2345619"/>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3046;p66">
              <a:extLst>
                <a:ext uri="{FF2B5EF4-FFF2-40B4-BE49-F238E27FC236}">
                  <a16:creationId xmlns:a16="http://schemas.microsoft.com/office/drawing/2014/main" id="{D262986E-2885-902C-2D27-2EBE2530768F}"/>
                </a:ext>
              </a:extLst>
            </p:cNvPr>
            <p:cNvSpPr/>
            <p:nvPr/>
          </p:nvSpPr>
          <p:spPr>
            <a:xfrm>
              <a:off x="5410733" y="2400416"/>
              <a:ext cx="508360" cy="48829"/>
            </a:xfrm>
            <a:custGeom>
              <a:avLst/>
              <a:gdLst/>
              <a:ahLst/>
              <a:cxnLst/>
              <a:rect l="l" t="t" r="r" b="b"/>
              <a:pathLst>
                <a:path w="1874" h="180" extrusionOk="0">
                  <a:moveTo>
                    <a:pt x="0" y="180"/>
                  </a:moveTo>
                  <a:lnTo>
                    <a:pt x="1874" y="0"/>
                  </a:lnTo>
                  <a:lnTo>
                    <a:pt x="0" y="180"/>
                  </a:lnTo>
                  <a:close/>
                </a:path>
              </a:pathLst>
            </a:custGeom>
            <a:noFill/>
            <a:ln w="12600" cap="flat" cmpd="sng">
              <a:solidFill>
                <a:schemeClr val="dk1"/>
              </a:solidFill>
              <a:prstDash val="solid"/>
              <a:bevel/>
              <a:headEnd type="none" w="sm" len="sm"/>
              <a:tailEnd type="none" w="sm" len="sm"/>
            </a:ln>
          </p:spPr>
          <p:txBody>
            <a:bodyPr spcFirstLastPara="1" wrap="square" lIns="96100" tIns="13675" rIns="961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3047;p66">
              <a:extLst>
                <a:ext uri="{FF2B5EF4-FFF2-40B4-BE49-F238E27FC236}">
                  <a16:creationId xmlns:a16="http://schemas.microsoft.com/office/drawing/2014/main" id="{D266A22D-B19C-9A5F-D95E-0689851197F3}"/>
                </a:ext>
              </a:extLst>
            </p:cNvPr>
            <p:cNvSpPr/>
            <p:nvPr/>
          </p:nvSpPr>
          <p:spPr>
            <a:xfrm>
              <a:off x="5417243" y="2486680"/>
              <a:ext cx="53169" cy="53169"/>
            </a:xfrm>
            <a:custGeom>
              <a:avLst/>
              <a:gdLst/>
              <a:ahLst/>
              <a:cxnLst/>
              <a:rect l="l" t="t" r="r" b="b"/>
              <a:pathLst>
                <a:path w="196" h="196" extrusionOk="0">
                  <a:moveTo>
                    <a:pt x="196" y="178"/>
                  </a:moveTo>
                  <a:lnTo>
                    <a:pt x="17" y="196"/>
                  </a:lnTo>
                  <a:lnTo>
                    <a:pt x="0" y="17"/>
                  </a:lnTo>
                  <a:lnTo>
                    <a:pt x="179" y="0"/>
                  </a:lnTo>
                  <a:lnTo>
                    <a:pt x="196" y="178"/>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6" name="Google Shape;3048;p66">
              <a:extLst>
                <a:ext uri="{FF2B5EF4-FFF2-40B4-BE49-F238E27FC236}">
                  <a16:creationId xmlns:a16="http://schemas.microsoft.com/office/drawing/2014/main" id="{10ACF17A-808D-3803-5B56-54BF9D688049}"/>
                </a:ext>
              </a:extLst>
            </p:cNvPr>
            <p:cNvSpPr/>
            <p:nvPr/>
          </p:nvSpPr>
          <p:spPr>
            <a:xfrm>
              <a:off x="5505135" y="2477999"/>
              <a:ext cx="53169" cy="53169"/>
            </a:xfrm>
            <a:custGeom>
              <a:avLst/>
              <a:gdLst/>
              <a:ahLst/>
              <a:cxnLst/>
              <a:rect l="l" t="t" r="r" b="b"/>
              <a:pathLst>
                <a:path w="196" h="196" extrusionOk="0">
                  <a:moveTo>
                    <a:pt x="196" y="179"/>
                  </a:moveTo>
                  <a:lnTo>
                    <a:pt x="17" y="196"/>
                  </a:lnTo>
                  <a:lnTo>
                    <a:pt x="0" y="18"/>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7" name="Google Shape;3049;p66">
              <a:extLst>
                <a:ext uri="{FF2B5EF4-FFF2-40B4-BE49-F238E27FC236}">
                  <a16:creationId xmlns:a16="http://schemas.microsoft.com/office/drawing/2014/main" id="{A2AB4C2B-D639-569A-DCCE-0357B3B93EF6}"/>
                </a:ext>
              </a:extLst>
            </p:cNvPr>
            <p:cNvSpPr/>
            <p:nvPr/>
          </p:nvSpPr>
          <p:spPr>
            <a:xfrm>
              <a:off x="5593026" y="2469590"/>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3050;p66">
              <a:extLst>
                <a:ext uri="{FF2B5EF4-FFF2-40B4-BE49-F238E27FC236}">
                  <a16:creationId xmlns:a16="http://schemas.microsoft.com/office/drawing/2014/main" id="{946D62D4-E0C9-7ADA-C7C5-67355F918685}"/>
                </a:ext>
              </a:extLst>
            </p:cNvPr>
            <p:cNvSpPr/>
            <p:nvPr/>
          </p:nvSpPr>
          <p:spPr>
            <a:xfrm>
              <a:off x="5680917" y="2461180"/>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3051;p66">
              <a:extLst>
                <a:ext uri="{FF2B5EF4-FFF2-40B4-BE49-F238E27FC236}">
                  <a16:creationId xmlns:a16="http://schemas.microsoft.com/office/drawing/2014/main" id="{68BD5E07-5C47-3228-1315-9BE5DA6544FE}"/>
                </a:ext>
              </a:extLst>
            </p:cNvPr>
            <p:cNvSpPr/>
            <p:nvPr/>
          </p:nvSpPr>
          <p:spPr>
            <a:xfrm>
              <a:off x="5424568" y="2537950"/>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3052;p66">
              <a:extLst>
                <a:ext uri="{FF2B5EF4-FFF2-40B4-BE49-F238E27FC236}">
                  <a16:creationId xmlns:a16="http://schemas.microsoft.com/office/drawing/2014/main" id="{6AD9A1BF-3C86-4E9D-352B-6954790AA06F}"/>
                </a:ext>
              </a:extLst>
            </p:cNvPr>
            <p:cNvSpPr/>
            <p:nvPr/>
          </p:nvSpPr>
          <p:spPr>
            <a:xfrm>
              <a:off x="5428365" y="2577555"/>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3053;p66">
              <a:extLst>
                <a:ext uri="{FF2B5EF4-FFF2-40B4-BE49-F238E27FC236}">
                  <a16:creationId xmlns:a16="http://schemas.microsoft.com/office/drawing/2014/main" id="{DD936253-B29C-90BF-7FC8-9C2F1FADA5E1}"/>
                </a:ext>
              </a:extLst>
            </p:cNvPr>
            <p:cNvSpPr/>
            <p:nvPr/>
          </p:nvSpPr>
          <p:spPr>
            <a:xfrm>
              <a:off x="5432977" y="2632352"/>
              <a:ext cx="508360" cy="48829"/>
            </a:xfrm>
            <a:custGeom>
              <a:avLst/>
              <a:gdLst/>
              <a:ahLst/>
              <a:cxnLst/>
              <a:rect l="l" t="t" r="r" b="b"/>
              <a:pathLst>
                <a:path w="1874" h="180" extrusionOk="0">
                  <a:moveTo>
                    <a:pt x="0" y="180"/>
                  </a:moveTo>
                  <a:lnTo>
                    <a:pt x="1874" y="0"/>
                  </a:lnTo>
                  <a:lnTo>
                    <a:pt x="0" y="180"/>
                  </a:lnTo>
                  <a:close/>
                </a:path>
              </a:pathLst>
            </a:custGeom>
            <a:noFill/>
            <a:ln w="12600" cap="flat" cmpd="sng">
              <a:solidFill>
                <a:schemeClr val="dk1"/>
              </a:solidFill>
              <a:prstDash val="solid"/>
              <a:bevel/>
              <a:headEnd type="none" w="sm" len="sm"/>
              <a:tailEnd type="none" w="sm" len="sm"/>
            </a:ln>
          </p:spPr>
          <p:txBody>
            <a:bodyPr spcFirstLastPara="1" wrap="square" lIns="96100" tIns="13675" rIns="961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3054;p66">
              <a:extLst>
                <a:ext uri="{FF2B5EF4-FFF2-40B4-BE49-F238E27FC236}">
                  <a16:creationId xmlns:a16="http://schemas.microsoft.com/office/drawing/2014/main" id="{989BF527-A78A-3B01-7CCF-9134A5D32623}"/>
                </a:ext>
              </a:extLst>
            </p:cNvPr>
            <p:cNvSpPr/>
            <p:nvPr/>
          </p:nvSpPr>
          <p:spPr>
            <a:xfrm>
              <a:off x="5439487" y="2718616"/>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3055;p66">
              <a:extLst>
                <a:ext uri="{FF2B5EF4-FFF2-40B4-BE49-F238E27FC236}">
                  <a16:creationId xmlns:a16="http://schemas.microsoft.com/office/drawing/2014/main" id="{CB0888A1-CF0C-B8C9-5347-E10BCD436107}"/>
                </a:ext>
              </a:extLst>
            </p:cNvPr>
            <p:cNvSpPr/>
            <p:nvPr/>
          </p:nvSpPr>
          <p:spPr>
            <a:xfrm>
              <a:off x="5527379" y="2710206"/>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3056;p66">
              <a:extLst>
                <a:ext uri="{FF2B5EF4-FFF2-40B4-BE49-F238E27FC236}">
                  <a16:creationId xmlns:a16="http://schemas.microsoft.com/office/drawing/2014/main" id="{C82C2BA7-F01E-74BA-984F-15DEDC35DBC4}"/>
                </a:ext>
              </a:extLst>
            </p:cNvPr>
            <p:cNvSpPr/>
            <p:nvPr/>
          </p:nvSpPr>
          <p:spPr>
            <a:xfrm>
              <a:off x="5615270" y="2701797"/>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3057;p66">
              <a:extLst>
                <a:ext uri="{FF2B5EF4-FFF2-40B4-BE49-F238E27FC236}">
                  <a16:creationId xmlns:a16="http://schemas.microsoft.com/office/drawing/2014/main" id="{0E05E950-0FB2-9A59-05C9-CA9E12F85D1E}"/>
                </a:ext>
              </a:extLst>
            </p:cNvPr>
            <p:cNvSpPr/>
            <p:nvPr/>
          </p:nvSpPr>
          <p:spPr>
            <a:xfrm>
              <a:off x="5703162" y="2693387"/>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3058;p66">
              <a:extLst>
                <a:ext uri="{FF2B5EF4-FFF2-40B4-BE49-F238E27FC236}">
                  <a16:creationId xmlns:a16="http://schemas.microsoft.com/office/drawing/2014/main" id="{430CBD3C-CCBA-5C12-932A-DCA940E52A1A}"/>
                </a:ext>
              </a:extLst>
            </p:cNvPr>
            <p:cNvSpPr/>
            <p:nvPr/>
          </p:nvSpPr>
          <p:spPr>
            <a:xfrm>
              <a:off x="5446812" y="2769886"/>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3059;p66">
              <a:extLst>
                <a:ext uri="{FF2B5EF4-FFF2-40B4-BE49-F238E27FC236}">
                  <a16:creationId xmlns:a16="http://schemas.microsoft.com/office/drawing/2014/main" id="{65DD2D76-A2F0-0EEB-C130-0895937C74BA}"/>
                </a:ext>
              </a:extLst>
            </p:cNvPr>
            <p:cNvSpPr/>
            <p:nvPr/>
          </p:nvSpPr>
          <p:spPr>
            <a:xfrm>
              <a:off x="5450881" y="2809762"/>
              <a:ext cx="595980" cy="57238"/>
            </a:xfrm>
            <a:custGeom>
              <a:avLst/>
              <a:gdLst/>
              <a:ahLst/>
              <a:cxnLst/>
              <a:rect l="l" t="t" r="r" b="b"/>
              <a:pathLst>
                <a:path w="2197" h="211" extrusionOk="0">
                  <a:moveTo>
                    <a:pt x="0" y="211"/>
                  </a:moveTo>
                  <a:lnTo>
                    <a:pt x="2197"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3060;p66">
              <a:extLst>
                <a:ext uri="{FF2B5EF4-FFF2-40B4-BE49-F238E27FC236}">
                  <a16:creationId xmlns:a16="http://schemas.microsoft.com/office/drawing/2014/main" id="{9D483507-C8FE-8CFD-9B08-45F0EA25F77C}"/>
                </a:ext>
              </a:extLst>
            </p:cNvPr>
            <p:cNvSpPr/>
            <p:nvPr/>
          </p:nvSpPr>
          <p:spPr>
            <a:xfrm>
              <a:off x="5455221" y="2864559"/>
              <a:ext cx="508360" cy="48829"/>
            </a:xfrm>
            <a:custGeom>
              <a:avLst/>
              <a:gdLst/>
              <a:ahLst/>
              <a:cxnLst/>
              <a:rect l="l" t="t" r="r" b="b"/>
              <a:pathLst>
                <a:path w="1874" h="180" extrusionOk="0">
                  <a:moveTo>
                    <a:pt x="0" y="180"/>
                  </a:moveTo>
                  <a:lnTo>
                    <a:pt x="1874" y="0"/>
                  </a:lnTo>
                  <a:lnTo>
                    <a:pt x="0" y="180"/>
                  </a:lnTo>
                  <a:close/>
                </a:path>
              </a:pathLst>
            </a:custGeom>
            <a:noFill/>
            <a:ln w="12600" cap="flat" cmpd="sng">
              <a:solidFill>
                <a:schemeClr val="dk1"/>
              </a:solidFill>
              <a:prstDash val="solid"/>
              <a:bevel/>
              <a:headEnd type="none" w="sm" len="sm"/>
              <a:tailEnd type="none" w="sm" len="sm"/>
            </a:ln>
          </p:spPr>
          <p:txBody>
            <a:bodyPr spcFirstLastPara="1" wrap="square" lIns="96100" tIns="13675" rIns="961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3061;p66">
              <a:extLst>
                <a:ext uri="{FF2B5EF4-FFF2-40B4-BE49-F238E27FC236}">
                  <a16:creationId xmlns:a16="http://schemas.microsoft.com/office/drawing/2014/main" id="{D86D4FCD-BEB9-570B-D095-73A92E291FAE}"/>
                </a:ext>
              </a:extLst>
            </p:cNvPr>
            <p:cNvSpPr/>
            <p:nvPr/>
          </p:nvSpPr>
          <p:spPr>
            <a:xfrm>
              <a:off x="5461732" y="2950823"/>
              <a:ext cx="53169" cy="53169"/>
            </a:xfrm>
            <a:custGeom>
              <a:avLst/>
              <a:gdLst/>
              <a:ahLst/>
              <a:cxnLst/>
              <a:rect l="l" t="t" r="r" b="b"/>
              <a:pathLst>
                <a:path w="196" h="196" extrusionOk="0">
                  <a:moveTo>
                    <a:pt x="196" y="179"/>
                  </a:moveTo>
                  <a:lnTo>
                    <a:pt x="18"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3062;p66">
              <a:extLst>
                <a:ext uri="{FF2B5EF4-FFF2-40B4-BE49-F238E27FC236}">
                  <a16:creationId xmlns:a16="http://schemas.microsoft.com/office/drawing/2014/main" id="{3E9FA0E6-0DA9-14AF-EC84-C31B1068F9F9}"/>
                </a:ext>
              </a:extLst>
            </p:cNvPr>
            <p:cNvSpPr/>
            <p:nvPr/>
          </p:nvSpPr>
          <p:spPr>
            <a:xfrm>
              <a:off x="5549623" y="2942413"/>
              <a:ext cx="53169" cy="53169"/>
            </a:xfrm>
            <a:custGeom>
              <a:avLst/>
              <a:gdLst/>
              <a:ahLst/>
              <a:cxnLst/>
              <a:rect l="l" t="t" r="r" b="b"/>
              <a:pathLst>
                <a:path w="196" h="196" extrusionOk="0">
                  <a:moveTo>
                    <a:pt x="196" y="178"/>
                  </a:moveTo>
                  <a:lnTo>
                    <a:pt x="18" y="196"/>
                  </a:lnTo>
                  <a:lnTo>
                    <a:pt x="0" y="17"/>
                  </a:lnTo>
                  <a:lnTo>
                    <a:pt x="179" y="0"/>
                  </a:lnTo>
                  <a:lnTo>
                    <a:pt x="196" y="178"/>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3063;p66">
              <a:extLst>
                <a:ext uri="{FF2B5EF4-FFF2-40B4-BE49-F238E27FC236}">
                  <a16:creationId xmlns:a16="http://schemas.microsoft.com/office/drawing/2014/main" id="{69CBBBCE-155D-697E-F28A-BAF4D84113A5}"/>
                </a:ext>
              </a:extLst>
            </p:cNvPr>
            <p:cNvSpPr/>
            <p:nvPr/>
          </p:nvSpPr>
          <p:spPr>
            <a:xfrm>
              <a:off x="5637514" y="2933733"/>
              <a:ext cx="53169" cy="53169"/>
            </a:xfrm>
            <a:custGeom>
              <a:avLst/>
              <a:gdLst/>
              <a:ahLst/>
              <a:cxnLst/>
              <a:rect l="l" t="t" r="r" b="b"/>
              <a:pathLst>
                <a:path w="196" h="196" extrusionOk="0">
                  <a:moveTo>
                    <a:pt x="196" y="179"/>
                  </a:moveTo>
                  <a:lnTo>
                    <a:pt x="17" y="196"/>
                  </a:lnTo>
                  <a:lnTo>
                    <a:pt x="0" y="18"/>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2" name="Google Shape;3064;p66">
              <a:extLst>
                <a:ext uri="{FF2B5EF4-FFF2-40B4-BE49-F238E27FC236}">
                  <a16:creationId xmlns:a16="http://schemas.microsoft.com/office/drawing/2014/main" id="{4A1331F9-09A7-B811-3A39-B15B964DE96A}"/>
                </a:ext>
              </a:extLst>
            </p:cNvPr>
            <p:cNvSpPr/>
            <p:nvPr/>
          </p:nvSpPr>
          <p:spPr>
            <a:xfrm>
              <a:off x="5725406" y="2925323"/>
              <a:ext cx="53169" cy="53169"/>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chemeClr val="dk1"/>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3" name="Google Shape;3065;p66">
              <a:extLst>
                <a:ext uri="{FF2B5EF4-FFF2-40B4-BE49-F238E27FC236}">
                  <a16:creationId xmlns:a16="http://schemas.microsoft.com/office/drawing/2014/main" id="{80B38F7B-4676-8D88-F1E4-C7FF9DA9CA5F}"/>
                </a:ext>
              </a:extLst>
            </p:cNvPr>
            <p:cNvSpPr/>
            <p:nvPr/>
          </p:nvSpPr>
          <p:spPr>
            <a:xfrm>
              <a:off x="5469870" y="3008603"/>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3066;p66">
              <a:extLst>
                <a:ext uri="{FF2B5EF4-FFF2-40B4-BE49-F238E27FC236}">
                  <a16:creationId xmlns:a16="http://schemas.microsoft.com/office/drawing/2014/main" id="{E384B689-D26F-8B33-CD82-EC3FC96B6553}"/>
                </a:ext>
              </a:extLst>
            </p:cNvPr>
            <p:cNvSpPr/>
            <p:nvPr/>
          </p:nvSpPr>
          <p:spPr>
            <a:xfrm>
              <a:off x="5473667" y="3048480"/>
              <a:ext cx="596251" cy="57238"/>
            </a:xfrm>
            <a:custGeom>
              <a:avLst/>
              <a:gdLst/>
              <a:ahLst/>
              <a:cxnLst/>
              <a:rect l="l" t="t" r="r" b="b"/>
              <a:pathLst>
                <a:path w="2198" h="211" extrusionOk="0">
                  <a:moveTo>
                    <a:pt x="0" y="211"/>
                  </a:moveTo>
                  <a:lnTo>
                    <a:pt x="2198" y="0"/>
                  </a:lnTo>
                  <a:lnTo>
                    <a:pt x="0" y="211"/>
                  </a:lnTo>
                  <a:close/>
                </a:path>
              </a:pathLst>
            </a:custGeom>
            <a:noFill/>
            <a:ln w="12600" cap="flat" cmpd="sng">
              <a:solidFill>
                <a:schemeClr val="dk1"/>
              </a:solidFill>
              <a:prstDash val="solid"/>
              <a:bevel/>
              <a:headEnd type="none" w="sm" len="sm"/>
              <a:tailEnd type="none" w="sm" len="sm"/>
            </a:ln>
          </p:spPr>
          <p:txBody>
            <a:bodyPr spcFirstLastPara="1" wrap="square" lIns="96100" tIns="24825" rIns="961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3067;p66">
              <a:extLst>
                <a:ext uri="{FF2B5EF4-FFF2-40B4-BE49-F238E27FC236}">
                  <a16:creationId xmlns:a16="http://schemas.microsoft.com/office/drawing/2014/main" id="{D246AF3C-047D-8BFA-0AA8-7482034D6EE4}"/>
                </a:ext>
              </a:extLst>
            </p:cNvPr>
            <p:cNvSpPr/>
            <p:nvPr/>
          </p:nvSpPr>
          <p:spPr>
            <a:xfrm>
              <a:off x="5478279" y="3103277"/>
              <a:ext cx="508360" cy="48829"/>
            </a:xfrm>
            <a:custGeom>
              <a:avLst/>
              <a:gdLst/>
              <a:ahLst/>
              <a:cxnLst/>
              <a:rect l="l" t="t" r="r" b="b"/>
              <a:pathLst>
                <a:path w="1874" h="180" extrusionOk="0">
                  <a:moveTo>
                    <a:pt x="0" y="180"/>
                  </a:moveTo>
                  <a:lnTo>
                    <a:pt x="1874" y="0"/>
                  </a:lnTo>
                  <a:lnTo>
                    <a:pt x="0" y="180"/>
                  </a:lnTo>
                  <a:close/>
                </a:path>
              </a:pathLst>
            </a:custGeom>
            <a:noFill/>
            <a:ln w="12600" cap="flat" cmpd="sng">
              <a:solidFill>
                <a:schemeClr val="dk1"/>
              </a:solidFill>
              <a:prstDash val="solid"/>
              <a:bevel/>
              <a:headEnd type="none" w="sm" len="sm"/>
              <a:tailEnd type="none" w="sm" len="sm"/>
            </a:ln>
          </p:spPr>
          <p:txBody>
            <a:bodyPr spcFirstLastPara="1" wrap="square" lIns="96100" tIns="13675" rIns="961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676" name="Google Shape;3068;p66">
            <a:extLst>
              <a:ext uri="{FF2B5EF4-FFF2-40B4-BE49-F238E27FC236}">
                <a16:creationId xmlns:a16="http://schemas.microsoft.com/office/drawing/2014/main" id="{85FF894C-821E-8A1B-0250-23C9A00020E0}"/>
              </a:ext>
            </a:extLst>
          </p:cNvPr>
          <p:cNvSpPr/>
          <p:nvPr/>
        </p:nvSpPr>
        <p:spPr>
          <a:xfrm>
            <a:off x="6326042" y="2979490"/>
            <a:ext cx="92300" cy="92300"/>
          </a:xfrm>
          <a:custGeom>
            <a:avLst/>
            <a:gdLst/>
            <a:ahLst/>
            <a:cxnLst/>
            <a:rect l="l" t="t" r="r" b="b"/>
            <a:pathLst>
              <a:path w="196" h="196" extrusionOk="0">
                <a:moveTo>
                  <a:pt x="196" y="179"/>
                </a:moveTo>
                <a:lnTo>
                  <a:pt x="17" y="196"/>
                </a:lnTo>
                <a:lnTo>
                  <a:pt x="0" y="17"/>
                </a:lnTo>
                <a:lnTo>
                  <a:pt x="179" y="0"/>
                </a:lnTo>
                <a:lnTo>
                  <a:pt x="196" y="179"/>
                </a:lnTo>
                <a:close/>
              </a:path>
            </a:pathLst>
          </a:custGeom>
          <a:noFill/>
          <a:ln w="9525" cap="flat" cmpd="sng">
            <a:solidFill>
              <a:srgbClr val="192D35"/>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3069;p66">
            <a:extLst>
              <a:ext uri="{FF2B5EF4-FFF2-40B4-BE49-F238E27FC236}">
                <a16:creationId xmlns:a16="http://schemas.microsoft.com/office/drawing/2014/main" id="{CD16362D-F866-3454-7F52-816CB9D3ECC8}"/>
              </a:ext>
            </a:extLst>
          </p:cNvPr>
          <p:cNvSpPr/>
          <p:nvPr/>
        </p:nvSpPr>
        <p:spPr>
          <a:xfrm>
            <a:off x="6478620" y="2964892"/>
            <a:ext cx="92300" cy="92300"/>
          </a:xfrm>
          <a:custGeom>
            <a:avLst/>
            <a:gdLst/>
            <a:ahLst/>
            <a:cxnLst/>
            <a:rect l="l" t="t" r="r" b="b"/>
            <a:pathLst>
              <a:path w="196" h="196" extrusionOk="0">
                <a:moveTo>
                  <a:pt x="196" y="178"/>
                </a:moveTo>
                <a:lnTo>
                  <a:pt x="17" y="196"/>
                </a:lnTo>
                <a:lnTo>
                  <a:pt x="0" y="17"/>
                </a:lnTo>
                <a:lnTo>
                  <a:pt x="179" y="0"/>
                </a:lnTo>
                <a:lnTo>
                  <a:pt x="196" y="178"/>
                </a:lnTo>
                <a:close/>
              </a:path>
            </a:pathLst>
          </a:custGeom>
          <a:noFill/>
          <a:ln w="9525" cap="flat" cmpd="sng">
            <a:solidFill>
              <a:srgbClr val="192D35"/>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3070;p66">
            <a:extLst>
              <a:ext uri="{FF2B5EF4-FFF2-40B4-BE49-F238E27FC236}">
                <a16:creationId xmlns:a16="http://schemas.microsoft.com/office/drawing/2014/main" id="{678A3B44-834E-4B38-7C88-B2ADBC72DFDD}"/>
              </a:ext>
            </a:extLst>
          </p:cNvPr>
          <p:cNvSpPr/>
          <p:nvPr/>
        </p:nvSpPr>
        <p:spPr>
          <a:xfrm>
            <a:off x="6631198" y="2949822"/>
            <a:ext cx="92300" cy="92300"/>
          </a:xfrm>
          <a:custGeom>
            <a:avLst/>
            <a:gdLst/>
            <a:ahLst/>
            <a:cxnLst/>
            <a:rect l="l" t="t" r="r" b="b"/>
            <a:pathLst>
              <a:path w="196" h="196" extrusionOk="0">
                <a:moveTo>
                  <a:pt x="196" y="179"/>
                </a:moveTo>
                <a:lnTo>
                  <a:pt x="17" y="196"/>
                </a:lnTo>
                <a:lnTo>
                  <a:pt x="0" y="18"/>
                </a:lnTo>
                <a:lnTo>
                  <a:pt x="179" y="0"/>
                </a:lnTo>
                <a:lnTo>
                  <a:pt x="196" y="179"/>
                </a:lnTo>
                <a:close/>
              </a:path>
            </a:pathLst>
          </a:custGeom>
          <a:noFill/>
          <a:ln w="9525" cap="flat" cmpd="sng">
            <a:solidFill>
              <a:srgbClr val="192D35"/>
            </a:solidFill>
            <a:prstDash val="solid"/>
            <a:bevel/>
            <a:headEnd type="none" w="sm" len="sm"/>
            <a:tailEnd type="none" w="sm" len="sm"/>
          </a:ln>
        </p:spPr>
        <p:txBody>
          <a:bodyPr spcFirstLastPara="1" wrap="square" lIns="92875" tIns="22675" rIns="92875"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679" name="Google Shape;3071;p66">
            <a:extLst>
              <a:ext uri="{FF2B5EF4-FFF2-40B4-BE49-F238E27FC236}">
                <a16:creationId xmlns:a16="http://schemas.microsoft.com/office/drawing/2014/main" id="{5DFF5677-342A-E62C-434A-9CF9357EEDA1}"/>
              </a:ext>
            </a:extLst>
          </p:cNvPr>
          <p:cNvGrpSpPr/>
          <p:nvPr/>
        </p:nvGrpSpPr>
        <p:grpSpPr>
          <a:xfrm>
            <a:off x="5500582" y="1530987"/>
            <a:ext cx="1919957" cy="2318835"/>
            <a:chOff x="5009254" y="2355114"/>
            <a:chExt cx="1105966" cy="1335734"/>
          </a:xfrm>
        </p:grpSpPr>
        <p:sp>
          <p:nvSpPr>
            <p:cNvPr id="2680" name="Google Shape;3072;p66">
              <a:extLst>
                <a:ext uri="{FF2B5EF4-FFF2-40B4-BE49-F238E27FC236}">
                  <a16:creationId xmlns:a16="http://schemas.microsoft.com/office/drawing/2014/main" id="{E69286DB-77C1-2762-2BF7-78FA475DA770}"/>
                </a:ext>
              </a:extLst>
            </p:cNvPr>
            <p:cNvSpPr/>
            <p:nvPr/>
          </p:nvSpPr>
          <p:spPr>
            <a:xfrm>
              <a:off x="5731102" y="3517235"/>
              <a:ext cx="24143" cy="24414"/>
            </a:xfrm>
            <a:custGeom>
              <a:avLst/>
              <a:gdLst/>
              <a:ahLst/>
              <a:cxnLst/>
              <a:rect l="l" t="t" r="r" b="b"/>
              <a:pathLst>
                <a:path w="89" h="90" extrusionOk="0">
                  <a:moveTo>
                    <a:pt x="89" y="48"/>
                  </a:moveTo>
                  <a:cubicBezTo>
                    <a:pt x="88" y="73"/>
                    <a:pt x="67" y="92"/>
                    <a:pt x="42" y="90"/>
                  </a:cubicBezTo>
                  <a:cubicBezTo>
                    <a:pt x="17" y="89"/>
                    <a:pt x="-2" y="68"/>
                    <a:pt x="0" y="43"/>
                  </a:cubicBezTo>
                  <a:cubicBezTo>
                    <a:pt x="1" y="18"/>
                    <a:pt x="22" y="-1"/>
                    <a:pt x="47" y="1"/>
                  </a:cubicBezTo>
                  <a:cubicBezTo>
                    <a:pt x="72" y="2"/>
                    <a:pt x="91" y="23"/>
                    <a:pt x="89" y="4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1" name="Google Shape;3073;p66">
              <a:extLst>
                <a:ext uri="{FF2B5EF4-FFF2-40B4-BE49-F238E27FC236}">
                  <a16:creationId xmlns:a16="http://schemas.microsoft.com/office/drawing/2014/main" id="{CECE23FF-C714-7AC6-519D-AD217C7A22B0}"/>
                </a:ext>
              </a:extLst>
            </p:cNvPr>
            <p:cNvSpPr/>
            <p:nvPr/>
          </p:nvSpPr>
          <p:spPr>
            <a:xfrm>
              <a:off x="6083210" y="3443178"/>
              <a:ext cx="32010" cy="28755"/>
            </a:xfrm>
            <a:custGeom>
              <a:avLst/>
              <a:gdLst/>
              <a:ahLst/>
              <a:cxnLst/>
              <a:rect l="l" t="t" r="r" b="b"/>
              <a:pathLst>
                <a:path w="118" h="106" extrusionOk="0">
                  <a:moveTo>
                    <a:pt x="0" y="66"/>
                  </a:moveTo>
                  <a:lnTo>
                    <a:pt x="23" y="106"/>
                  </a:lnTo>
                  <a:lnTo>
                    <a:pt x="118" y="0"/>
                  </a:lnTo>
                  <a:lnTo>
                    <a:pt x="0" y="66"/>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3074;p66">
              <a:extLst>
                <a:ext uri="{FF2B5EF4-FFF2-40B4-BE49-F238E27FC236}">
                  <a16:creationId xmlns:a16="http://schemas.microsoft.com/office/drawing/2014/main" id="{488DA5B7-1530-C6DB-A090-8E3636A83A4B}"/>
                </a:ext>
              </a:extLst>
            </p:cNvPr>
            <p:cNvSpPr/>
            <p:nvPr/>
          </p:nvSpPr>
          <p:spPr>
            <a:xfrm>
              <a:off x="5887896" y="3662636"/>
              <a:ext cx="32281" cy="28212"/>
            </a:xfrm>
            <a:custGeom>
              <a:avLst/>
              <a:gdLst/>
              <a:ahLst/>
              <a:cxnLst/>
              <a:rect l="l" t="t" r="r" b="b"/>
              <a:pathLst>
                <a:path w="119" h="104" extrusionOk="0">
                  <a:moveTo>
                    <a:pt x="0" y="65"/>
                  </a:moveTo>
                  <a:lnTo>
                    <a:pt x="23" y="104"/>
                  </a:lnTo>
                  <a:lnTo>
                    <a:pt x="119" y="0"/>
                  </a:lnTo>
                  <a:lnTo>
                    <a:pt x="0" y="65"/>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3075;p66">
              <a:extLst>
                <a:ext uri="{FF2B5EF4-FFF2-40B4-BE49-F238E27FC236}">
                  <a16:creationId xmlns:a16="http://schemas.microsoft.com/office/drawing/2014/main" id="{CFAFA997-677B-9102-1C87-3D082CD0364E}"/>
                </a:ext>
              </a:extLst>
            </p:cNvPr>
            <p:cNvSpPr/>
            <p:nvPr/>
          </p:nvSpPr>
          <p:spPr>
            <a:xfrm>
              <a:off x="5009254" y="2741674"/>
              <a:ext cx="24414" cy="24414"/>
            </a:xfrm>
            <a:custGeom>
              <a:avLst/>
              <a:gdLst/>
              <a:ahLst/>
              <a:cxnLst/>
              <a:rect l="l" t="t" r="r" b="b"/>
              <a:pathLst>
                <a:path w="90" h="90" extrusionOk="0">
                  <a:moveTo>
                    <a:pt x="88" y="33"/>
                  </a:moveTo>
                  <a:cubicBezTo>
                    <a:pt x="95" y="57"/>
                    <a:pt x="81" y="82"/>
                    <a:pt x="57" y="89"/>
                  </a:cubicBezTo>
                  <a:cubicBezTo>
                    <a:pt x="33" y="95"/>
                    <a:pt x="8" y="81"/>
                    <a:pt x="2" y="57"/>
                  </a:cubicBezTo>
                  <a:cubicBezTo>
                    <a:pt x="-5" y="33"/>
                    <a:pt x="9" y="9"/>
                    <a:pt x="33" y="2"/>
                  </a:cubicBezTo>
                  <a:cubicBezTo>
                    <a:pt x="57" y="-5"/>
                    <a:pt x="82" y="9"/>
                    <a:pt x="88" y="3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4" name="Google Shape;3076;p66">
              <a:extLst>
                <a:ext uri="{FF2B5EF4-FFF2-40B4-BE49-F238E27FC236}">
                  <a16:creationId xmlns:a16="http://schemas.microsoft.com/office/drawing/2014/main" id="{F6210944-3243-6536-E809-4B888D5599AB}"/>
                </a:ext>
              </a:extLst>
            </p:cNvPr>
            <p:cNvSpPr/>
            <p:nvPr/>
          </p:nvSpPr>
          <p:spPr>
            <a:xfrm>
              <a:off x="5071646" y="2966285"/>
              <a:ext cx="24414" cy="24414"/>
            </a:xfrm>
            <a:custGeom>
              <a:avLst/>
              <a:gdLst/>
              <a:ahLst/>
              <a:cxnLst/>
              <a:rect l="l" t="t" r="r" b="b"/>
              <a:pathLst>
                <a:path w="90" h="90" extrusionOk="0">
                  <a:moveTo>
                    <a:pt x="88" y="33"/>
                  </a:moveTo>
                  <a:cubicBezTo>
                    <a:pt x="95" y="57"/>
                    <a:pt x="81" y="82"/>
                    <a:pt x="57" y="89"/>
                  </a:cubicBezTo>
                  <a:cubicBezTo>
                    <a:pt x="33" y="95"/>
                    <a:pt x="8" y="81"/>
                    <a:pt x="2" y="58"/>
                  </a:cubicBezTo>
                  <a:cubicBezTo>
                    <a:pt x="-5" y="34"/>
                    <a:pt x="9" y="9"/>
                    <a:pt x="33" y="2"/>
                  </a:cubicBezTo>
                  <a:cubicBezTo>
                    <a:pt x="57" y="-4"/>
                    <a:pt x="82" y="10"/>
                    <a:pt x="88" y="3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5" name="Google Shape;3077;p66">
              <a:extLst>
                <a:ext uri="{FF2B5EF4-FFF2-40B4-BE49-F238E27FC236}">
                  <a16:creationId xmlns:a16="http://schemas.microsoft.com/office/drawing/2014/main" id="{28E45410-DC22-B6E7-B9EF-CA0BA29932D3}"/>
                </a:ext>
              </a:extLst>
            </p:cNvPr>
            <p:cNvSpPr/>
            <p:nvPr/>
          </p:nvSpPr>
          <p:spPr>
            <a:xfrm>
              <a:off x="5134038" y="3190897"/>
              <a:ext cx="24414" cy="24686"/>
            </a:xfrm>
            <a:custGeom>
              <a:avLst/>
              <a:gdLst/>
              <a:ahLst/>
              <a:cxnLst/>
              <a:rect l="l" t="t" r="r" b="b"/>
              <a:pathLst>
                <a:path w="90" h="91" extrusionOk="0">
                  <a:moveTo>
                    <a:pt x="88" y="34"/>
                  </a:moveTo>
                  <a:cubicBezTo>
                    <a:pt x="95" y="57"/>
                    <a:pt x="81" y="82"/>
                    <a:pt x="57" y="89"/>
                  </a:cubicBezTo>
                  <a:cubicBezTo>
                    <a:pt x="33" y="96"/>
                    <a:pt x="8" y="82"/>
                    <a:pt x="2" y="58"/>
                  </a:cubicBezTo>
                  <a:cubicBezTo>
                    <a:pt x="-5" y="34"/>
                    <a:pt x="9" y="9"/>
                    <a:pt x="33" y="2"/>
                  </a:cubicBezTo>
                  <a:cubicBezTo>
                    <a:pt x="57" y="-4"/>
                    <a:pt x="82" y="10"/>
                    <a:pt x="88" y="3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6" name="Google Shape;3078;p66">
              <a:extLst>
                <a:ext uri="{FF2B5EF4-FFF2-40B4-BE49-F238E27FC236}">
                  <a16:creationId xmlns:a16="http://schemas.microsoft.com/office/drawing/2014/main" id="{827DE27A-03D8-CD43-0B82-36ADC7C0CA4D}"/>
                </a:ext>
              </a:extLst>
            </p:cNvPr>
            <p:cNvSpPr/>
            <p:nvPr/>
          </p:nvSpPr>
          <p:spPr>
            <a:xfrm>
              <a:off x="5198329" y="3422019"/>
              <a:ext cx="24414" cy="24414"/>
            </a:xfrm>
            <a:custGeom>
              <a:avLst/>
              <a:gdLst/>
              <a:ahLst/>
              <a:cxnLst/>
              <a:rect l="l" t="t" r="r" b="b"/>
              <a:pathLst>
                <a:path w="90" h="90" extrusionOk="0">
                  <a:moveTo>
                    <a:pt x="88" y="33"/>
                  </a:moveTo>
                  <a:cubicBezTo>
                    <a:pt x="95" y="57"/>
                    <a:pt x="81" y="82"/>
                    <a:pt x="57" y="89"/>
                  </a:cubicBezTo>
                  <a:cubicBezTo>
                    <a:pt x="33" y="95"/>
                    <a:pt x="8" y="81"/>
                    <a:pt x="1" y="57"/>
                  </a:cubicBezTo>
                  <a:cubicBezTo>
                    <a:pt x="-5" y="33"/>
                    <a:pt x="9" y="9"/>
                    <a:pt x="33" y="2"/>
                  </a:cubicBezTo>
                  <a:cubicBezTo>
                    <a:pt x="57" y="-5"/>
                    <a:pt x="81" y="9"/>
                    <a:pt x="88" y="3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7" name="Google Shape;3079;p66">
              <a:extLst>
                <a:ext uri="{FF2B5EF4-FFF2-40B4-BE49-F238E27FC236}">
                  <a16:creationId xmlns:a16="http://schemas.microsoft.com/office/drawing/2014/main" id="{8E9855E5-19F6-739F-CF91-CE44D079FC06}"/>
                </a:ext>
              </a:extLst>
            </p:cNvPr>
            <p:cNvSpPr/>
            <p:nvPr/>
          </p:nvSpPr>
          <p:spPr>
            <a:xfrm>
              <a:off x="5202940" y="2830379"/>
              <a:ext cx="24957" cy="35536"/>
            </a:xfrm>
            <a:custGeom>
              <a:avLst/>
              <a:gdLst/>
              <a:ahLst/>
              <a:cxnLst/>
              <a:rect l="l" t="t" r="r" b="b"/>
              <a:pathLst>
                <a:path w="92" h="131" extrusionOk="0">
                  <a:moveTo>
                    <a:pt x="0" y="100"/>
                  </a:moveTo>
                  <a:lnTo>
                    <a:pt x="35" y="131"/>
                  </a:lnTo>
                  <a:lnTo>
                    <a:pt x="92" y="0"/>
                  </a:lnTo>
                  <a:lnTo>
                    <a:pt x="0" y="100"/>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8" name="Google Shape;3080;p66">
              <a:extLst>
                <a:ext uri="{FF2B5EF4-FFF2-40B4-BE49-F238E27FC236}">
                  <a16:creationId xmlns:a16="http://schemas.microsoft.com/office/drawing/2014/main" id="{2A831AE8-E114-5852-6AA1-F8AFA247FB9C}"/>
                </a:ext>
              </a:extLst>
            </p:cNvPr>
            <p:cNvSpPr/>
            <p:nvPr/>
          </p:nvSpPr>
          <p:spPr>
            <a:xfrm>
              <a:off x="5179882" y="3081033"/>
              <a:ext cx="24957" cy="35536"/>
            </a:xfrm>
            <a:custGeom>
              <a:avLst/>
              <a:gdLst/>
              <a:ahLst/>
              <a:cxnLst/>
              <a:rect l="l" t="t" r="r" b="b"/>
              <a:pathLst>
                <a:path w="92" h="131" extrusionOk="0">
                  <a:moveTo>
                    <a:pt x="0" y="100"/>
                  </a:moveTo>
                  <a:lnTo>
                    <a:pt x="35" y="131"/>
                  </a:lnTo>
                  <a:lnTo>
                    <a:pt x="92" y="0"/>
                  </a:lnTo>
                  <a:lnTo>
                    <a:pt x="0" y="100"/>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9" name="Google Shape;3081;p66">
              <a:extLst>
                <a:ext uri="{FF2B5EF4-FFF2-40B4-BE49-F238E27FC236}">
                  <a16:creationId xmlns:a16="http://schemas.microsoft.com/office/drawing/2014/main" id="{231702E3-07F1-E5AE-A162-A54B23E12F35}"/>
                </a:ext>
              </a:extLst>
            </p:cNvPr>
            <p:cNvSpPr/>
            <p:nvPr/>
          </p:nvSpPr>
          <p:spPr>
            <a:xfrm>
              <a:off x="5242274" y="3303474"/>
              <a:ext cx="24957" cy="35265"/>
            </a:xfrm>
            <a:custGeom>
              <a:avLst/>
              <a:gdLst/>
              <a:ahLst/>
              <a:cxnLst/>
              <a:rect l="l" t="t" r="r" b="b"/>
              <a:pathLst>
                <a:path w="92" h="130" extrusionOk="0">
                  <a:moveTo>
                    <a:pt x="0" y="99"/>
                  </a:moveTo>
                  <a:lnTo>
                    <a:pt x="35" y="130"/>
                  </a:lnTo>
                  <a:lnTo>
                    <a:pt x="92" y="0"/>
                  </a:lnTo>
                  <a:lnTo>
                    <a:pt x="0" y="99"/>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0" name="Google Shape;3082;p66">
              <a:extLst>
                <a:ext uri="{FF2B5EF4-FFF2-40B4-BE49-F238E27FC236}">
                  <a16:creationId xmlns:a16="http://schemas.microsoft.com/office/drawing/2014/main" id="{51B1773F-3E23-F4B6-1BF8-F4014F2A9744}"/>
                </a:ext>
              </a:extLst>
            </p:cNvPr>
            <p:cNvSpPr/>
            <p:nvPr/>
          </p:nvSpPr>
          <p:spPr>
            <a:xfrm>
              <a:off x="5476651" y="3485496"/>
              <a:ext cx="24686" cy="35265"/>
            </a:xfrm>
            <a:custGeom>
              <a:avLst/>
              <a:gdLst/>
              <a:ahLst/>
              <a:cxnLst/>
              <a:rect l="l" t="t" r="r" b="b"/>
              <a:pathLst>
                <a:path w="91" h="130" extrusionOk="0">
                  <a:moveTo>
                    <a:pt x="0" y="100"/>
                  </a:moveTo>
                  <a:lnTo>
                    <a:pt x="34" y="130"/>
                  </a:lnTo>
                  <a:lnTo>
                    <a:pt x="91" y="0"/>
                  </a:lnTo>
                  <a:lnTo>
                    <a:pt x="0" y="100"/>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1" name="Google Shape;3083;p66">
              <a:extLst>
                <a:ext uri="{FF2B5EF4-FFF2-40B4-BE49-F238E27FC236}">
                  <a16:creationId xmlns:a16="http://schemas.microsoft.com/office/drawing/2014/main" id="{03664319-4724-4C32-0307-D2CD9745434D}"/>
                </a:ext>
              </a:extLst>
            </p:cNvPr>
            <p:cNvSpPr/>
            <p:nvPr/>
          </p:nvSpPr>
          <p:spPr>
            <a:xfrm>
              <a:off x="5346442" y="2355114"/>
              <a:ext cx="24414" cy="24143"/>
            </a:xfrm>
            <a:custGeom>
              <a:avLst/>
              <a:gdLst/>
              <a:ahLst/>
              <a:cxnLst/>
              <a:rect l="l" t="t" r="r" b="b"/>
              <a:pathLst>
                <a:path w="90" h="89" extrusionOk="0">
                  <a:moveTo>
                    <a:pt x="89" y="40"/>
                  </a:moveTo>
                  <a:cubicBezTo>
                    <a:pt x="92" y="65"/>
                    <a:pt x="73" y="87"/>
                    <a:pt x="49" y="89"/>
                  </a:cubicBezTo>
                  <a:cubicBezTo>
                    <a:pt x="24" y="92"/>
                    <a:pt x="2" y="74"/>
                    <a:pt x="0" y="49"/>
                  </a:cubicBezTo>
                  <a:cubicBezTo>
                    <a:pt x="-3" y="24"/>
                    <a:pt x="15" y="2"/>
                    <a:pt x="40" y="0"/>
                  </a:cubicBezTo>
                  <a:cubicBezTo>
                    <a:pt x="65" y="-2"/>
                    <a:pt x="87" y="16"/>
                    <a:pt x="89" y="4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2" name="Google Shape;3084;p66">
              <a:extLst>
                <a:ext uri="{FF2B5EF4-FFF2-40B4-BE49-F238E27FC236}">
                  <a16:creationId xmlns:a16="http://schemas.microsoft.com/office/drawing/2014/main" id="{55D1B4E8-5414-DF75-8B97-A718B9817E42}"/>
                </a:ext>
              </a:extLst>
            </p:cNvPr>
            <p:cNvSpPr/>
            <p:nvPr/>
          </p:nvSpPr>
          <p:spPr>
            <a:xfrm>
              <a:off x="5368686" y="2587050"/>
              <a:ext cx="24414" cy="24414"/>
            </a:xfrm>
            <a:custGeom>
              <a:avLst/>
              <a:gdLst/>
              <a:ahLst/>
              <a:cxnLst/>
              <a:rect l="l" t="t" r="r" b="b"/>
              <a:pathLst>
                <a:path w="90" h="90" extrusionOk="0">
                  <a:moveTo>
                    <a:pt x="89" y="41"/>
                  </a:moveTo>
                  <a:cubicBezTo>
                    <a:pt x="92" y="66"/>
                    <a:pt x="74" y="87"/>
                    <a:pt x="49" y="90"/>
                  </a:cubicBezTo>
                  <a:cubicBezTo>
                    <a:pt x="24" y="92"/>
                    <a:pt x="2" y="74"/>
                    <a:pt x="0" y="49"/>
                  </a:cubicBezTo>
                  <a:cubicBezTo>
                    <a:pt x="-2" y="25"/>
                    <a:pt x="16" y="3"/>
                    <a:pt x="40" y="0"/>
                  </a:cubicBezTo>
                  <a:cubicBezTo>
                    <a:pt x="65" y="-2"/>
                    <a:pt x="87" y="16"/>
                    <a:pt x="89" y="4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3" name="Google Shape;3085;p66">
              <a:extLst>
                <a:ext uri="{FF2B5EF4-FFF2-40B4-BE49-F238E27FC236}">
                  <a16:creationId xmlns:a16="http://schemas.microsoft.com/office/drawing/2014/main" id="{8CF7EA14-7DB5-B660-C55B-9902E166445F}"/>
                </a:ext>
              </a:extLst>
            </p:cNvPr>
            <p:cNvSpPr/>
            <p:nvPr/>
          </p:nvSpPr>
          <p:spPr>
            <a:xfrm>
              <a:off x="5390930" y="2819257"/>
              <a:ext cx="24414" cy="24143"/>
            </a:xfrm>
            <a:custGeom>
              <a:avLst/>
              <a:gdLst/>
              <a:ahLst/>
              <a:cxnLst/>
              <a:rect l="l" t="t" r="r" b="b"/>
              <a:pathLst>
                <a:path w="90" h="89" extrusionOk="0">
                  <a:moveTo>
                    <a:pt x="90" y="40"/>
                  </a:moveTo>
                  <a:cubicBezTo>
                    <a:pt x="92" y="65"/>
                    <a:pt x="74" y="87"/>
                    <a:pt x="49" y="89"/>
                  </a:cubicBezTo>
                  <a:cubicBezTo>
                    <a:pt x="24" y="92"/>
                    <a:pt x="2" y="74"/>
                    <a:pt x="0" y="49"/>
                  </a:cubicBezTo>
                  <a:cubicBezTo>
                    <a:pt x="-2" y="24"/>
                    <a:pt x="16" y="2"/>
                    <a:pt x="40" y="0"/>
                  </a:cubicBezTo>
                  <a:cubicBezTo>
                    <a:pt x="65" y="-2"/>
                    <a:pt x="87" y="16"/>
                    <a:pt x="90" y="4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4" name="Google Shape;3086;p66">
              <a:extLst>
                <a:ext uri="{FF2B5EF4-FFF2-40B4-BE49-F238E27FC236}">
                  <a16:creationId xmlns:a16="http://schemas.microsoft.com/office/drawing/2014/main" id="{008A2F00-719D-8D0E-A3B6-98B592EFEF0F}"/>
                </a:ext>
              </a:extLst>
            </p:cNvPr>
            <p:cNvSpPr/>
            <p:nvPr/>
          </p:nvSpPr>
          <p:spPr>
            <a:xfrm>
              <a:off x="5413988" y="3057975"/>
              <a:ext cx="24143" cy="24143"/>
            </a:xfrm>
            <a:custGeom>
              <a:avLst/>
              <a:gdLst/>
              <a:ahLst/>
              <a:cxnLst/>
              <a:rect l="l" t="t" r="r" b="b"/>
              <a:pathLst>
                <a:path w="89" h="89" extrusionOk="0">
                  <a:moveTo>
                    <a:pt x="89" y="40"/>
                  </a:moveTo>
                  <a:cubicBezTo>
                    <a:pt x="91" y="65"/>
                    <a:pt x="73" y="87"/>
                    <a:pt x="49" y="89"/>
                  </a:cubicBezTo>
                  <a:cubicBezTo>
                    <a:pt x="24" y="92"/>
                    <a:pt x="2" y="74"/>
                    <a:pt x="0" y="49"/>
                  </a:cubicBezTo>
                  <a:cubicBezTo>
                    <a:pt x="-3" y="24"/>
                    <a:pt x="15" y="2"/>
                    <a:pt x="40" y="0"/>
                  </a:cubicBezTo>
                  <a:cubicBezTo>
                    <a:pt x="65" y="-2"/>
                    <a:pt x="87" y="16"/>
                    <a:pt x="89" y="4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5" name="Google Shape;3087;p66">
              <a:extLst>
                <a:ext uri="{FF2B5EF4-FFF2-40B4-BE49-F238E27FC236}">
                  <a16:creationId xmlns:a16="http://schemas.microsoft.com/office/drawing/2014/main" id="{CA6FAEC4-00F1-5065-3910-04E656520561}"/>
                </a:ext>
              </a:extLst>
            </p:cNvPr>
            <p:cNvSpPr/>
            <p:nvPr/>
          </p:nvSpPr>
          <p:spPr>
            <a:xfrm>
              <a:off x="5436504" y="2486680"/>
              <a:ext cx="29297" cy="32010"/>
            </a:xfrm>
            <a:custGeom>
              <a:avLst/>
              <a:gdLst/>
              <a:ahLst/>
              <a:cxnLst/>
              <a:rect l="l" t="t" r="r" b="b"/>
              <a:pathLst>
                <a:path w="108" h="118" extrusionOk="0">
                  <a:moveTo>
                    <a:pt x="0" y="82"/>
                  </a:moveTo>
                  <a:lnTo>
                    <a:pt x="29" y="118"/>
                  </a:lnTo>
                  <a:lnTo>
                    <a:pt x="108" y="0"/>
                  </a:lnTo>
                  <a:lnTo>
                    <a:pt x="0" y="82"/>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6" name="Google Shape;3088;p66">
              <a:extLst>
                <a:ext uri="{FF2B5EF4-FFF2-40B4-BE49-F238E27FC236}">
                  <a16:creationId xmlns:a16="http://schemas.microsoft.com/office/drawing/2014/main" id="{85F42DFE-6312-1AFC-3613-2C5D92DA0C9F}"/>
                </a:ext>
              </a:extLst>
            </p:cNvPr>
            <p:cNvSpPr/>
            <p:nvPr/>
          </p:nvSpPr>
          <p:spPr>
            <a:xfrm>
              <a:off x="5634259" y="2698813"/>
              <a:ext cx="29297" cy="32281"/>
            </a:xfrm>
            <a:custGeom>
              <a:avLst/>
              <a:gdLst/>
              <a:ahLst/>
              <a:cxnLst/>
              <a:rect l="l" t="t" r="r" b="b"/>
              <a:pathLst>
                <a:path w="108" h="119" extrusionOk="0">
                  <a:moveTo>
                    <a:pt x="0" y="82"/>
                  </a:moveTo>
                  <a:lnTo>
                    <a:pt x="29" y="119"/>
                  </a:lnTo>
                  <a:lnTo>
                    <a:pt x="108" y="0"/>
                  </a:lnTo>
                  <a:lnTo>
                    <a:pt x="0" y="82"/>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3089;p66">
              <a:extLst>
                <a:ext uri="{FF2B5EF4-FFF2-40B4-BE49-F238E27FC236}">
                  <a16:creationId xmlns:a16="http://schemas.microsoft.com/office/drawing/2014/main" id="{97648264-18EC-B058-7B13-CA62570A400D}"/>
                </a:ext>
              </a:extLst>
            </p:cNvPr>
            <p:cNvSpPr/>
            <p:nvPr/>
          </p:nvSpPr>
          <p:spPr>
            <a:xfrm>
              <a:off x="5569154" y="2944312"/>
              <a:ext cx="29297" cy="32010"/>
            </a:xfrm>
            <a:custGeom>
              <a:avLst/>
              <a:gdLst/>
              <a:ahLst/>
              <a:cxnLst/>
              <a:rect l="l" t="t" r="r" b="b"/>
              <a:pathLst>
                <a:path w="108" h="118" extrusionOk="0">
                  <a:moveTo>
                    <a:pt x="0" y="82"/>
                  </a:moveTo>
                  <a:lnTo>
                    <a:pt x="29" y="118"/>
                  </a:lnTo>
                  <a:lnTo>
                    <a:pt x="108" y="0"/>
                  </a:lnTo>
                  <a:lnTo>
                    <a:pt x="0" y="82"/>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8" name="Google Shape;3090;p66">
            <a:extLst>
              <a:ext uri="{FF2B5EF4-FFF2-40B4-BE49-F238E27FC236}">
                <a16:creationId xmlns:a16="http://schemas.microsoft.com/office/drawing/2014/main" id="{4041DA60-008E-E10F-C69C-3C2A9C0B652C}"/>
              </a:ext>
            </a:extLst>
          </p:cNvPr>
          <p:cNvGrpSpPr/>
          <p:nvPr/>
        </p:nvGrpSpPr>
        <p:grpSpPr>
          <a:xfrm>
            <a:off x="5068496" y="3527996"/>
            <a:ext cx="155709" cy="146215"/>
            <a:chOff x="6350953" y="2333955"/>
            <a:chExt cx="155709" cy="146215"/>
          </a:xfrm>
        </p:grpSpPr>
        <p:sp>
          <p:nvSpPr>
            <p:cNvPr id="2699" name="Google Shape;3091;p66">
              <a:extLst>
                <a:ext uri="{FF2B5EF4-FFF2-40B4-BE49-F238E27FC236}">
                  <a16:creationId xmlns:a16="http://schemas.microsoft.com/office/drawing/2014/main" id="{EC4C95BD-387F-4E58-7DF5-8850A858DF79}"/>
                </a:ext>
              </a:extLst>
            </p:cNvPr>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700" name="Google Shape;3092;p66">
              <a:extLst>
                <a:ext uri="{FF2B5EF4-FFF2-40B4-BE49-F238E27FC236}">
                  <a16:creationId xmlns:a16="http://schemas.microsoft.com/office/drawing/2014/main" id="{1AB110C0-4982-C4F3-502B-C8F22423E356}"/>
                </a:ext>
              </a:extLst>
            </p:cNvPr>
            <p:cNvGrpSpPr/>
            <p:nvPr/>
          </p:nvGrpSpPr>
          <p:grpSpPr>
            <a:xfrm>
              <a:off x="6363703" y="2333955"/>
              <a:ext cx="142959" cy="141060"/>
              <a:chOff x="6363703" y="2333955"/>
              <a:chExt cx="142959" cy="141060"/>
            </a:xfrm>
          </p:grpSpPr>
          <p:sp>
            <p:nvSpPr>
              <p:cNvPr id="2701" name="Google Shape;3093;p66">
                <a:extLst>
                  <a:ext uri="{FF2B5EF4-FFF2-40B4-BE49-F238E27FC236}">
                    <a16:creationId xmlns:a16="http://schemas.microsoft.com/office/drawing/2014/main" id="{7F788981-097C-2BAE-0E0E-A391B5D81018}"/>
                  </a:ext>
                </a:extLst>
              </p:cNvPr>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2" name="Google Shape;3094;p66">
                <a:extLst>
                  <a:ext uri="{FF2B5EF4-FFF2-40B4-BE49-F238E27FC236}">
                    <a16:creationId xmlns:a16="http://schemas.microsoft.com/office/drawing/2014/main" id="{BC9F658D-967F-5418-44C4-D7F351559500}"/>
                  </a:ext>
                </a:extLst>
              </p:cNvPr>
              <p:cNvSpPr/>
              <p:nvPr/>
            </p:nvSpPr>
            <p:spPr>
              <a:xfrm>
                <a:off x="6453765" y="2333955"/>
                <a:ext cx="52898" cy="64562"/>
              </a:xfrm>
              <a:custGeom>
                <a:avLst/>
                <a:gdLst/>
                <a:ahLst/>
                <a:cxnLst/>
                <a:rect l="l" t="t" r="r" b="b"/>
                <a:pathLst>
                  <a:path w="195" h="238" extrusionOk="0">
                    <a:moveTo>
                      <a:pt x="177" y="238"/>
                    </a:moveTo>
                    <a:lnTo>
                      <a:pt x="17" y="238"/>
                    </a:lnTo>
                    <a:cubicBezTo>
                      <a:pt x="10" y="238"/>
                      <a:pt x="3" y="233"/>
                      <a:pt x="1" y="226"/>
                    </a:cubicBezTo>
                    <a:cubicBezTo>
                      <a:pt x="-2" y="219"/>
                      <a:pt x="1" y="211"/>
                      <a:pt x="6" y="206"/>
                    </a:cubicBezTo>
                    <a:cubicBezTo>
                      <a:pt x="35" y="183"/>
                      <a:pt x="107" y="114"/>
                      <a:pt x="97" y="68"/>
                    </a:cubicBezTo>
                    <a:cubicBezTo>
                      <a:pt x="95" y="53"/>
                      <a:pt x="89" y="44"/>
                      <a:pt x="80" y="39"/>
                    </a:cubicBezTo>
                    <a:cubicBezTo>
                      <a:pt x="67" y="32"/>
                      <a:pt x="48" y="36"/>
                      <a:pt x="42" y="38"/>
                    </a:cubicBezTo>
                    <a:cubicBezTo>
                      <a:pt x="33" y="42"/>
                      <a:pt x="23" y="37"/>
                      <a:pt x="19" y="28"/>
                    </a:cubicBezTo>
                    <a:cubicBezTo>
                      <a:pt x="16" y="19"/>
                      <a:pt x="20" y="9"/>
                      <a:pt x="29" y="5"/>
                    </a:cubicBezTo>
                    <a:cubicBezTo>
                      <a:pt x="33" y="4"/>
                      <a:pt x="67" y="-8"/>
                      <a:pt x="97" y="8"/>
                    </a:cubicBezTo>
                    <a:cubicBezTo>
                      <a:pt x="115" y="18"/>
                      <a:pt x="127" y="36"/>
                      <a:pt x="132" y="61"/>
                    </a:cubicBezTo>
                    <a:cubicBezTo>
                      <a:pt x="142" y="112"/>
                      <a:pt x="98" y="168"/>
                      <a:pt x="63" y="202"/>
                    </a:cubicBezTo>
                    <a:lnTo>
                      <a:pt x="177" y="202"/>
                    </a:lnTo>
                    <a:cubicBezTo>
                      <a:pt x="187" y="202"/>
                      <a:pt x="195" y="210"/>
                      <a:pt x="195" y="220"/>
                    </a:cubicBezTo>
                    <a:cubicBezTo>
                      <a:pt x="195" y="230"/>
                      <a:pt x="187" y="238"/>
                      <a:pt x="177"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2703" name="Google Shape;3277;p67">
            <a:extLst>
              <a:ext uri="{FF2B5EF4-FFF2-40B4-BE49-F238E27FC236}">
                <a16:creationId xmlns:a16="http://schemas.microsoft.com/office/drawing/2014/main" id="{73E0BBC0-035D-E731-7CD8-8F6BD9CFC6A2}"/>
              </a:ext>
            </a:extLst>
          </p:cNvPr>
          <p:cNvGrpSpPr/>
          <p:nvPr/>
        </p:nvGrpSpPr>
        <p:grpSpPr>
          <a:xfrm>
            <a:off x="1225302" y="2760293"/>
            <a:ext cx="3896499" cy="2275609"/>
            <a:chOff x="563040" y="475200"/>
            <a:chExt cx="8949240" cy="5226480"/>
          </a:xfrm>
        </p:grpSpPr>
        <p:sp>
          <p:nvSpPr>
            <p:cNvPr id="2704" name="Google Shape;3278;p67">
              <a:extLst>
                <a:ext uri="{FF2B5EF4-FFF2-40B4-BE49-F238E27FC236}">
                  <a16:creationId xmlns:a16="http://schemas.microsoft.com/office/drawing/2014/main" id="{8B389051-C93B-0F8C-E492-9E63545DB139}"/>
                </a:ext>
              </a:extLst>
            </p:cNvPr>
            <p:cNvSpPr/>
            <p:nvPr/>
          </p:nvSpPr>
          <p:spPr>
            <a:xfrm>
              <a:off x="563040" y="4877331"/>
              <a:ext cx="8949240" cy="6480"/>
            </a:xfrm>
            <a:custGeom>
              <a:avLst/>
              <a:gdLst/>
              <a:ahLst/>
              <a:cxnLst/>
              <a:rect l="l" t="t" r="r" b="b"/>
              <a:pathLst>
                <a:path w="24859" h="18" extrusionOk="0">
                  <a:moveTo>
                    <a:pt x="0" y="9"/>
                  </a:moveTo>
                  <a:cubicBezTo>
                    <a:pt x="0" y="4"/>
                    <a:pt x="5565" y="0"/>
                    <a:pt x="12429" y="0"/>
                  </a:cubicBezTo>
                  <a:cubicBezTo>
                    <a:pt x="19295" y="0"/>
                    <a:pt x="24859" y="4"/>
                    <a:pt x="24859" y="9"/>
                  </a:cubicBezTo>
                  <a:cubicBezTo>
                    <a:pt x="24859" y="14"/>
                    <a:pt x="19295" y="18"/>
                    <a:pt x="12429" y="18"/>
                  </a:cubicBezTo>
                  <a:cubicBezTo>
                    <a:pt x="5565" y="18"/>
                    <a:pt x="0" y="14"/>
                    <a:pt x="0" y="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5" name="Google Shape;3279;p67">
              <a:extLst>
                <a:ext uri="{FF2B5EF4-FFF2-40B4-BE49-F238E27FC236}">
                  <a16:creationId xmlns:a16="http://schemas.microsoft.com/office/drawing/2014/main" id="{1F8B39E8-88D0-2C11-E784-1D2F70F4418F}"/>
                </a:ext>
              </a:extLst>
            </p:cNvPr>
            <p:cNvSpPr/>
            <p:nvPr/>
          </p:nvSpPr>
          <p:spPr>
            <a:xfrm>
              <a:off x="3114000" y="475200"/>
              <a:ext cx="4187880" cy="3359160"/>
            </a:xfrm>
            <a:custGeom>
              <a:avLst/>
              <a:gdLst/>
              <a:ahLst/>
              <a:cxnLst/>
              <a:rect l="l" t="t" r="r" b="b"/>
              <a:pathLst>
                <a:path w="11633" h="9331" extrusionOk="0">
                  <a:moveTo>
                    <a:pt x="11633" y="9331"/>
                  </a:moveTo>
                  <a:lnTo>
                    <a:pt x="0" y="9331"/>
                  </a:lnTo>
                  <a:lnTo>
                    <a:pt x="0" y="0"/>
                  </a:lnTo>
                  <a:lnTo>
                    <a:pt x="11633" y="45"/>
                  </a:lnTo>
                  <a:lnTo>
                    <a:pt x="11633" y="9331"/>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6" name="Google Shape;3280;p67">
              <a:extLst>
                <a:ext uri="{FF2B5EF4-FFF2-40B4-BE49-F238E27FC236}">
                  <a16:creationId xmlns:a16="http://schemas.microsoft.com/office/drawing/2014/main" id="{86EBB6C6-B6BF-7D9A-DB28-43A745A3FE71}"/>
                </a:ext>
              </a:extLst>
            </p:cNvPr>
            <p:cNvSpPr/>
            <p:nvPr/>
          </p:nvSpPr>
          <p:spPr>
            <a:xfrm>
              <a:off x="3277080" y="631080"/>
              <a:ext cx="3861720" cy="3039840"/>
            </a:xfrm>
            <a:custGeom>
              <a:avLst/>
              <a:gdLst/>
              <a:ahLst/>
              <a:cxnLst/>
              <a:rect l="l" t="t" r="r" b="b"/>
              <a:pathLst>
                <a:path w="10727" h="8444" extrusionOk="0">
                  <a:moveTo>
                    <a:pt x="10727" y="8444"/>
                  </a:moveTo>
                  <a:lnTo>
                    <a:pt x="0" y="8444"/>
                  </a:lnTo>
                  <a:lnTo>
                    <a:pt x="0" y="0"/>
                  </a:lnTo>
                  <a:lnTo>
                    <a:pt x="10727" y="0"/>
                  </a:lnTo>
                  <a:lnTo>
                    <a:pt x="10727" y="844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7" name="Google Shape;3281;p67">
              <a:extLst>
                <a:ext uri="{FF2B5EF4-FFF2-40B4-BE49-F238E27FC236}">
                  <a16:creationId xmlns:a16="http://schemas.microsoft.com/office/drawing/2014/main" id="{AF36EB20-0E3E-050D-9E45-7CD411009F2C}"/>
                </a:ext>
              </a:extLst>
            </p:cNvPr>
            <p:cNvSpPr/>
            <p:nvPr/>
          </p:nvSpPr>
          <p:spPr>
            <a:xfrm>
              <a:off x="5099040" y="946800"/>
              <a:ext cx="60480" cy="14760"/>
            </a:xfrm>
            <a:custGeom>
              <a:avLst/>
              <a:gdLst/>
              <a:ahLst/>
              <a:cxnLst/>
              <a:rect l="l" t="t" r="r" b="b"/>
              <a:pathLst>
                <a:path w="168" h="41" extrusionOk="0">
                  <a:moveTo>
                    <a:pt x="167" y="1"/>
                  </a:moveTo>
                  <a:cubicBezTo>
                    <a:pt x="169" y="4"/>
                    <a:pt x="135" y="25"/>
                    <a:pt x="87" y="35"/>
                  </a:cubicBezTo>
                  <a:cubicBezTo>
                    <a:pt x="39" y="45"/>
                    <a:pt x="0" y="41"/>
                    <a:pt x="0" y="37"/>
                  </a:cubicBezTo>
                  <a:cubicBezTo>
                    <a:pt x="0" y="34"/>
                    <a:pt x="38" y="32"/>
                    <a:pt x="84" y="22"/>
                  </a:cubicBezTo>
                  <a:cubicBezTo>
                    <a:pt x="130" y="12"/>
                    <a:pt x="166" y="-2"/>
                    <a:pt x="16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8" name="Google Shape;3282;p67">
              <a:extLst>
                <a:ext uri="{FF2B5EF4-FFF2-40B4-BE49-F238E27FC236}">
                  <a16:creationId xmlns:a16="http://schemas.microsoft.com/office/drawing/2014/main" id="{D3EE5B53-11CC-D8BE-57DF-CF198F78539F}"/>
                </a:ext>
              </a:extLst>
            </p:cNvPr>
            <p:cNvSpPr/>
            <p:nvPr/>
          </p:nvSpPr>
          <p:spPr>
            <a:xfrm>
              <a:off x="4656960" y="771120"/>
              <a:ext cx="104760" cy="174960"/>
            </a:xfrm>
            <a:custGeom>
              <a:avLst/>
              <a:gdLst/>
              <a:ahLst/>
              <a:cxnLst/>
              <a:rect l="l" t="t" r="r" b="b"/>
              <a:pathLst>
                <a:path w="291" h="486" extrusionOk="0">
                  <a:moveTo>
                    <a:pt x="291" y="428"/>
                  </a:moveTo>
                  <a:cubicBezTo>
                    <a:pt x="291" y="429"/>
                    <a:pt x="284" y="432"/>
                    <a:pt x="271" y="437"/>
                  </a:cubicBezTo>
                  <a:cubicBezTo>
                    <a:pt x="258" y="442"/>
                    <a:pt x="238" y="448"/>
                    <a:pt x="213" y="455"/>
                  </a:cubicBezTo>
                  <a:cubicBezTo>
                    <a:pt x="163" y="468"/>
                    <a:pt x="91" y="483"/>
                    <a:pt x="6" y="486"/>
                  </a:cubicBezTo>
                  <a:cubicBezTo>
                    <a:pt x="3" y="486"/>
                    <a:pt x="0" y="484"/>
                    <a:pt x="0" y="480"/>
                  </a:cubicBezTo>
                  <a:cubicBezTo>
                    <a:pt x="0" y="479"/>
                    <a:pt x="0" y="478"/>
                    <a:pt x="0" y="477"/>
                  </a:cubicBezTo>
                  <a:cubicBezTo>
                    <a:pt x="14" y="444"/>
                    <a:pt x="29" y="408"/>
                    <a:pt x="44" y="371"/>
                  </a:cubicBezTo>
                  <a:cubicBezTo>
                    <a:pt x="87" y="268"/>
                    <a:pt x="127" y="175"/>
                    <a:pt x="157" y="108"/>
                  </a:cubicBezTo>
                  <a:cubicBezTo>
                    <a:pt x="171" y="76"/>
                    <a:pt x="183" y="50"/>
                    <a:pt x="192" y="29"/>
                  </a:cubicBezTo>
                  <a:cubicBezTo>
                    <a:pt x="201" y="10"/>
                    <a:pt x="206" y="0"/>
                    <a:pt x="207" y="0"/>
                  </a:cubicBezTo>
                  <a:cubicBezTo>
                    <a:pt x="208" y="1"/>
                    <a:pt x="204" y="11"/>
                    <a:pt x="197" y="31"/>
                  </a:cubicBezTo>
                  <a:cubicBezTo>
                    <a:pt x="189" y="52"/>
                    <a:pt x="178" y="79"/>
                    <a:pt x="165" y="112"/>
                  </a:cubicBezTo>
                  <a:cubicBezTo>
                    <a:pt x="138" y="180"/>
                    <a:pt x="100" y="273"/>
                    <a:pt x="56" y="377"/>
                  </a:cubicBezTo>
                  <a:cubicBezTo>
                    <a:pt x="41" y="414"/>
                    <a:pt x="26" y="449"/>
                    <a:pt x="12" y="482"/>
                  </a:cubicBezTo>
                  <a:lnTo>
                    <a:pt x="6" y="473"/>
                  </a:lnTo>
                  <a:cubicBezTo>
                    <a:pt x="89" y="471"/>
                    <a:pt x="161" y="458"/>
                    <a:pt x="211" y="447"/>
                  </a:cubicBezTo>
                  <a:cubicBezTo>
                    <a:pt x="261" y="436"/>
                    <a:pt x="290" y="427"/>
                    <a:pt x="291" y="4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9" name="Google Shape;3283;p67">
              <a:extLst>
                <a:ext uri="{FF2B5EF4-FFF2-40B4-BE49-F238E27FC236}">
                  <a16:creationId xmlns:a16="http://schemas.microsoft.com/office/drawing/2014/main" id="{354DBE37-EC78-7D1B-0999-3DD4BACFB00F}"/>
                </a:ext>
              </a:extLst>
            </p:cNvPr>
            <p:cNvSpPr/>
            <p:nvPr/>
          </p:nvSpPr>
          <p:spPr>
            <a:xfrm>
              <a:off x="4702680" y="764280"/>
              <a:ext cx="126000" cy="10800"/>
            </a:xfrm>
            <a:custGeom>
              <a:avLst/>
              <a:gdLst/>
              <a:ahLst/>
              <a:cxnLst/>
              <a:rect l="l" t="t" r="r" b="b"/>
              <a:pathLst>
                <a:path w="350" h="30" extrusionOk="0">
                  <a:moveTo>
                    <a:pt x="350" y="6"/>
                  </a:moveTo>
                  <a:cubicBezTo>
                    <a:pt x="350" y="10"/>
                    <a:pt x="271" y="10"/>
                    <a:pt x="175" y="17"/>
                  </a:cubicBezTo>
                  <a:cubicBezTo>
                    <a:pt x="79" y="23"/>
                    <a:pt x="1" y="33"/>
                    <a:pt x="0" y="30"/>
                  </a:cubicBezTo>
                  <a:cubicBezTo>
                    <a:pt x="0" y="28"/>
                    <a:pt x="19" y="23"/>
                    <a:pt x="50" y="18"/>
                  </a:cubicBezTo>
                  <a:cubicBezTo>
                    <a:pt x="82" y="12"/>
                    <a:pt x="126" y="7"/>
                    <a:pt x="174" y="3"/>
                  </a:cubicBezTo>
                  <a:cubicBezTo>
                    <a:pt x="223" y="0"/>
                    <a:pt x="267" y="0"/>
                    <a:pt x="298" y="1"/>
                  </a:cubicBezTo>
                  <a:cubicBezTo>
                    <a:pt x="330" y="2"/>
                    <a:pt x="350" y="4"/>
                    <a:pt x="350"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0" name="Google Shape;3284;p67">
              <a:extLst>
                <a:ext uri="{FF2B5EF4-FFF2-40B4-BE49-F238E27FC236}">
                  <a16:creationId xmlns:a16="http://schemas.microsoft.com/office/drawing/2014/main" id="{84EAC18E-8FE3-99C1-3ECE-6935F8E6C58D}"/>
                </a:ext>
              </a:extLst>
            </p:cNvPr>
            <p:cNvSpPr/>
            <p:nvPr/>
          </p:nvSpPr>
          <p:spPr>
            <a:xfrm>
              <a:off x="4686480" y="857880"/>
              <a:ext cx="72360" cy="13680"/>
            </a:xfrm>
            <a:custGeom>
              <a:avLst/>
              <a:gdLst/>
              <a:ahLst/>
              <a:cxnLst/>
              <a:rect l="l" t="t" r="r" b="b"/>
              <a:pathLst>
                <a:path w="201" h="38" extrusionOk="0">
                  <a:moveTo>
                    <a:pt x="201" y="1"/>
                  </a:moveTo>
                  <a:cubicBezTo>
                    <a:pt x="202" y="5"/>
                    <a:pt x="159" y="21"/>
                    <a:pt x="102" y="30"/>
                  </a:cubicBezTo>
                  <a:cubicBezTo>
                    <a:pt x="46" y="40"/>
                    <a:pt x="0" y="39"/>
                    <a:pt x="0" y="35"/>
                  </a:cubicBezTo>
                  <a:cubicBezTo>
                    <a:pt x="-1" y="31"/>
                    <a:pt x="45" y="27"/>
                    <a:pt x="100" y="17"/>
                  </a:cubicBezTo>
                  <a:cubicBezTo>
                    <a:pt x="156" y="8"/>
                    <a:pt x="200" y="-3"/>
                    <a:pt x="2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1" name="Google Shape;3285;p67">
              <a:extLst>
                <a:ext uri="{FF2B5EF4-FFF2-40B4-BE49-F238E27FC236}">
                  <a16:creationId xmlns:a16="http://schemas.microsoft.com/office/drawing/2014/main" id="{EED9CCCC-A9DF-D8C6-56AC-EB71D6E4EDB4}"/>
                </a:ext>
              </a:extLst>
            </p:cNvPr>
            <p:cNvSpPr/>
            <p:nvPr/>
          </p:nvSpPr>
          <p:spPr>
            <a:xfrm>
              <a:off x="4789800" y="865440"/>
              <a:ext cx="84240" cy="89280"/>
            </a:xfrm>
            <a:custGeom>
              <a:avLst/>
              <a:gdLst/>
              <a:ahLst/>
              <a:cxnLst/>
              <a:rect l="l" t="t" r="r" b="b"/>
              <a:pathLst>
                <a:path w="234" h="248" extrusionOk="0">
                  <a:moveTo>
                    <a:pt x="234" y="207"/>
                  </a:moveTo>
                  <a:cubicBezTo>
                    <a:pt x="234" y="209"/>
                    <a:pt x="211" y="217"/>
                    <a:pt x="171" y="226"/>
                  </a:cubicBezTo>
                  <a:cubicBezTo>
                    <a:pt x="131" y="236"/>
                    <a:pt x="73" y="245"/>
                    <a:pt x="6" y="248"/>
                  </a:cubicBezTo>
                  <a:cubicBezTo>
                    <a:pt x="3" y="248"/>
                    <a:pt x="0" y="245"/>
                    <a:pt x="0" y="242"/>
                  </a:cubicBezTo>
                  <a:cubicBezTo>
                    <a:pt x="0" y="239"/>
                    <a:pt x="1" y="237"/>
                    <a:pt x="2" y="236"/>
                  </a:cubicBezTo>
                  <a:cubicBezTo>
                    <a:pt x="20" y="223"/>
                    <a:pt x="38" y="209"/>
                    <a:pt x="55" y="192"/>
                  </a:cubicBezTo>
                  <a:cubicBezTo>
                    <a:pt x="84" y="162"/>
                    <a:pt x="106" y="130"/>
                    <a:pt x="122" y="99"/>
                  </a:cubicBezTo>
                  <a:cubicBezTo>
                    <a:pt x="130" y="83"/>
                    <a:pt x="138" y="68"/>
                    <a:pt x="140" y="53"/>
                  </a:cubicBezTo>
                  <a:cubicBezTo>
                    <a:pt x="142" y="38"/>
                    <a:pt x="140" y="24"/>
                    <a:pt x="131" y="16"/>
                  </a:cubicBezTo>
                  <a:cubicBezTo>
                    <a:pt x="122" y="8"/>
                    <a:pt x="110" y="7"/>
                    <a:pt x="100" y="8"/>
                  </a:cubicBezTo>
                  <a:cubicBezTo>
                    <a:pt x="90" y="10"/>
                    <a:pt x="82" y="14"/>
                    <a:pt x="75" y="17"/>
                  </a:cubicBezTo>
                  <a:cubicBezTo>
                    <a:pt x="62" y="25"/>
                    <a:pt x="55" y="30"/>
                    <a:pt x="54" y="29"/>
                  </a:cubicBezTo>
                  <a:cubicBezTo>
                    <a:pt x="54" y="28"/>
                    <a:pt x="60" y="22"/>
                    <a:pt x="72" y="13"/>
                  </a:cubicBezTo>
                  <a:cubicBezTo>
                    <a:pt x="79" y="9"/>
                    <a:pt x="87" y="3"/>
                    <a:pt x="99" y="1"/>
                  </a:cubicBezTo>
                  <a:cubicBezTo>
                    <a:pt x="110" y="-1"/>
                    <a:pt x="125" y="-1"/>
                    <a:pt x="137" y="9"/>
                  </a:cubicBezTo>
                  <a:cubicBezTo>
                    <a:pt x="150" y="19"/>
                    <a:pt x="153" y="38"/>
                    <a:pt x="151" y="54"/>
                  </a:cubicBezTo>
                  <a:cubicBezTo>
                    <a:pt x="149" y="71"/>
                    <a:pt x="141" y="88"/>
                    <a:pt x="133" y="104"/>
                  </a:cubicBezTo>
                  <a:cubicBezTo>
                    <a:pt x="117" y="137"/>
                    <a:pt x="94" y="171"/>
                    <a:pt x="64" y="201"/>
                  </a:cubicBezTo>
                  <a:cubicBezTo>
                    <a:pt x="47" y="219"/>
                    <a:pt x="28" y="234"/>
                    <a:pt x="10" y="247"/>
                  </a:cubicBezTo>
                  <a:lnTo>
                    <a:pt x="6" y="235"/>
                  </a:lnTo>
                  <a:cubicBezTo>
                    <a:pt x="72" y="233"/>
                    <a:pt x="129" y="225"/>
                    <a:pt x="169" y="218"/>
                  </a:cubicBezTo>
                  <a:cubicBezTo>
                    <a:pt x="210" y="211"/>
                    <a:pt x="234" y="206"/>
                    <a:pt x="234" y="20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2" name="Google Shape;3286;p67">
              <a:extLst>
                <a:ext uri="{FF2B5EF4-FFF2-40B4-BE49-F238E27FC236}">
                  <a16:creationId xmlns:a16="http://schemas.microsoft.com/office/drawing/2014/main" id="{5B49D2E2-861B-AAEE-C32E-7ECA462D3710}"/>
                </a:ext>
              </a:extLst>
            </p:cNvPr>
            <p:cNvSpPr/>
            <p:nvPr/>
          </p:nvSpPr>
          <p:spPr>
            <a:xfrm>
              <a:off x="4891680" y="863640"/>
              <a:ext cx="73800" cy="9360"/>
            </a:xfrm>
            <a:custGeom>
              <a:avLst/>
              <a:gdLst/>
              <a:ahLst/>
              <a:cxnLst/>
              <a:rect l="l" t="t" r="r" b="b"/>
              <a:pathLst>
                <a:path w="205" h="26" extrusionOk="0">
                  <a:moveTo>
                    <a:pt x="205" y="1"/>
                  </a:moveTo>
                  <a:cubicBezTo>
                    <a:pt x="206" y="4"/>
                    <a:pt x="161" y="20"/>
                    <a:pt x="104" y="25"/>
                  </a:cubicBezTo>
                  <a:cubicBezTo>
                    <a:pt x="46" y="30"/>
                    <a:pt x="-1" y="22"/>
                    <a:pt x="0" y="19"/>
                  </a:cubicBezTo>
                  <a:cubicBezTo>
                    <a:pt x="0" y="15"/>
                    <a:pt x="46" y="17"/>
                    <a:pt x="102" y="11"/>
                  </a:cubicBezTo>
                  <a:cubicBezTo>
                    <a:pt x="159" y="7"/>
                    <a:pt x="204" y="-3"/>
                    <a:pt x="20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3" name="Google Shape;3287;p67">
              <a:extLst>
                <a:ext uri="{FF2B5EF4-FFF2-40B4-BE49-F238E27FC236}">
                  <a16:creationId xmlns:a16="http://schemas.microsoft.com/office/drawing/2014/main" id="{D095ECFF-D01C-A3BB-3873-1E3009A7DF5D}"/>
                </a:ext>
              </a:extLst>
            </p:cNvPr>
            <p:cNvSpPr/>
            <p:nvPr/>
          </p:nvSpPr>
          <p:spPr>
            <a:xfrm>
              <a:off x="4997520" y="775080"/>
              <a:ext cx="88560" cy="133920"/>
            </a:xfrm>
            <a:custGeom>
              <a:avLst/>
              <a:gdLst/>
              <a:ahLst/>
              <a:cxnLst/>
              <a:rect l="l" t="t" r="r" b="b"/>
              <a:pathLst>
                <a:path w="246" h="372" extrusionOk="0">
                  <a:moveTo>
                    <a:pt x="238" y="321"/>
                  </a:moveTo>
                  <a:cubicBezTo>
                    <a:pt x="238" y="321"/>
                    <a:pt x="241" y="323"/>
                    <a:pt x="246" y="329"/>
                  </a:cubicBezTo>
                  <a:cubicBezTo>
                    <a:pt x="246" y="330"/>
                    <a:pt x="246" y="331"/>
                    <a:pt x="245" y="331"/>
                  </a:cubicBezTo>
                  <a:lnTo>
                    <a:pt x="245" y="331"/>
                  </a:lnTo>
                  <a:lnTo>
                    <a:pt x="244" y="331"/>
                  </a:lnTo>
                  <a:cubicBezTo>
                    <a:pt x="228" y="336"/>
                    <a:pt x="190" y="343"/>
                    <a:pt x="138" y="352"/>
                  </a:cubicBezTo>
                  <a:cubicBezTo>
                    <a:pt x="112" y="357"/>
                    <a:pt x="84" y="362"/>
                    <a:pt x="52" y="367"/>
                  </a:cubicBezTo>
                  <a:cubicBezTo>
                    <a:pt x="44" y="369"/>
                    <a:pt x="36" y="370"/>
                    <a:pt x="28" y="371"/>
                  </a:cubicBezTo>
                  <a:cubicBezTo>
                    <a:pt x="24" y="372"/>
                    <a:pt x="19" y="373"/>
                    <a:pt x="13" y="372"/>
                  </a:cubicBezTo>
                  <a:cubicBezTo>
                    <a:pt x="7" y="371"/>
                    <a:pt x="0" y="364"/>
                    <a:pt x="0" y="357"/>
                  </a:cubicBezTo>
                  <a:cubicBezTo>
                    <a:pt x="0" y="351"/>
                    <a:pt x="2" y="347"/>
                    <a:pt x="2" y="343"/>
                  </a:cubicBezTo>
                  <a:lnTo>
                    <a:pt x="5" y="330"/>
                  </a:lnTo>
                  <a:cubicBezTo>
                    <a:pt x="6" y="321"/>
                    <a:pt x="8" y="312"/>
                    <a:pt x="10" y="303"/>
                  </a:cubicBezTo>
                  <a:cubicBezTo>
                    <a:pt x="26" y="219"/>
                    <a:pt x="42" y="143"/>
                    <a:pt x="54" y="89"/>
                  </a:cubicBezTo>
                  <a:cubicBezTo>
                    <a:pt x="66" y="34"/>
                    <a:pt x="75" y="0"/>
                    <a:pt x="76" y="0"/>
                  </a:cubicBezTo>
                  <a:cubicBezTo>
                    <a:pt x="78" y="1"/>
                    <a:pt x="73" y="35"/>
                    <a:pt x="64" y="90"/>
                  </a:cubicBezTo>
                  <a:cubicBezTo>
                    <a:pt x="54" y="146"/>
                    <a:pt x="40" y="222"/>
                    <a:pt x="23" y="306"/>
                  </a:cubicBezTo>
                  <a:cubicBezTo>
                    <a:pt x="21" y="315"/>
                    <a:pt x="19" y="323"/>
                    <a:pt x="18" y="332"/>
                  </a:cubicBezTo>
                  <a:lnTo>
                    <a:pt x="15" y="345"/>
                  </a:lnTo>
                  <a:cubicBezTo>
                    <a:pt x="14" y="349"/>
                    <a:pt x="13" y="354"/>
                    <a:pt x="13" y="356"/>
                  </a:cubicBezTo>
                  <a:cubicBezTo>
                    <a:pt x="14" y="358"/>
                    <a:pt x="13" y="358"/>
                    <a:pt x="16" y="359"/>
                  </a:cubicBezTo>
                  <a:cubicBezTo>
                    <a:pt x="18" y="360"/>
                    <a:pt x="22" y="359"/>
                    <a:pt x="26" y="359"/>
                  </a:cubicBezTo>
                  <a:cubicBezTo>
                    <a:pt x="34" y="357"/>
                    <a:pt x="42" y="356"/>
                    <a:pt x="50" y="355"/>
                  </a:cubicBezTo>
                  <a:cubicBezTo>
                    <a:pt x="82" y="350"/>
                    <a:pt x="111" y="346"/>
                    <a:pt x="137" y="342"/>
                  </a:cubicBezTo>
                  <a:cubicBezTo>
                    <a:pt x="189" y="334"/>
                    <a:pt x="227" y="329"/>
                    <a:pt x="244" y="328"/>
                  </a:cubicBezTo>
                  <a:lnTo>
                    <a:pt x="243" y="331"/>
                  </a:lnTo>
                  <a:cubicBezTo>
                    <a:pt x="239" y="324"/>
                    <a:pt x="237" y="321"/>
                    <a:pt x="238" y="32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4" name="Google Shape;3288;p67">
              <a:extLst>
                <a:ext uri="{FF2B5EF4-FFF2-40B4-BE49-F238E27FC236}">
                  <a16:creationId xmlns:a16="http://schemas.microsoft.com/office/drawing/2014/main" id="{B1F65FED-FF74-E26E-8928-367B254ADF34}"/>
                </a:ext>
              </a:extLst>
            </p:cNvPr>
            <p:cNvSpPr/>
            <p:nvPr/>
          </p:nvSpPr>
          <p:spPr>
            <a:xfrm>
              <a:off x="4999320" y="845640"/>
              <a:ext cx="67320" cy="6840"/>
            </a:xfrm>
            <a:custGeom>
              <a:avLst/>
              <a:gdLst/>
              <a:ahLst/>
              <a:cxnLst/>
              <a:rect l="l" t="t" r="r" b="b"/>
              <a:pathLst>
                <a:path w="187" h="19" extrusionOk="0">
                  <a:moveTo>
                    <a:pt x="186" y="1"/>
                  </a:moveTo>
                  <a:cubicBezTo>
                    <a:pt x="187" y="5"/>
                    <a:pt x="146" y="16"/>
                    <a:pt x="95" y="19"/>
                  </a:cubicBezTo>
                  <a:cubicBezTo>
                    <a:pt x="42" y="22"/>
                    <a:pt x="0" y="15"/>
                    <a:pt x="1" y="12"/>
                  </a:cubicBezTo>
                  <a:cubicBezTo>
                    <a:pt x="1" y="8"/>
                    <a:pt x="43" y="9"/>
                    <a:pt x="94" y="6"/>
                  </a:cubicBezTo>
                  <a:cubicBezTo>
                    <a:pt x="144" y="3"/>
                    <a:pt x="185" y="-2"/>
                    <a:pt x="18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5" name="Google Shape;3289;p67">
              <a:extLst>
                <a:ext uri="{FF2B5EF4-FFF2-40B4-BE49-F238E27FC236}">
                  <a16:creationId xmlns:a16="http://schemas.microsoft.com/office/drawing/2014/main" id="{066C3FA7-B8E4-4A08-8BAC-734B1D1F49EA}"/>
                </a:ext>
              </a:extLst>
            </p:cNvPr>
            <p:cNvSpPr/>
            <p:nvPr/>
          </p:nvSpPr>
          <p:spPr>
            <a:xfrm>
              <a:off x="4997880" y="770760"/>
              <a:ext cx="97560" cy="19800"/>
            </a:xfrm>
            <a:custGeom>
              <a:avLst/>
              <a:gdLst/>
              <a:ahLst/>
              <a:cxnLst/>
              <a:rect l="l" t="t" r="r" b="b"/>
              <a:pathLst>
                <a:path w="271" h="55" extrusionOk="0">
                  <a:moveTo>
                    <a:pt x="270" y="1"/>
                  </a:moveTo>
                  <a:cubicBezTo>
                    <a:pt x="271" y="5"/>
                    <a:pt x="211" y="20"/>
                    <a:pt x="136" y="34"/>
                  </a:cubicBezTo>
                  <a:cubicBezTo>
                    <a:pt x="63" y="49"/>
                    <a:pt x="2" y="58"/>
                    <a:pt x="1" y="54"/>
                  </a:cubicBezTo>
                  <a:cubicBezTo>
                    <a:pt x="0" y="51"/>
                    <a:pt x="60" y="36"/>
                    <a:pt x="134" y="21"/>
                  </a:cubicBezTo>
                  <a:cubicBezTo>
                    <a:pt x="208" y="7"/>
                    <a:pt x="269" y="-2"/>
                    <a:pt x="27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6" name="Google Shape;3290;p67">
              <a:extLst>
                <a:ext uri="{FF2B5EF4-FFF2-40B4-BE49-F238E27FC236}">
                  <a16:creationId xmlns:a16="http://schemas.microsoft.com/office/drawing/2014/main" id="{263CF566-6D8C-024B-A0B0-978BE7D257BF}"/>
                </a:ext>
              </a:extLst>
            </p:cNvPr>
            <p:cNvSpPr/>
            <p:nvPr/>
          </p:nvSpPr>
          <p:spPr>
            <a:xfrm>
              <a:off x="5102280" y="861480"/>
              <a:ext cx="31680" cy="96480"/>
            </a:xfrm>
            <a:custGeom>
              <a:avLst/>
              <a:gdLst/>
              <a:ahLst/>
              <a:cxnLst/>
              <a:rect l="l" t="t" r="r" b="b"/>
              <a:pathLst>
                <a:path w="88" h="268" extrusionOk="0">
                  <a:moveTo>
                    <a:pt x="79" y="268"/>
                  </a:moveTo>
                  <a:cubicBezTo>
                    <a:pt x="77" y="268"/>
                    <a:pt x="73" y="246"/>
                    <a:pt x="71" y="209"/>
                  </a:cubicBezTo>
                  <a:cubicBezTo>
                    <a:pt x="68" y="172"/>
                    <a:pt x="67" y="121"/>
                    <a:pt x="70" y="65"/>
                  </a:cubicBezTo>
                  <a:cubicBezTo>
                    <a:pt x="71" y="45"/>
                    <a:pt x="73" y="25"/>
                    <a:pt x="75" y="7"/>
                  </a:cubicBezTo>
                  <a:lnTo>
                    <a:pt x="87" y="9"/>
                  </a:lnTo>
                  <a:cubicBezTo>
                    <a:pt x="74" y="51"/>
                    <a:pt x="51" y="82"/>
                    <a:pt x="33" y="100"/>
                  </a:cubicBezTo>
                  <a:cubicBezTo>
                    <a:pt x="14" y="118"/>
                    <a:pt x="0" y="126"/>
                    <a:pt x="0" y="125"/>
                  </a:cubicBezTo>
                  <a:cubicBezTo>
                    <a:pt x="-2" y="124"/>
                    <a:pt x="10" y="114"/>
                    <a:pt x="27" y="94"/>
                  </a:cubicBezTo>
                  <a:cubicBezTo>
                    <a:pt x="43" y="75"/>
                    <a:pt x="63" y="45"/>
                    <a:pt x="75" y="6"/>
                  </a:cubicBezTo>
                  <a:cubicBezTo>
                    <a:pt x="76" y="2"/>
                    <a:pt x="79" y="0"/>
                    <a:pt x="83" y="1"/>
                  </a:cubicBezTo>
                  <a:cubicBezTo>
                    <a:pt x="86" y="2"/>
                    <a:pt x="88" y="5"/>
                    <a:pt x="87" y="8"/>
                  </a:cubicBezTo>
                  <a:cubicBezTo>
                    <a:pt x="86" y="26"/>
                    <a:pt x="85" y="45"/>
                    <a:pt x="83" y="66"/>
                  </a:cubicBezTo>
                  <a:cubicBezTo>
                    <a:pt x="80" y="121"/>
                    <a:pt x="80" y="172"/>
                    <a:pt x="80" y="209"/>
                  </a:cubicBezTo>
                  <a:cubicBezTo>
                    <a:pt x="80" y="245"/>
                    <a:pt x="81" y="268"/>
                    <a:pt x="79" y="26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7" name="Google Shape;3291;p67">
              <a:extLst>
                <a:ext uri="{FF2B5EF4-FFF2-40B4-BE49-F238E27FC236}">
                  <a16:creationId xmlns:a16="http://schemas.microsoft.com/office/drawing/2014/main" id="{715B5B9C-C6C0-921C-CC17-08710115404B}"/>
                </a:ext>
              </a:extLst>
            </p:cNvPr>
            <p:cNvSpPr/>
            <p:nvPr/>
          </p:nvSpPr>
          <p:spPr>
            <a:xfrm>
              <a:off x="5168880" y="850680"/>
              <a:ext cx="77760" cy="10080"/>
            </a:xfrm>
            <a:custGeom>
              <a:avLst/>
              <a:gdLst/>
              <a:ahLst/>
              <a:cxnLst/>
              <a:rect l="l" t="t" r="r" b="b"/>
              <a:pathLst>
                <a:path w="216" h="28" extrusionOk="0">
                  <a:moveTo>
                    <a:pt x="216" y="1"/>
                  </a:moveTo>
                  <a:cubicBezTo>
                    <a:pt x="217" y="5"/>
                    <a:pt x="170" y="18"/>
                    <a:pt x="109" y="24"/>
                  </a:cubicBezTo>
                  <a:cubicBezTo>
                    <a:pt x="49" y="31"/>
                    <a:pt x="0" y="28"/>
                    <a:pt x="0" y="25"/>
                  </a:cubicBezTo>
                  <a:cubicBezTo>
                    <a:pt x="0" y="21"/>
                    <a:pt x="48" y="17"/>
                    <a:pt x="108" y="11"/>
                  </a:cubicBezTo>
                  <a:cubicBezTo>
                    <a:pt x="167" y="5"/>
                    <a:pt x="216" y="-2"/>
                    <a:pt x="21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8" name="Google Shape;3292;p67">
              <a:extLst>
                <a:ext uri="{FF2B5EF4-FFF2-40B4-BE49-F238E27FC236}">
                  <a16:creationId xmlns:a16="http://schemas.microsoft.com/office/drawing/2014/main" id="{EF3011FE-B546-2C84-0A35-98D7C5BC540C}"/>
                </a:ext>
              </a:extLst>
            </p:cNvPr>
            <p:cNvSpPr/>
            <p:nvPr/>
          </p:nvSpPr>
          <p:spPr>
            <a:xfrm>
              <a:off x="5199840" y="821160"/>
              <a:ext cx="16560" cy="78120"/>
            </a:xfrm>
            <a:custGeom>
              <a:avLst/>
              <a:gdLst/>
              <a:ahLst/>
              <a:cxnLst/>
              <a:rect l="l" t="t" r="r" b="b"/>
              <a:pathLst>
                <a:path w="46" h="217" extrusionOk="0">
                  <a:moveTo>
                    <a:pt x="44" y="217"/>
                  </a:moveTo>
                  <a:cubicBezTo>
                    <a:pt x="41" y="218"/>
                    <a:pt x="28" y="170"/>
                    <a:pt x="16" y="110"/>
                  </a:cubicBezTo>
                  <a:cubicBezTo>
                    <a:pt x="4" y="50"/>
                    <a:pt x="-3" y="1"/>
                    <a:pt x="1" y="0"/>
                  </a:cubicBezTo>
                  <a:cubicBezTo>
                    <a:pt x="5" y="0"/>
                    <a:pt x="17" y="48"/>
                    <a:pt x="29" y="107"/>
                  </a:cubicBezTo>
                  <a:cubicBezTo>
                    <a:pt x="41" y="167"/>
                    <a:pt x="48" y="217"/>
                    <a:pt x="44" y="21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9" name="Google Shape;3293;p67">
              <a:extLst>
                <a:ext uri="{FF2B5EF4-FFF2-40B4-BE49-F238E27FC236}">
                  <a16:creationId xmlns:a16="http://schemas.microsoft.com/office/drawing/2014/main" id="{34BFB953-D857-4B01-25B8-7A9B27F7014B}"/>
                </a:ext>
              </a:extLst>
            </p:cNvPr>
            <p:cNvSpPr/>
            <p:nvPr/>
          </p:nvSpPr>
          <p:spPr>
            <a:xfrm>
              <a:off x="5281200" y="777600"/>
              <a:ext cx="83520" cy="131760"/>
            </a:xfrm>
            <a:custGeom>
              <a:avLst/>
              <a:gdLst/>
              <a:ahLst/>
              <a:cxnLst/>
              <a:rect l="l" t="t" r="r" b="b"/>
              <a:pathLst>
                <a:path w="232" h="366" extrusionOk="0">
                  <a:moveTo>
                    <a:pt x="232" y="339"/>
                  </a:moveTo>
                  <a:cubicBezTo>
                    <a:pt x="232" y="341"/>
                    <a:pt x="209" y="348"/>
                    <a:pt x="169" y="355"/>
                  </a:cubicBezTo>
                  <a:cubicBezTo>
                    <a:pt x="129" y="362"/>
                    <a:pt x="72" y="368"/>
                    <a:pt x="6" y="366"/>
                  </a:cubicBezTo>
                  <a:cubicBezTo>
                    <a:pt x="3" y="366"/>
                    <a:pt x="0" y="363"/>
                    <a:pt x="0" y="359"/>
                  </a:cubicBezTo>
                  <a:lnTo>
                    <a:pt x="0" y="359"/>
                  </a:lnTo>
                  <a:cubicBezTo>
                    <a:pt x="2" y="337"/>
                    <a:pt x="4" y="315"/>
                    <a:pt x="6" y="292"/>
                  </a:cubicBezTo>
                  <a:cubicBezTo>
                    <a:pt x="13" y="211"/>
                    <a:pt x="20" y="138"/>
                    <a:pt x="26" y="85"/>
                  </a:cubicBezTo>
                  <a:cubicBezTo>
                    <a:pt x="32" y="32"/>
                    <a:pt x="36" y="0"/>
                    <a:pt x="38" y="0"/>
                  </a:cubicBezTo>
                  <a:cubicBezTo>
                    <a:pt x="40" y="0"/>
                    <a:pt x="39" y="33"/>
                    <a:pt x="35" y="86"/>
                  </a:cubicBezTo>
                  <a:cubicBezTo>
                    <a:pt x="32" y="139"/>
                    <a:pt x="26" y="212"/>
                    <a:pt x="19" y="293"/>
                  </a:cubicBezTo>
                  <a:cubicBezTo>
                    <a:pt x="17" y="316"/>
                    <a:pt x="15" y="338"/>
                    <a:pt x="13" y="360"/>
                  </a:cubicBezTo>
                  <a:lnTo>
                    <a:pt x="7" y="353"/>
                  </a:lnTo>
                  <a:cubicBezTo>
                    <a:pt x="71" y="356"/>
                    <a:pt x="128" y="352"/>
                    <a:pt x="168" y="347"/>
                  </a:cubicBezTo>
                  <a:cubicBezTo>
                    <a:pt x="207" y="342"/>
                    <a:pt x="231" y="338"/>
                    <a:pt x="232" y="33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0" name="Google Shape;3294;p67">
              <a:extLst>
                <a:ext uri="{FF2B5EF4-FFF2-40B4-BE49-F238E27FC236}">
                  <a16:creationId xmlns:a16="http://schemas.microsoft.com/office/drawing/2014/main" id="{DEFE5DED-D2B0-D8AB-3702-4F03B8EB684A}"/>
                </a:ext>
              </a:extLst>
            </p:cNvPr>
            <p:cNvSpPr/>
            <p:nvPr/>
          </p:nvSpPr>
          <p:spPr>
            <a:xfrm>
              <a:off x="5289120" y="774720"/>
              <a:ext cx="80640" cy="6120"/>
            </a:xfrm>
            <a:custGeom>
              <a:avLst/>
              <a:gdLst/>
              <a:ahLst/>
              <a:cxnLst/>
              <a:rect l="l" t="t" r="r" b="b"/>
              <a:pathLst>
                <a:path w="224" h="17" extrusionOk="0">
                  <a:moveTo>
                    <a:pt x="224" y="3"/>
                  </a:moveTo>
                  <a:cubicBezTo>
                    <a:pt x="224" y="7"/>
                    <a:pt x="175" y="12"/>
                    <a:pt x="113" y="15"/>
                  </a:cubicBezTo>
                  <a:cubicBezTo>
                    <a:pt x="51" y="19"/>
                    <a:pt x="1" y="18"/>
                    <a:pt x="0" y="15"/>
                  </a:cubicBezTo>
                  <a:cubicBezTo>
                    <a:pt x="0" y="11"/>
                    <a:pt x="50" y="5"/>
                    <a:pt x="112" y="2"/>
                  </a:cubicBezTo>
                  <a:cubicBezTo>
                    <a:pt x="174" y="-1"/>
                    <a:pt x="224" y="-1"/>
                    <a:pt x="224" y="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1" name="Google Shape;3295;p67">
              <a:extLst>
                <a:ext uri="{FF2B5EF4-FFF2-40B4-BE49-F238E27FC236}">
                  <a16:creationId xmlns:a16="http://schemas.microsoft.com/office/drawing/2014/main" id="{5C5D4A81-EA2E-F880-54BD-9E1631584BC1}"/>
                </a:ext>
              </a:extLst>
            </p:cNvPr>
            <p:cNvSpPr/>
            <p:nvPr/>
          </p:nvSpPr>
          <p:spPr>
            <a:xfrm>
              <a:off x="5283720" y="843120"/>
              <a:ext cx="56160" cy="9720"/>
            </a:xfrm>
            <a:custGeom>
              <a:avLst/>
              <a:gdLst/>
              <a:ahLst/>
              <a:cxnLst/>
              <a:rect l="l" t="t" r="r" b="b"/>
              <a:pathLst>
                <a:path w="156" h="27" extrusionOk="0">
                  <a:moveTo>
                    <a:pt x="156" y="2"/>
                  </a:moveTo>
                  <a:cubicBezTo>
                    <a:pt x="157" y="5"/>
                    <a:pt x="122" y="13"/>
                    <a:pt x="79" y="20"/>
                  </a:cubicBezTo>
                  <a:cubicBezTo>
                    <a:pt x="36" y="26"/>
                    <a:pt x="1" y="29"/>
                    <a:pt x="0" y="25"/>
                  </a:cubicBezTo>
                  <a:cubicBezTo>
                    <a:pt x="0" y="21"/>
                    <a:pt x="34" y="13"/>
                    <a:pt x="77" y="7"/>
                  </a:cubicBezTo>
                  <a:cubicBezTo>
                    <a:pt x="120" y="0"/>
                    <a:pt x="155" y="-2"/>
                    <a:pt x="156"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2" name="Google Shape;3296;p67">
              <a:extLst>
                <a:ext uri="{FF2B5EF4-FFF2-40B4-BE49-F238E27FC236}">
                  <a16:creationId xmlns:a16="http://schemas.microsoft.com/office/drawing/2014/main" id="{9042275C-85E9-72E1-74BB-DB41E1C24104}"/>
                </a:ext>
              </a:extLst>
            </p:cNvPr>
            <p:cNvSpPr/>
            <p:nvPr/>
          </p:nvSpPr>
          <p:spPr>
            <a:xfrm>
              <a:off x="5491080" y="835920"/>
              <a:ext cx="7560" cy="9720"/>
            </a:xfrm>
            <a:custGeom>
              <a:avLst/>
              <a:gdLst/>
              <a:ahLst/>
              <a:cxnLst/>
              <a:rect l="l" t="t" r="r" b="b"/>
              <a:pathLst>
                <a:path w="21" h="27" extrusionOk="0">
                  <a:moveTo>
                    <a:pt x="1" y="27"/>
                  </a:moveTo>
                  <a:cubicBezTo>
                    <a:pt x="-2" y="25"/>
                    <a:pt x="-1" y="17"/>
                    <a:pt x="4" y="8"/>
                  </a:cubicBezTo>
                  <a:cubicBezTo>
                    <a:pt x="5" y="6"/>
                    <a:pt x="6" y="5"/>
                    <a:pt x="7" y="4"/>
                  </a:cubicBezTo>
                  <a:lnTo>
                    <a:pt x="8" y="3"/>
                  </a:lnTo>
                  <a:cubicBezTo>
                    <a:pt x="10" y="0"/>
                    <a:pt x="14" y="-1"/>
                    <a:pt x="16" y="1"/>
                  </a:cubicBezTo>
                  <a:cubicBezTo>
                    <a:pt x="17" y="2"/>
                    <a:pt x="18" y="3"/>
                    <a:pt x="18" y="4"/>
                  </a:cubicBezTo>
                  <a:cubicBezTo>
                    <a:pt x="21" y="12"/>
                    <a:pt x="21" y="18"/>
                    <a:pt x="18" y="19"/>
                  </a:cubicBezTo>
                  <a:cubicBezTo>
                    <a:pt x="15" y="21"/>
                    <a:pt x="11" y="16"/>
                    <a:pt x="7" y="10"/>
                  </a:cubicBezTo>
                  <a:lnTo>
                    <a:pt x="18" y="10"/>
                  </a:lnTo>
                  <a:cubicBezTo>
                    <a:pt x="18" y="12"/>
                    <a:pt x="17" y="13"/>
                    <a:pt x="16" y="15"/>
                  </a:cubicBezTo>
                  <a:cubicBezTo>
                    <a:pt x="11" y="23"/>
                    <a:pt x="4" y="29"/>
                    <a:pt x="1" y="2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3" name="Google Shape;3297;p67">
              <a:extLst>
                <a:ext uri="{FF2B5EF4-FFF2-40B4-BE49-F238E27FC236}">
                  <a16:creationId xmlns:a16="http://schemas.microsoft.com/office/drawing/2014/main" id="{D32F3B00-D166-4C11-213B-37F14ED923DD}"/>
                </a:ext>
              </a:extLst>
            </p:cNvPr>
            <p:cNvSpPr/>
            <p:nvPr/>
          </p:nvSpPr>
          <p:spPr>
            <a:xfrm>
              <a:off x="5470200" y="881280"/>
              <a:ext cx="28080" cy="74520"/>
            </a:xfrm>
            <a:custGeom>
              <a:avLst/>
              <a:gdLst/>
              <a:ahLst/>
              <a:cxnLst/>
              <a:rect l="l" t="t" r="r" b="b"/>
              <a:pathLst>
                <a:path w="78" h="207" extrusionOk="0">
                  <a:moveTo>
                    <a:pt x="0" y="207"/>
                  </a:moveTo>
                  <a:cubicBezTo>
                    <a:pt x="-3" y="204"/>
                    <a:pt x="29" y="166"/>
                    <a:pt x="50" y="108"/>
                  </a:cubicBezTo>
                  <a:cubicBezTo>
                    <a:pt x="70" y="51"/>
                    <a:pt x="70" y="0"/>
                    <a:pt x="74" y="0"/>
                  </a:cubicBezTo>
                  <a:cubicBezTo>
                    <a:pt x="77" y="0"/>
                    <a:pt x="84" y="52"/>
                    <a:pt x="62" y="113"/>
                  </a:cubicBezTo>
                  <a:cubicBezTo>
                    <a:pt x="41" y="173"/>
                    <a:pt x="2" y="209"/>
                    <a:pt x="0" y="20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4" name="Google Shape;3298;p67">
              <a:extLst>
                <a:ext uri="{FF2B5EF4-FFF2-40B4-BE49-F238E27FC236}">
                  <a16:creationId xmlns:a16="http://schemas.microsoft.com/office/drawing/2014/main" id="{DAE8EC40-F5E3-727D-D15D-EA613874CE79}"/>
                </a:ext>
              </a:extLst>
            </p:cNvPr>
            <p:cNvSpPr/>
            <p:nvPr/>
          </p:nvSpPr>
          <p:spPr>
            <a:xfrm>
              <a:off x="5362920" y="864360"/>
              <a:ext cx="69840" cy="73800"/>
            </a:xfrm>
            <a:custGeom>
              <a:avLst/>
              <a:gdLst/>
              <a:ahLst/>
              <a:cxnLst/>
              <a:rect l="l" t="t" r="r" b="b"/>
              <a:pathLst>
                <a:path w="194" h="205" extrusionOk="0">
                  <a:moveTo>
                    <a:pt x="12" y="194"/>
                  </a:moveTo>
                  <a:cubicBezTo>
                    <a:pt x="12" y="195"/>
                    <a:pt x="10" y="198"/>
                    <a:pt x="5" y="205"/>
                  </a:cubicBezTo>
                  <a:cubicBezTo>
                    <a:pt x="4" y="206"/>
                    <a:pt x="2" y="206"/>
                    <a:pt x="1" y="205"/>
                  </a:cubicBezTo>
                  <a:cubicBezTo>
                    <a:pt x="0" y="204"/>
                    <a:pt x="0" y="203"/>
                    <a:pt x="0" y="202"/>
                  </a:cubicBezTo>
                  <a:lnTo>
                    <a:pt x="1" y="201"/>
                  </a:lnTo>
                  <a:cubicBezTo>
                    <a:pt x="13" y="182"/>
                    <a:pt x="44" y="141"/>
                    <a:pt x="85" y="98"/>
                  </a:cubicBezTo>
                  <a:cubicBezTo>
                    <a:pt x="140" y="39"/>
                    <a:pt x="191" y="-2"/>
                    <a:pt x="193" y="0"/>
                  </a:cubicBezTo>
                  <a:cubicBezTo>
                    <a:pt x="196" y="3"/>
                    <a:pt x="149" y="48"/>
                    <a:pt x="94" y="107"/>
                  </a:cubicBezTo>
                  <a:cubicBezTo>
                    <a:pt x="54" y="150"/>
                    <a:pt x="21" y="188"/>
                    <a:pt x="5" y="204"/>
                  </a:cubicBezTo>
                  <a:lnTo>
                    <a:pt x="1" y="201"/>
                  </a:lnTo>
                  <a:cubicBezTo>
                    <a:pt x="7" y="196"/>
                    <a:pt x="11" y="193"/>
                    <a:pt x="12" y="19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5" name="Google Shape;3299;p67">
              <a:extLst>
                <a:ext uri="{FF2B5EF4-FFF2-40B4-BE49-F238E27FC236}">
                  <a16:creationId xmlns:a16="http://schemas.microsoft.com/office/drawing/2014/main" id="{1FCA62C1-7173-39BB-ADF2-B5918A0126D1}"/>
                </a:ext>
              </a:extLst>
            </p:cNvPr>
            <p:cNvSpPr/>
            <p:nvPr/>
          </p:nvSpPr>
          <p:spPr>
            <a:xfrm>
              <a:off x="5384880" y="840600"/>
              <a:ext cx="34920" cy="97560"/>
            </a:xfrm>
            <a:custGeom>
              <a:avLst/>
              <a:gdLst/>
              <a:ahLst/>
              <a:cxnLst/>
              <a:rect l="l" t="t" r="r" b="b"/>
              <a:pathLst>
                <a:path w="97" h="271" extrusionOk="0">
                  <a:moveTo>
                    <a:pt x="96" y="271"/>
                  </a:moveTo>
                  <a:cubicBezTo>
                    <a:pt x="93" y="272"/>
                    <a:pt x="69" y="212"/>
                    <a:pt x="42" y="137"/>
                  </a:cubicBezTo>
                  <a:cubicBezTo>
                    <a:pt x="15" y="62"/>
                    <a:pt x="-4" y="1"/>
                    <a:pt x="0" y="0"/>
                  </a:cubicBezTo>
                  <a:cubicBezTo>
                    <a:pt x="3" y="-1"/>
                    <a:pt x="28" y="58"/>
                    <a:pt x="54" y="133"/>
                  </a:cubicBezTo>
                  <a:cubicBezTo>
                    <a:pt x="81" y="208"/>
                    <a:pt x="100" y="269"/>
                    <a:pt x="96" y="27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6" name="Google Shape;3300;p67">
              <a:extLst>
                <a:ext uri="{FF2B5EF4-FFF2-40B4-BE49-F238E27FC236}">
                  <a16:creationId xmlns:a16="http://schemas.microsoft.com/office/drawing/2014/main" id="{DD0FA26A-3778-904C-C90F-02E5EB061C36}"/>
                </a:ext>
              </a:extLst>
            </p:cNvPr>
            <p:cNvSpPr/>
            <p:nvPr/>
          </p:nvSpPr>
          <p:spPr>
            <a:xfrm>
              <a:off x="4008960" y="1039680"/>
              <a:ext cx="67680" cy="195840"/>
            </a:xfrm>
            <a:custGeom>
              <a:avLst/>
              <a:gdLst/>
              <a:ahLst/>
              <a:cxnLst/>
              <a:rect l="l" t="t" r="r" b="b"/>
              <a:pathLst>
                <a:path w="188" h="544" extrusionOk="0">
                  <a:moveTo>
                    <a:pt x="37" y="544"/>
                  </a:moveTo>
                  <a:cubicBezTo>
                    <a:pt x="36" y="544"/>
                    <a:pt x="32" y="537"/>
                    <a:pt x="27" y="522"/>
                  </a:cubicBezTo>
                  <a:cubicBezTo>
                    <a:pt x="21" y="508"/>
                    <a:pt x="14" y="487"/>
                    <a:pt x="9" y="460"/>
                  </a:cubicBezTo>
                  <a:cubicBezTo>
                    <a:pt x="-2" y="406"/>
                    <a:pt x="-6" y="327"/>
                    <a:pt x="17" y="246"/>
                  </a:cubicBezTo>
                  <a:cubicBezTo>
                    <a:pt x="40" y="164"/>
                    <a:pt x="83" y="99"/>
                    <a:pt x="121" y="58"/>
                  </a:cubicBezTo>
                  <a:cubicBezTo>
                    <a:pt x="139" y="38"/>
                    <a:pt x="156" y="23"/>
                    <a:pt x="168" y="14"/>
                  </a:cubicBezTo>
                  <a:cubicBezTo>
                    <a:pt x="180" y="5"/>
                    <a:pt x="187" y="0"/>
                    <a:pt x="188" y="1"/>
                  </a:cubicBezTo>
                  <a:cubicBezTo>
                    <a:pt x="190" y="3"/>
                    <a:pt x="162" y="23"/>
                    <a:pt x="128" y="65"/>
                  </a:cubicBezTo>
                  <a:cubicBezTo>
                    <a:pt x="93" y="106"/>
                    <a:pt x="52" y="170"/>
                    <a:pt x="30" y="249"/>
                  </a:cubicBezTo>
                  <a:cubicBezTo>
                    <a:pt x="8" y="329"/>
                    <a:pt x="10" y="405"/>
                    <a:pt x="18" y="458"/>
                  </a:cubicBezTo>
                  <a:cubicBezTo>
                    <a:pt x="27" y="511"/>
                    <a:pt x="39" y="543"/>
                    <a:pt x="37" y="54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7" name="Google Shape;3301;p67">
              <a:extLst>
                <a:ext uri="{FF2B5EF4-FFF2-40B4-BE49-F238E27FC236}">
                  <a16:creationId xmlns:a16="http://schemas.microsoft.com/office/drawing/2014/main" id="{1479CA35-A6AB-3446-D83B-603DD4ACB566}"/>
                </a:ext>
              </a:extLst>
            </p:cNvPr>
            <p:cNvSpPr/>
            <p:nvPr/>
          </p:nvSpPr>
          <p:spPr>
            <a:xfrm>
              <a:off x="4089600" y="1085760"/>
              <a:ext cx="9000" cy="122760"/>
            </a:xfrm>
            <a:custGeom>
              <a:avLst/>
              <a:gdLst/>
              <a:ahLst/>
              <a:cxnLst/>
              <a:rect l="l" t="t" r="r" b="b"/>
              <a:pathLst>
                <a:path w="25" h="341" extrusionOk="0">
                  <a:moveTo>
                    <a:pt x="25" y="341"/>
                  </a:moveTo>
                  <a:cubicBezTo>
                    <a:pt x="23" y="341"/>
                    <a:pt x="18" y="323"/>
                    <a:pt x="13" y="292"/>
                  </a:cubicBezTo>
                  <a:cubicBezTo>
                    <a:pt x="8" y="261"/>
                    <a:pt x="3" y="219"/>
                    <a:pt x="1" y="171"/>
                  </a:cubicBezTo>
                  <a:cubicBezTo>
                    <a:pt x="0" y="124"/>
                    <a:pt x="1" y="80"/>
                    <a:pt x="4" y="49"/>
                  </a:cubicBezTo>
                  <a:cubicBezTo>
                    <a:pt x="7" y="18"/>
                    <a:pt x="11" y="0"/>
                    <a:pt x="13" y="0"/>
                  </a:cubicBezTo>
                  <a:cubicBezTo>
                    <a:pt x="17" y="0"/>
                    <a:pt x="11" y="76"/>
                    <a:pt x="15" y="171"/>
                  </a:cubicBezTo>
                  <a:cubicBezTo>
                    <a:pt x="18" y="265"/>
                    <a:pt x="28" y="341"/>
                    <a:pt x="25" y="34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8" name="Google Shape;3302;p67">
              <a:extLst>
                <a:ext uri="{FF2B5EF4-FFF2-40B4-BE49-F238E27FC236}">
                  <a16:creationId xmlns:a16="http://schemas.microsoft.com/office/drawing/2014/main" id="{49002D05-A397-18CA-462B-D8660471B692}"/>
                </a:ext>
              </a:extLst>
            </p:cNvPr>
            <p:cNvSpPr/>
            <p:nvPr/>
          </p:nvSpPr>
          <p:spPr>
            <a:xfrm>
              <a:off x="4109040" y="1151280"/>
              <a:ext cx="97920" cy="61560"/>
            </a:xfrm>
            <a:custGeom>
              <a:avLst/>
              <a:gdLst/>
              <a:ahLst/>
              <a:cxnLst/>
              <a:rect l="l" t="t" r="r" b="b"/>
              <a:pathLst>
                <a:path w="272" h="171" extrusionOk="0">
                  <a:moveTo>
                    <a:pt x="272" y="152"/>
                  </a:moveTo>
                  <a:cubicBezTo>
                    <a:pt x="272" y="152"/>
                    <a:pt x="268" y="157"/>
                    <a:pt x="257" y="162"/>
                  </a:cubicBezTo>
                  <a:cubicBezTo>
                    <a:pt x="247" y="167"/>
                    <a:pt x="228" y="169"/>
                    <a:pt x="207" y="160"/>
                  </a:cubicBezTo>
                  <a:cubicBezTo>
                    <a:pt x="197" y="156"/>
                    <a:pt x="187" y="150"/>
                    <a:pt x="177" y="140"/>
                  </a:cubicBezTo>
                  <a:cubicBezTo>
                    <a:pt x="168" y="131"/>
                    <a:pt x="161" y="118"/>
                    <a:pt x="156" y="103"/>
                  </a:cubicBezTo>
                  <a:cubicBezTo>
                    <a:pt x="147" y="74"/>
                    <a:pt x="148" y="40"/>
                    <a:pt x="152" y="6"/>
                  </a:cubicBezTo>
                  <a:cubicBezTo>
                    <a:pt x="153" y="2"/>
                    <a:pt x="156" y="0"/>
                    <a:pt x="159" y="0"/>
                  </a:cubicBezTo>
                  <a:cubicBezTo>
                    <a:pt x="163" y="1"/>
                    <a:pt x="165" y="4"/>
                    <a:pt x="165" y="7"/>
                  </a:cubicBezTo>
                  <a:cubicBezTo>
                    <a:pt x="160" y="50"/>
                    <a:pt x="142" y="95"/>
                    <a:pt x="111" y="133"/>
                  </a:cubicBezTo>
                  <a:cubicBezTo>
                    <a:pt x="94" y="154"/>
                    <a:pt x="71" y="171"/>
                    <a:pt x="43" y="171"/>
                  </a:cubicBezTo>
                  <a:cubicBezTo>
                    <a:pt x="28" y="171"/>
                    <a:pt x="15" y="162"/>
                    <a:pt x="8" y="150"/>
                  </a:cubicBezTo>
                  <a:cubicBezTo>
                    <a:pt x="2" y="139"/>
                    <a:pt x="0" y="126"/>
                    <a:pt x="1" y="114"/>
                  </a:cubicBezTo>
                  <a:cubicBezTo>
                    <a:pt x="4" y="66"/>
                    <a:pt x="37" y="30"/>
                    <a:pt x="69" y="17"/>
                  </a:cubicBezTo>
                  <a:cubicBezTo>
                    <a:pt x="102" y="3"/>
                    <a:pt x="132" y="9"/>
                    <a:pt x="150" y="15"/>
                  </a:cubicBezTo>
                  <a:cubicBezTo>
                    <a:pt x="168" y="22"/>
                    <a:pt x="176" y="30"/>
                    <a:pt x="175" y="30"/>
                  </a:cubicBezTo>
                  <a:cubicBezTo>
                    <a:pt x="175" y="31"/>
                    <a:pt x="166" y="25"/>
                    <a:pt x="148" y="20"/>
                  </a:cubicBezTo>
                  <a:cubicBezTo>
                    <a:pt x="131" y="15"/>
                    <a:pt x="103" y="12"/>
                    <a:pt x="73" y="26"/>
                  </a:cubicBezTo>
                  <a:cubicBezTo>
                    <a:pt x="44" y="39"/>
                    <a:pt x="15" y="72"/>
                    <a:pt x="13" y="114"/>
                  </a:cubicBezTo>
                  <a:cubicBezTo>
                    <a:pt x="12" y="125"/>
                    <a:pt x="14" y="135"/>
                    <a:pt x="19" y="144"/>
                  </a:cubicBezTo>
                  <a:cubicBezTo>
                    <a:pt x="24" y="152"/>
                    <a:pt x="33" y="158"/>
                    <a:pt x="43" y="158"/>
                  </a:cubicBezTo>
                  <a:cubicBezTo>
                    <a:pt x="64" y="159"/>
                    <a:pt x="86" y="143"/>
                    <a:pt x="101" y="125"/>
                  </a:cubicBezTo>
                  <a:cubicBezTo>
                    <a:pt x="130" y="89"/>
                    <a:pt x="147" y="46"/>
                    <a:pt x="152" y="6"/>
                  </a:cubicBezTo>
                  <a:lnTo>
                    <a:pt x="165" y="7"/>
                  </a:lnTo>
                  <a:cubicBezTo>
                    <a:pt x="160" y="41"/>
                    <a:pt x="158" y="74"/>
                    <a:pt x="166" y="100"/>
                  </a:cubicBezTo>
                  <a:cubicBezTo>
                    <a:pt x="174" y="127"/>
                    <a:pt x="192" y="145"/>
                    <a:pt x="210" y="154"/>
                  </a:cubicBezTo>
                  <a:cubicBezTo>
                    <a:pt x="229" y="162"/>
                    <a:pt x="246" y="162"/>
                    <a:pt x="256" y="158"/>
                  </a:cubicBezTo>
                  <a:cubicBezTo>
                    <a:pt x="267" y="155"/>
                    <a:pt x="271" y="151"/>
                    <a:pt x="272" y="15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6550" rIns="90000" bIns="16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9" name="Google Shape;3303;p67">
              <a:extLst>
                <a:ext uri="{FF2B5EF4-FFF2-40B4-BE49-F238E27FC236}">
                  <a16:creationId xmlns:a16="http://schemas.microsoft.com/office/drawing/2014/main" id="{D5B5E310-9195-B4B6-BA9E-8CCD126EBD13}"/>
                </a:ext>
              </a:extLst>
            </p:cNvPr>
            <p:cNvSpPr/>
            <p:nvPr/>
          </p:nvSpPr>
          <p:spPr>
            <a:xfrm>
              <a:off x="4223880" y="1073880"/>
              <a:ext cx="9720" cy="150480"/>
            </a:xfrm>
            <a:custGeom>
              <a:avLst/>
              <a:gdLst/>
              <a:ahLst/>
              <a:cxnLst/>
              <a:rect l="l" t="t" r="r" b="b"/>
              <a:pathLst>
                <a:path w="27" h="418" extrusionOk="0">
                  <a:moveTo>
                    <a:pt x="27" y="418"/>
                  </a:moveTo>
                  <a:cubicBezTo>
                    <a:pt x="25" y="418"/>
                    <a:pt x="20" y="395"/>
                    <a:pt x="15" y="358"/>
                  </a:cubicBezTo>
                  <a:cubicBezTo>
                    <a:pt x="9" y="320"/>
                    <a:pt x="4" y="268"/>
                    <a:pt x="2" y="210"/>
                  </a:cubicBezTo>
                  <a:cubicBezTo>
                    <a:pt x="-1" y="152"/>
                    <a:pt x="0" y="99"/>
                    <a:pt x="2" y="61"/>
                  </a:cubicBezTo>
                  <a:cubicBezTo>
                    <a:pt x="4" y="23"/>
                    <a:pt x="7" y="0"/>
                    <a:pt x="9" y="0"/>
                  </a:cubicBezTo>
                  <a:cubicBezTo>
                    <a:pt x="11" y="0"/>
                    <a:pt x="11" y="23"/>
                    <a:pt x="11" y="61"/>
                  </a:cubicBezTo>
                  <a:cubicBezTo>
                    <a:pt x="12" y="99"/>
                    <a:pt x="12" y="151"/>
                    <a:pt x="15" y="209"/>
                  </a:cubicBezTo>
                  <a:cubicBezTo>
                    <a:pt x="17" y="267"/>
                    <a:pt x="21" y="319"/>
                    <a:pt x="24" y="357"/>
                  </a:cubicBezTo>
                  <a:cubicBezTo>
                    <a:pt x="27" y="394"/>
                    <a:pt x="28" y="418"/>
                    <a:pt x="27" y="41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0" name="Google Shape;3304;p67">
              <a:extLst>
                <a:ext uri="{FF2B5EF4-FFF2-40B4-BE49-F238E27FC236}">
                  <a16:creationId xmlns:a16="http://schemas.microsoft.com/office/drawing/2014/main" id="{7B74EE0A-CA55-7653-1BEE-ED31AF9CD820}"/>
                </a:ext>
              </a:extLst>
            </p:cNvPr>
            <p:cNvSpPr/>
            <p:nvPr/>
          </p:nvSpPr>
          <p:spPr>
            <a:xfrm>
              <a:off x="4257000" y="1177200"/>
              <a:ext cx="31680" cy="5040"/>
            </a:xfrm>
            <a:custGeom>
              <a:avLst/>
              <a:gdLst/>
              <a:ahLst/>
              <a:cxnLst/>
              <a:rect l="l" t="t" r="r" b="b"/>
              <a:pathLst>
                <a:path w="88" h="14" extrusionOk="0">
                  <a:moveTo>
                    <a:pt x="88" y="5"/>
                  </a:moveTo>
                  <a:cubicBezTo>
                    <a:pt x="89" y="8"/>
                    <a:pt x="69" y="12"/>
                    <a:pt x="45" y="14"/>
                  </a:cubicBezTo>
                  <a:cubicBezTo>
                    <a:pt x="20" y="15"/>
                    <a:pt x="0" y="14"/>
                    <a:pt x="0" y="10"/>
                  </a:cubicBezTo>
                  <a:cubicBezTo>
                    <a:pt x="0" y="6"/>
                    <a:pt x="20" y="2"/>
                    <a:pt x="44" y="1"/>
                  </a:cubicBezTo>
                  <a:cubicBezTo>
                    <a:pt x="68" y="-1"/>
                    <a:pt x="88" y="1"/>
                    <a:pt x="88" y="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1" name="Google Shape;3305;p67">
              <a:extLst>
                <a:ext uri="{FF2B5EF4-FFF2-40B4-BE49-F238E27FC236}">
                  <a16:creationId xmlns:a16="http://schemas.microsoft.com/office/drawing/2014/main" id="{1CCD1FA7-8DC8-19B8-B0C9-F89836C4B8C2}"/>
                </a:ext>
              </a:extLst>
            </p:cNvPr>
            <p:cNvSpPr/>
            <p:nvPr/>
          </p:nvSpPr>
          <p:spPr>
            <a:xfrm>
              <a:off x="4342320" y="1123200"/>
              <a:ext cx="39600" cy="10800"/>
            </a:xfrm>
            <a:custGeom>
              <a:avLst/>
              <a:gdLst/>
              <a:ahLst/>
              <a:cxnLst/>
              <a:rect l="l" t="t" r="r" b="b"/>
              <a:pathLst>
                <a:path w="110" h="30" extrusionOk="0">
                  <a:moveTo>
                    <a:pt x="110" y="2"/>
                  </a:moveTo>
                  <a:cubicBezTo>
                    <a:pt x="111" y="5"/>
                    <a:pt x="87" y="14"/>
                    <a:pt x="57" y="22"/>
                  </a:cubicBezTo>
                  <a:cubicBezTo>
                    <a:pt x="26" y="29"/>
                    <a:pt x="1" y="32"/>
                    <a:pt x="0" y="29"/>
                  </a:cubicBezTo>
                  <a:cubicBezTo>
                    <a:pt x="-1" y="25"/>
                    <a:pt x="23" y="16"/>
                    <a:pt x="54" y="9"/>
                  </a:cubicBezTo>
                  <a:cubicBezTo>
                    <a:pt x="84" y="1"/>
                    <a:pt x="109" y="-2"/>
                    <a:pt x="110"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2" name="Google Shape;3306;p67">
              <a:extLst>
                <a:ext uri="{FF2B5EF4-FFF2-40B4-BE49-F238E27FC236}">
                  <a16:creationId xmlns:a16="http://schemas.microsoft.com/office/drawing/2014/main" id="{15A9140A-0C85-545E-D57F-C7DF6DBB3395}"/>
                </a:ext>
              </a:extLst>
            </p:cNvPr>
            <p:cNvSpPr/>
            <p:nvPr/>
          </p:nvSpPr>
          <p:spPr>
            <a:xfrm>
              <a:off x="4312800" y="1129320"/>
              <a:ext cx="69840" cy="89640"/>
            </a:xfrm>
            <a:custGeom>
              <a:avLst/>
              <a:gdLst/>
              <a:ahLst/>
              <a:cxnLst/>
              <a:rect l="l" t="t" r="r" b="b"/>
              <a:pathLst>
                <a:path w="194" h="249" extrusionOk="0">
                  <a:moveTo>
                    <a:pt x="0" y="225"/>
                  </a:moveTo>
                  <a:cubicBezTo>
                    <a:pt x="1" y="222"/>
                    <a:pt x="27" y="244"/>
                    <a:pt x="76" y="240"/>
                  </a:cubicBezTo>
                  <a:cubicBezTo>
                    <a:pt x="99" y="238"/>
                    <a:pt x="128" y="229"/>
                    <a:pt x="151" y="208"/>
                  </a:cubicBezTo>
                  <a:cubicBezTo>
                    <a:pt x="163" y="197"/>
                    <a:pt x="173" y="184"/>
                    <a:pt x="178" y="168"/>
                  </a:cubicBezTo>
                  <a:cubicBezTo>
                    <a:pt x="183" y="153"/>
                    <a:pt x="184" y="134"/>
                    <a:pt x="177" y="119"/>
                  </a:cubicBezTo>
                  <a:cubicBezTo>
                    <a:pt x="173" y="109"/>
                    <a:pt x="164" y="101"/>
                    <a:pt x="154" y="98"/>
                  </a:cubicBezTo>
                  <a:cubicBezTo>
                    <a:pt x="143" y="95"/>
                    <a:pt x="132" y="96"/>
                    <a:pt x="122" y="99"/>
                  </a:cubicBezTo>
                  <a:cubicBezTo>
                    <a:pt x="101" y="106"/>
                    <a:pt x="84" y="121"/>
                    <a:pt x="69" y="135"/>
                  </a:cubicBezTo>
                  <a:lnTo>
                    <a:pt x="69" y="135"/>
                  </a:lnTo>
                  <a:cubicBezTo>
                    <a:pt x="67" y="137"/>
                    <a:pt x="63" y="137"/>
                    <a:pt x="61" y="134"/>
                  </a:cubicBezTo>
                  <a:cubicBezTo>
                    <a:pt x="60" y="133"/>
                    <a:pt x="60" y="131"/>
                    <a:pt x="60" y="129"/>
                  </a:cubicBezTo>
                  <a:cubicBezTo>
                    <a:pt x="67" y="90"/>
                    <a:pt x="73" y="58"/>
                    <a:pt x="78" y="35"/>
                  </a:cubicBezTo>
                  <a:cubicBezTo>
                    <a:pt x="83" y="13"/>
                    <a:pt x="86" y="0"/>
                    <a:pt x="87" y="0"/>
                  </a:cubicBezTo>
                  <a:cubicBezTo>
                    <a:pt x="89" y="0"/>
                    <a:pt x="88" y="13"/>
                    <a:pt x="85" y="36"/>
                  </a:cubicBezTo>
                  <a:cubicBezTo>
                    <a:pt x="82" y="59"/>
                    <a:pt x="77" y="92"/>
                    <a:pt x="71" y="131"/>
                  </a:cubicBezTo>
                  <a:lnTo>
                    <a:pt x="62" y="126"/>
                  </a:lnTo>
                  <a:cubicBezTo>
                    <a:pt x="76" y="112"/>
                    <a:pt x="93" y="95"/>
                    <a:pt x="118" y="87"/>
                  </a:cubicBezTo>
                  <a:cubicBezTo>
                    <a:pt x="130" y="83"/>
                    <a:pt x="144" y="81"/>
                    <a:pt x="157" y="86"/>
                  </a:cubicBezTo>
                  <a:cubicBezTo>
                    <a:pt x="171" y="89"/>
                    <a:pt x="183" y="100"/>
                    <a:pt x="189" y="114"/>
                  </a:cubicBezTo>
                  <a:cubicBezTo>
                    <a:pt x="205" y="154"/>
                    <a:pt x="185" y="195"/>
                    <a:pt x="159" y="217"/>
                  </a:cubicBezTo>
                  <a:cubicBezTo>
                    <a:pt x="133" y="239"/>
                    <a:pt x="102" y="248"/>
                    <a:pt x="76" y="249"/>
                  </a:cubicBezTo>
                  <a:cubicBezTo>
                    <a:pt x="51" y="250"/>
                    <a:pt x="30" y="244"/>
                    <a:pt x="18" y="237"/>
                  </a:cubicBezTo>
                  <a:cubicBezTo>
                    <a:pt x="5" y="231"/>
                    <a:pt x="0" y="225"/>
                    <a:pt x="0" y="22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3" name="Google Shape;3307;p67">
              <a:extLst>
                <a:ext uri="{FF2B5EF4-FFF2-40B4-BE49-F238E27FC236}">
                  <a16:creationId xmlns:a16="http://schemas.microsoft.com/office/drawing/2014/main" id="{B9847843-F73B-B9CB-B453-A1064A28DE91}"/>
                </a:ext>
              </a:extLst>
            </p:cNvPr>
            <p:cNvSpPr/>
            <p:nvPr/>
          </p:nvSpPr>
          <p:spPr>
            <a:xfrm>
              <a:off x="4377240" y="1066320"/>
              <a:ext cx="50040" cy="170280"/>
            </a:xfrm>
            <a:custGeom>
              <a:avLst/>
              <a:gdLst/>
              <a:ahLst/>
              <a:cxnLst/>
              <a:rect l="l" t="t" r="r" b="b"/>
              <a:pathLst>
                <a:path w="139" h="473" extrusionOk="0">
                  <a:moveTo>
                    <a:pt x="30" y="473"/>
                  </a:moveTo>
                  <a:cubicBezTo>
                    <a:pt x="29" y="471"/>
                    <a:pt x="53" y="452"/>
                    <a:pt x="79" y="410"/>
                  </a:cubicBezTo>
                  <a:cubicBezTo>
                    <a:pt x="105" y="370"/>
                    <a:pt x="130" y="304"/>
                    <a:pt x="126" y="230"/>
                  </a:cubicBezTo>
                  <a:cubicBezTo>
                    <a:pt x="121" y="156"/>
                    <a:pt x="87" y="94"/>
                    <a:pt x="57" y="57"/>
                  </a:cubicBezTo>
                  <a:cubicBezTo>
                    <a:pt x="26" y="19"/>
                    <a:pt x="-1" y="3"/>
                    <a:pt x="1" y="1"/>
                  </a:cubicBezTo>
                  <a:cubicBezTo>
                    <a:pt x="1" y="0"/>
                    <a:pt x="8" y="3"/>
                    <a:pt x="20" y="11"/>
                  </a:cubicBezTo>
                  <a:cubicBezTo>
                    <a:pt x="31" y="19"/>
                    <a:pt x="47" y="32"/>
                    <a:pt x="64" y="51"/>
                  </a:cubicBezTo>
                  <a:cubicBezTo>
                    <a:pt x="97" y="87"/>
                    <a:pt x="134" y="151"/>
                    <a:pt x="139" y="229"/>
                  </a:cubicBezTo>
                  <a:cubicBezTo>
                    <a:pt x="144" y="307"/>
                    <a:pt x="115" y="375"/>
                    <a:pt x="87" y="416"/>
                  </a:cubicBezTo>
                  <a:cubicBezTo>
                    <a:pt x="72" y="436"/>
                    <a:pt x="58" y="451"/>
                    <a:pt x="48" y="460"/>
                  </a:cubicBezTo>
                  <a:cubicBezTo>
                    <a:pt x="37" y="470"/>
                    <a:pt x="31" y="474"/>
                    <a:pt x="30" y="47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4" name="Google Shape;3308;p67">
              <a:extLst>
                <a:ext uri="{FF2B5EF4-FFF2-40B4-BE49-F238E27FC236}">
                  <a16:creationId xmlns:a16="http://schemas.microsoft.com/office/drawing/2014/main" id="{9D337B9B-9537-52BC-7180-0EBFED35330B}"/>
                </a:ext>
              </a:extLst>
            </p:cNvPr>
            <p:cNvSpPr/>
            <p:nvPr/>
          </p:nvSpPr>
          <p:spPr>
            <a:xfrm>
              <a:off x="4433040" y="1050840"/>
              <a:ext cx="73800" cy="73440"/>
            </a:xfrm>
            <a:custGeom>
              <a:avLst/>
              <a:gdLst/>
              <a:ahLst/>
              <a:cxnLst/>
              <a:rect l="l" t="t" r="r" b="b"/>
              <a:pathLst>
                <a:path w="205" h="204" extrusionOk="0">
                  <a:moveTo>
                    <a:pt x="205" y="173"/>
                  </a:moveTo>
                  <a:cubicBezTo>
                    <a:pt x="205" y="175"/>
                    <a:pt x="190" y="182"/>
                    <a:pt x="162" y="190"/>
                  </a:cubicBezTo>
                  <a:cubicBezTo>
                    <a:pt x="134" y="197"/>
                    <a:pt x="94" y="205"/>
                    <a:pt x="47" y="204"/>
                  </a:cubicBezTo>
                  <a:cubicBezTo>
                    <a:pt x="43" y="203"/>
                    <a:pt x="41" y="201"/>
                    <a:pt x="41" y="197"/>
                  </a:cubicBezTo>
                  <a:cubicBezTo>
                    <a:pt x="41" y="196"/>
                    <a:pt x="41" y="195"/>
                    <a:pt x="41" y="194"/>
                  </a:cubicBezTo>
                  <a:cubicBezTo>
                    <a:pt x="50" y="176"/>
                    <a:pt x="58" y="156"/>
                    <a:pt x="65" y="135"/>
                  </a:cubicBezTo>
                  <a:cubicBezTo>
                    <a:pt x="76" y="106"/>
                    <a:pt x="84" y="78"/>
                    <a:pt x="90" y="52"/>
                  </a:cubicBezTo>
                  <a:cubicBezTo>
                    <a:pt x="92" y="40"/>
                    <a:pt x="91" y="28"/>
                    <a:pt x="84" y="21"/>
                  </a:cubicBezTo>
                  <a:cubicBezTo>
                    <a:pt x="78" y="14"/>
                    <a:pt x="67" y="10"/>
                    <a:pt x="58" y="10"/>
                  </a:cubicBezTo>
                  <a:cubicBezTo>
                    <a:pt x="40" y="9"/>
                    <a:pt x="25" y="19"/>
                    <a:pt x="16" y="24"/>
                  </a:cubicBezTo>
                  <a:cubicBezTo>
                    <a:pt x="6" y="30"/>
                    <a:pt x="1" y="33"/>
                    <a:pt x="0" y="33"/>
                  </a:cubicBezTo>
                  <a:cubicBezTo>
                    <a:pt x="0" y="32"/>
                    <a:pt x="4" y="27"/>
                    <a:pt x="13" y="20"/>
                  </a:cubicBezTo>
                  <a:cubicBezTo>
                    <a:pt x="22" y="13"/>
                    <a:pt x="36" y="1"/>
                    <a:pt x="59" y="0"/>
                  </a:cubicBezTo>
                  <a:cubicBezTo>
                    <a:pt x="69" y="0"/>
                    <a:pt x="83" y="3"/>
                    <a:pt x="93" y="14"/>
                  </a:cubicBezTo>
                  <a:cubicBezTo>
                    <a:pt x="103" y="24"/>
                    <a:pt x="104" y="41"/>
                    <a:pt x="102" y="54"/>
                  </a:cubicBezTo>
                  <a:cubicBezTo>
                    <a:pt x="97" y="82"/>
                    <a:pt x="88" y="110"/>
                    <a:pt x="78" y="140"/>
                  </a:cubicBezTo>
                  <a:cubicBezTo>
                    <a:pt x="70" y="161"/>
                    <a:pt x="62" y="182"/>
                    <a:pt x="53" y="200"/>
                  </a:cubicBezTo>
                  <a:lnTo>
                    <a:pt x="47" y="191"/>
                  </a:lnTo>
                  <a:cubicBezTo>
                    <a:pt x="139" y="194"/>
                    <a:pt x="204" y="170"/>
                    <a:pt x="205" y="17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5" name="Google Shape;3309;p67">
              <a:extLst>
                <a:ext uri="{FF2B5EF4-FFF2-40B4-BE49-F238E27FC236}">
                  <a16:creationId xmlns:a16="http://schemas.microsoft.com/office/drawing/2014/main" id="{6C333B85-9271-421B-10C8-34303593E110}"/>
                </a:ext>
              </a:extLst>
            </p:cNvPr>
            <p:cNvSpPr/>
            <p:nvPr/>
          </p:nvSpPr>
          <p:spPr>
            <a:xfrm>
              <a:off x="3967560" y="1273680"/>
              <a:ext cx="515520" cy="4680"/>
            </a:xfrm>
            <a:custGeom>
              <a:avLst/>
              <a:gdLst/>
              <a:ahLst/>
              <a:cxnLst/>
              <a:rect l="l" t="t" r="r" b="b"/>
              <a:pathLst>
                <a:path w="1432" h="13" extrusionOk="0">
                  <a:moveTo>
                    <a:pt x="1432" y="6"/>
                  </a:moveTo>
                  <a:cubicBezTo>
                    <a:pt x="1432" y="10"/>
                    <a:pt x="1111" y="13"/>
                    <a:pt x="716" y="13"/>
                  </a:cubicBezTo>
                  <a:cubicBezTo>
                    <a:pt x="321" y="13"/>
                    <a:pt x="0" y="10"/>
                    <a:pt x="0" y="6"/>
                  </a:cubicBezTo>
                  <a:cubicBezTo>
                    <a:pt x="0" y="3"/>
                    <a:pt x="321" y="0"/>
                    <a:pt x="716" y="0"/>
                  </a:cubicBezTo>
                  <a:cubicBezTo>
                    <a:pt x="1111" y="0"/>
                    <a:pt x="1432" y="3"/>
                    <a:pt x="1432"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6" name="Google Shape;3310;p67">
              <a:extLst>
                <a:ext uri="{FF2B5EF4-FFF2-40B4-BE49-F238E27FC236}">
                  <a16:creationId xmlns:a16="http://schemas.microsoft.com/office/drawing/2014/main" id="{DB955498-785B-DB27-B949-1E389A6B5A6F}"/>
                </a:ext>
              </a:extLst>
            </p:cNvPr>
            <p:cNvSpPr/>
            <p:nvPr/>
          </p:nvSpPr>
          <p:spPr>
            <a:xfrm>
              <a:off x="4108320" y="1308960"/>
              <a:ext cx="61560" cy="12960"/>
            </a:xfrm>
            <a:custGeom>
              <a:avLst/>
              <a:gdLst/>
              <a:ahLst/>
              <a:cxnLst/>
              <a:rect l="l" t="t" r="r" b="b"/>
              <a:pathLst>
                <a:path w="171" h="36" extrusionOk="0">
                  <a:moveTo>
                    <a:pt x="171" y="1"/>
                  </a:moveTo>
                  <a:cubicBezTo>
                    <a:pt x="172" y="4"/>
                    <a:pt x="137" y="24"/>
                    <a:pt x="88" y="32"/>
                  </a:cubicBezTo>
                  <a:cubicBezTo>
                    <a:pt x="40" y="41"/>
                    <a:pt x="0" y="35"/>
                    <a:pt x="0" y="32"/>
                  </a:cubicBezTo>
                  <a:cubicBezTo>
                    <a:pt x="0" y="28"/>
                    <a:pt x="39" y="28"/>
                    <a:pt x="86" y="19"/>
                  </a:cubicBezTo>
                  <a:cubicBezTo>
                    <a:pt x="133" y="11"/>
                    <a:pt x="169" y="-2"/>
                    <a:pt x="17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7" name="Google Shape;3311;p67">
              <a:extLst>
                <a:ext uri="{FF2B5EF4-FFF2-40B4-BE49-F238E27FC236}">
                  <a16:creationId xmlns:a16="http://schemas.microsoft.com/office/drawing/2014/main" id="{3B1B063F-ADC8-EA81-9C76-0B78F5A894E7}"/>
                </a:ext>
              </a:extLst>
            </p:cNvPr>
            <p:cNvSpPr/>
            <p:nvPr/>
          </p:nvSpPr>
          <p:spPr>
            <a:xfrm>
              <a:off x="4078800" y="1323360"/>
              <a:ext cx="88920" cy="98640"/>
            </a:xfrm>
            <a:custGeom>
              <a:avLst/>
              <a:gdLst/>
              <a:ahLst/>
              <a:cxnLst/>
              <a:rect l="l" t="t" r="r" b="b"/>
              <a:pathLst>
                <a:path w="247" h="274" extrusionOk="0">
                  <a:moveTo>
                    <a:pt x="1" y="226"/>
                  </a:moveTo>
                  <a:cubicBezTo>
                    <a:pt x="2" y="226"/>
                    <a:pt x="5" y="235"/>
                    <a:pt x="16" y="245"/>
                  </a:cubicBezTo>
                  <a:cubicBezTo>
                    <a:pt x="27" y="255"/>
                    <a:pt x="48" y="266"/>
                    <a:pt x="75" y="264"/>
                  </a:cubicBezTo>
                  <a:cubicBezTo>
                    <a:pt x="102" y="262"/>
                    <a:pt x="131" y="245"/>
                    <a:pt x="160" y="221"/>
                  </a:cubicBezTo>
                  <a:cubicBezTo>
                    <a:pt x="174" y="209"/>
                    <a:pt x="190" y="197"/>
                    <a:pt x="203" y="183"/>
                  </a:cubicBezTo>
                  <a:cubicBezTo>
                    <a:pt x="217" y="169"/>
                    <a:pt x="229" y="153"/>
                    <a:pt x="233" y="134"/>
                  </a:cubicBezTo>
                  <a:cubicBezTo>
                    <a:pt x="241" y="97"/>
                    <a:pt x="209" y="63"/>
                    <a:pt x="178" y="61"/>
                  </a:cubicBezTo>
                  <a:cubicBezTo>
                    <a:pt x="146" y="59"/>
                    <a:pt x="119" y="83"/>
                    <a:pt x="113" y="107"/>
                  </a:cubicBezTo>
                  <a:cubicBezTo>
                    <a:pt x="113" y="110"/>
                    <a:pt x="110" y="112"/>
                    <a:pt x="107" y="111"/>
                  </a:cubicBezTo>
                  <a:cubicBezTo>
                    <a:pt x="105" y="111"/>
                    <a:pt x="103" y="109"/>
                    <a:pt x="103" y="106"/>
                  </a:cubicBezTo>
                  <a:cubicBezTo>
                    <a:pt x="103" y="74"/>
                    <a:pt x="102" y="47"/>
                    <a:pt x="103" y="29"/>
                  </a:cubicBezTo>
                  <a:cubicBezTo>
                    <a:pt x="103" y="11"/>
                    <a:pt x="103" y="0"/>
                    <a:pt x="104" y="0"/>
                  </a:cubicBezTo>
                  <a:cubicBezTo>
                    <a:pt x="105" y="0"/>
                    <a:pt x="107" y="10"/>
                    <a:pt x="108" y="29"/>
                  </a:cubicBezTo>
                  <a:cubicBezTo>
                    <a:pt x="110" y="47"/>
                    <a:pt x="111" y="73"/>
                    <a:pt x="113" y="106"/>
                  </a:cubicBezTo>
                  <a:lnTo>
                    <a:pt x="103" y="105"/>
                  </a:lnTo>
                  <a:cubicBezTo>
                    <a:pt x="110" y="76"/>
                    <a:pt x="139" y="47"/>
                    <a:pt x="179" y="49"/>
                  </a:cubicBezTo>
                  <a:cubicBezTo>
                    <a:pt x="218" y="50"/>
                    <a:pt x="255" y="91"/>
                    <a:pt x="246" y="136"/>
                  </a:cubicBezTo>
                  <a:cubicBezTo>
                    <a:pt x="241" y="160"/>
                    <a:pt x="227" y="177"/>
                    <a:pt x="213" y="192"/>
                  </a:cubicBezTo>
                  <a:cubicBezTo>
                    <a:pt x="198" y="207"/>
                    <a:pt x="182" y="219"/>
                    <a:pt x="167" y="231"/>
                  </a:cubicBezTo>
                  <a:cubicBezTo>
                    <a:pt x="138" y="254"/>
                    <a:pt x="106" y="272"/>
                    <a:pt x="76" y="273"/>
                  </a:cubicBezTo>
                  <a:cubicBezTo>
                    <a:pt x="46" y="274"/>
                    <a:pt x="23" y="261"/>
                    <a:pt x="12" y="249"/>
                  </a:cubicBezTo>
                  <a:cubicBezTo>
                    <a:pt x="1" y="236"/>
                    <a:pt x="0" y="226"/>
                    <a:pt x="1" y="22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8" name="Google Shape;3312;p67">
              <a:extLst>
                <a:ext uri="{FF2B5EF4-FFF2-40B4-BE49-F238E27FC236}">
                  <a16:creationId xmlns:a16="http://schemas.microsoft.com/office/drawing/2014/main" id="{76BE1CB2-9DC3-BD03-E00D-7C8988CAAF7E}"/>
                </a:ext>
              </a:extLst>
            </p:cNvPr>
            <p:cNvSpPr/>
            <p:nvPr/>
          </p:nvSpPr>
          <p:spPr>
            <a:xfrm>
              <a:off x="4224600" y="1301760"/>
              <a:ext cx="13680" cy="124560"/>
            </a:xfrm>
            <a:custGeom>
              <a:avLst/>
              <a:gdLst/>
              <a:ahLst/>
              <a:cxnLst/>
              <a:rect l="l" t="t" r="r" b="b"/>
              <a:pathLst>
                <a:path w="38" h="346" extrusionOk="0">
                  <a:moveTo>
                    <a:pt x="2" y="346"/>
                  </a:moveTo>
                  <a:cubicBezTo>
                    <a:pt x="-2" y="345"/>
                    <a:pt x="3" y="267"/>
                    <a:pt x="13" y="172"/>
                  </a:cubicBezTo>
                  <a:cubicBezTo>
                    <a:pt x="23" y="77"/>
                    <a:pt x="34" y="-1"/>
                    <a:pt x="37" y="0"/>
                  </a:cubicBezTo>
                  <a:cubicBezTo>
                    <a:pt x="41" y="0"/>
                    <a:pt x="36" y="78"/>
                    <a:pt x="26" y="174"/>
                  </a:cubicBezTo>
                  <a:cubicBezTo>
                    <a:pt x="17" y="269"/>
                    <a:pt x="6" y="346"/>
                    <a:pt x="2" y="34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9" name="Google Shape;3313;p67">
              <a:extLst>
                <a:ext uri="{FF2B5EF4-FFF2-40B4-BE49-F238E27FC236}">
                  <a16:creationId xmlns:a16="http://schemas.microsoft.com/office/drawing/2014/main" id="{4883D745-F365-B229-0A75-A52752493834}"/>
                </a:ext>
              </a:extLst>
            </p:cNvPr>
            <p:cNvSpPr/>
            <p:nvPr/>
          </p:nvSpPr>
          <p:spPr>
            <a:xfrm>
              <a:off x="4267080" y="1322280"/>
              <a:ext cx="106200" cy="68400"/>
            </a:xfrm>
            <a:custGeom>
              <a:avLst/>
              <a:gdLst/>
              <a:ahLst/>
              <a:cxnLst/>
              <a:rect l="l" t="t" r="r" b="b"/>
              <a:pathLst>
                <a:path w="295" h="190" extrusionOk="0">
                  <a:moveTo>
                    <a:pt x="295" y="133"/>
                  </a:moveTo>
                  <a:cubicBezTo>
                    <a:pt x="295" y="134"/>
                    <a:pt x="290" y="141"/>
                    <a:pt x="278" y="152"/>
                  </a:cubicBezTo>
                  <a:cubicBezTo>
                    <a:pt x="267" y="162"/>
                    <a:pt x="250" y="178"/>
                    <a:pt x="221" y="187"/>
                  </a:cubicBezTo>
                  <a:cubicBezTo>
                    <a:pt x="207" y="191"/>
                    <a:pt x="189" y="191"/>
                    <a:pt x="173" y="184"/>
                  </a:cubicBezTo>
                  <a:cubicBezTo>
                    <a:pt x="156" y="177"/>
                    <a:pt x="141" y="165"/>
                    <a:pt x="131" y="147"/>
                  </a:cubicBezTo>
                  <a:cubicBezTo>
                    <a:pt x="110" y="112"/>
                    <a:pt x="112" y="66"/>
                    <a:pt x="116" y="23"/>
                  </a:cubicBezTo>
                  <a:lnTo>
                    <a:pt x="129" y="26"/>
                  </a:lnTo>
                  <a:cubicBezTo>
                    <a:pt x="122" y="41"/>
                    <a:pt x="119" y="58"/>
                    <a:pt x="116" y="76"/>
                  </a:cubicBezTo>
                  <a:cubicBezTo>
                    <a:pt x="113" y="88"/>
                    <a:pt x="111" y="101"/>
                    <a:pt x="106" y="113"/>
                  </a:cubicBezTo>
                  <a:cubicBezTo>
                    <a:pt x="102" y="126"/>
                    <a:pt x="94" y="137"/>
                    <a:pt x="84" y="146"/>
                  </a:cubicBezTo>
                  <a:cubicBezTo>
                    <a:pt x="75" y="155"/>
                    <a:pt x="63" y="162"/>
                    <a:pt x="50" y="163"/>
                  </a:cubicBezTo>
                  <a:cubicBezTo>
                    <a:pt x="36" y="165"/>
                    <a:pt x="23" y="159"/>
                    <a:pt x="14" y="150"/>
                  </a:cubicBezTo>
                  <a:cubicBezTo>
                    <a:pt x="-3" y="131"/>
                    <a:pt x="-2" y="104"/>
                    <a:pt x="5" y="85"/>
                  </a:cubicBezTo>
                  <a:cubicBezTo>
                    <a:pt x="12" y="66"/>
                    <a:pt x="21" y="50"/>
                    <a:pt x="31" y="36"/>
                  </a:cubicBezTo>
                  <a:cubicBezTo>
                    <a:pt x="41" y="22"/>
                    <a:pt x="53" y="11"/>
                    <a:pt x="66" y="5"/>
                  </a:cubicBezTo>
                  <a:cubicBezTo>
                    <a:pt x="79" y="0"/>
                    <a:pt x="92" y="0"/>
                    <a:pt x="101" y="3"/>
                  </a:cubicBezTo>
                  <a:cubicBezTo>
                    <a:pt x="121" y="9"/>
                    <a:pt x="124" y="22"/>
                    <a:pt x="123" y="21"/>
                  </a:cubicBezTo>
                  <a:cubicBezTo>
                    <a:pt x="122" y="23"/>
                    <a:pt x="118" y="11"/>
                    <a:pt x="100" y="8"/>
                  </a:cubicBezTo>
                  <a:cubicBezTo>
                    <a:pt x="91" y="6"/>
                    <a:pt x="80" y="6"/>
                    <a:pt x="69" y="12"/>
                  </a:cubicBezTo>
                  <a:cubicBezTo>
                    <a:pt x="58" y="17"/>
                    <a:pt x="47" y="28"/>
                    <a:pt x="38" y="41"/>
                  </a:cubicBezTo>
                  <a:cubicBezTo>
                    <a:pt x="30" y="55"/>
                    <a:pt x="21" y="71"/>
                    <a:pt x="15" y="88"/>
                  </a:cubicBezTo>
                  <a:cubicBezTo>
                    <a:pt x="9" y="106"/>
                    <a:pt x="10" y="127"/>
                    <a:pt x="23" y="142"/>
                  </a:cubicBezTo>
                  <a:cubicBezTo>
                    <a:pt x="29" y="148"/>
                    <a:pt x="39" y="152"/>
                    <a:pt x="48" y="151"/>
                  </a:cubicBezTo>
                  <a:cubicBezTo>
                    <a:pt x="58" y="149"/>
                    <a:pt x="68" y="144"/>
                    <a:pt x="76" y="137"/>
                  </a:cubicBezTo>
                  <a:cubicBezTo>
                    <a:pt x="92" y="122"/>
                    <a:pt x="98" y="98"/>
                    <a:pt x="102" y="73"/>
                  </a:cubicBezTo>
                  <a:cubicBezTo>
                    <a:pt x="106" y="56"/>
                    <a:pt x="109" y="37"/>
                    <a:pt x="117" y="20"/>
                  </a:cubicBezTo>
                  <a:cubicBezTo>
                    <a:pt x="118" y="17"/>
                    <a:pt x="122" y="16"/>
                    <a:pt x="126" y="17"/>
                  </a:cubicBezTo>
                  <a:cubicBezTo>
                    <a:pt x="128" y="18"/>
                    <a:pt x="130" y="21"/>
                    <a:pt x="129" y="24"/>
                  </a:cubicBezTo>
                  <a:cubicBezTo>
                    <a:pt x="125" y="67"/>
                    <a:pt x="123" y="110"/>
                    <a:pt x="141" y="142"/>
                  </a:cubicBezTo>
                  <a:cubicBezTo>
                    <a:pt x="150" y="157"/>
                    <a:pt x="163" y="169"/>
                    <a:pt x="177" y="175"/>
                  </a:cubicBezTo>
                  <a:cubicBezTo>
                    <a:pt x="191" y="181"/>
                    <a:pt x="206" y="181"/>
                    <a:pt x="219" y="178"/>
                  </a:cubicBezTo>
                  <a:cubicBezTo>
                    <a:pt x="245" y="171"/>
                    <a:pt x="263" y="157"/>
                    <a:pt x="275" y="148"/>
                  </a:cubicBezTo>
                  <a:cubicBezTo>
                    <a:pt x="287" y="138"/>
                    <a:pt x="294" y="133"/>
                    <a:pt x="295" y="13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0" name="Google Shape;3314;p67">
              <a:extLst>
                <a:ext uri="{FF2B5EF4-FFF2-40B4-BE49-F238E27FC236}">
                  <a16:creationId xmlns:a16="http://schemas.microsoft.com/office/drawing/2014/main" id="{311292B5-0E09-BF61-89F8-1406C85FA7BA}"/>
                </a:ext>
              </a:extLst>
            </p:cNvPr>
            <p:cNvSpPr/>
            <p:nvPr/>
          </p:nvSpPr>
          <p:spPr>
            <a:xfrm>
              <a:off x="4389120" y="1293840"/>
              <a:ext cx="16560" cy="118800"/>
            </a:xfrm>
            <a:custGeom>
              <a:avLst/>
              <a:gdLst/>
              <a:ahLst/>
              <a:cxnLst/>
              <a:rect l="l" t="t" r="r" b="b"/>
              <a:pathLst>
                <a:path w="46" h="330" extrusionOk="0">
                  <a:moveTo>
                    <a:pt x="1" y="329"/>
                  </a:moveTo>
                  <a:cubicBezTo>
                    <a:pt x="-2" y="328"/>
                    <a:pt x="16" y="256"/>
                    <a:pt x="26" y="166"/>
                  </a:cubicBezTo>
                  <a:cubicBezTo>
                    <a:pt x="37" y="75"/>
                    <a:pt x="37" y="0"/>
                    <a:pt x="41" y="0"/>
                  </a:cubicBezTo>
                  <a:cubicBezTo>
                    <a:pt x="44" y="0"/>
                    <a:pt x="51" y="75"/>
                    <a:pt x="40" y="167"/>
                  </a:cubicBezTo>
                  <a:cubicBezTo>
                    <a:pt x="29" y="258"/>
                    <a:pt x="5" y="330"/>
                    <a:pt x="1" y="32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1" name="Google Shape;3315;p67">
              <a:extLst>
                <a:ext uri="{FF2B5EF4-FFF2-40B4-BE49-F238E27FC236}">
                  <a16:creationId xmlns:a16="http://schemas.microsoft.com/office/drawing/2014/main" id="{418466F6-0D74-5B74-BD19-629E8D1DC48C}"/>
                </a:ext>
              </a:extLst>
            </p:cNvPr>
            <p:cNvSpPr/>
            <p:nvPr/>
          </p:nvSpPr>
          <p:spPr>
            <a:xfrm>
              <a:off x="3566160" y="1796400"/>
              <a:ext cx="108000" cy="391320"/>
            </a:xfrm>
            <a:custGeom>
              <a:avLst/>
              <a:gdLst/>
              <a:ahLst/>
              <a:cxnLst/>
              <a:rect l="l" t="t" r="r" b="b"/>
              <a:pathLst>
                <a:path w="300" h="1087" extrusionOk="0">
                  <a:moveTo>
                    <a:pt x="300" y="1070"/>
                  </a:moveTo>
                  <a:cubicBezTo>
                    <a:pt x="300" y="1070"/>
                    <a:pt x="299" y="1071"/>
                    <a:pt x="297" y="1072"/>
                  </a:cubicBezTo>
                  <a:cubicBezTo>
                    <a:pt x="295" y="1074"/>
                    <a:pt x="292" y="1076"/>
                    <a:pt x="288" y="1078"/>
                  </a:cubicBezTo>
                  <a:cubicBezTo>
                    <a:pt x="279" y="1082"/>
                    <a:pt x="265" y="1087"/>
                    <a:pt x="246" y="1087"/>
                  </a:cubicBezTo>
                  <a:cubicBezTo>
                    <a:pt x="228" y="1086"/>
                    <a:pt x="205" y="1081"/>
                    <a:pt x="182" y="1067"/>
                  </a:cubicBezTo>
                  <a:cubicBezTo>
                    <a:pt x="160" y="1054"/>
                    <a:pt x="138" y="1031"/>
                    <a:pt x="124" y="1001"/>
                  </a:cubicBezTo>
                  <a:cubicBezTo>
                    <a:pt x="110" y="970"/>
                    <a:pt x="104" y="934"/>
                    <a:pt x="103" y="896"/>
                  </a:cubicBezTo>
                  <a:cubicBezTo>
                    <a:pt x="102" y="857"/>
                    <a:pt x="107" y="816"/>
                    <a:pt x="111" y="774"/>
                  </a:cubicBezTo>
                  <a:cubicBezTo>
                    <a:pt x="114" y="732"/>
                    <a:pt x="116" y="686"/>
                    <a:pt x="102" y="643"/>
                  </a:cubicBezTo>
                  <a:cubicBezTo>
                    <a:pt x="89" y="601"/>
                    <a:pt x="60" y="558"/>
                    <a:pt x="16" y="542"/>
                  </a:cubicBezTo>
                  <a:cubicBezTo>
                    <a:pt x="12" y="541"/>
                    <a:pt x="9" y="540"/>
                    <a:pt x="5" y="539"/>
                  </a:cubicBezTo>
                  <a:lnTo>
                    <a:pt x="5" y="539"/>
                  </a:lnTo>
                  <a:cubicBezTo>
                    <a:pt x="1" y="538"/>
                    <a:pt x="-1" y="534"/>
                    <a:pt x="1" y="531"/>
                  </a:cubicBezTo>
                  <a:cubicBezTo>
                    <a:pt x="1" y="528"/>
                    <a:pt x="3" y="526"/>
                    <a:pt x="6" y="526"/>
                  </a:cubicBezTo>
                  <a:cubicBezTo>
                    <a:pt x="28" y="523"/>
                    <a:pt x="49" y="510"/>
                    <a:pt x="63" y="493"/>
                  </a:cubicBezTo>
                  <a:cubicBezTo>
                    <a:pt x="78" y="476"/>
                    <a:pt x="89" y="456"/>
                    <a:pt x="95" y="435"/>
                  </a:cubicBezTo>
                  <a:cubicBezTo>
                    <a:pt x="106" y="392"/>
                    <a:pt x="100" y="347"/>
                    <a:pt x="95" y="306"/>
                  </a:cubicBezTo>
                  <a:cubicBezTo>
                    <a:pt x="90" y="264"/>
                    <a:pt x="85" y="224"/>
                    <a:pt x="88" y="186"/>
                  </a:cubicBezTo>
                  <a:cubicBezTo>
                    <a:pt x="90" y="148"/>
                    <a:pt x="98" y="112"/>
                    <a:pt x="114" y="83"/>
                  </a:cubicBezTo>
                  <a:cubicBezTo>
                    <a:pt x="145" y="24"/>
                    <a:pt x="200" y="1"/>
                    <a:pt x="235" y="0"/>
                  </a:cubicBezTo>
                  <a:cubicBezTo>
                    <a:pt x="254" y="-1"/>
                    <a:pt x="268" y="2"/>
                    <a:pt x="276" y="5"/>
                  </a:cubicBezTo>
                  <a:cubicBezTo>
                    <a:pt x="285" y="8"/>
                    <a:pt x="289" y="11"/>
                    <a:pt x="289" y="11"/>
                  </a:cubicBezTo>
                  <a:cubicBezTo>
                    <a:pt x="289" y="13"/>
                    <a:pt x="271" y="1"/>
                    <a:pt x="236" y="5"/>
                  </a:cubicBezTo>
                  <a:cubicBezTo>
                    <a:pt x="202" y="8"/>
                    <a:pt x="150" y="32"/>
                    <a:pt x="122" y="88"/>
                  </a:cubicBezTo>
                  <a:cubicBezTo>
                    <a:pt x="108" y="115"/>
                    <a:pt x="100" y="149"/>
                    <a:pt x="99" y="186"/>
                  </a:cubicBezTo>
                  <a:cubicBezTo>
                    <a:pt x="97" y="223"/>
                    <a:pt x="101" y="262"/>
                    <a:pt x="107" y="304"/>
                  </a:cubicBezTo>
                  <a:cubicBezTo>
                    <a:pt x="113" y="346"/>
                    <a:pt x="119" y="391"/>
                    <a:pt x="107" y="438"/>
                  </a:cubicBezTo>
                  <a:cubicBezTo>
                    <a:pt x="101" y="461"/>
                    <a:pt x="90" y="483"/>
                    <a:pt x="73" y="502"/>
                  </a:cubicBezTo>
                  <a:cubicBezTo>
                    <a:pt x="57" y="521"/>
                    <a:pt x="34" y="536"/>
                    <a:pt x="8" y="539"/>
                  </a:cubicBezTo>
                  <a:lnTo>
                    <a:pt x="8" y="526"/>
                  </a:lnTo>
                  <a:cubicBezTo>
                    <a:pt x="12" y="527"/>
                    <a:pt x="16" y="528"/>
                    <a:pt x="20" y="529"/>
                  </a:cubicBezTo>
                  <a:cubicBezTo>
                    <a:pt x="70" y="548"/>
                    <a:pt x="101" y="594"/>
                    <a:pt x="115" y="639"/>
                  </a:cubicBezTo>
                  <a:cubicBezTo>
                    <a:pt x="129" y="686"/>
                    <a:pt x="126" y="732"/>
                    <a:pt x="123" y="775"/>
                  </a:cubicBezTo>
                  <a:cubicBezTo>
                    <a:pt x="119" y="818"/>
                    <a:pt x="114" y="858"/>
                    <a:pt x="114" y="895"/>
                  </a:cubicBezTo>
                  <a:cubicBezTo>
                    <a:pt x="115" y="933"/>
                    <a:pt x="120" y="968"/>
                    <a:pt x="133" y="997"/>
                  </a:cubicBezTo>
                  <a:cubicBezTo>
                    <a:pt x="145" y="1026"/>
                    <a:pt x="165" y="1048"/>
                    <a:pt x="186" y="1061"/>
                  </a:cubicBezTo>
                  <a:cubicBezTo>
                    <a:pt x="207" y="1075"/>
                    <a:pt x="229" y="1080"/>
                    <a:pt x="246" y="1082"/>
                  </a:cubicBezTo>
                  <a:cubicBezTo>
                    <a:pt x="282" y="1083"/>
                    <a:pt x="299" y="1068"/>
                    <a:pt x="300" y="107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2" name="Google Shape;3316;p67">
              <a:extLst>
                <a:ext uri="{FF2B5EF4-FFF2-40B4-BE49-F238E27FC236}">
                  <a16:creationId xmlns:a16="http://schemas.microsoft.com/office/drawing/2014/main" id="{19554809-C556-5D5A-8100-505147B597F8}"/>
                </a:ext>
              </a:extLst>
            </p:cNvPr>
            <p:cNvSpPr/>
            <p:nvPr/>
          </p:nvSpPr>
          <p:spPr>
            <a:xfrm>
              <a:off x="3673080" y="1922760"/>
              <a:ext cx="75600" cy="132840"/>
            </a:xfrm>
            <a:custGeom>
              <a:avLst/>
              <a:gdLst/>
              <a:ahLst/>
              <a:cxnLst/>
              <a:rect l="l" t="t" r="r" b="b"/>
              <a:pathLst>
                <a:path w="210" h="369" extrusionOk="0">
                  <a:moveTo>
                    <a:pt x="1" y="369"/>
                  </a:moveTo>
                  <a:cubicBezTo>
                    <a:pt x="-3" y="366"/>
                    <a:pt x="67" y="298"/>
                    <a:pt x="125" y="196"/>
                  </a:cubicBezTo>
                  <a:cubicBezTo>
                    <a:pt x="184" y="93"/>
                    <a:pt x="206" y="-1"/>
                    <a:pt x="210" y="0"/>
                  </a:cubicBezTo>
                  <a:cubicBezTo>
                    <a:pt x="212" y="1"/>
                    <a:pt x="208" y="25"/>
                    <a:pt x="197" y="62"/>
                  </a:cubicBezTo>
                  <a:cubicBezTo>
                    <a:pt x="186" y="99"/>
                    <a:pt x="166" y="150"/>
                    <a:pt x="136" y="202"/>
                  </a:cubicBezTo>
                  <a:cubicBezTo>
                    <a:pt x="107" y="254"/>
                    <a:pt x="73" y="297"/>
                    <a:pt x="47" y="326"/>
                  </a:cubicBezTo>
                  <a:cubicBezTo>
                    <a:pt x="21" y="355"/>
                    <a:pt x="2" y="370"/>
                    <a:pt x="1" y="36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3" name="Google Shape;3317;p67">
              <a:extLst>
                <a:ext uri="{FF2B5EF4-FFF2-40B4-BE49-F238E27FC236}">
                  <a16:creationId xmlns:a16="http://schemas.microsoft.com/office/drawing/2014/main" id="{5E681E4A-34BC-2A3A-0918-F760ED8205CF}"/>
                </a:ext>
              </a:extLst>
            </p:cNvPr>
            <p:cNvSpPr/>
            <p:nvPr/>
          </p:nvSpPr>
          <p:spPr>
            <a:xfrm>
              <a:off x="3683160" y="1921320"/>
              <a:ext cx="85680" cy="116640"/>
            </a:xfrm>
            <a:custGeom>
              <a:avLst/>
              <a:gdLst/>
              <a:ahLst/>
              <a:cxnLst/>
              <a:rect l="l" t="t" r="r" b="b"/>
              <a:pathLst>
                <a:path w="238" h="324" extrusionOk="0">
                  <a:moveTo>
                    <a:pt x="238" y="324"/>
                  </a:moveTo>
                  <a:cubicBezTo>
                    <a:pt x="237" y="325"/>
                    <a:pt x="221" y="310"/>
                    <a:pt x="196" y="283"/>
                  </a:cubicBezTo>
                  <a:cubicBezTo>
                    <a:pt x="172" y="256"/>
                    <a:pt x="139" y="217"/>
                    <a:pt x="106" y="172"/>
                  </a:cubicBezTo>
                  <a:cubicBezTo>
                    <a:pt x="73" y="127"/>
                    <a:pt x="46" y="84"/>
                    <a:pt x="28" y="53"/>
                  </a:cubicBezTo>
                  <a:cubicBezTo>
                    <a:pt x="9" y="21"/>
                    <a:pt x="-1" y="1"/>
                    <a:pt x="1" y="0"/>
                  </a:cubicBezTo>
                  <a:cubicBezTo>
                    <a:pt x="2" y="-1"/>
                    <a:pt x="15" y="18"/>
                    <a:pt x="36" y="48"/>
                  </a:cubicBezTo>
                  <a:cubicBezTo>
                    <a:pt x="56" y="78"/>
                    <a:pt x="84" y="119"/>
                    <a:pt x="117" y="164"/>
                  </a:cubicBezTo>
                  <a:cubicBezTo>
                    <a:pt x="150" y="209"/>
                    <a:pt x="181" y="248"/>
                    <a:pt x="203" y="277"/>
                  </a:cubicBezTo>
                  <a:cubicBezTo>
                    <a:pt x="226" y="305"/>
                    <a:pt x="240" y="323"/>
                    <a:pt x="238" y="32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4" name="Google Shape;3318;p67">
              <a:extLst>
                <a:ext uri="{FF2B5EF4-FFF2-40B4-BE49-F238E27FC236}">
                  <a16:creationId xmlns:a16="http://schemas.microsoft.com/office/drawing/2014/main" id="{C8E13484-8F2B-926E-324A-B35CF312C25D}"/>
                </a:ext>
              </a:extLst>
            </p:cNvPr>
            <p:cNvSpPr/>
            <p:nvPr/>
          </p:nvSpPr>
          <p:spPr>
            <a:xfrm>
              <a:off x="3792960" y="2024280"/>
              <a:ext cx="108360" cy="90360"/>
            </a:xfrm>
            <a:custGeom>
              <a:avLst/>
              <a:gdLst/>
              <a:ahLst/>
              <a:cxnLst/>
              <a:rect l="l" t="t" r="r" b="b"/>
              <a:pathLst>
                <a:path w="301" h="251" extrusionOk="0">
                  <a:moveTo>
                    <a:pt x="298" y="144"/>
                  </a:moveTo>
                  <a:cubicBezTo>
                    <a:pt x="298" y="144"/>
                    <a:pt x="299" y="147"/>
                    <a:pt x="301" y="152"/>
                  </a:cubicBezTo>
                  <a:cubicBezTo>
                    <a:pt x="302" y="158"/>
                    <a:pt x="302" y="167"/>
                    <a:pt x="298" y="178"/>
                  </a:cubicBezTo>
                  <a:cubicBezTo>
                    <a:pt x="295" y="188"/>
                    <a:pt x="288" y="201"/>
                    <a:pt x="276" y="211"/>
                  </a:cubicBezTo>
                  <a:cubicBezTo>
                    <a:pt x="264" y="221"/>
                    <a:pt x="246" y="230"/>
                    <a:pt x="225" y="228"/>
                  </a:cubicBezTo>
                  <a:cubicBezTo>
                    <a:pt x="204" y="227"/>
                    <a:pt x="183" y="215"/>
                    <a:pt x="167" y="197"/>
                  </a:cubicBezTo>
                  <a:cubicBezTo>
                    <a:pt x="160" y="188"/>
                    <a:pt x="153" y="177"/>
                    <a:pt x="149" y="165"/>
                  </a:cubicBezTo>
                  <a:cubicBezTo>
                    <a:pt x="145" y="152"/>
                    <a:pt x="144" y="139"/>
                    <a:pt x="145" y="126"/>
                  </a:cubicBezTo>
                  <a:cubicBezTo>
                    <a:pt x="145" y="101"/>
                    <a:pt x="149" y="73"/>
                    <a:pt x="131" y="54"/>
                  </a:cubicBezTo>
                  <a:cubicBezTo>
                    <a:pt x="124" y="45"/>
                    <a:pt x="111" y="39"/>
                    <a:pt x="101" y="44"/>
                  </a:cubicBezTo>
                  <a:cubicBezTo>
                    <a:pt x="91" y="48"/>
                    <a:pt x="84" y="60"/>
                    <a:pt x="79" y="73"/>
                  </a:cubicBezTo>
                  <a:cubicBezTo>
                    <a:pt x="60" y="132"/>
                    <a:pt x="53" y="192"/>
                    <a:pt x="56" y="244"/>
                  </a:cubicBezTo>
                  <a:cubicBezTo>
                    <a:pt x="56" y="248"/>
                    <a:pt x="53" y="250"/>
                    <a:pt x="50" y="251"/>
                  </a:cubicBezTo>
                  <a:cubicBezTo>
                    <a:pt x="47" y="251"/>
                    <a:pt x="44" y="249"/>
                    <a:pt x="44" y="246"/>
                  </a:cubicBezTo>
                  <a:cubicBezTo>
                    <a:pt x="30" y="174"/>
                    <a:pt x="18" y="112"/>
                    <a:pt x="10" y="69"/>
                  </a:cubicBezTo>
                  <a:cubicBezTo>
                    <a:pt x="7" y="49"/>
                    <a:pt x="4" y="33"/>
                    <a:pt x="2" y="19"/>
                  </a:cubicBezTo>
                  <a:cubicBezTo>
                    <a:pt x="0" y="7"/>
                    <a:pt x="0" y="1"/>
                    <a:pt x="0" y="0"/>
                  </a:cubicBezTo>
                  <a:cubicBezTo>
                    <a:pt x="1" y="0"/>
                    <a:pt x="3" y="6"/>
                    <a:pt x="6" y="18"/>
                  </a:cubicBezTo>
                  <a:cubicBezTo>
                    <a:pt x="9" y="32"/>
                    <a:pt x="13" y="48"/>
                    <a:pt x="18" y="68"/>
                  </a:cubicBezTo>
                  <a:cubicBezTo>
                    <a:pt x="27" y="110"/>
                    <a:pt x="40" y="171"/>
                    <a:pt x="56" y="243"/>
                  </a:cubicBezTo>
                  <a:lnTo>
                    <a:pt x="44" y="245"/>
                  </a:lnTo>
                  <a:cubicBezTo>
                    <a:pt x="41" y="191"/>
                    <a:pt x="47" y="130"/>
                    <a:pt x="67" y="69"/>
                  </a:cubicBezTo>
                  <a:cubicBezTo>
                    <a:pt x="72" y="55"/>
                    <a:pt x="79" y="38"/>
                    <a:pt x="96" y="31"/>
                  </a:cubicBezTo>
                  <a:cubicBezTo>
                    <a:pt x="114" y="25"/>
                    <a:pt x="132" y="34"/>
                    <a:pt x="141" y="46"/>
                  </a:cubicBezTo>
                  <a:cubicBezTo>
                    <a:pt x="152" y="57"/>
                    <a:pt x="157" y="73"/>
                    <a:pt x="157" y="87"/>
                  </a:cubicBezTo>
                  <a:cubicBezTo>
                    <a:pt x="159" y="101"/>
                    <a:pt x="157" y="114"/>
                    <a:pt x="157" y="126"/>
                  </a:cubicBezTo>
                  <a:cubicBezTo>
                    <a:pt x="152" y="176"/>
                    <a:pt x="190" y="216"/>
                    <a:pt x="226" y="219"/>
                  </a:cubicBezTo>
                  <a:cubicBezTo>
                    <a:pt x="243" y="221"/>
                    <a:pt x="260" y="214"/>
                    <a:pt x="271" y="205"/>
                  </a:cubicBezTo>
                  <a:cubicBezTo>
                    <a:pt x="283" y="196"/>
                    <a:pt x="290" y="186"/>
                    <a:pt x="294" y="176"/>
                  </a:cubicBezTo>
                  <a:cubicBezTo>
                    <a:pt x="301" y="156"/>
                    <a:pt x="296" y="144"/>
                    <a:pt x="298" y="14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5" name="Google Shape;3319;p67">
              <a:extLst>
                <a:ext uri="{FF2B5EF4-FFF2-40B4-BE49-F238E27FC236}">
                  <a16:creationId xmlns:a16="http://schemas.microsoft.com/office/drawing/2014/main" id="{C4D0B336-6BF0-4EB6-115E-2D9C9F6D0A79}"/>
                </a:ext>
              </a:extLst>
            </p:cNvPr>
            <p:cNvSpPr/>
            <p:nvPr/>
          </p:nvSpPr>
          <p:spPr>
            <a:xfrm>
              <a:off x="3858120" y="1983960"/>
              <a:ext cx="77400" cy="10440"/>
            </a:xfrm>
            <a:custGeom>
              <a:avLst/>
              <a:gdLst/>
              <a:ahLst/>
              <a:cxnLst/>
              <a:rect l="l" t="t" r="r" b="b"/>
              <a:pathLst>
                <a:path w="215" h="29" extrusionOk="0">
                  <a:moveTo>
                    <a:pt x="215" y="1"/>
                  </a:moveTo>
                  <a:cubicBezTo>
                    <a:pt x="216" y="4"/>
                    <a:pt x="169" y="21"/>
                    <a:pt x="109" y="27"/>
                  </a:cubicBezTo>
                  <a:cubicBezTo>
                    <a:pt x="48" y="32"/>
                    <a:pt x="-1" y="24"/>
                    <a:pt x="0" y="20"/>
                  </a:cubicBezTo>
                  <a:cubicBezTo>
                    <a:pt x="0" y="16"/>
                    <a:pt x="48" y="19"/>
                    <a:pt x="107" y="13"/>
                  </a:cubicBezTo>
                  <a:cubicBezTo>
                    <a:pt x="167" y="8"/>
                    <a:pt x="214" y="-3"/>
                    <a:pt x="21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6" name="Google Shape;3320;p67">
              <a:extLst>
                <a:ext uri="{FF2B5EF4-FFF2-40B4-BE49-F238E27FC236}">
                  <a16:creationId xmlns:a16="http://schemas.microsoft.com/office/drawing/2014/main" id="{52F20BDE-DC8C-9D01-177F-4D0F5B6A77FA}"/>
                </a:ext>
              </a:extLst>
            </p:cNvPr>
            <p:cNvSpPr/>
            <p:nvPr/>
          </p:nvSpPr>
          <p:spPr>
            <a:xfrm>
              <a:off x="3893760" y="1937520"/>
              <a:ext cx="25560" cy="100440"/>
            </a:xfrm>
            <a:custGeom>
              <a:avLst/>
              <a:gdLst/>
              <a:ahLst/>
              <a:cxnLst/>
              <a:rect l="l" t="t" r="r" b="b"/>
              <a:pathLst>
                <a:path w="71" h="279" extrusionOk="0">
                  <a:moveTo>
                    <a:pt x="71" y="279"/>
                  </a:moveTo>
                  <a:cubicBezTo>
                    <a:pt x="68" y="281"/>
                    <a:pt x="39" y="222"/>
                    <a:pt x="20" y="143"/>
                  </a:cubicBezTo>
                  <a:cubicBezTo>
                    <a:pt x="0" y="65"/>
                    <a:pt x="-2" y="0"/>
                    <a:pt x="2" y="0"/>
                  </a:cubicBezTo>
                  <a:cubicBezTo>
                    <a:pt x="5" y="-1"/>
                    <a:pt x="14" y="63"/>
                    <a:pt x="33" y="140"/>
                  </a:cubicBezTo>
                  <a:cubicBezTo>
                    <a:pt x="52" y="217"/>
                    <a:pt x="75" y="278"/>
                    <a:pt x="71" y="27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7" name="Google Shape;3321;p67">
              <a:extLst>
                <a:ext uri="{FF2B5EF4-FFF2-40B4-BE49-F238E27FC236}">
                  <a16:creationId xmlns:a16="http://schemas.microsoft.com/office/drawing/2014/main" id="{65645A7F-BC11-684A-8D04-E939937AAFB0}"/>
                </a:ext>
              </a:extLst>
            </p:cNvPr>
            <p:cNvSpPr/>
            <p:nvPr/>
          </p:nvSpPr>
          <p:spPr>
            <a:xfrm>
              <a:off x="3976920" y="1922760"/>
              <a:ext cx="74520" cy="183600"/>
            </a:xfrm>
            <a:custGeom>
              <a:avLst/>
              <a:gdLst/>
              <a:ahLst/>
              <a:cxnLst/>
              <a:rect l="l" t="t" r="r" b="b"/>
              <a:pathLst>
                <a:path w="207" h="510" extrusionOk="0">
                  <a:moveTo>
                    <a:pt x="55" y="471"/>
                  </a:moveTo>
                  <a:cubicBezTo>
                    <a:pt x="56" y="471"/>
                    <a:pt x="56" y="475"/>
                    <a:pt x="60" y="481"/>
                  </a:cubicBezTo>
                  <a:cubicBezTo>
                    <a:pt x="64" y="487"/>
                    <a:pt x="72" y="495"/>
                    <a:pt x="85" y="500"/>
                  </a:cubicBezTo>
                  <a:cubicBezTo>
                    <a:pt x="98" y="504"/>
                    <a:pt x="117" y="505"/>
                    <a:pt x="135" y="498"/>
                  </a:cubicBezTo>
                  <a:cubicBezTo>
                    <a:pt x="152" y="490"/>
                    <a:pt x="168" y="471"/>
                    <a:pt x="177" y="448"/>
                  </a:cubicBezTo>
                  <a:cubicBezTo>
                    <a:pt x="186" y="425"/>
                    <a:pt x="190" y="397"/>
                    <a:pt x="192" y="367"/>
                  </a:cubicBezTo>
                  <a:cubicBezTo>
                    <a:pt x="195" y="337"/>
                    <a:pt x="196" y="305"/>
                    <a:pt x="195" y="271"/>
                  </a:cubicBezTo>
                  <a:cubicBezTo>
                    <a:pt x="192" y="203"/>
                    <a:pt x="178" y="129"/>
                    <a:pt x="152" y="55"/>
                  </a:cubicBezTo>
                  <a:cubicBezTo>
                    <a:pt x="146" y="39"/>
                    <a:pt x="140" y="23"/>
                    <a:pt x="134" y="9"/>
                  </a:cubicBezTo>
                  <a:cubicBezTo>
                    <a:pt x="132" y="5"/>
                    <a:pt x="134" y="2"/>
                    <a:pt x="137" y="0"/>
                  </a:cubicBezTo>
                  <a:cubicBezTo>
                    <a:pt x="140" y="-1"/>
                    <a:pt x="144" y="0"/>
                    <a:pt x="145" y="3"/>
                  </a:cubicBezTo>
                  <a:cubicBezTo>
                    <a:pt x="164" y="34"/>
                    <a:pt x="182" y="66"/>
                    <a:pt x="189" y="102"/>
                  </a:cubicBezTo>
                  <a:cubicBezTo>
                    <a:pt x="197" y="136"/>
                    <a:pt x="189" y="174"/>
                    <a:pt x="169" y="200"/>
                  </a:cubicBezTo>
                  <a:cubicBezTo>
                    <a:pt x="149" y="228"/>
                    <a:pt x="111" y="237"/>
                    <a:pt x="83" y="227"/>
                  </a:cubicBezTo>
                  <a:cubicBezTo>
                    <a:pt x="55" y="218"/>
                    <a:pt x="35" y="198"/>
                    <a:pt x="22" y="177"/>
                  </a:cubicBezTo>
                  <a:cubicBezTo>
                    <a:pt x="-2" y="134"/>
                    <a:pt x="0" y="94"/>
                    <a:pt x="0" y="68"/>
                  </a:cubicBezTo>
                  <a:cubicBezTo>
                    <a:pt x="1" y="55"/>
                    <a:pt x="2" y="45"/>
                    <a:pt x="2" y="38"/>
                  </a:cubicBezTo>
                  <a:cubicBezTo>
                    <a:pt x="3" y="32"/>
                    <a:pt x="4" y="28"/>
                    <a:pt x="4" y="28"/>
                  </a:cubicBezTo>
                  <a:cubicBezTo>
                    <a:pt x="5" y="28"/>
                    <a:pt x="5" y="42"/>
                    <a:pt x="5" y="68"/>
                  </a:cubicBezTo>
                  <a:cubicBezTo>
                    <a:pt x="6" y="94"/>
                    <a:pt x="6" y="133"/>
                    <a:pt x="30" y="173"/>
                  </a:cubicBezTo>
                  <a:cubicBezTo>
                    <a:pt x="42" y="191"/>
                    <a:pt x="61" y="209"/>
                    <a:pt x="87" y="216"/>
                  </a:cubicBezTo>
                  <a:cubicBezTo>
                    <a:pt x="111" y="225"/>
                    <a:pt x="142" y="217"/>
                    <a:pt x="159" y="193"/>
                  </a:cubicBezTo>
                  <a:cubicBezTo>
                    <a:pt x="177" y="169"/>
                    <a:pt x="184" y="136"/>
                    <a:pt x="177" y="104"/>
                  </a:cubicBezTo>
                  <a:cubicBezTo>
                    <a:pt x="170" y="72"/>
                    <a:pt x="152" y="41"/>
                    <a:pt x="134" y="9"/>
                  </a:cubicBezTo>
                  <a:lnTo>
                    <a:pt x="146" y="3"/>
                  </a:lnTo>
                  <a:cubicBezTo>
                    <a:pt x="152" y="18"/>
                    <a:pt x="159" y="34"/>
                    <a:pt x="165" y="51"/>
                  </a:cubicBezTo>
                  <a:cubicBezTo>
                    <a:pt x="192" y="126"/>
                    <a:pt x="205" y="201"/>
                    <a:pt x="207" y="270"/>
                  </a:cubicBezTo>
                  <a:cubicBezTo>
                    <a:pt x="208" y="305"/>
                    <a:pt x="206" y="338"/>
                    <a:pt x="203" y="368"/>
                  </a:cubicBezTo>
                  <a:cubicBezTo>
                    <a:pt x="200" y="398"/>
                    <a:pt x="196" y="427"/>
                    <a:pt x="185" y="452"/>
                  </a:cubicBezTo>
                  <a:cubicBezTo>
                    <a:pt x="175" y="476"/>
                    <a:pt x="158" y="497"/>
                    <a:pt x="137" y="505"/>
                  </a:cubicBezTo>
                  <a:cubicBezTo>
                    <a:pt x="117" y="513"/>
                    <a:pt x="97" y="510"/>
                    <a:pt x="84" y="505"/>
                  </a:cubicBezTo>
                  <a:cubicBezTo>
                    <a:pt x="69" y="499"/>
                    <a:pt x="61" y="489"/>
                    <a:pt x="58" y="482"/>
                  </a:cubicBezTo>
                  <a:cubicBezTo>
                    <a:pt x="55" y="475"/>
                    <a:pt x="55" y="471"/>
                    <a:pt x="55" y="47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8" name="Google Shape;3322;p67">
              <a:extLst>
                <a:ext uri="{FF2B5EF4-FFF2-40B4-BE49-F238E27FC236}">
                  <a16:creationId xmlns:a16="http://schemas.microsoft.com/office/drawing/2014/main" id="{743848B5-13D5-984E-353B-2711A9A58747}"/>
                </a:ext>
              </a:extLst>
            </p:cNvPr>
            <p:cNvSpPr/>
            <p:nvPr/>
          </p:nvSpPr>
          <p:spPr>
            <a:xfrm>
              <a:off x="4085280" y="2017080"/>
              <a:ext cx="84600" cy="88920"/>
            </a:xfrm>
            <a:custGeom>
              <a:avLst/>
              <a:gdLst/>
              <a:ahLst/>
              <a:cxnLst/>
              <a:rect l="l" t="t" r="r" b="b"/>
              <a:pathLst>
                <a:path w="235" h="247" extrusionOk="0">
                  <a:moveTo>
                    <a:pt x="234" y="152"/>
                  </a:moveTo>
                  <a:cubicBezTo>
                    <a:pt x="234" y="151"/>
                    <a:pt x="239" y="160"/>
                    <a:pt x="232" y="173"/>
                  </a:cubicBezTo>
                  <a:cubicBezTo>
                    <a:pt x="229" y="180"/>
                    <a:pt x="223" y="187"/>
                    <a:pt x="214" y="192"/>
                  </a:cubicBezTo>
                  <a:cubicBezTo>
                    <a:pt x="205" y="197"/>
                    <a:pt x="192" y="199"/>
                    <a:pt x="179" y="195"/>
                  </a:cubicBezTo>
                  <a:cubicBezTo>
                    <a:pt x="152" y="188"/>
                    <a:pt x="131" y="158"/>
                    <a:pt x="124" y="125"/>
                  </a:cubicBezTo>
                  <a:cubicBezTo>
                    <a:pt x="119" y="108"/>
                    <a:pt x="117" y="90"/>
                    <a:pt x="113" y="72"/>
                  </a:cubicBezTo>
                  <a:cubicBezTo>
                    <a:pt x="108" y="55"/>
                    <a:pt x="101" y="37"/>
                    <a:pt x="88" y="24"/>
                  </a:cubicBezTo>
                  <a:lnTo>
                    <a:pt x="98" y="22"/>
                  </a:lnTo>
                  <a:cubicBezTo>
                    <a:pt x="84" y="49"/>
                    <a:pt x="72" y="79"/>
                    <a:pt x="64" y="111"/>
                  </a:cubicBezTo>
                  <a:cubicBezTo>
                    <a:pt x="53" y="156"/>
                    <a:pt x="50" y="200"/>
                    <a:pt x="53" y="240"/>
                  </a:cubicBezTo>
                  <a:cubicBezTo>
                    <a:pt x="54" y="244"/>
                    <a:pt x="51" y="247"/>
                    <a:pt x="48" y="247"/>
                  </a:cubicBezTo>
                  <a:cubicBezTo>
                    <a:pt x="45" y="247"/>
                    <a:pt x="42" y="245"/>
                    <a:pt x="41" y="242"/>
                  </a:cubicBezTo>
                  <a:cubicBezTo>
                    <a:pt x="28" y="172"/>
                    <a:pt x="18" y="111"/>
                    <a:pt x="10" y="68"/>
                  </a:cubicBezTo>
                  <a:cubicBezTo>
                    <a:pt x="3" y="25"/>
                    <a:pt x="0" y="0"/>
                    <a:pt x="1" y="0"/>
                  </a:cubicBezTo>
                  <a:cubicBezTo>
                    <a:pt x="3" y="0"/>
                    <a:pt x="9" y="24"/>
                    <a:pt x="18" y="67"/>
                  </a:cubicBezTo>
                  <a:cubicBezTo>
                    <a:pt x="27" y="109"/>
                    <a:pt x="39" y="169"/>
                    <a:pt x="53" y="240"/>
                  </a:cubicBezTo>
                  <a:lnTo>
                    <a:pt x="41" y="241"/>
                  </a:lnTo>
                  <a:cubicBezTo>
                    <a:pt x="37" y="200"/>
                    <a:pt x="39" y="154"/>
                    <a:pt x="51" y="108"/>
                  </a:cubicBezTo>
                  <a:cubicBezTo>
                    <a:pt x="59" y="74"/>
                    <a:pt x="72" y="43"/>
                    <a:pt x="87" y="16"/>
                  </a:cubicBezTo>
                  <a:cubicBezTo>
                    <a:pt x="88" y="13"/>
                    <a:pt x="92" y="12"/>
                    <a:pt x="95" y="13"/>
                  </a:cubicBezTo>
                  <a:cubicBezTo>
                    <a:pt x="96" y="14"/>
                    <a:pt x="96" y="14"/>
                    <a:pt x="97" y="15"/>
                  </a:cubicBezTo>
                  <a:cubicBezTo>
                    <a:pt x="113" y="30"/>
                    <a:pt x="120" y="51"/>
                    <a:pt x="124" y="69"/>
                  </a:cubicBezTo>
                  <a:cubicBezTo>
                    <a:pt x="129" y="88"/>
                    <a:pt x="131" y="106"/>
                    <a:pt x="135" y="122"/>
                  </a:cubicBezTo>
                  <a:cubicBezTo>
                    <a:pt x="141" y="154"/>
                    <a:pt x="159" y="180"/>
                    <a:pt x="181" y="187"/>
                  </a:cubicBezTo>
                  <a:cubicBezTo>
                    <a:pt x="204" y="196"/>
                    <a:pt x="222" y="181"/>
                    <a:pt x="229" y="171"/>
                  </a:cubicBezTo>
                  <a:cubicBezTo>
                    <a:pt x="235" y="160"/>
                    <a:pt x="233" y="152"/>
                    <a:pt x="234" y="15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9" name="Google Shape;3323;p67">
              <a:extLst>
                <a:ext uri="{FF2B5EF4-FFF2-40B4-BE49-F238E27FC236}">
                  <a16:creationId xmlns:a16="http://schemas.microsoft.com/office/drawing/2014/main" id="{13993D54-1D94-A214-348C-43497B9722AA}"/>
                </a:ext>
              </a:extLst>
            </p:cNvPr>
            <p:cNvSpPr/>
            <p:nvPr/>
          </p:nvSpPr>
          <p:spPr>
            <a:xfrm>
              <a:off x="4159080" y="1832040"/>
              <a:ext cx="110880" cy="389160"/>
            </a:xfrm>
            <a:custGeom>
              <a:avLst/>
              <a:gdLst/>
              <a:ahLst/>
              <a:cxnLst/>
              <a:rect l="l" t="t" r="r" b="b"/>
              <a:pathLst>
                <a:path w="308" h="1081" extrusionOk="0">
                  <a:moveTo>
                    <a:pt x="39" y="1072"/>
                  </a:moveTo>
                  <a:cubicBezTo>
                    <a:pt x="39" y="1070"/>
                    <a:pt x="58" y="1081"/>
                    <a:pt x="92" y="1074"/>
                  </a:cubicBezTo>
                  <a:cubicBezTo>
                    <a:pt x="125" y="1068"/>
                    <a:pt x="171" y="1037"/>
                    <a:pt x="196" y="980"/>
                  </a:cubicBezTo>
                  <a:cubicBezTo>
                    <a:pt x="208" y="952"/>
                    <a:pt x="212" y="917"/>
                    <a:pt x="212" y="881"/>
                  </a:cubicBezTo>
                  <a:cubicBezTo>
                    <a:pt x="212" y="844"/>
                    <a:pt x="207" y="805"/>
                    <a:pt x="203" y="763"/>
                  </a:cubicBezTo>
                  <a:cubicBezTo>
                    <a:pt x="200" y="721"/>
                    <a:pt x="199" y="675"/>
                    <a:pt x="212" y="630"/>
                  </a:cubicBezTo>
                  <a:cubicBezTo>
                    <a:pt x="218" y="608"/>
                    <a:pt x="228" y="585"/>
                    <a:pt x="242" y="565"/>
                  </a:cubicBezTo>
                  <a:cubicBezTo>
                    <a:pt x="256" y="545"/>
                    <a:pt x="275" y="528"/>
                    <a:pt x="299" y="517"/>
                  </a:cubicBezTo>
                  <a:lnTo>
                    <a:pt x="299" y="517"/>
                  </a:lnTo>
                  <a:cubicBezTo>
                    <a:pt x="302" y="515"/>
                    <a:pt x="306" y="517"/>
                    <a:pt x="308" y="520"/>
                  </a:cubicBezTo>
                  <a:cubicBezTo>
                    <a:pt x="309" y="523"/>
                    <a:pt x="308" y="526"/>
                    <a:pt x="306" y="528"/>
                  </a:cubicBezTo>
                  <a:cubicBezTo>
                    <a:pt x="298" y="535"/>
                    <a:pt x="289" y="542"/>
                    <a:pt x="278" y="546"/>
                  </a:cubicBezTo>
                  <a:cubicBezTo>
                    <a:pt x="252" y="556"/>
                    <a:pt x="224" y="553"/>
                    <a:pt x="200" y="543"/>
                  </a:cubicBezTo>
                  <a:cubicBezTo>
                    <a:pt x="176" y="533"/>
                    <a:pt x="156" y="517"/>
                    <a:pt x="141" y="497"/>
                  </a:cubicBezTo>
                  <a:cubicBezTo>
                    <a:pt x="113" y="455"/>
                    <a:pt x="108" y="406"/>
                    <a:pt x="106" y="362"/>
                  </a:cubicBezTo>
                  <a:cubicBezTo>
                    <a:pt x="106" y="274"/>
                    <a:pt x="109" y="196"/>
                    <a:pt x="111" y="130"/>
                  </a:cubicBezTo>
                  <a:cubicBezTo>
                    <a:pt x="111" y="97"/>
                    <a:pt x="110" y="68"/>
                    <a:pt x="99" y="45"/>
                  </a:cubicBezTo>
                  <a:cubicBezTo>
                    <a:pt x="88" y="21"/>
                    <a:pt x="68" y="9"/>
                    <a:pt x="50" y="6"/>
                  </a:cubicBezTo>
                  <a:cubicBezTo>
                    <a:pt x="33" y="2"/>
                    <a:pt x="19" y="6"/>
                    <a:pt x="11" y="12"/>
                  </a:cubicBezTo>
                  <a:cubicBezTo>
                    <a:pt x="3" y="17"/>
                    <a:pt x="1" y="22"/>
                    <a:pt x="0" y="21"/>
                  </a:cubicBezTo>
                  <a:cubicBezTo>
                    <a:pt x="0" y="21"/>
                    <a:pt x="2" y="16"/>
                    <a:pt x="10" y="9"/>
                  </a:cubicBezTo>
                  <a:cubicBezTo>
                    <a:pt x="17" y="3"/>
                    <a:pt x="32" y="-3"/>
                    <a:pt x="51" y="1"/>
                  </a:cubicBezTo>
                  <a:cubicBezTo>
                    <a:pt x="70" y="3"/>
                    <a:pt x="94" y="16"/>
                    <a:pt x="105" y="41"/>
                  </a:cubicBezTo>
                  <a:cubicBezTo>
                    <a:pt x="118" y="66"/>
                    <a:pt x="120" y="97"/>
                    <a:pt x="120" y="130"/>
                  </a:cubicBezTo>
                  <a:cubicBezTo>
                    <a:pt x="120" y="196"/>
                    <a:pt x="118" y="275"/>
                    <a:pt x="119" y="362"/>
                  </a:cubicBezTo>
                  <a:cubicBezTo>
                    <a:pt x="120" y="405"/>
                    <a:pt x="126" y="451"/>
                    <a:pt x="152" y="489"/>
                  </a:cubicBezTo>
                  <a:cubicBezTo>
                    <a:pt x="165" y="507"/>
                    <a:pt x="184" y="522"/>
                    <a:pt x="205" y="531"/>
                  </a:cubicBezTo>
                  <a:cubicBezTo>
                    <a:pt x="227" y="540"/>
                    <a:pt x="252" y="542"/>
                    <a:pt x="273" y="534"/>
                  </a:cubicBezTo>
                  <a:cubicBezTo>
                    <a:pt x="282" y="530"/>
                    <a:pt x="290" y="524"/>
                    <a:pt x="297" y="518"/>
                  </a:cubicBezTo>
                  <a:lnTo>
                    <a:pt x="304" y="529"/>
                  </a:lnTo>
                  <a:cubicBezTo>
                    <a:pt x="261" y="548"/>
                    <a:pt x="236" y="591"/>
                    <a:pt x="224" y="634"/>
                  </a:cubicBezTo>
                  <a:cubicBezTo>
                    <a:pt x="212" y="677"/>
                    <a:pt x="212" y="721"/>
                    <a:pt x="216" y="762"/>
                  </a:cubicBezTo>
                  <a:cubicBezTo>
                    <a:pt x="219" y="803"/>
                    <a:pt x="223" y="843"/>
                    <a:pt x="223" y="881"/>
                  </a:cubicBezTo>
                  <a:cubicBezTo>
                    <a:pt x="222" y="918"/>
                    <a:pt x="218" y="954"/>
                    <a:pt x="204" y="984"/>
                  </a:cubicBezTo>
                  <a:cubicBezTo>
                    <a:pt x="177" y="1043"/>
                    <a:pt x="128" y="1074"/>
                    <a:pt x="93" y="1079"/>
                  </a:cubicBezTo>
                  <a:cubicBezTo>
                    <a:pt x="75" y="1083"/>
                    <a:pt x="61" y="1079"/>
                    <a:pt x="52" y="1078"/>
                  </a:cubicBezTo>
                  <a:cubicBezTo>
                    <a:pt x="43" y="1074"/>
                    <a:pt x="39" y="1073"/>
                    <a:pt x="39" y="107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0" name="Google Shape;3324;p67">
              <a:extLst>
                <a:ext uri="{FF2B5EF4-FFF2-40B4-BE49-F238E27FC236}">
                  <a16:creationId xmlns:a16="http://schemas.microsoft.com/office/drawing/2014/main" id="{2200B70B-E9F2-15A5-2136-6C4DC981B63F}"/>
                </a:ext>
              </a:extLst>
            </p:cNvPr>
            <p:cNvSpPr/>
            <p:nvPr/>
          </p:nvSpPr>
          <p:spPr>
            <a:xfrm>
              <a:off x="5668920" y="2746800"/>
              <a:ext cx="72360" cy="115200"/>
            </a:xfrm>
            <a:custGeom>
              <a:avLst/>
              <a:gdLst/>
              <a:ahLst/>
              <a:cxnLst/>
              <a:rect l="l" t="t" r="r" b="b"/>
              <a:pathLst>
                <a:path w="201" h="320" extrusionOk="0">
                  <a:moveTo>
                    <a:pt x="0" y="320"/>
                  </a:moveTo>
                  <a:cubicBezTo>
                    <a:pt x="-3" y="317"/>
                    <a:pt x="48" y="250"/>
                    <a:pt x="103" y="162"/>
                  </a:cubicBezTo>
                  <a:cubicBezTo>
                    <a:pt x="158" y="74"/>
                    <a:pt x="196" y="-2"/>
                    <a:pt x="200" y="0"/>
                  </a:cubicBezTo>
                  <a:cubicBezTo>
                    <a:pt x="202" y="1"/>
                    <a:pt x="194" y="21"/>
                    <a:pt x="179" y="52"/>
                  </a:cubicBezTo>
                  <a:cubicBezTo>
                    <a:pt x="164" y="83"/>
                    <a:pt x="142" y="124"/>
                    <a:pt x="114" y="169"/>
                  </a:cubicBezTo>
                  <a:cubicBezTo>
                    <a:pt x="87" y="213"/>
                    <a:pt x="59" y="252"/>
                    <a:pt x="38" y="278"/>
                  </a:cubicBezTo>
                  <a:cubicBezTo>
                    <a:pt x="16" y="305"/>
                    <a:pt x="2" y="321"/>
                    <a:pt x="0" y="32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1" name="Google Shape;3325;p67">
              <a:extLst>
                <a:ext uri="{FF2B5EF4-FFF2-40B4-BE49-F238E27FC236}">
                  <a16:creationId xmlns:a16="http://schemas.microsoft.com/office/drawing/2014/main" id="{D6C6740D-CDC2-16FD-A170-6F1C844145F3}"/>
                </a:ext>
              </a:extLst>
            </p:cNvPr>
            <p:cNvSpPr/>
            <p:nvPr/>
          </p:nvSpPr>
          <p:spPr>
            <a:xfrm>
              <a:off x="5652720" y="2760840"/>
              <a:ext cx="106200" cy="92880"/>
            </a:xfrm>
            <a:custGeom>
              <a:avLst/>
              <a:gdLst/>
              <a:ahLst/>
              <a:cxnLst/>
              <a:rect l="l" t="t" r="r" b="b"/>
              <a:pathLst>
                <a:path w="295" h="258" extrusionOk="0">
                  <a:moveTo>
                    <a:pt x="295" y="258"/>
                  </a:moveTo>
                  <a:cubicBezTo>
                    <a:pt x="292" y="261"/>
                    <a:pt x="224" y="205"/>
                    <a:pt x="143" y="134"/>
                  </a:cubicBezTo>
                  <a:cubicBezTo>
                    <a:pt x="61" y="63"/>
                    <a:pt x="-3" y="3"/>
                    <a:pt x="0" y="0"/>
                  </a:cubicBezTo>
                  <a:cubicBezTo>
                    <a:pt x="2" y="-3"/>
                    <a:pt x="70" y="53"/>
                    <a:pt x="152" y="124"/>
                  </a:cubicBezTo>
                  <a:cubicBezTo>
                    <a:pt x="233" y="195"/>
                    <a:pt x="297" y="255"/>
                    <a:pt x="295" y="25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2" name="Google Shape;3326;p67">
              <a:extLst>
                <a:ext uri="{FF2B5EF4-FFF2-40B4-BE49-F238E27FC236}">
                  <a16:creationId xmlns:a16="http://schemas.microsoft.com/office/drawing/2014/main" id="{11D290C2-FE0F-8B60-F814-59C1552A4B5E}"/>
                </a:ext>
              </a:extLst>
            </p:cNvPr>
            <p:cNvSpPr/>
            <p:nvPr/>
          </p:nvSpPr>
          <p:spPr>
            <a:xfrm>
              <a:off x="5817600" y="2792160"/>
              <a:ext cx="66960" cy="14400"/>
            </a:xfrm>
            <a:custGeom>
              <a:avLst/>
              <a:gdLst/>
              <a:ahLst/>
              <a:cxnLst/>
              <a:rect l="l" t="t" r="r" b="b"/>
              <a:pathLst>
                <a:path w="186" h="40" extrusionOk="0">
                  <a:moveTo>
                    <a:pt x="186" y="1"/>
                  </a:moveTo>
                  <a:cubicBezTo>
                    <a:pt x="188" y="4"/>
                    <a:pt x="150" y="26"/>
                    <a:pt x="96" y="35"/>
                  </a:cubicBezTo>
                  <a:cubicBezTo>
                    <a:pt x="43" y="45"/>
                    <a:pt x="-1" y="37"/>
                    <a:pt x="0" y="34"/>
                  </a:cubicBezTo>
                  <a:cubicBezTo>
                    <a:pt x="0" y="30"/>
                    <a:pt x="43" y="31"/>
                    <a:pt x="94" y="22"/>
                  </a:cubicBezTo>
                  <a:cubicBezTo>
                    <a:pt x="145" y="13"/>
                    <a:pt x="185" y="-3"/>
                    <a:pt x="18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3" name="Google Shape;3327;p67">
              <a:extLst>
                <a:ext uri="{FF2B5EF4-FFF2-40B4-BE49-F238E27FC236}">
                  <a16:creationId xmlns:a16="http://schemas.microsoft.com/office/drawing/2014/main" id="{7FE9C0DA-8B63-945E-178D-2095E05677DE}"/>
                </a:ext>
              </a:extLst>
            </p:cNvPr>
            <p:cNvSpPr/>
            <p:nvPr/>
          </p:nvSpPr>
          <p:spPr>
            <a:xfrm>
              <a:off x="5836320" y="2754000"/>
              <a:ext cx="14400" cy="84240"/>
            </a:xfrm>
            <a:custGeom>
              <a:avLst/>
              <a:gdLst/>
              <a:ahLst/>
              <a:cxnLst/>
              <a:rect l="l" t="t" r="r" b="b"/>
              <a:pathLst>
                <a:path w="40" h="234" extrusionOk="0">
                  <a:moveTo>
                    <a:pt x="39" y="234"/>
                  </a:moveTo>
                  <a:cubicBezTo>
                    <a:pt x="36" y="235"/>
                    <a:pt x="11" y="186"/>
                    <a:pt x="3" y="120"/>
                  </a:cubicBezTo>
                  <a:cubicBezTo>
                    <a:pt x="-6" y="53"/>
                    <a:pt x="5" y="-1"/>
                    <a:pt x="9" y="0"/>
                  </a:cubicBezTo>
                  <a:cubicBezTo>
                    <a:pt x="13" y="1"/>
                    <a:pt x="7" y="54"/>
                    <a:pt x="16" y="118"/>
                  </a:cubicBezTo>
                  <a:cubicBezTo>
                    <a:pt x="24" y="182"/>
                    <a:pt x="43" y="232"/>
                    <a:pt x="39" y="23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4" name="Google Shape;3328;p67">
              <a:extLst>
                <a:ext uri="{FF2B5EF4-FFF2-40B4-BE49-F238E27FC236}">
                  <a16:creationId xmlns:a16="http://schemas.microsoft.com/office/drawing/2014/main" id="{863AE68A-17BB-1732-71E9-6409192D2DF5}"/>
                </a:ext>
              </a:extLst>
            </p:cNvPr>
            <p:cNvSpPr/>
            <p:nvPr/>
          </p:nvSpPr>
          <p:spPr>
            <a:xfrm>
              <a:off x="5901840" y="2634480"/>
              <a:ext cx="78480" cy="93600"/>
            </a:xfrm>
            <a:custGeom>
              <a:avLst/>
              <a:gdLst/>
              <a:ahLst/>
              <a:cxnLst/>
              <a:rect l="l" t="t" r="r" b="b"/>
              <a:pathLst>
                <a:path w="218" h="260" extrusionOk="0">
                  <a:moveTo>
                    <a:pt x="42" y="222"/>
                  </a:moveTo>
                  <a:cubicBezTo>
                    <a:pt x="43" y="221"/>
                    <a:pt x="50" y="228"/>
                    <a:pt x="66" y="237"/>
                  </a:cubicBezTo>
                  <a:cubicBezTo>
                    <a:pt x="81" y="245"/>
                    <a:pt x="106" y="255"/>
                    <a:pt x="136" y="250"/>
                  </a:cubicBezTo>
                  <a:cubicBezTo>
                    <a:pt x="151" y="248"/>
                    <a:pt x="167" y="241"/>
                    <a:pt x="180" y="229"/>
                  </a:cubicBezTo>
                  <a:cubicBezTo>
                    <a:pt x="192" y="217"/>
                    <a:pt x="202" y="199"/>
                    <a:pt x="204" y="180"/>
                  </a:cubicBezTo>
                  <a:cubicBezTo>
                    <a:pt x="207" y="161"/>
                    <a:pt x="201" y="139"/>
                    <a:pt x="185" y="126"/>
                  </a:cubicBezTo>
                  <a:cubicBezTo>
                    <a:pt x="170" y="113"/>
                    <a:pt x="146" y="108"/>
                    <a:pt x="125" y="114"/>
                  </a:cubicBezTo>
                  <a:cubicBezTo>
                    <a:pt x="114" y="118"/>
                    <a:pt x="105" y="125"/>
                    <a:pt x="99" y="133"/>
                  </a:cubicBezTo>
                  <a:lnTo>
                    <a:pt x="95" y="123"/>
                  </a:lnTo>
                  <a:cubicBezTo>
                    <a:pt x="114" y="126"/>
                    <a:pt x="133" y="114"/>
                    <a:pt x="142" y="97"/>
                  </a:cubicBezTo>
                  <a:cubicBezTo>
                    <a:pt x="152" y="81"/>
                    <a:pt x="153" y="62"/>
                    <a:pt x="144" y="47"/>
                  </a:cubicBezTo>
                  <a:cubicBezTo>
                    <a:pt x="127" y="15"/>
                    <a:pt x="90" y="4"/>
                    <a:pt x="65" y="12"/>
                  </a:cubicBezTo>
                  <a:cubicBezTo>
                    <a:pt x="39" y="19"/>
                    <a:pt x="22" y="36"/>
                    <a:pt x="13" y="48"/>
                  </a:cubicBezTo>
                  <a:cubicBezTo>
                    <a:pt x="4" y="61"/>
                    <a:pt x="1" y="69"/>
                    <a:pt x="0" y="69"/>
                  </a:cubicBezTo>
                  <a:cubicBezTo>
                    <a:pt x="0" y="69"/>
                    <a:pt x="1" y="60"/>
                    <a:pt x="9" y="46"/>
                  </a:cubicBezTo>
                  <a:cubicBezTo>
                    <a:pt x="17" y="32"/>
                    <a:pt x="33" y="13"/>
                    <a:pt x="63" y="4"/>
                  </a:cubicBezTo>
                  <a:cubicBezTo>
                    <a:pt x="91" y="-6"/>
                    <a:pt x="134" y="4"/>
                    <a:pt x="155" y="41"/>
                  </a:cubicBezTo>
                  <a:cubicBezTo>
                    <a:pt x="165" y="59"/>
                    <a:pt x="165" y="85"/>
                    <a:pt x="153" y="104"/>
                  </a:cubicBezTo>
                  <a:cubicBezTo>
                    <a:pt x="142" y="123"/>
                    <a:pt x="119" y="140"/>
                    <a:pt x="93" y="136"/>
                  </a:cubicBezTo>
                  <a:cubicBezTo>
                    <a:pt x="89" y="136"/>
                    <a:pt x="87" y="133"/>
                    <a:pt x="87" y="129"/>
                  </a:cubicBezTo>
                  <a:cubicBezTo>
                    <a:pt x="87" y="128"/>
                    <a:pt x="88" y="127"/>
                    <a:pt x="88" y="126"/>
                  </a:cubicBezTo>
                  <a:cubicBezTo>
                    <a:pt x="95" y="115"/>
                    <a:pt x="107" y="106"/>
                    <a:pt x="121" y="102"/>
                  </a:cubicBezTo>
                  <a:cubicBezTo>
                    <a:pt x="146" y="93"/>
                    <a:pt x="174" y="100"/>
                    <a:pt x="194" y="116"/>
                  </a:cubicBezTo>
                  <a:cubicBezTo>
                    <a:pt x="214" y="133"/>
                    <a:pt x="220" y="160"/>
                    <a:pt x="217" y="182"/>
                  </a:cubicBezTo>
                  <a:cubicBezTo>
                    <a:pt x="213" y="204"/>
                    <a:pt x="202" y="223"/>
                    <a:pt x="187" y="237"/>
                  </a:cubicBezTo>
                  <a:cubicBezTo>
                    <a:pt x="172" y="251"/>
                    <a:pt x="154" y="258"/>
                    <a:pt x="137" y="259"/>
                  </a:cubicBezTo>
                  <a:cubicBezTo>
                    <a:pt x="104" y="263"/>
                    <a:pt x="78" y="251"/>
                    <a:pt x="63" y="241"/>
                  </a:cubicBezTo>
                  <a:cubicBezTo>
                    <a:pt x="48" y="231"/>
                    <a:pt x="42" y="223"/>
                    <a:pt x="42" y="22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5" name="Google Shape;3329;p67">
              <a:extLst>
                <a:ext uri="{FF2B5EF4-FFF2-40B4-BE49-F238E27FC236}">
                  <a16:creationId xmlns:a16="http://schemas.microsoft.com/office/drawing/2014/main" id="{C08B533A-CB9A-404F-BDB6-6BEF66ADBD0C}"/>
                </a:ext>
              </a:extLst>
            </p:cNvPr>
            <p:cNvSpPr/>
            <p:nvPr/>
          </p:nvSpPr>
          <p:spPr>
            <a:xfrm>
              <a:off x="6023160" y="2646360"/>
              <a:ext cx="119880" cy="78480"/>
            </a:xfrm>
            <a:custGeom>
              <a:avLst/>
              <a:gdLst/>
              <a:ahLst/>
              <a:cxnLst/>
              <a:rect l="l" t="t" r="r" b="b"/>
              <a:pathLst>
                <a:path w="333" h="218" extrusionOk="0">
                  <a:moveTo>
                    <a:pt x="333" y="143"/>
                  </a:moveTo>
                  <a:cubicBezTo>
                    <a:pt x="333" y="143"/>
                    <a:pt x="333" y="146"/>
                    <a:pt x="331" y="150"/>
                  </a:cubicBezTo>
                  <a:cubicBezTo>
                    <a:pt x="329" y="155"/>
                    <a:pt x="326" y="162"/>
                    <a:pt x="320" y="169"/>
                  </a:cubicBezTo>
                  <a:cubicBezTo>
                    <a:pt x="308" y="184"/>
                    <a:pt x="284" y="204"/>
                    <a:pt x="248" y="205"/>
                  </a:cubicBezTo>
                  <a:cubicBezTo>
                    <a:pt x="213" y="206"/>
                    <a:pt x="168" y="181"/>
                    <a:pt x="155" y="135"/>
                  </a:cubicBezTo>
                  <a:cubicBezTo>
                    <a:pt x="149" y="113"/>
                    <a:pt x="148" y="88"/>
                    <a:pt x="135" y="71"/>
                  </a:cubicBezTo>
                  <a:cubicBezTo>
                    <a:pt x="129" y="62"/>
                    <a:pt x="119" y="55"/>
                    <a:pt x="109" y="54"/>
                  </a:cubicBezTo>
                  <a:cubicBezTo>
                    <a:pt x="100" y="53"/>
                    <a:pt x="90" y="59"/>
                    <a:pt x="84" y="68"/>
                  </a:cubicBezTo>
                  <a:cubicBezTo>
                    <a:pt x="57" y="114"/>
                    <a:pt x="44" y="167"/>
                    <a:pt x="41" y="212"/>
                  </a:cubicBezTo>
                  <a:cubicBezTo>
                    <a:pt x="40" y="215"/>
                    <a:pt x="38" y="218"/>
                    <a:pt x="34" y="218"/>
                  </a:cubicBezTo>
                  <a:cubicBezTo>
                    <a:pt x="32" y="218"/>
                    <a:pt x="30" y="216"/>
                    <a:pt x="29" y="213"/>
                  </a:cubicBezTo>
                  <a:cubicBezTo>
                    <a:pt x="10" y="152"/>
                    <a:pt x="3" y="98"/>
                    <a:pt x="1" y="60"/>
                  </a:cubicBezTo>
                  <a:cubicBezTo>
                    <a:pt x="0" y="41"/>
                    <a:pt x="-1" y="26"/>
                    <a:pt x="0" y="15"/>
                  </a:cubicBezTo>
                  <a:cubicBezTo>
                    <a:pt x="0" y="5"/>
                    <a:pt x="1" y="0"/>
                    <a:pt x="1" y="0"/>
                  </a:cubicBezTo>
                  <a:cubicBezTo>
                    <a:pt x="3" y="0"/>
                    <a:pt x="4" y="22"/>
                    <a:pt x="8" y="59"/>
                  </a:cubicBezTo>
                  <a:cubicBezTo>
                    <a:pt x="12" y="96"/>
                    <a:pt x="21" y="150"/>
                    <a:pt x="40" y="210"/>
                  </a:cubicBezTo>
                  <a:lnTo>
                    <a:pt x="29" y="211"/>
                  </a:lnTo>
                  <a:cubicBezTo>
                    <a:pt x="32" y="164"/>
                    <a:pt x="43" y="111"/>
                    <a:pt x="73" y="60"/>
                  </a:cubicBezTo>
                  <a:cubicBezTo>
                    <a:pt x="80" y="49"/>
                    <a:pt x="95" y="39"/>
                    <a:pt x="111" y="41"/>
                  </a:cubicBezTo>
                  <a:cubicBezTo>
                    <a:pt x="126" y="43"/>
                    <a:pt x="138" y="53"/>
                    <a:pt x="145" y="63"/>
                  </a:cubicBezTo>
                  <a:cubicBezTo>
                    <a:pt x="161" y="86"/>
                    <a:pt x="161" y="111"/>
                    <a:pt x="167" y="131"/>
                  </a:cubicBezTo>
                  <a:cubicBezTo>
                    <a:pt x="178" y="172"/>
                    <a:pt x="217" y="195"/>
                    <a:pt x="248" y="195"/>
                  </a:cubicBezTo>
                  <a:cubicBezTo>
                    <a:pt x="280" y="196"/>
                    <a:pt x="304" y="179"/>
                    <a:pt x="316" y="166"/>
                  </a:cubicBezTo>
                  <a:cubicBezTo>
                    <a:pt x="328" y="152"/>
                    <a:pt x="332" y="142"/>
                    <a:pt x="333" y="14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6" name="Google Shape;3330;p67">
              <a:extLst>
                <a:ext uri="{FF2B5EF4-FFF2-40B4-BE49-F238E27FC236}">
                  <a16:creationId xmlns:a16="http://schemas.microsoft.com/office/drawing/2014/main" id="{C4B6B4D3-5EFB-454C-B962-9E98AEB68BB5}"/>
                </a:ext>
              </a:extLst>
            </p:cNvPr>
            <p:cNvSpPr/>
            <p:nvPr/>
          </p:nvSpPr>
          <p:spPr>
            <a:xfrm>
              <a:off x="6140880" y="2661120"/>
              <a:ext cx="65160" cy="13680"/>
            </a:xfrm>
            <a:custGeom>
              <a:avLst/>
              <a:gdLst/>
              <a:ahLst/>
              <a:cxnLst/>
              <a:rect l="l" t="t" r="r" b="b"/>
              <a:pathLst>
                <a:path w="181" h="38" extrusionOk="0">
                  <a:moveTo>
                    <a:pt x="181" y="1"/>
                  </a:moveTo>
                  <a:cubicBezTo>
                    <a:pt x="183" y="4"/>
                    <a:pt x="145" y="25"/>
                    <a:pt x="94" y="34"/>
                  </a:cubicBezTo>
                  <a:cubicBezTo>
                    <a:pt x="42" y="43"/>
                    <a:pt x="0" y="35"/>
                    <a:pt x="0" y="31"/>
                  </a:cubicBezTo>
                  <a:cubicBezTo>
                    <a:pt x="1" y="27"/>
                    <a:pt x="42" y="29"/>
                    <a:pt x="92" y="21"/>
                  </a:cubicBezTo>
                  <a:cubicBezTo>
                    <a:pt x="141" y="12"/>
                    <a:pt x="180" y="-3"/>
                    <a:pt x="1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7" name="Google Shape;3331;p67">
              <a:extLst>
                <a:ext uri="{FF2B5EF4-FFF2-40B4-BE49-F238E27FC236}">
                  <a16:creationId xmlns:a16="http://schemas.microsoft.com/office/drawing/2014/main" id="{B4B9F567-4E4D-4037-BB28-FE91334C17FC}"/>
                </a:ext>
              </a:extLst>
            </p:cNvPr>
            <p:cNvSpPr/>
            <p:nvPr/>
          </p:nvSpPr>
          <p:spPr>
            <a:xfrm>
              <a:off x="6222600" y="2579040"/>
              <a:ext cx="62640" cy="105120"/>
            </a:xfrm>
            <a:custGeom>
              <a:avLst/>
              <a:gdLst/>
              <a:ahLst/>
              <a:cxnLst/>
              <a:rect l="l" t="t" r="r" b="b"/>
              <a:pathLst>
                <a:path w="174" h="292" extrusionOk="0">
                  <a:moveTo>
                    <a:pt x="173" y="232"/>
                  </a:moveTo>
                  <a:cubicBezTo>
                    <a:pt x="174" y="233"/>
                    <a:pt x="170" y="238"/>
                    <a:pt x="162" y="246"/>
                  </a:cubicBezTo>
                  <a:cubicBezTo>
                    <a:pt x="154" y="254"/>
                    <a:pt x="143" y="266"/>
                    <a:pt x="125" y="277"/>
                  </a:cubicBezTo>
                  <a:cubicBezTo>
                    <a:pt x="108" y="287"/>
                    <a:pt x="83" y="297"/>
                    <a:pt x="55" y="290"/>
                  </a:cubicBezTo>
                  <a:cubicBezTo>
                    <a:pt x="41" y="287"/>
                    <a:pt x="26" y="279"/>
                    <a:pt x="17" y="265"/>
                  </a:cubicBezTo>
                  <a:cubicBezTo>
                    <a:pt x="8" y="252"/>
                    <a:pt x="4" y="236"/>
                    <a:pt x="3" y="221"/>
                  </a:cubicBezTo>
                  <a:cubicBezTo>
                    <a:pt x="-2" y="159"/>
                    <a:pt x="-1" y="105"/>
                    <a:pt x="1" y="65"/>
                  </a:cubicBezTo>
                  <a:cubicBezTo>
                    <a:pt x="2" y="25"/>
                    <a:pt x="6" y="0"/>
                    <a:pt x="7" y="0"/>
                  </a:cubicBezTo>
                  <a:cubicBezTo>
                    <a:pt x="9" y="0"/>
                    <a:pt x="9" y="25"/>
                    <a:pt x="10" y="65"/>
                  </a:cubicBezTo>
                  <a:cubicBezTo>
                    <a:pt x="11" y="104"/>
                    <a:pt x="11" y="160"/>
                    <a:pt x="16" y="219"/>
                  </a:cubicBezTo>
                  <a:cubicBezTo>
                    <a:pt x="18" y="234"/>
                    <a:pt x="21" y="247"/>
                    <a:pt x="28" y="258"/>
                  </a:cubicBezTo>
                  <a:cubicBezTo>
                    <a:pt x="35" y="268"/>
                    <a:pt x="46" y="275"/>
                    <a:pt x="58" y="278"/>
                  </a:cubicBezTo>
                  <a:cubicBezTo>
                    <a:pt x="81" y="284"/>
                    <a:pt x="104" y="278"/>
                    <a:pt x="121" y="268"/>
                  </a:cubicBezTo>
                  <a:cubicBezTo>
                    <a:pt x="138" y="259"/>
                    <a:pt x="150" y="249"/>
                    <a:pt x="159" y="242"/>
                  </a:cubicBezTo>
                  <a:cubicBezTo>
                    <a:pt x="168" y="235"/>
                    <a:pt x="173" y="232"/>
                    <a:pt x="173" y="23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8" name="Google Shape;3332;p67">
              <a:extLst>
                <a:ext uri="{FF2B5EF4-FFF2-40B4-BE49-F238E27FC236}">
                  <a16:creationId xmlns:a16="http://schemas.microsoft.com/office/drawing/2014/main" id="{EE633C61-B412-BEB2-9E93-06E6B17FC410}"/>
                </a:ext>
              </a:extLst>
            </p:cNvPr>
            <p:cNvSpPr/>
            <p:nvPr/>
          </p:nvSpPr>
          <p:spPr>
            <a:xfrm>
              <a:off x="6283440" y="2598120"/>
              <a:ext cx="9360" cy="131760"/>
            </a:xfrm>
            <a:custGeom>
              <a:avLst/>
              <a:gdLst/>
              <a:ahLst/>
              <a:cxnLst/>
              <a:rect l="l" t="t" r="r" b="b"/>
              <a:pathLst>
                <a:path w="26" h="366" extrusionOk="0">
                  <a:moveTo>
                    <a:pt x="25" y="366"/>
                  </a:moveTo>
                  <a:cubicBezTo>
                    <a:pt x="23" y="367"/>
                    <a:pt x="18" y="347"/>
                    <a:pt x="13" y="314"/>
                  </a:cubicBezTo>
                  <a:cubicBezTo>
                    <a:pt x="8" y="281"/>
                    <a:pt x="3" y="235"/>
                    <a:pt x="0" y="184"/>
                  </a:cubicBezTo>
                  <a:cubicBezTo>
                    <a:pt x="-2" y="133"/>
                    <a:pt x="0" y="87"/>
                    <a:pt x="2" y="54"/>
                  </a:cubicBezTo>
                  <a:cubicBezTo>
                    <a:pt x="5" y="21"/>
                    <a:pt x="8" y="0"/>
                    <a:pt x="10" y="0"/>
                  </a:cubicBezTo>
                  <a:cubicBezTo>
                    <a:pt x="14" y="1"/>
                    <a:pt x="9" y="83"/>
                    <a:pt x="14" y="184"/>
                  </a:cubicBezTo>
                  <a:cubicBezTo>
                    <a:pt x="18" y="284"/>
                    <a:pt x="29" y="366"/>
                    <a:pt x="25" y="36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9" name="Google Shape;3333;p67">
              <a:extLst>
                <a:ext uri="{FF2B5EF4-FFF2-40B4-BE49-F238E27FC236}">
                  <a16:creationId xmlns:a16="http://schemas.microsoft.com/office/drawing/2014/main" id="{4DB182FC-E705-815D-8871-F001CA8264D5}"/>
                </a:ext>
              </a:extLst>
            </p:cNvPr>
            <p:cNvSpPr/>
            <p:nvPr/>
          </p:nvSpPr>
          <p:spPr>
            <a:xfrm>
              <a:off x="5923080" y="2790000"/>
              <a:ext cx="666000" cy="4680"/>
            </a:xfrm>
            <a:custGeom>
              <a:avLst/>
              <a:gdLst/>
              <a:ahLst/>
              <a:cxnLst/>
              <a:rect l="l" t="t" r="r" b="b"/>
              <a:pathLst>
                <a:path w="1850" h="13" extrusionOk="0">
                  <a:moveTo>
                    <a:pt x="1850" y="7"/>
                  </a:moveTo>
                  <a:cubicBezTo>
                    <a:pt x="1850" y="10"/>
                    <a:pt x="1436" y="13"/>
                    <a:pt x="925" y="13"/>
                  </a:cubicBezTo>
                  <a:cubicBezTo>
                    <a:pt x="414" y="13"/>
                    <a:pt x="0" y="10"/>
                    <a:pt x="0" y="7"/>
                  </a:cubicBezTo>
                  <a:cubicBezTo>
                    <a:pt x="0" y="3"/>
                    <a:pt x="414" y="0"/>
                    <a:pt x="925" y="0"/>
                  </a:cubicBezTo>
                  <a:cubicBezTo>
                    <a:pt x="1436" y="0"/>
                    <a:pt x="1850" y="3"/>
                    <a:pt x="1850"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0" name="Google Shape;3334;p67">
              <a:extLst>
                <a:ext uri="{FF2B5EF4-FFF2-40B4-BE49-F238E27FC236}">
                  <a16:creationId xmlns:a16="http://schemas.microsoft.com/office/drawing/2014/main" id="{70911F19-11F8-3850-C253-E6E222B52629}"/>
                </a:ext>
              </a:extLst>
            </p:cNvPr>
            <p:cNvSpPr/>
            <p:nvPr/>
          </p:nvSpPr>
          <p:spPr>
            <a:xfrm>
              <a:off x="5884560" y="2853720"/>
              <a:ext cx="119880" cy="84240"/>
            </a:xfrm>
            <a:custGeom>
              <a:avLst/>
              <a:gdLst/>
              <a:ahLst/>
              <a:cxnLst/>
              <a:rect l="l" t="t" r="r" b="b"/>
              <a:pathLst>
                <a:path w="333" h="234" extrusionOk="0">
                  <a:moveTo>
                    <a:pt x="333" y="181"/>
                  </a:moveTo>
                  <a:cubicBezTo>
                    <a:pt x="333" y="180"/>
                    <a:pt x="334" y="195"/>
                    <a:pt x="315" y="206"/>
                  </a:cubicBezTo>
                  <a:cubicBezTo>
                    <a:pt x="306" y="211"/>
                    <a:pt x="293" y="214"/>
                    <a:pt x="278" y="211"/>
                  </a:cubicBezTo>
                  <a:cubicBezTo>
                    <a:pt x="263" y="207"/>
                    <a:pt x="249" y="195"/>
                    <a:pt x="240" y="179"/>
                  </a:cubicBezTo>
                  <a:cubicBezTo>
                    <a:pt x="230" y="163"/>
                    <a:pt x="225" y="143"/>
                    <a:pt x="224" y="122"/>
                  </a:cubicBezTo>
                  <a:cubicBezTo>
                    <a:pt x="222" y="101"/>
                    <a:pt x="225" y="79"/>
                    <a:pt x="219" y="58"/>
                  </a:cubicBezTo>
                  <a:cubicBezTo>
                    <a:pt x="216" y="48"/>
                    <a:pt x="211" y="37"/>
                    <a:pt x="203" y="32"/>
                  </a:cubicBezTo>
                  <a:cubicBezTo>
                    <a:pt x="195" y="27"/>
                    <a:pt x="184" y="27"/>
                    <a:pt x="176" y="34"/>
                  </a:cubicBezTo>
                  <a:cubicBezTo>
                    <a:pt x="167" y="41"/>
                    <a:pt x="160" y="51"/>
                    <a:pt x="152" y="62"/>
                  </a:cubicBezTo>
                  <a:cubicBezTo>
                    <a:pt x="145" y="72"/>
                    <a:pt x="138" y="83"/>
                    <a:pt x="131" y="94"/>
                  </a:cubicBezTo>
                  <a:cubicBezTo>
                    <a:pt x="103" y="139"/>
                    <a:pt x="84" y="186"/>
                    <a:pt x="72" y="229"/>
                  </a:cubicBezTo>
                  <a:cubicBezTo>
                    <a:pt x="71" y="233"/>
                    <a:pt x="68" y="235"/>
                    <a:pt x="64" y="234"/>
                  </a:cubicBezTo>
                  <a:cubicBezTo>
                    <a:pt x="62" y="233"/>
                    <a:pt x="60" y="231"/>
                    <a:pt x="60" y="229"/>
                  </a:cubicBezTo>
                  <a:cubicBezTo>
                    <a:pt x="48" y="161"/>
                    <a:pt x="32" y="103"/>
                    <a:pt x="20" y="64"/>
                  </a:cubicBezTo>
                  <a:cubicBezTo>
                    <a:pt x="7" y="24"/>
                    <a:pt x="-1" y="1"/>
                    <a:pt x="0" y="0"/>
                  </a:cubicBezTo>
                  <a:cubicBezTo>
                    <a:pt x="1" y="0"/>
                    <a:pt x="4" y="5"/>
                    <a:pt x="8" y="16"/>
                  </a:cubicBezTo>
                  <a:cubicBezTo>
                    <a:pt x="13" y="26"/>
                    <a:pt x="19" y="41"/>
                    <a:pt x="27" y="61"/>
                  </a:cubicBezTo>
                  <a:cubicBezTo>
                    <a:pt x="41" y="101"/>
                    <a:pt x="59" y="158"/>
                    <a:pt x="72" y="227"/>
                  </a:cubicBezTo>
                  <a:lnTo>
                    <a:pt x="60" y="226"/>
                  </a:lnTo>
                  <a:cubicBezTo>
                    <a:pt x="72" y="181"/>
                    <a:pt x="91" y="133"/>
                    <a:pt x="119" y="87"/>
                  </a:cubicBezTo>
                  <a:cubicBezTo>
                    <a:pt x="126" y="76"/>
                    <a:pt x="134" y="65"/>
                    <a:pt x="141" y="54"/>
                  </a:cubicBezTo>
                  <a:cubicBezTo>
                    <a:pt x="149" y="43"/>
                    <a:pt x="157" y="32"/>
                    <a:pt x="168" y="24"/>
                  </a:cubicBezTo>
                  <a:cubicBezTo>
                    <a:pt x="179" y="14"/>
                    <a:pt x="198" y="12"/>
                    <a:pt x="210" y="21"/>
                  </a:cubicBezTo>
                  <a:cubicBezTo>
                    <a:pt x="222" y="30"/>
                    <a:pt x="227" y="43"/>
                    <a:pt x="231" y="55"/>
                  </a:cubicBezTo>
                  <a:cubicBezTo>
                    <a:pt x="237" y="79"/>
                    <a:pt x="233" y="101"/>
                    <a:pt x="235" y="122"/>
                  </a:cubicBezTo>
                  <a:cubicBezTo>
                    <a:pt x="236" y="142"/>
                    <a:pt x="240" y="160"/>
                    <a:pt x="248" y="175"/>
                  </a:cubicBezTo>
                  <a:cubicBezTo>
                    <a:pt x="256" y="189"/>
                    <a:pt x="268" y="199"/>
                    <a:pt x="280" y="203"/>
                  </a:cubicBezTo>
                  <a:cubicBezTo>
                    <a:pt x="292" y="207"/>
                    <a:pt x="304" y="205"/>
                    <a:pt x="312" y="201"/>
                  </a:cubicBezTo>
                  <a:cubicBezTo>
                    <a:pt x="330" y="193"/>
                    <a:pt x="331" y="180"/>
                    <a:pt x="333" y="18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1" name="Google Shape;3335;p67">
              <a:extLst>
                <a:ext uri="{FF2B5EF4-FFF2-40B4-BE49-F238E27FC236}">
                  <a16:creationId xmlns:a16="http://schemas.microsoft.com/office/drawing/2014/main" id="{8F246BDC-EBA2-C60F-8C92-1A8B22917A45}"/>
                </a:ext>
              </a:extLst>
            </p:cNvPr>
            <p:cNvSpPr/>
            <p:nvPr/>
          </p:nvSpPr>
          <p:spPr>
            <a:xfrm>
              <a:off x="6012360" y="2829600"/>
              <a:ext cx="42840" cy="48960"/>
            </a:xfrm>
            <a:custGeom>
              <a:avLst/>
              <a:gdLst/>
              <a:ahLst/>
              <a:cxnLst/>
              <a:rect l="l" t="t" r="r" b="b"/>
              <a:pathLst>
                <a:path w="119" h="136" extrusionOk="0">
                  <a:moveTo>
                    <a:pt x="119" y="107"/>
                  </a:moveTo>
                  <a:cubicBezTo>
                    <a:pt x="120" y="109"/>
                    <a:pt x="84" y="122"/>
                    <a:pt x="32" y="136"/>
                  </a:cubicBezTo>
                  <a:cubicBezTo>
                    <a:pt x="29" y="137"/>
                    <a:pt x="26" y="135"/>
                    <a:pt x="25" y="132"/>
                  </a:cubicBezTo>
                  <a:lnTo>
                    <a:pt x="25" y="132"/>
                  </a:lnTo>
                  <a:cubicBezTo>
                    <a:pt x="20" y="117"/>
                    <a:pt x="24" y="100"/>
                    <a:pt x="29" y="85"/>
                  </a:cubicBezTo>
                  <a:cubicBezTo>
                    <a:pt x="37" y="67"/>
                    <a:pt x="44" y="52"/>
                    <a:pt x="45" y="37"/>
                  </a:cubicBezTo>
                  <a:cubicBezTo>
                    <a:pt x="45" y="23"/>
                    <a:pt x="39" y="11"/>
                    <a:pt x="29" y="9"/>
                  </a:cubicBezTo>
                  <a:cubicBezTo>
                    <a:pt x="18" y="6"/>
                    <a:pt x="9" y="10"/>
                    <a:pt x="6" y="14"/>
                  </a:cubicBezTo>
                  <a:cubicBezTo>
                    <a:pt x="2" y="18"/>
                    <a:pt x="2" y="23"/>
                    <a:pt x="1" y="23"/>
                  </a:cubicBezTo>
                  <a:cubicBezTo>
                    <a:pt x="1" y="23"/>
                    <a:pt x="-2" y="19"/>
                    <a:pt x="1" y="11"/>
                  </a:cubicBezTo>
                  <a:cubicBezTo>
                    <a:pt x="5" y="4"/>
                    <a:pt x="17" y="-2"/>
                    <a:pt x="31" y="0"/>
                  </a:cubicBezTo>
                  <a:cubicBezTo>
                    <a:pt x="37" y="1"/>
                    <a:pt x="46" y="5"/>
                    <a:pt x="50" y="12"/>
                  </a:cubicBezTo>
                  <a:cubicBezTo>
                    <a:pt x="55" y="19"/>
                    <a:pt x="57" y="29"/>
                    <a:pt x="57" y="37"/>
                  </a:cubicBezTo>
                  <a:cubicBezTo>
                    <a:pt x="57" y="55"/>
                    <a:pt x="48" y="73"/>
                    <a:pt x="42" y="90"/>
                  </a:cubicBezTo>
                  <a:cubicBezTo>
                    <a:pt x="36" y="104"/>
                    <a:pt x="34" y="117"/>
                    <a:pt x="37" y="128"/>
                  </a:cubicBezTo>
                  <a:lnTo>
                    <a:pt x="29" y="124"/>
                  </a:lnTo>
                  <a:cubicBezTo>
                    <a:pt x="81" y="111"/>
                    <a:pt x="118" y="104"/>
                    <a:pt x="119" y="10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2" name="Google Shape;3336;p67">
              <a:extLst>
                <a:ext uri="{FF2B5EF4-FFF2-40B4-BE49-F238E27FC236}">
                  <a16:creationId xmlns:a16="http://schemas.microsoft.com/office/drawing/2014/main" id="{A5F66836-EAC3-237E-E11C-FAE0E8D1C0C5}"/>
                </a:ext>
              </a:extLst>
            </p:cNvPr>
            <p:cNvSpPr/>
            <p:nvPr/>
          </p:nvSpPr>
          <p:spPr>
            <a:xfrm>
              <a:off x="6078600" y="2907000"/>
              <a:ext cx="41040" cy="9720"/>
            </a:xfrm>
            <a:custGeom>
              <a:avLst/>
              <a:gdLst/>
              <a:ahLst/>
              <a:cxnLst/>
              <a:rect l="l" t="t" r="r" b="b"/>
              <a:pathLst>
                <a:path w="114" h="27" extrusionOk="0">
                  <a:moveTo>
                    <a:pt x="114" y="1"/>
                  </a:moveTo>
                  <a:cubicBezTo>
                    <a:pt x="115" y="4"/>
                    <a:pt x="92" y="18"/>
                    <a:pt x="59" y="24"/>
                  </a:cubicBezTo>
                  <a:cubicBezTo>
                    <a:pt x="27" y="30"/>
                    <a:pt x="0" y="25"/>
                    <a:pt x="0" y="21"/>
                  </a:cubicBezTo>
                  <a:cubicBezTo>
                    <a:pt x="1" y="17"/>
                    <a:pt x="26" y="16"/>
                    <a:pt x="57" y="11"/>
                  </a:cubicBezTo>
                  <a:cubicBezTo>
                    <a:pt x="88" y="6"/>
                    <a:pt x="112" y="-2"/>
                    <a:pt x="11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3" name="Google Shape;3337;p67">
              <a:extLst>
                <a:ext uri="{FF2B5EF4-FFF2-40B4-BE49-F238E27FC236}">
                  <a16:creationId xmlns:a16="http://schemas.microsoft.com/office/drawing/2014/main" id="{9E8BA003-25BD-673C-CE50-613A41A378FB}"/>
                </a:ext>
              </a:extLst>
            </p:cNvPr>
            <p:cNvSpPr/>
            <p:nvPr/>
          </p:nvSpPr>
          <p:spPr>
            <a:xfrm>
              <a:off x="6154200" y="2852640"/>
              <a:ext cx="84960" cy="85680"/>
            </a:xfrm>
            <a:custGeom>
              <a:avLst/>
              <a:gdLst/>
              <a:ahLst/>
              <a:cxnLst/>
              <a:rect l="l" t="t" r="r" b="b"/>
              <a:pathLst>
                <a:path w="236" h="238" extrusionOk="0">
                  <a:moveTo>
                    <a:pt x="236" y="210"/>
                  </a:moveTo>
                  <a:cubicBezTo>
                    <a:pt x="236" y="211"/>
                    <a:pt x="230" y="214"/>
                    <a:pt x="220" y="218"/>
                  </a:cubicBezTo>
                  <a:cubicBezTo>
                    <a:pt x="209" y="222"/>
                    <a:pt x="193" y="226"/>
                    <a:pt x="172" y="230"/>
                  </a:cubicBezTo>
                  <a:cubicBezTo>
                    <a:pt x="131" y="239"/>
                    <a:pt x="71" y="243"/>
                    <a:pt x="6" y="230"/>
                  </a:cubicBezTo>
                  <a:cubicBezTo>
                    <a:pt x="2" y="230"/>
                    <a:pt x="0" y="226"/>
                    <a:pt x="0" y="223"/>
                  </a:cubicBezTo>
                  <a:cubicBezTo>
                    <a:pt x="1" y="221"/>
                    <a:pt x="2" y="219"/>
                    <a:pt x="3" y="218"/>
                  </a:cubicBezTo>
                  <a:cubicBezTo>
                    <a:pt x="17" y="209"/>
                    <a:pt x="31" y="200"/>
                    <a:pt x="45" y="189"/>
                  </a:cubicBezTo>
                  <a:cubicBezTo>
                    <a:pt x="75" y="166"/>
                    <a:pt x="99" y="137"/>
                    <a:pt x="108" y="106"/>
                  </a:cubicBezTo>
                  <a:cubicBezTo>
                    <a:pt x="116" y="75"/>
                    <a:pt x="109" y="44"/>
                    <a:pt x="91" y="27"/>
                  </a:cubicBezTo>
                  <a:cubicBezTo>
                    <a:pt x="74" y="10"/>
                    <a:pt x="53" y="5"/>
                    <a:pt x="40" y="6"/>
                  </a:cubicBezTo>
                  <a:cubicBezTo>
                    <a:pt x="26" y="7"/>
                    <a:pt x="19" y="12"/>
                    <a:pt x="18" y="11"/>
                  </a:cubicBezTo>
                  <a:cubicBezTo>
                    <a:pt x="18" y="11"/>
                    <a:pt x="24" y="4"/>
                    <a:pt x="39" y="1"/>
                  </a:cubicBezTo>
                  <a:cubicBezTo>
                    <a:pt x="54" y="-2"/>
                    <a:pt x="77" y="2"/>
                    <a:pt x="98" y="20"/>
                  </a:cubicBezTo>
                  <a:cubicBezTo>
                    <a:pt x="119" y="38"/>
                    <a:pt x="129" y="75"/>
                    <a:pt x="119" y="109"/>
                  </a:cubicBezTo>
                  <a:cubicBezTo>
                    <a:pt x="111" y="144"/>
                    <a:pt x="85" y="176"/>
                    <a:pt x="53" y="199"/>
                  </a:cubicBezTo>
                  <a:cubicBezTo>
                    <a:pt x="39" y="210"/>
                    <a:pt x="24" y="220"/>
                    <a:pt x="10" y="229"/>
                  </a:cubicBezTo>
                  <a:lnTo>
                    <a:pt x="8" y="217"/>
                  </a:lnTo>
                  <a:cubicBezTo>
                    <a:pt x="72" y="231"/>
                    <a:pt x="130" y="228"/>
                    <a:pt x="171" y="222"/>
                  </a:cubicBezTo>
                  <a:cubicBezTo>
                    <a:pt x="211" y="216"/>
                    <a:pt x="235" y="208"/>
                    <a:pt x="236" y="21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4" name="Google Shape;3338;p67">
              <a:extLst>
                <a:ext uri="{FF2B5EF4-FFF2-40B4-BE49-F238E27FC236}">
                  <a16:creationId xmlns:a16="http://schemas.microsoft.com/office/drawing/2014/main" id="{2763B5FD-8428-B8B4-1907-5B857D527AA1}"/>
                </a:ext>
              </a:extLst>
            </p:cNvPr>
            <p:cNvSpPr/>
            <p:nvPr/>
          </p:nvSpPr>
          <p:spPr>
            <a:xfrm>
              <a:off x="6269040" y="2846160"/>
              <a:ext cx="110520" cy="84240"/>
            </a:xfrm>
            <a:custGeom>
              <a:avLst/>
              <a:gdLst/>
              <a:ahLst/>
              <a:cxnLst/>
              <a:rect l="l" t="t" r="r" b="b"/>
              <a:pathLst>
                <a:path w="307" h="234" extrusionOk="0">
                  <a:moveTo>
                    <a:pt x="306" y="174"/>
                  </a:moveTo>
                  <a:cubicBezTo>
                    <a:pt x="307" y="174"/>
                    <a:pt x="305" y="177"/>
                    <a:pt x="302" y="181"/>
                  </a:cubicBezTo>
                  <a:cubicBezTo>
                    <a:pt x="299" y="186"/>
                    <a:pt x="293" y="192"/>
                    <a:pt x="285" y="199"/>
                  </a:cubicBezTo>
                  <a:cubicBezTo>
                    <a:pt x="268" y="211"/>
                    <a:pt x="236" y="225"/>
                    <a:pt x="198" y="212"/>
                  </a:cubicBezTo>
                  <a:cubicBezTo>
                    <a:pt x="180" y="205"/>
                    <a:pt x="162" y="192"/>
                    <a:pt x="149" y="173"/>
                  </a:cubicBezTo>
                  <a:cubicBezTo>
                    <a:pt x="136" y="154"/>
                    <a:pt x="132" y="127"/>
                    <a:pt x="133" y="103"/>
                  </a:cubicBezTo>
                  <a:cubicBezTo>
                    <a:pt x="134" y="79"/>
                    <a:pt x="136" y="53"/>
                    <a:pt x="122" y="33"/>
                  </a:cubicBezTo>
                  <a:cubicBezTo>
                    <a:pt x="115" y="23"/>
                    <a:pt x="105" y="15"/>
                    <a:pt x="94" y="14"/>
                  </a:cubicBezTo>
                  <a:cubicBezTo>
                    <a:pt x="83" y="12"/>
                    <a:pt x="72" y="19"/>
                    <a:pt x="66" y="30"/>
                  </a:cubicBezTo>
                  <a:cubicBezTo>
                    <a:pt x="57" y="44"/>
                    <a:pt x="54" y="63"/>
                    <a:pt x="50" y="80"/>
                  </a:cubicBezTo>
                  <a:cubicBezTo>
                    <a:pt x="46" y="98"/>
                    <a:pt x="44" y="115"/>
                    <a:pt x="42" y="132"/>
                  </a:cubicBezTo>
                  <a:cubicBezTo>
                    <a:pt x="40" y="166"/>
                    <a:pt x="41" y="198"/>
                    <a:pt x="45" y="228"/>
                  </a:cubicBezTo>
                  <a:cubicBezTo>
                    <a:pt x="45" y="231"/>
                    <a:pt x="43" y="234"/>
                    <a:pt x="40" y="234"/>
                  </a:cubicBezTo>
                  <a:cubicBezTo>
                    <a:pt x="37" y="235"/>
                    <a:pt x="34" y="233"/>
                    <a:pt x="33" y="230"/>
                  </a:cubicBezTo>
                  <a:cubicBezTo>
                    <a:pt x="22" y="170"/>
                    <a:pt x="13" y="120"/>
                    <a:pt x="7" y="85"/>
                  </a:cubicBezTo>
                  <a:cubicBezTo>
                    <a:pt x="1" y="50"/>
                    <a:pt x="-1" y="30"/>
                    <a:pt x="0" y="30"/>
                  </a:cubicBezTo>
                  <a:cubicBezTo>
                    <a:pt x="1" y="30"/>
                    <a:pt x="6" y="49"/>
                    <a:pt x="14" y="84"/>
                  </a:cubicBezTo>
                  <a:cubicBezTo>
                    <a:pt x="22" y="118"/>
                    <a:pt x="32" y="168"/>
                    <a:pt x="44" y="227"/>
                  </a:cubicBezTo>
                  <a:lnTo>
                    <a:pt x="33" y="229"/>
                  </a:lnTo>
                  <a:cubicBezTo>
                    <a:pt x="29" y="199"/>
                    <a:pt x="27" y="166"/>
                    <a:pt x="30" y="131"/>
                  </a:cubicBezTo>
                  <a:cubicBezTo>
                    <a:pt x="31" y="114"/>
                    <a:pt x="33" y="96"/>
                    <a:pt x="37" y="78"/>
                  </a:cubicBezTo>
                  <a:cubicBezTo>
                    <a:pt x="41" y="60"/>
                    <a:pt x="44" y="41"/>
                    <a:pt x="55" y="23"/>
                  </a:cubicBezTo>
                  <a:cubicBezTo>
                    <a:pt x="62" y="9"/>
                    <a:pt x="78" y="-2"/>
                    <a:pt x="95" y="0"/>
                  </a:cubicBezTo>
                  <a:cubicBezTo>
                    <a:pt x="112" y="2"/>
                    <a:pt x="124" y="14"/>
                    <a:pt x="133" y="25"/>
                  </a:cubicBezTo>
                  <a:cubicBezTo>
                    <a:pt x="141" y="37"/>
                    <a:pt x="145" y="52"/>
                    <a:pt x="146" y="65"/>
                  </a:cubicBezTo>
                  <a:cubicBezTo>
                    <a:pt x="147" y="79"/>
                    <a:pt x="146" y="91"/>
                    <a:pt x="146" y="103"/>
                  </a:cubicBezTo>
                  <a:cubicBezTo>
                    <a:pt x="144" y="128"/>
                    <a:pt x="147" y="150"/>
                    <a:pt x="158" y="167"/>
                  </a:cubicBezTo>
                  <a:cubicBezTo>
                    <a:pt x="169" y="184"/>
                    <a:pt x="185" y="197"/>
                    <a:pt x="202" y="203"/>
                  </a:cubicBezTo>
                  <a:cubicBezTo>
                    <a:pt x="235" y="216"/>
                    <a:pt x="266" y="205"/>
                    <a:pt x="282" y="194"/>
                  </a:cubicBezTo>
                  <a:cubicBezTo>
                    <a:pt x="299" y="183"/>
                    <a:pt x="305" y="173"/>
                    <a:pt x="306" y="17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5" name="Google Shape;3339;p67">
              <a:extLst>
                <a:ext uri="{FF2B5EF4-FFF2-40B4-BE49-F238E27FC236}">
                  <a16:creationId xmlns:a16="http://schemas.microsoft.com/office/drawing/2014/main" id="{ACC7DA91-87EB-1DE1-18D7-DB2E935EBE2F}"/>
                </a:ext>
              </a:extLst>
            </p:cNvPr>
            <p:cNvSpPr/>
            <p:nvPr/>
          </p:nvSpPr>
          <p:spPr>
            <a:xfrm>
              <a:off x="6397560" y="2833200"/>
              <a:ext cx="13320" cy="83520"/>
            </a:xfrm>
            <a:custGeom>
              <a:avLst/>
              <a:gdLst/>
              <a:ahLst/>
              <a:cxnLst/>
              <a:rect l="l" t="t" r="r" b="b"/>
              <a:pathLst>
                <a:path w="37" h="232" extrusionOk="0">
                  <a:moveTo>
                    <a:pt x="35" y="232"/>
                  </a:moveTo>
                  <a:cubicBezTo>
                    <a:pt x="31" y="233"/>
                    <a:pt x="21" y="181"/>
                    <a:pt x="12" y="117"/>
                  </a:cubicBezTo>
                  <a:cubicBezTo>
                    <a:pt x="2" y="53"/>
                    <a:pt x="-2" y="0"/>
                    <a:pt x="1" y="0"/>
                  </a:cubicBezTo>
                  <a:cubicBezTo>
                    <a:pt x="5" y="-1"/>
                    <a:pt x="15" y="51"/>
                    <a:pt x="25" y="115"/>
                  </a:cubicBezTo>
                  <a:cubicBezTo>
                    <a:pt x="34" y="179"/>
                    <a:pt x="39" y="232"/>
                    <a:pt x="35" y="23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8500" rIns="90000" bIns="38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6" name="Google Shape;3340;p67">
              <a:extLst>
                <a:ext uri="{FF2B5EF4-FFF2-40B4-BE49-F238E27FC236}">
                  <a16:creationId xmlns:a16="http://schemas.microsoft.com/office/drawing/2014/main" id="{B662C39D-E299-8FFA-C91D-BB3B460F7426}"/>
                </a:ext>
              </a:extLst>
            </p:cNvPr>
            <p:cNvSpPr/>
            <p:nvPr/>
          </p:nvSpPr>
          <p:spPr>
            <a:xfrm>
              <a:off x="6373440" y="2859120"/>
              <a:ext cx="79200" cy="24840"/>
            </a:xfrm>
            <a:custGeom>
              <a:avLst/>
              <a:gdLst/>
              <a:ahLst/>
              <a:cxnLst/>
              <a:rect l="l" t="t" r="r" b="b"/>
              <a:pathLst>
                <a:path w="220" h="69" extrusionOk="0">
                  <a:moveTo>
                    <a:pt x="220" y="1"/>
                  </a:moveTo>
                  <a:cubicBezTo>
                    <a:pt x="221" y="4"/>
                    <a:pt x="176" y="31"/>
                    <a:pt x="114" y="49"/>
                  </a:cubicBezTo>
                  <a:cubicBezTo>
                    <a:pt x="53" y="68"/>
                    <a:pt x="0" y="71"/>
                    <a:pt x="0" y="68"/>
                  </a:cubicBezTo>
                  <a:cubicBezTo>
                    <a:pt x="0" y="64"/>
                    <a:pt x="50" y="55"/>
                    <a:pt x="110" y="36"/>
                  </a:cubicBezTo>
                  <a:cubicBezTo>
                    <a:pt x="171" y="18"/>
                    <a:pt x="218" y="-3"/>
                    <a:pt x="22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7" name="Google Shape;3341;p67">
              <a:extLst>
                <a:ext uri="{FF2B5EF4-FFF2-40B4-BE49-F238E27FC236}">
                  <a16:creationId xmlns:a16="http://schemas.microsoft.com/office/drawing/2014/main" id="{BF064D7A-E10E-2B1F-0B5F-A787E7ED95A0}"/>
                </a:ext>
              </a:extLst>
            </p:cNvPr>
            <p:cNvSpPr/>
            <p:nvPr/>
          </p:nvSpPr>
          <p:spPr>
            <a:xfrm>
              <a:off x="6465600" y="2841480"/>
              <a:ext cx="97200" cy="85680"/>
            </a:xfrm>
            <a:custGeom>
              <a:avLst/>
              <a:gdLst/>
              <a:ahLst/>
              <a:cxnLst/>
              <a:rect l="l" t="t" r="r" b="b"/>
              <a:pathLst>
                <a:path w="270" h="238" extrusionOk="0">
                  <a:moveTo>
                    <a:pt x="270" y="177"/>
                  </a:moveTo>
                  <a:cubicBezTo>
                    <a:pt x="270" y="178"/>
                    <a:pt x="244" y="186"/>
                    <a:pt x="201" y="196"/>
                  </a:cubicBezTo>
                  <a:cubicBezTo>
                    <a:pt x="157" y="207"/>
                    <a:pt x="96" y="222"/>
                    <a:pt x="26" y="238"/>
                  </a:cubicBezTo>
                  <a:cubicBezTo>
                    <a:pt x="22" y="238"/>
                    <a:pt x="19" y="236"/>
                    <a:pt x="18" y="233"/>
                  </a:cubicBezTo>
                  <a:cubicBezTo>
                    <a:pt x="18" y="230"/>
                    <a:pt x="18" y="228"/>
                    <a:pt x="20" y="226"/>
                  </a:cubicBezTo>
                  <a:cubicBezTo>
                    <a:pt x="34" y="213"/>
                    <a:pt x="48" y="197"/>
                    <a:pt x="60" y="181"/>
                  </a:cubicBezTo>
                  <a:cubicBezTo>
                    <a:pt x="86" y="147"/>
                    <a:pt x="106" y="110"/>
                    <a:pt x="119" y="76"/>
                  </a:cubicBezTo>
                  <a:cubicBezTo>
                    <a:pt x="124" y="60"/>
                    <a:pt x="125" y="42"/>
                    <a:pt x="117" y="30"/>
                  </a:cubicBezTo>
                  <a:cubicBezTo>
                    <a:pt x="110" y="17"/>
                    <a:pt x="96" y="11"/>
                    <a:pt x="83" y="9"/>
                  </a:cubicBezTo>
                  <a:cubicBezTo>
                    <a:pt x="56" y="6"/>
                    <a:pt x="35" y="20"/>
                    <a:pt x="22" y="27"/>
                  </a:cubicBezTo>
                  <a:cubicBezTo>
                    <a:pt x="8" y="35"/>
                    <a:pt x="1" y="40"/>
                    <a:pt x="0" y="39"/>
                  </a:cubicBezTo>
                  <a:cubicBezTo>
                    <a:pt x="0" y="38"/>
                    <a:pt x="6" y="32"/>
                    <a:pt x="19" y="23"/>
                  </a:cubicBezTo>
                  <a:cubicBezTo>
                    <a:pt x="32" y="14"/>
                    <a:pt x="52" y="-2"/>
                    <a:pt x="84" y="0"/>
                  </a:cubicBezTo>
                  <a:cubicBezTo>
                    <a:pt x="98" y="1"/>
                    <a:pt x="116" y="7"/>
                    <a:pt x="127" y="24"/>
                  </a:cubicBezTo>
                  <a:cubicBezTo>
                    <a:pt x="138" y="40"/>
                    <a:pt x="136" y="62"/>
                    <a:pt x="130" y="80"/>
                  </a:cubicBezTo>
                  <a:cubicBezTo>
                    <a:pt x="118" y="117"/>
                    <a:pt x="97" y="153"/>
                    <a:pt x="71" y="189"/>
                  </a:cubicBezTo>
                  <a:cubicBezTo>
                    <a:pt x="58" y="206"/>
                    <a:pt x="44" y="222"/>
                    <a:pt x="29" y="236"/>
                  </a:cubicBezTo>
                  <a:lnTo>
                    <a:pt x="23" y="225"/>
                  </a:lnTo>
                  <a:cubicBezTo>
                    <a:pt x="93" y="210"/>
                    <a:pt x="155" y="197"/>
                    <a:pt x="199" y="188"/>
                  </a:cubicBezTo>
                  <a:cubicBezTo>
                    <a:pt x="243" y="180"/>
                    <a:pt x="270" y="175"/>
                    <a:pt x="270" y="17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8" name="Google Shape;3342;p67">
              <a:extLst>
                <a:ext uri="{FF2B5EF4-FFF2-40B4-BE49-F238E27FC236}">
                  <a16:creationId xmlns:a16="http://schemas.microsoft.com/office/drawing/2014/main" id="{1A4F63A4-C96F-71C7-3C20-457598F27BAD}"/>
                </a:ext>
              </a:extLst>
            </p:cNvPr>
            <p:cNvSpPr/>
            <p:nvPr/>
          </p:nvSpPr>
          <p:spPr>
            <a:xfrm>
              <a:off x="5076000" y="1206000"/>
              <a:ext cx="91440" cy="244440"/>
            </a:xfrm>
            <a:custGeom>
              <a:avLst/>
              <a:gdLst/>
              <a:ahLst/>
              <a:cxnLst/>
              <a:rect l="l" t="t" r="r" b="b"/>
              <a:pathLst>
                <a:path w="254" h="679" extrusionOk="0">
                  <a:moveTo>
                    <a:pt x="153" y="670"/>
                  </a:moveTo>
                  <a:cubicBezTo>
                    <a:pt x="153" y="670"/>
                    <a:pt x="143" y="681"/>
                    <a:pt x="118" y="678"/>
                  </a:cubicBezTo>
                  <a:cubicBezTo>
                    <a:pt x="107" y="676"/>
                    <a:pt x="93" y="670"/>
                    <a:pt x="80" y="659"/>
                  </a:cubicBezTo>
                  <a:cubicBezTo>
                    <a:pt x="67" y="648"/>
                    <a:pt x="56" y="631"/>
                    <a:pt x="52" y="610"/>
                  </a:cubicBezTo>
                  <a:cubicBezTo>
                    <a:pt x="47" y="590"/>
                    <a:pt x="48" y="566"/>
                    <a:pt x="51" y="543"/>
                  </a:cubicBezTo>
                  <a:cubicBezTo>
                    <a:pt x="53" y="519"/>
                    <a:pt x="59" y="494"/>
                    <a:pt x="59" y="469"/>
                  </a:cubicBezTo>
                  <a:cubicBezTo>
                    <a:pt x="59" y="443"/>
                    <a:pt x="54" y="414"/>
                    <a:pt x="36" y="394"/>
                  </a:cubicBezTo>
                  <a:cubicBezTo>
                    <a:pt x="27" y="384"/>
                    <a:pt x="14" y="375"/>
                    <a:pt x="5" y="361"/>
                  </a:cubicBezTo>
                  <a:cubicBezTo>
                    <a:pt x="0" y="353"/>
                    <a:pt x="-2" y="343"/>
                    <a:pt x="1" y="334"/>
                  </a:cubicBezTo>
                  <a:cubicBezTo>
                    <a:pt x="3" y="324"/>
                    <a:pt x="10" y="317"/>
                    <a:pt x="18" y="312"/>
                  </a:cubicBezTo>
                  <a:cubicBezTo>
                    <a:pt x="32" y="303"/>
                    <a:pt x="48" y="300"/>
                    <a:pt x="61" y="295"/>
                  </a:cubicBezTo>
                  <a:cubicBezTo>
                    <a:pt x="74" y="290"/>
                    <a:pt x="85" y="281"/>
                    <a:pt x="93" y="270"/>
                  </a:cubicBezTo>
                  <a:cubicBezTo>
                    <a:pt x="110" y="248"/>
                    <a:pt x="117" y="220"/>
                    <a:pt x="120" y="195"/>
                  </a:cubicBezTo>
                  <a:cubicBezTo>
                    <a:pt x="125" y="143"/>
                    <a:pt x="121" y="91"/>
                    <a:pt x="141" y="53"/>
                  </a:cubicBezTo>
                  <a:cubicBezTo>
                    <a:pt x="161" y="14"/>
                    <a:pt x="197" y="-1"/>
                    <a:pt x="220" y="0"/>
                  </a:cubicBezTo>
                  <a:cubicBezTo>
                    <a:pt x="232" y="0"/>
                    <a:pt x="241" y="3"/>
                    <a:pt x="246" y="6"/>
                  </a:cubicBezTo>
                  <a:cubicBezTo>
                    <a:pt x="251" y="10"/>
                    <a:pt x="254" y="12"/>
                    <a:pt x="253" y="12"/>
                  </a:cubicBezTo>
                  <a:cubicBezTo>
                    <a:pt x="253" y="14"/>
                    <a:pt x="243" y="4"/>
                    <a:pt x="220" y="5"/>
                  </a:cubicBezTo>
                  <a:cubicBezTo>
                    <a:pt x="199" y="6"/>
                    <a:pt x="166" y="22"/>
                    <a:pt x="149" y="57"/>
                  </a:cubicBezTo>
                  <a:cubicBezTo>
                    <a:pt x="141" y="75"/>
                    <a:pt x="137" y="96"/>
                    <a:pt x="136" y="120"/>
                  </a:cubicBezTo>
                  <a:cubicBezTo>
                    <a:pt x="134" y="143"/>
                    <a:pt x="135" y="169"/>
                    <a:pt x="132" y="196"/>
                  </a:cubicBezTo>
                  <a:cubicBezTo>
                    <a:pt x="129" y="223"/>
                    <a:pt x="122" y="252"/>
                    <a:pt x="103" y="278"/>
                  </a:cubicBezTo>
                  <a:cubicBezTo>
                    <a:pt x="94" y="290"/>
                    <a:pt x="81" y="301"/>
                    <a:pt x="66" y="307"/>
                  </a:cubicBezTo>
                  <a:cubicBezTo>
                    <a:pt x="52" y="313"/>
                    <a:pt x="36" y="316"/>
                    <a:pt x="25" y="324"/>
                  </a:cubicBezTo>
                  <a:cubicBezTo>
                    <a:pt x="13" y="330"/>
                    <a:pt x="9" y="343"/>
                    <a:pt x="16" y="354"/>
                  </a:cubicBezTo>
                  <a:cubicBezTo>
                    <a:pt x="23" y="365"/>
                    <a:pt x="36" y="374"/>
                    <a:pt x="46" y="386"/>
                  </a:cubicBezTo>
                  <a:cubicBezTo>
                    <a:pt x="67" y="410"/>
                    <a:pt x="72" y="442"/>
                    <a:pt x="71" y="469"/>
                  </a:cubicBezTo>
                  <a:cubicBezTo>
                    <a:pt x="71" y="495"/>
                    <a:pt x="65" y="521"/>
                    <a:pt x="62" y="544"/>
                  </a:cubicBezTo>
                  <a:cubicBezTo>
                    <a:pt x="58" y="567"/>
                    <a:pt x="57" y="589"/>
                    <a:pt x="61" y="608"/>
                  </a:cubicBezTo>
                  <a:cubicBezTo>
                    <a:pt x="68" y="647"/>
                    <a:pt x="99" y="669"/>
                    <a:pt x="119" y="673"/>
                  </a:cubicBezTo>
                  <a:cubicBezTo>
                    <a:pt x="141" y="677"/>
                    <a:pt x="152" y="668"/>
                    <a:pt x="153" y="67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9" name="Google Shape;3343;p67">
              <a:extLst>
                <a:ext uri="{FF2B5EF4-FFF2-40B4-BE49-F238E27FC236}">
                  <a16:creationId xmlns:a16="http://schemas.microsoft.com/office/drawing/2014/main" id="{3B0D50CF-0F77-05DE-85B5-61CD95AA5496}"/>
                </a:ext>
              </a:extLst>
            </p:cNvPr>
            <p:cNvSpPr/>
            <p:nvPr/>
          </p:nvSpPr>
          <p:spPr>
            <a:xfrm>
              <a:off x="5169240" y="1280520"/>
              <a:ext cx="51840" cy="99720"/>
            </a:xfrm>
            <a:custGeom>
              <a:avLst/>
              <a:gdLst/>
              <a:ahLst/>
              <a:cxnLst/>
              <a:rect l="l" t="t" r="r" b="b"/>
              <a:pathLst>
                <a:path w="144" h="277" extrusionOk="0">
                  <a:moveTo>
                    <a:pt x="0" y="277"/>
                  </a:moveTo>
                  <a:cubicBezTo>
                    <a:pt x="-3" y="274"/>
                    <a:pt x="42" y="220"/>
                    <a:pt x="81" y="143"/>
                  </a:cubicBezTo>
                  <a:cubicBezTo>
                    <a:pt x="120" y="67"/>
                    <a:pt x="139" y="-1"/>
                    <a:pt x="143" y="0"/>
                  </a:cubicBezTo>
                  <a:cubicBezTo>
                    <a:pt x="146" y="0"/>
                    <a:pt x="133" y="71"/>
                    <a:pt x="92" y="149"/>
                  </a:cubicBezTo>
                  <a:cubicBezTo>
                    <a:pt x="52" y="228"/>
                    <a:pt x="3" y="279"/>
                    <a:pt x="0" y="27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0" name="Google Shape;3344;p67">
              <a:extLst>
                <a:ext uri="{FF2B5EF4-FFF2-40B4-BE49-F238E27FC236}">
                  <a16:creationId xmlns:a16="http://schemas.microsoft.com/office/drawing/2014/main" id="{92E2F705-5781-AEFF-96B7-94D781C0A04F}"/>
                </a:ext>
              </a:extLst>
            </p:cNvPr>
            <p:cNvSpPr/>
            <p:nvPr/>
          </p:nvSpPr>
          <p:spPr>
            <a:xfrm>
              <a:off x="5154120" y="1296360"/>
              <a:ext cx="90360" cy="68760"/>
            </a:xfrm>
            <a:custGeom>
              <a:avLst/>
              <a:gdLst/>
              <a:ahLst/>
              <a:cxnLst/>
              <a:rect l="l" t="t" r="r" b="b"/>
              <a:pathLst>
                <a:path w="251" h="191" extrusionOk="0">
                  <a:moveTo>
                    <a:pt x="250" y="191"/>
                  </a:moveTo>
                  <a:cubicBezTo>
                    <a:pt x="248" y="194"/>
                    <a:pt x="190" y="154"/>
                    <a:pt x="121" y="101"/>
                  </a:cubicBezTo>
                  <a:cubicBezTo>
                    <a:pt x="52" y="49"/>
                    <a:pt x="-2" y="3"/>
                    <a:pt x="0" y="1"/>
                  </a:cubicBezTo>
                  <a:cubicBezTo>
                    <a:pt x="2" y="-2"/>
                    <a:pt x="60" y="38"/>
                    <a:pt x="129" y="91"/>
                  </a:cubicBezTo>
                  <a:cubicBezTo>
                    <a:pt x="198" y="143"/>
                    <a:pt x="252" y="188"/>
                    <a:pt x="250" y="19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1" name="Google Shape;3345;p67">
              <a:extLst>
                <a:ext uri="{FF2B5EF4-FFF2-40B4-BE49-F238E27FC236}">
                  <a16:creationId xmlns:a16="http://schemas.microsoft.com/office/drawing/2014/main" id="{EA4E3F10-9365-3462-25AA-E1D2DF34AAAE}"/>
                </a:ext>
              </a:extLst>
            </p:cNvPr>
            <p:cNvSpPr/>
            <p:nvPr/>
          </p:nvSpPr>
          <p:spPr>
            <a:xfrm>
              <a:off x="5254560" y="1344600"/>
              <a:ext cx="61920" cy="75240"/>
            </a:xfrm>
            <a:custGeom>
              <a:avLst/>
              <a:gdLst/>
              <a:ahLst/>
              <a:cxnLst/>
              <a:rect l="l" t="t" r="r" b="b"/>
              <a:pathLst>
                <a:path w="172" h="209" extrusionOk="0">
                  <a:moveTo>
                    <a:pt x="171" y="208"/>
                  </a:moveTo>
                  <a:cubicBezTo>
                    <a:pt x="169" y="208"/>
                    <a:pt x="160" y="186"/>
                    <a:pt x="142" y="151"/>
                  </a:cubicBezTo>
                  <a:cubicBezTo>
                    <a:pt x="124" y="116"/>
                    <a:pt x="97" y="68"/>
                    <a:pt x="59" y="17"/>
                  </a:cubicBezTo>
                  <a:lnTo>
                    <a:pt x="69" y="15"/>
                  </a:lnTo>
                  <a:cubicBezTo>
                    <a:pt x="59" y="40"/>
                    <a:pt x="49" y="68"/>
                    <a:pt x="43" y="98"/>
                  </a:cubicBezTo>
                  <a:cubicBezTo>
                    <a:pt x="36" y="134"/>
                    <a:pt x="33" y="170"/>
                    <a:pt x="34" y="202"/>
                  </a:cubicBezTo>
                  <a:cubicBezTo>
                    <a:pt x="35" y="206"/>
                    <a:pt x="32" y="209"/>
                    <a:pt x="29" y="209"/>
                  </a:cubicBezTo>
                  <a:cubicBezTo>
                    <a:pt x="25" y="209"/>
                    <a:pt x="23" y="206"/>
                    <a:pt x="22" y="203"/>
                  </a:cubicBezTo>
                  <a:cubicBezTo>
                    <a:pt x="14" y="144"/>
                    <a:pt x="8" y="94"/>
                    <a:pt x="4" y="58"/>
                  </a:cubicBezTo>
                  <a:cubicBezTo>
                    <a:pt x="0" y="21"/>
                    <a:pt x="-1" y="0"/>
                    <a:pt x="0" y="0"/>
                  </a:cubicBezTo>
                  <a:cubicBezTo>
                    <a:pt x="1" y="0"/>
                    <a:pt x="6" y="21"/>
                    <a:pt x="12" y="57"/>
                  </a:cubicBezTo>
                  <a:cubicBezTo>
                    <a:pt x="18" y="92"/>
                    <a:pt x="26" y="142"/>
                    <a:pt x="34" y="202"/>
                  </a:cubicBezTo>
                  <a:lnTo>
                    <a:pt x="22" y="203"/>
                  </a:lnTo>
                  <a:cubicBezTo>
                    <a:pt x="20" y="169"/>
                    <a:pt x="22" y="132"/>
                    <a:pt x="30" y="96"/>
                  </a:cubicBezTo>
                  <a:cubicBezTo>
                    <a:pt x="36" y="65"/>
                    <a:pt x="46" y="36"/>
                    <a:pt x="58" y="10"/>
                  </a:cubicBezTo>
                  <a:cubicBezTo>
                    <a:pt x="59" y="7"/>
                    <a:pt x="63" y="5"/>
                    <a:pt x="66" y="7"/>
                  </a:cubicBezTo>
                  <a:cubicBezTo>
                    <a:pt x="67" y="7"/>
                    <a:pt x="68" y="8"/>
                    <a:pt x="69" y="9"/>
                  </a:cubicBezTo>
                  <a:cubicBezTo>
                    <a:pt x="107" y="62"/>
                    <a:pt x="134" y="111"/>
                    <a:pt x="149" y="148"/>
                  </a:cubicBezTo>
                  <a:cubicBezTo>
                    <a:pt x="165" y="184"/>
                    <a:pt x="172" y="207"/>
                    <a:pt x="171" y="20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2" name="Google Shape;3346;p67">
              <a:extLst>
                <a:ext uri="{FF2B5EF4-FFF2-40B4-BE49-F238E27FC236}">
                  <a16:creationId xmlns:a16="http://schemas.microsoft.com/office/drawing/2014/main" id="{FFE2D12B-CD6D-2534-9A12-88656A493BAB}"/>
                </a:ext>
              </a:extLst>
            </p:cNvPr>
            <p:cNvSpPr/>
            <p:nvPr/>
          </p:nvSpPr>
          <p:spPr>
            <a:xfrm>
              <a:off x="5329800" y="1194120"/>
              <a:ext cx="75600" cy="290160"/>
            </a:xfrm>
            <a:custGeom>
              <a:avLst/>
              <a:gdLst/>
              <a:ahLst/>
              <a:cxnLst/>
              <a:rect l="l" t="t" r="r" b="b"/>
              <a:pathLst>
                <a:path w="210" h="806" extrusionOk="0">
                  <a:moveTo>
                    <a:pt x="0" y="788"/>
                  </a:moveTo>
                  <a:cubicBezTo>
                    <a:pt x="1" y="786"/>
                    <a:pt x="12" y="799"/>
                    <a:pt x="37" y="800"/>
                  </a:cubicBezTo>
                  <a:cubicBezTo>
                    <a:pt x="50" y="800"/>
                    <a:pt x="66" y="797"/>
                    <a:pt x="81" y="787"/>
                  </a:cubicBezTo>
                  <a:cubicBezTo>
                    <a:pt x="97" y="778"/>
                    <a:pt x="112" y="764"/>
                    <a:pt x="120" y="742"/>
                  </a:cubicBezTo>
                  <a:cubicBezTo>
                    <a:pt x="128" y="721"/>
                    <a:pt x="132" y="696"/>
                    <a:pt x="130" y="669"/>
                  </a:cubicBezTo>
                  <a:cubicBezTo>
                    <a:pt x="129" y="642"/>
                    <a:pt x="123" y="614"/>
                    <a:pt x="117" y="583"/>
                  </a:cubicBezTo>
                  <a:cubicBezTo>
                    <a:pt x="112" y="552"/>
                    <a:pt x="108" y="520"/>
                    <a:pt x="115" y="485"/>
                  </a:cubicBezTo>
                  <a:cubicBezTo>
                    <a:pt x="123" y="451"/>
                    <a:pt x="144" y="416"/>
                    <a:pt x="181" y="400"/>
                  </a:cubicBezTo>
                  <a:cubicBezTo>
                    <a:pt x="188" y="397"/>
                    <a:pt x="195" y="396"/>
                    <a:pt x="202" y="395"/>
                  </a:cubicBezTo>
                  <a:cubicBezTo>
                    <a:pt x="206" y="394"/>
                    <a:pt x="209" y="397"/>
                    <a:pt x="210" y="401"/>
                  </a:cubicBezTo>
                  <a:cubicBezTo>
                    <a:pt x="210" y="403"/>
                    <a:pt x="209" y="405"/>
                    <a:pt x="207" y="407"/>
                  </a:cubicBezTo>
                  <a:lnTo>
                    <a:pt x="207" y="407"/>
                  </a:lnTo>
                  <a:cubicBezTo>
                    <a:pt x="190" y="421"/>
                    <a:pt x="167" y="417"/>
                    <a:pt x="152" y="407"/>
                  </a:cubicBezTo>
                  <a:cubicBezTo>
                    <a:pt x="136" y="398"/>
                    <a:pt x="124" y="383"/>
                    <a:pt x="119" y="365"/>
                  </a:cubicBezTo>
                  <a:cubicBezTo>
                    <a:pt x="110" y="330"/>
                    <a:pt x="120" y="298"/>
                    <a:pt x="125" y="270"/>
                  </a:cubicBezTo>
                  <a:cubicBezTo>
                    <a:pt x="137" y="212"/>
                    <a:pt x="128" y="158"/>
                    <a:pt x="112" y="117"/>
                  </a:cubicBezTo>
                  <a:cubicBezTo>
                    <a:pt x="96" y="76"/>
                    <a:pt x="74" y="47"/>
                    <a:pt x="57" y="28"/>
                  </a:cubicBezTo>
                  <a:cubicBezTo>
                    <a:pt x="40" y="10"/>
                    <a:pt x="30" y="1"/>
                    <a:pt x="30" y="1"/>
                  </a:cubicBezTo>
                  <a:cubicBezTo>
                    <a:pt x="31" y="0"/>
                    <a:pt x="33" y="2"/>
                    <a:pt x="39" y="6"/>
                  </a:cubicBezTo>
                  <a:cubicBezTo>
                    <a:pt x="44" y="10"/>
                    <a:pt x="52" y="16"/>
                    <a:pt x="61" y="25"/>
                  </a:cubicBezTo>
                  <a:cubicBezTo>
                    <a:pt x="79" y="43"/>
                    <a:pt x="102" y="72"/>
                    <a:pt x="120" y="114"/>
                  </a:cubicBezTo>
                  <a:cubicBezTo>
                    <a:pt x="138" y="156"/>
                    <a:pt x="149" y="212"/>
                    <a:pt x="137" y="272"/>
                  </a:cubicBezTo>
                  <a:cubicBezTo>
                    <a:pt x="132" y="301"/>
                    <a:pt x="123" y="332"/>
                    <a:pt x="131" y="362"/>
                  </a:cubicBezTo>
                  <a:cubicBezTo>
                    <a:pt x="135" y="375"/>
                    <a:pt x="145" y="388"/>
                    <a:pt x="158" y="396"/>
                  </a:cubicBezTo>
                  <a:cubicBezTo>
                    <a:pt x="171" y="404"/>
                    <a:pt x="188" y="406"/>
                    <a:pt x="199" y="396"/>
                  </a:cubicBezTo>
                  <a:lnTo>
                    <a:pt x="204" y="408"/>
                  </a:lnTo>
                  <a:cubicBezTo>
                    <a:pt x="198" y="409"/>
                    <a:pt x="191" y="410"/>
                    <a:pt x="186" y="413"/>
                  </a:cubicBezTo>
                  <a:cubicBezTo>
                    <a:pt x="155" y="425"/>
                    <a:pt x="135" y="457"/>
                    <a:pt x="128" y="488"/>
                  </a:cubicBezTo>
                  <a:cubicBezTo>
                    <a:pt x="121" y="519"/>
                    <a:pt x="125" y="551"/>
                    <a:pt x="129" y="581"/>
                  </a:cubicBezTo>
                  <a:cubicBezTo>
                    <a:pt x="134" y="611"/>
                    <a:pt x="140" y="641"/>
                    <a:pt x="141" y="669"/>
                  </a:cubicBezTo>
                  <a:cubicBezTo>
                    <a:pt x="142" y="697"/>
                    <a:pt x="138" y="724"/>
                    <a:pt x="129" y="746"/>
                  </a:cubicBezTo>
                  <a:cubicBezTo>
                    <a:pt x="119" y="769"/>
                    <a:pt x="102" y="785"/>
                    <a:pt x="85" y="794"/>
                  </a:cubicBezTo>
                  <a:cubicBezTo>
                    <a:pt x="68" y="803"/>
                    <a:pt x="51" y="806"/>
                    <a:pt x="37" y="805"/>
                  </a:cubicBezTo>
                  <a:cubicBezTo>
                    <a:pt x="24" y="804"/>
                    <a:pt x="14" y="799"/>
                    <a:pt x="8" y="795"/>
                  </a:cubicBezTo>
                  <a:cubicBezTo>
                    <a:pt x="2" y="791"/>
                    <a:pt x="0" y="788"/>
                    <a:pt x="0" y="78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3" name="Google Shape;3347;p67">
              <a:extLst>
                <a:ext uri="{FF2B5EF4-FFF2-40B4-BE49-F238E27FC236}">
                  <a16:creationId xmlns:a16="http://schemas.microsoft.com/office/drawing/2014/main" id="{8FDEF074-A3F6-1A3A-0EB6-1F69653D113F}"/>
                </a:ext>
              </a:extLst>
            </p:cNvPr>
            <p:cNvSpPr/>
            <p:nvPr/>
          </p:nvSpPr>
          <p:spPr>
            <a:xfrm>
              <a:off x="5438880" y="1285200"/>
              <a:ext cx="85320" cy="88560"/>
            </a:xfrm>
            <a:custGeom>
              <a:avLst/>
              <a:gdLst/>
              <a:ahLst/>
              <a:cxnLst/>
              <a:rect l="l" t="t" r="r" b="b"/>
              <a:pathLst>
                <a:path w="237" h="246" extrusionOk="0">
                  <a:moveTo>
                    <a:pt x="237" y="240"/>
                  </a:moveTo>
                  <a:cubicBezTo>
                    <a:pt x="237" y="241"/>
                    <a:pt x="230" y="242"/>
                    <a:pt x="218" y="244"/>
                  </a:cubicBezTo>
                  <a:cubicBezTo>
                    <a:pt x="206" y="245"/>
                    <a:pt x="189" y="247"/>
                    <a:pt x="167" y="246"/>
                  </a:cubicBezTo>
                  <a:cubicBezTo>
                    <a:pt x="146" y="245"/>
                    <a:pt x="120" y="243"/>
                    <a:pt x="92" y="233"/>
                  </a:cubicBezTo>
                  <a:cubicBezTo>
                    <a:pt x="65" y="222"/>
                    <a:pt x="36" y="204"/>
                    <a:pt x="17" y="175"/>
                  </a:cubicBezTo>
                  <a:cubicBezTo>
                    <a:pt x="-3" y="146"/>
                    <a:pt x="-4" y="109"/>
                    <a:pt x="6" y="82"/>
                  </a:cubicBezTo>
                  <a:cubicBezTo>
                    <a:pt x="15" y="53"/>
                    <a:pt x="34" y="32"/>
                    <a:pt x="52" y="20"/>
                  </a:cubicBezTo>
                  <a:cubicBezTo>
                    <a:pt x="70" y="6"/>
                    <a:pt x="88" y="2"/>
                    <a:pt x="100" y="1"/>
                  </a:cubicBezTo>
                  <a:cubicBezTo>
                    <a:pt x="112" y="0"/>
                    <a:pt x="119" y="1"/>
                    <a:pt x="119" y="2"/>
                  </a:cubicBezTo>
                  <a:cubicBezTo>
                    <a:pt x="119" y="5"/>
                    <a:pt x="90" y="1"/>
                    <a:pt x="57" y="27"/>
                  </a:cubicBezTo>
                  <a:cubicBezTo>
                    <a:pt x="41" y="40"/>
                    <a:pt x="26" y="60"/>
                    <a:pt x="17" y="85"/>
                  </a:cubicBezTo>
                  <a:cubicBezTo>
                    <a:pt x="9" y="111"/>
                    <a:pt x="11" y="142"/>
                    <a:pt x="29" y="168"/>
                  </a:cubicBezTo>
                  <a:cubicBezTo>
                    <a:pt x="46" y="194"/>
                    <a:pt x="72" y="211"/>
                    <a:pt x="97" y="221"/>
                  </a:cubicBezTo>
                  <a:cubicBezTo>
                    <a:pt x="122" y="231"/>
                    <a:pt x="147" y="235"/>
                    <a:pt x="168" y="237"/>
                  </a:cubicBezTo>
                  <a:cubicBezTo>
                    <a:pt x="210" y="240"/>
                    <a:pt x="237" y="238"/>
                    <a:pt x="237" y="24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4" name="Google Shape;3348;p67">
              <a:extLst>
                <a:ext uri="{FF2B5EF4-FFF2-40B4-BE49-F238E27FC236}">
                  <a16:creationId xmlns:a16="http://schemas.microsoft.com/office/drawing/2014/main" id="{98CF2FE2-324B-6C67-998D-881282A95608}"/>
                </a:ext>
              </a:extLst>
            </p:cNvPr>
            <p:cNvSpPr/>
            <p:nvPr/>
          </p:nvSpPr>
          <p:spPr>
            <a:xfrm>
              <a:off x="5548680" y="1194840"/>
              <a:ext cx="103320" cy="186840"/>
            </a:xfrm>
            <a:custGeom>
              <a:avLst/>
              <a:gdLst/>
              <a:ahLst/>
              <a:cxnLst/>
              <a:rect l="l" t="t" r="r" b="b"/>
              <a:pathLst>
                <a:path w="287" h="519" extrusionOk="0">
                  <a:moveTo>
                    <a:pt x="287" y="510"/>
                  </a:moveTo>
                  <a:cubicBezTo>
                    <a:pt x="287" y="510"/>
                    <a:pt x="279" y="506"/>
                    <a:pt x="266" y="496"/>
                  </a:cubicBezTo>
                  <a:cubicBezTo>
                    <a:pt x="251" y="485"/>
                    <a:pt x="231" y="471"/>
                    <a:pt x="207" y="454"/>
                  </a:cubicBezTo>
                  <a:cubicBezTo>
                    <a:pt x="156" y="416"/>
                    <a:pt x="86" y="364"/>
                    <a:pt x="2" y="303"/>
                  </a:cubicBezTo>
                  <a:cubicBezTo>
                    <a:pt x="-1" y="301"/>
                    <a:pt x="-1" y="297"/>
                    <a:pt x="1" y="295"/>
                  </a:cubicBezTo>
                  <a:cubicBezTo>
                    <a:pt x="2" y="293"/>
                    <a:pt x="4" y="292"/>
                    <a:pt x="6" y="292"/>
                  </a:cubicBezTo>
                  <a:cubicBezTo>
                    <a:pt x="51" y="293"/>
                    <a:pt x="99" y="269"/>
                    <a:pt x="132" y="229"/>
                  </a:cubicBezTo>
                  <a:cubicBezTo>
                    <a:pt x="165" y="189"/>
                    <a:pt x="182" y="130"/>
                    <a:pt x="161" y="77"/>
                  </a:cubicBezTo>
                  <a:cubicBezTo>
                    <a:pt x="153" y="56"/>
                    <a:pt x="140" y="38"/>
                    <a:pt x="123" y="26"/>
                  </a:cubicBezTo>
                  <a:cubicBezTo>
                    <a:pt x="105" y="15"/>
                    <a:pt x="83" y="11"/>
                    <a:pt x="64" y="16"/>
                  </a:cubicBezTo>
                  <a:cubicBezTo>
                    <a:pt x="45" y="21"/>
                    <a:pt x="30" y="36"/>
                    <a:pt x="23" y="54"/>
                  </a:cubicBezTo>
                  <a:cubicBezTo>
                    <a:pt x="15" y="73"/>
                    <a:pt x="14" y="93"/>
                    <a:pt x="14" y="113"/>
                  </a:cubicBezTo>
                  <a:cubicBezTo>
                    <a:pt x="15" y="192"/>
                    <a:pt x="22" y="265"/>
                    <a:pt x="30" y="325"/>
                  </a:cubicBezTo>
                  <a:cubicBezTo>
                    <a:pt x="37" y="385"/>
                    <a:pt x="46" y="434"/>
                    <a:pt x="52" y="467"/>
                  </a:cubicBezTo>
                  <a:cubicBezTo>
                    <a:pt x="55" y="482"/>
                    <a:pt x="58" y="495"/>
                    <a:pt x="60" y="505"/>
                  </a:cubicBezTo>
                  <a:cubicBezTo>
                    <a:pt x="61" y="514"/>
                    <a:pt x="62" y="519"/>
                    <a:pt x="62" y="519"/>
                  </a:cubicBezTo>
                  <a:cubicBezTo>
                    <a:pt x="61" y="519"/>
                    <a:pt x="60" y="515"/>
                    <a:pt x="57" y="506"/>
                  </a:cubicBezTo>
                  <a:cubicBezTo>
                    <a:pt x="55" y="497"/>
                    <a:pt x="51" y="485"/>
                    <a:pt x="47" y="468"/>
                  </a:cubicBezTo>
                  <a:cubicBezTo>
                    <a:pt x="40" y="435"/>
                    <a:pt x="29" y="387"/>
                    <a:pt x="20" y="326"/>
                  </a:cubicBezTo>
                  <a:cubicBezTo>
                    <a:pt x="12" y="266"/>
                    <a:pt x="4" y="194"/>
                    <a:pt x="1" y="113"/>
                  </a:cubicBezTo>
                  <a:cubicBezTo>
                    <a:pt x="1" y="92"/>
                    <a:pt x="3" y="71"/>
                    <a:pt x="11" y="49"/>
                  </a:cubicBezTo>
                  <a:cubicBezTo>
                    <a:pt x="19" y="29"/>
                    <a:pt x="37" y="9"/>
                    <a:pt x="61" y="3"/>
                  </a:cubicBezTo>
                  <a:cubicBezTo>
                    <a:pt x="84" y="-3"/>
                    <a:pt x="110" y="2"/>
                    <a:pt x="130" y="15"/>
                  </a:cubicBezTo>
                  <a:cubicBezTo>
                    <a:pt x="151" y="29"/>
                    <a:pt x="165" y="50"/>
                    <a:pt x="174" y="72"/>
                  </a:cubicBezTo>
                  <a:cubicBezTo>
                    <a:pt x="184" y="101"/>
                    <a:pt x="186" y="132"/>
                    <a:pt x="179" y="161"/>
                  </a:cubicBezTo>
                  <a:cubicBezTo>
                    <a:pt x="173" y="189"/>
                    <a:pt x="159" y="215"/>
                    <a:pt x="142" y="237"/>
                  </a:cubicBezTo>
                  <a:cubicBezTo>
                    <a:pt x="107" y="280"/>
                    <a:pt x="55" y="306"/>
                    <a:pt x="5" y="304"/>
                  </a:cubicBezTo>
                  <a:lnTo>
                    <a:pt x="9" y="293"/>
                  </a:lnTo>
                  <a:cubicBezTo>
                    <a:pt x="91" y="357"/>
                    <a:pt x="161" y="410"/>
                    <a:pt x="211" y="449"/>
                  </a:cubicBezTo>
                  <a:cubicBezTo>
                    <a:pt x="235" y="467"/>
                    <a:pt x="253" y="482"/>
                    <a:pt x="268" y="493"/>
                  </a:cubicBezTo>
                  <a:cubicBezTo>
                    <a:pt x="281" y="504"/>
                    <a:pt x="287" y="509"/>
                    <a:pt x="287" y="51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5" name="Google Shape;3349;p67">
              <a:extLst>
                <a:ext uri="{FF2B5EF4-FFF2-40B4-BE49-F238E27FC236}">
                  <a16:creationId xmlns:a16="http://schemas.microsoft.com/office/drawing/2014/main" id="{E02A63EB-30E0-FF1F-D6C8-327D7E5BE08B}"/>
                </a:ext>
              </a:extLst>
            </p:cNvPr>
            <p:cNvSpPr/>
            <p:nvPr/>
          </p:nvSpPr>
          <p:spPr>
            <a:xfrm>
              <a:off x="4675320" y="2378160"/>
              <a:ext cx="121320" cy="27720"/>
            </a:xfrm>
            <a:custGeom>
              <a:avLst/>
              <a:gdLst/>
              <a:ahLst/>
              <a:cxnLst/>
              <a:rect l="l" t="t" r="r" b="b"/>
              <a:pathLst>
                <a:path w="337" h="77" extrusionOk="0">
                  <a:moveTo>
                    <a:pt x="337" y="0"/>
                  </a:moveTo>
                  <a:cubicBezTo>
                    <a:pt x="338" y="2"/>
                    <a:pt x="321" y="13"/>
                    <a:pt x="293" y="27"/>
                  </a:cubicBezTo>
                  <a:cubicBezTo>
                    <a:pt x="264" y="40"/>
                    <a:pt x="223" y="56"/>
                    <a:pt x="175" y="66"/>
                  </a:cubicBezTo>
                  <a:cubicBezTo>
                    <a:pt x="127" y="75"/>
                    <a:pt x="83" y="78"/>
                    <a:pt x="51" y="76"/>
                  </a:cubicBezTo>
                  <a:cubicBezTo>
                    <a:pt x="19" y="75"/>
                    <a:pt x="0" y="71"/>
                    <a:pt x="0" y="70"/>
                  </a:cubicBezTo>
                  <a:cubicBezTo>
                    <a:pt x="0" y="65"/>
                    <a:pt x="79" y="72"/>
                    <a:pt x="172" y="53"/>
                  </a:cubicBezTo>
                  <a:cubicBezTo>
                    <a:pt x="266" y="34"/>
                    <a:pt x="335" y="-4"/>
                    <a:pt x="33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6" name="Google Shape;3350;p67">
              <a:extLst>
                <a:ext uri="{FF2B5EF4-FFF2-40B4-BE49-F238E27FC236}">
                  <a16:creationId xmlns:a16="http://schemas.microsoft.com/office/drawing/2014/main" id="{D605E3AE-2F54-0EFD-1DD4-41F00E354E52}"/>
                </a:ext>
              </a:extLst>
            </p:cNvPr>
            <p:cNvSpPr/>
            <p:nvPr/>
          </p:nvSpPr>
          <p:spPr>
            <a:xfrm>
              <a:off x="4685040" y="2374920"/>
              <a:ext cx="87840" cy="104400"/>
            </a:xfrm>
            <a:custGeom>
              <a:avLst/>
              <a:gdLst/>
              <a:ahLst/>
              <a:cxnLst/>
              <a:rect l="l" t="t" r="r" b="b"/>
              <a:pathLst>
                <a:path w="244" h="290" extrusionOk="0">
                  <a:moveTo>
                    <a:pt x="1" y="290"/>
                  </a:moveTo>
                  <a:cubicBezTo>
                    <a:pt x="-2" y="288"/>
                    <a:pt x="51" y="221"/>
                    <a:pt x="118" y="141"/>
                  </a:cubicBezTo>
                  <a:cubicBezTo>
                    <a:pt x="185" y="61"/>
                    <a:pt x="242" y="-2"/>
                    <a:pt x="244" y="0"/>
                  </a:cubicBezTo>
                  <a:cubicBezTo>
                    <a:pt x="247" y="3"/>
                    <a:pt x="195" y="69"/>
                    <a:pt x="128" y="150"/>
                  </a:cubicBezTo>
                  <a:cubicBezTo>
                    <a:pt x="61" y="230"/>
                    <a:pt x="4" y="293"/>
                    <a:pt x="1" y="29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7" name="Google Shape;3351;p67">
              <a:extLst>
                <a:ext uri="{FF2B5EF4-FFF2-40B4-BE49-F238E27FC236}">
                  <a16:creationId xmlns:a16="http://schemas.microsoft.com/office/drawing/2014/main" id="{2E1451AF-0A2E-E721-9981-26F2A48E537E}"/>
                </a:ext>
              </a:extLst>
            </p:cNvPr>
            <p:cNvSpPr/>
            <p:nvPr/>
          </p:nvSpPr>
          <p:spPr>
            <a:xfrm>
              <a:off x="4675680" y="2462760"/>
              <a:ext cx="124560" cy="14760"/>
            </a:xfrm>
            <a:custGeom>
              <a:avLst/>
              <a:gdLst/>
              <a:ahLst/>
              <a:cxnLst/>
              <a:rect l="l" t="t" r="r" b="b"/>
              <a:pathLst>
                <a:path w="346" h="41" extrusionOk="0">
                  <a:moveTo>
                    <a:pt x="346" y="1"/>
                  </a:moveTo>
                  <a:cubicBezTo>
                    <a:pt x="346" y="5"/>
                    <a:pt x="269" y="17"/>
                    <a:pt x="173" y="27"/>
                  </a:cubicBezTo>
                  <a:cubicBezTo>
                    <a:pt x="78" y="38"/>
                    <a:pt x="0" y="43"/>
                    <a:pt x="0" y="40"/>
                  </a:cubicBezTo>
                  <a:cubicBezTo>
                    <a:pt x="-1" y="36"/>
                    <a:pt x="76" y="25"/>
                    <a:pt x="172" y="14"/>
                  </a:cubicBezTo>
                  <a:cubicBezTo>
                    <a:pt x="268" y="3"/>
                    <a:pt x="345" y="-2"/>
                    <a:pt x="34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8" name="Google Shape;3352;p67">
              <a:extLst>
                <a:ext uri="{FF2B5EF4-FFF2-40B4-BE49-F238E27FC236}">
                  <a16:creationId xmlns:a16="http://schemas.microsoft.com/office/drawing/2014/main" id="{DCD09CB2-6D67-7179-74EA-C6A712FF96BC}"/>
                </a:ext>
              </a:extLst>
            </p:cNvPr>
            <p:cNvSpPr/>
            <p:nvPr/>
          </p:nvSpPr>
          <p:spPr>
            <a:xfrm>
              <a:off x="5820480" y="2189880"/>
              <a:ext cx="71280" cy="104400"/>
            </a:xfrm>
            <a:custGeom>
              <a:avLst/>
              <a:gdLst/>
              <a:ahLst/>
              <a:cxnLst/>
              <a:rect l="l" t="t" r="r" b="b"/>
              <a:pathLst>
                <a:path w="198" h="290" extrusionOk="0">
                  <a:moveTo>
                    <a:pt x="0" y="290"/>
                  </a:moveTo>
                  <a:cubicBezTo>
                    <a:pt x="-3" y="288"/>
                    <a:pt x="39" y="221"/>
                    <a:pt x="93" y="141"/>
                  </a:cubicBezTo>
                  <a:cubicBezTo>
                    <a:pt x="147" y="61"/>
                    <a:pt x="194" y="-2"/>
                    <a:pt x="197" y="0"/>
                  </a:cubicBezTo>
                  <a:cubicBezTo>
                    <a:pt x="200" y="2"/>
                    <a:pt x="158" y="68"/>
                    <a:pt x="104" y="149"/>
                  </a:cubicBezTo>
                  <a:cubicBezTo>
                    <a:pt x="50" y="229"/>
                    <a:pt x="3" y="292"/>
                    <a:pt x="0" y="29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9" name="Google Shape;3353;p67">
              <a:extLst>
                <a:ext uri="{FF2B5EF4-FFF2-40B4-BE49-F238E27FC236}">
                  <a16:creationId xmlns:a16="http://schemas.microsoft.com/office/drawing/2014/main" id="{5815359D-9F11-B499-C836-2500C3F6B61F}"/>
                </a:ext>
              </a:extLst>
            </p:cNvPr>
            <p:cNvSpPr/>
            <p:nvPr/>
          </p:nvSpPr>
          <p:spPr>
            <a:xfrm>
              <a:off x="5800320" y="2206800"/>
              <a:ext cx="91080" cy="87480"/>
            </a:xfrm>
            <a:custGeom>
              <a:avLst/>
              <a:gdLst/>
              <a:ahLst/>
              <a:cxnLst/>
              <a:rect l="l" t="t" r="r" b="b"/>
              <a:pathLst>
                <a:path w="253" h="243" extrusionOk="0">
                  <a:moveTo>
                    <a:pt x="253" y="243"/>
                  </a:moveTo>
                  <a:cubicBezTo>
                    <a:pt x="250" y="246"/>
                    <a:pt x="192" y="192"/>
                    <a:pt x="127" y="119"/>
                  </a:cubicBezTo>
                  <a:cubicBezTo>
                    <a:pt x="62" y="49"/>
                    <a:pt x="-3" y="3"/>
                    <a:pt x="0" y="0"/>
                  </a:cubicBezTo>
                  <a:cubicBezTo>
                    <a:pt x="1" y="-2"/>
                    <a:pt x="18" y="8"/>
                    <a:pt x="44" y="27"/>
                  </a:cubicBezTo>
                  <a:cubicBezTo>
                    <a:pt x="70" y="46"/>
                    <a:pt x="104" y="74"/>
                    <a:pt x="137" y="110"/>
                  </a:cubicBezTo>
                  <a:cubicBezTo>
                    <a:pt x="170" y="146"/>
                    <a:pt x="198" y="180"/>
                    <a:pt x="220" y="203"/>
                  </a:cubicBezTo>
                  <a:cubicBezTo>
                    <a:pt x="241" y="227"/>
                    <a:pt x="254" y="242"/>
                    <a:pt x="253" y="24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0" name="Google Shape;3354;p67">
              <a:extLst>
                <a:ext uri="{FF2B5EF4-FFF2-40B4-BE49-F238E27FC236}">
                  <a16:creationId xmlns:a16="http://schemas.microsoft.com/office/drawing/2014/main" id="{736325B7-F049-842A-F187-6D12952BE55E}"/>
                </a:ext>
              </a:extLst>
            </p:cNvPr>
            <p:cNvSpPr/>
            <p:nvPr/>
          </p:nvSpPr>
          <p:spPr>
            <a:xfrm>
              <a:off x="4761360" y="1156320"/>
              <a:ext cx="82440" cy="208080"/>
            </a:xfrm>
            <a:custGeom>
              <a:avLst/>
              <a:gdLst/>
              <a:ahLst/>
              <a:cxnLst/>
              <a:rect l="l" t="t" r="r" b="b"/>
              <a:pathLst>
                <a:path w="229" h="578" extrusionOk="0">
                  <a:moveTo>
                    <a:pt x="123" y="563"/>
                  </a:moveTo>
                  <a:cubicBezTo>
                    <a:pt x="124" y="561"/>
                    <a:pt x="134" y="576"/>
                    <a:pt x="159" y="573"/>
                  </a:cubicBezTo>
                  <a:cubicBezTo>
                    <a:pt x="171" y="572"/>
                    <a:pt x="186" y="566"/>
                    <a:pt x="198" y="554"/>
                  </a:cubicBezTo>
                  <a:cubicBezTo>
                    <a:pt x="210" y="542"/>
                    <a:pt x="217" y="522"/>
                    <a:pt x="219" y="500"/>
                  </a:cubicBezTo>
                  <a:cubicBezTo>
                    <a:pt x="221" y="477"/>
                    <a:pt x="218" y="453"/>
                    <a:pt x="214" y="426"/>
                  </a:cubicBezTo>
                  <a:cubicBezTo>
                    <a:pt x="211" y="399"/>
                    <a:pt x="208" y="370"/>
                    <a:pt x="205" y="340"/>
                  </a:cubicBezTo>
                  <a:cubicBezTo>
                    <a:pt x="198" y="280"/>
                    <a:pt x="191" y="214"/>
                    <a:pt x="183" y="144"/>
                  </a:cubicBezTo>
                  <a:cubicBezTo>
                    <a:pt x="178" y="96"/>
                    <a:pt x="174" y="50"/>
                    <a:pt x="169" y="7"/>
                  </a:cubicBezTo>
                  <a:cubicBezTo>
                    <a:pt x="169" y="4"/>
                    <a:pt x="171" y="0"/>
                    <a:pt x="175" y="0"/>
                  </a:cubicBezTo>
                  <a:cubicBezTo>
                    <a:pt x="177" y="0"/>
                    <a:pt x="180" y="1"/>
                    <a:pt x="181" y="3"/>
                  </a:cubicBezTo>
                  <a:cubicBezTo>
                    <a:pt x="196" y="28"/>
                    <a:pt x="197" y="58"/>
                    <a:pt x="189" y="83"/>
                  </a:cubicBezTo>
                  <a:cubicBezTo>
                    <a:pt x="181" y="108"/>
                    <a:pt x="165" y="129"/>
                    <a:pt x="146" y="142"/>
                  </a:cubicBezTo>
                  <a:cubicBezTo>
                    <a:pt x="126" y="155"/>
                    <a:pt x="102" y="159"/>
                    <a:pt x="82" y="154"/>
                  </a:cubicBezTo>
                  <a:cubicBezTo>
                    <a:pt x="61" y="150"/>
                    <a:pt x="45" y="139"/>
                    <a:pt x="33" y="128"/>
                  </a:cubicBezTo>
                  <a:cubicBezTo>
                    <a:pt x="8" y="104"/>
                    <a:pt x="0" y="75"/>
                    <a:pt x="0" y="57"/>
                  </a:cubicBezTo>
                  <a:cubicBezTo>
                    <a:pt x="0" y="48"/>
                    <a:pt x="1" y="41"/>
                    <a:pt x="3" y="37"/>
                  </a:cubicBezTo>
                  <a:cubicBezTo>
                    <a:pt x="4" y="32"/>
                    <a:pt x="5" y="30"/>
                    <a:pt x="5" y="30"/>
                  </a:cubicBezTo>
                  <a:cubicBezTo>
                    <a:pt x="7" y="30"/>
                    <a:pt x="3" y="40"/>
                    <a:pt x="5" y="57"/>
                  </a:cubicBezTo>
                  <a:cubicBezTo>
                    <a:pt x="6" y="74"/>
                    <a:pt x="14" y="100"/>
                    <a:pt x="38" y="122"/>
                  </a:cubicBezTo>
                  <a:cubicBezTo>
                    <a:pt x="50" y="132"/>
                    <a:pt x="65" y="141"/>
                    <a:pt x="84" y="145"/>
                  </a:cubicBezTo>
                  <a:cubicBezTo>
                    <a:pt x="102" y="148"/>
                    <a:pt x="122" y="144"/>
                    <a:pt x="140" y="132"/>
                  </a:cubicBezTo>
                  <a:cubicBezTo>
                    <a:pt x="157" y="121"/>
                    <a:pt x="171" y="102"/>
                    <a:pt x="177" y="79"/>
                  </a:cubicBezTo>
                  <a:cubicBezTo>
                    <a:pt x="185" y="57"/>
                    <a:pt x="183" y="31"/>
                    <a:pt x="170" y="10"/>
                  </a:cubicBezTo>
                  <a:lnTo>
                    <a:pt x="182" y="6"/>
                  </a:lnTo>
                  <a:cubicBezTo>
                    <a:pt x="187" y="49"/>
                    <a:pt x="192" y="95"/>
                    <a:pt x="197" y="143"/>
                  </a:cubicBezTo>
                  <a:cubicBezTo>
                    <a:pt x="204" y="212"/>
                    <a:pt x="211" y="278"/>
                    <a:pt x="217" y="339"/>
                  </a:cubicBezTo>
                  <a:cubicBezTo>
                    <a:pt x="220" y="369"/>
                    <a:pt x="223" y="398"/>
                    <a:pt x="225" y="425"/>
                  </a:cubicBezTo>
                  <a:cubicBezTo>
                    <a:pt x="228" y="451"/>
                    <a:pt x="231" y="477"/>
                    <a:pt x="228" y="501"/>
                  </a:cubicBezTo>
                  <a:cubicBezTo>
                    <a:pt x="226" y="524"/>
                    <a:pt x="218" y="546"/>
                    <a:pt x="203" y="559"/>
                  </a:cubicBezTo>
                  <a:cubicBezTo>
                    <a:pt x="189" y="572"/>
                    <a:pt x="173" y="578"/>
                    <a:pt x="159" y="578"/>
                  </a:cubicBezTo>
                  <a:cubicBezTo>
                    <a:pt x="146" y="579"/>
                    <a:pt x="136" y="575"/>
                    <a:pt x="130" y="571"/>
                  </a:cubicBezTo>
                  <a:cubicBezTo>
                    <a:pt x="124" y="567"/>
                    <a:pt x="123" y="563"/>
                    <a:pt x="123" y="56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1" name="Google Shape;3355;p67">
              <a:extLst>
                <a:ext uri="{FF2B5EF4-FFF2-40B4-BE49-F238E27FC236}">
                  <a16:creationId xmlns:a16="http://schemas.microsoft.com/office/drawing/2014/main" id="{D0F95708-61F9-782A-1F84-F0184D0AEBD6}"/>
                </a:ext>
              </a:extLst>
            </p:cNvPr>
            <p:cNvSpPr/>
            <p:nvPr/>
          </p:nvSpPr>
          <p:spPr>
            <a:xfrm>
              <a:off x="4908960" y="1172880"/>
              <a:ext cx="4680" cy="996840"/>
            </a:xfrm>
            <a:custGeom>
              <a:avLst/>
              <a:gdLst/>
              <a:ahLst/>
              <a:cxnLst/>
              <a:rect l="l" t="t" r="r" b="b"/>
              <a:pathLst>
                <a:path w="13" h="2769" extrusionOk="0">
                  <a:moveTo>
                    <a:pt x="6" y="2769"/>
                  </a:moveTo>
                  <a:cubicBezTo>
                    <a:pt x="3" y="2769"/>
                    <a:pt x="0" y="2149"/>
                    <a:pt x="0" y="1384"/>
                  </a:cubicBezTo>
                  <a:cubicBezTo>
                    <a:pt x="0" y="619"/>
                    <a:pt x="3" y="0"/>
                    <a:pt x="6" y="0"/>
                  </a:cubicBezTo>
                  <a:cubicBezTo>
                    <a:pt x="10" y="0"/>
                    <a:pt x="13" y="619"/>
                    <a:pt x="13" y="1384"/>
                  </a:cubicBezTo>
                  <a:cubicBezTo>
                    <a:pt x="13" y="2149"/>
                    <a:pt x="10" y="2769"/>
                    <a:pt x="6" y="276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2" name="Google Shape;3356;p67">
              <a:extLst>
                <a:ext uri="{FF2B5EF4-FFF2-40B4-BE49-F238E27FC236}">
                  <a16:creationId xmlns:a16="http://schemas.microsoft.com/office/drawing/2014/main" id="{22ADD86A-1879-C114-2B00-B736F44065CA}"/>
                </a:ext>
              </a:extLst>
            </p:cNvPr>
            <p:cNvSpPr/>
            <p:nvPr/>
          </p:nvSpPr>
          <p:spPr>
            <a:xfrm>
              <a:off x="4569480" y="2176200"/>
              <a:ext cx="340560" cy="201960"/>
            </a:xfrm>
            <a:custGeom>
              <a:avLst/>
              <a:gdLst/>
              <a:ahLst/>
              <a:cxnLst/>
              <a:rect l="l" t="t" r="r" b="b"/>
              <a:pathLst>
                <a:path w="946" h="561" extrusionOk="0">
                  <a:moveTo>
                    <a:pt x="946" y="0"/>
                  </a:moveTo>
                  <a:cubicBezTo>
                    <a:pt x="947" y="1"/>
                    <a:pt x="934" y="10"/>
                    <a:pt x="912" y="27"/>
                  </a:cubicBezTo>
                  <a:cubicBezTo>
                    <a:pt x="889" y="43"/>
                    <a:pt x="856" y="65"/>
                    <a:pt x="814" y="92"/>
                  </a:cubicBezTo>
                  <a:cubicBezTo>
                    <a:pt x="730" y="146"/>
                    <a:pt x="612" y="217"/>
                    <a:pt x="479" y="291"/>
                  </a:cubicBezTo>
                  <a:cubicBezTo>
                    <a:pt x="348" y="365"/>
                    <a:pt x="229" y="432"/>
                    <a:pt x="141" y="482"/>
                  </a:cubicBezTo>
                  <a:cubicBezTo>
                    <a:pt x="99" y="506"/>
                    <a:pt x="65" y="526"/>
                    <a:pt x="38" y="541"/>
                  </a:cubicBezTo>
                  <a:cubicBezTo>
                    <a:pt x="14" y="555"/>
                    <a:pt x="1" y="562"/>
                    <a:pt x="0" y="561"/>
                  </a:cubicBezTo>
                  <a:cubicBezTo>
                    <a:pt x="0" y="560"/>
                    <a:pt x="12" y="552"/>
                    <a:pt x="36" y="536"/>
                  </a:cubicBezTo>
                  <a:cubicBezTo>
                    <a:pt x="59" y="521"/>
                    <a:pt x="93" y="500"/>
                    <a:pt x="136" y="474"/>
                  </a:cubicBezTo>
                  <a:cubicBezTo>
                    <a:pt x="221" y="423"/>
                    <a:pt x="341" y="354"/>
                    <a:pt x="473" y="280"/>
                  </a:cubicBezTo>
                  <a:cubicBezTo>
                    <a:pt x="605" y="205"/>
                    <a:pt x="724" y="136"/>
                    <a:pt x="809" y="84"/>
                  </a:cubicBezTo>
                  <a:cubicBezTo>
                    <a:pt x="849" y="59"/>
                    <a:pt x="883" y="38"/>
                    <a:pt x="909" y="22"/>
                  </a:cubicBezTo>
                  <a:cubicBezTo>
                    <a:pt x="932" y="7"/>
                    <a:pt x="946" y="0"/>
                    <a:pt x="94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3" name="Google Shape;3357;p67">
              <a:extLst>
                <a:ext uri="{FF2B5EF4-FFF2-40B4-BE49-F238E27FC236}">
                  <a16:creationId xmlns:a16="http://schemas.microsoft.com/office/drawing/2014/main" id="{24EBD1C7-C670-A2A6-0DA2-EAAF73C91DEF}"/>
                </a:ext>
              </a:extLst>
            </p:cNvPr>
            <p:cNvSpPr/>
            <p:nvPr/>
          </p:nvSpPr>
          <p:spPr>
            <a:xfrm>
              <a:off x="4910040" y="2174040"/>
              <a:ext cx="927360" cy="4680"/>
            </a:xfrm>
            <a:custGeom>
              <a:avLst/>
              <a:gdLst/>
              <a:ahLst/>
              <a:cxnLst/>
              <a:rect l="l" t="t" r="r" b="b"/>
              <a:pathLst>
                <a:path w="2576" h="13" extrusionOk="0">
                  <a:moveTo>
                    <a:pt x="2576" y="6"/>
                  </a:moveTo>
                  <a:cubicBezTo>
                    <a:pt x="2576" y="10"/>
                    <a:pt x="1999" y="13"/>
                    <a:pt x="1288" y="13"/>
                  </a:cubicBezTo>
                  <a:cubicBezTo>
                    <a:pt x="576" y="13"/>
                    <a:pt x="0" y="10"/>
                    <a:pt x="0" y="6"/>
                  </a:cubicBezTo>
                  <a:cubicBezTo>
                    <a:pt x="0" y="3"/>
                    <a:pt x="576" y="0"/>
                    <a:pt x="1288" y="0"/>
                  </a:cubicBezTo>
                  <a:cubicBezTo>
                    <a:pt x="1999" y="0"/>
                    <a:pt x="2576" y="3"/>
                    <a:pt x="2576"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4" name="Google Shape;3358;p67">
              <a:extLst>
                <a:ext uri="{FF2B5EF4-FFF2-40B4-BE49-F238E27FC236}">
                  <a16:creationId xmlns:a16="http://schemas.microsoft.com/office/drawing/2014/main" id="{06C62A53-7AA4-F860-2DDE-56D5F3F75DF6}"/>
                </a:ext>
              </a:extLst>
            </p:cNvPr>
            <p:cNvSpPr/>
            <p:nvPr/>
          </p:nvSpPr>
          <p:spPr>
            <a:xfrm>
              <a:off x="4753800" y="1751760"/>
              <a:ext cx="5040" cy="46080"/>
            </a:xfrm>
            <a:custGeom>
              <a:avLst/>
              <a:gdLst/>
              <a:ahLst/>
              <a:cxnLst/>
              <a:rect l="l" t="t" r="r" b="b"/>
              <a:pathLst>
                <a:path w="14" h="128" extrusionOk="0">
                  <a:moveTo>
                    <a:pt x="7" y="128"/>
                  </a:moveTo>
                  <a:cubicBezTo>
                    <a:pt x="3" y="128"/>
                    <a:pt x="0" y="100"/>
                    <a:pt x="0" y="64"/>
                  </a:cubicBezTo>
                  <a:cubicBezTo>
                    <a:pt x="0" y="29"/>
                    <a:pt x="3" y="0"/>
                    <a:pt x="7" y="0"/>
                  </a:cubicBezTo>
                  <a:cubicBezTo>
                    <a:pt x="11" y="0"/>
                    <a:pt x="14" y="29"/>
                    <a:pt x="14" y="64"/>
                  </a:cubicBezTo>
                  <a:cubicBezTo>
                    <a:pt x="13" y="100"/>
                    <a:pt x="10" y="128"/>
                    <a:pt x="7" y="1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5" name="Google Shape;3359;p67">
              <a:extLst>
                <a:ext uri="{FF2B5EF4-FFF2-40B4-BE49-F238E27FC236}">
                  <a16:creationId xmlns:a16="http://schemas.microsoft.com/office/drawing/2014/main" id="{35B9DE56-32DF-01CF-4157-B4FBD87042BC}"/>
                </a:ext>
              </a:extLst>
            </p:cNvPr>
            <p:cNvSpPr/>
            <p:nvPr/>
          </p:nvSpPr>
          <p:spPr>
            <a:xfrm>
              <a:off x="4753440" y="1843920"/>
              <a:ext cx="4680" cy="46080"/>
            </a:xfrm>
            <a:custGeom>
              <a:avLst/>
              <a:gdLst/>
              <a:ahLst/>
              <a:cxnLst/>
              <a:rect l="l" t="t" r="r" b="b"/>
              <a:pathLst>
                <a:path w="13" h="128" extrusionOk="0">
                  <a:moveTo>
                    <a:pt x="6" y="128"/>
                  </a:moveTo>
                  <a:cubicBezTo>
                    <a:pt x="3" y="128"/>
                    <a:pt x="0" y="99"/>
                    <a:pt x="0" y="64"/>
                  </a:cubicBezTo>
                  <a:cubicBezTo>
                    <a:pt x="0" y="29"/>
                    <a:pt x="4" y="0"/>
                    <a:pt x="7" y="0"/>
                  </a:cubicBezTo>
                  <a:cubicBezTo>
                    <a:pt x="11" y="0"/>
                    <a:pt x="14" y="29"/>
                    <a:pt x="13" y="64"/>
                  </a:cubicBezTo>
                  <a:cubicBezTo>
                    <a:pt x="13" y="99"/>
                    <a:pt x="10" y="128"/>
                    <a:pt x="6" y="1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6" name="Google Shape;3360;p67">
              <a:extLst>
                <a:ext uri="{FF2B5EF4-FFF2-40B4-BE49-F238E27FC236}">
                  <a16:creationId xmlns:a16="http://schemas.microsoft.com/office/drawing/2014/main" id="{72EB01EC-0EE7-9F25-AA13-D411BF301D14}"/>
                </a:ext>
              </a:extLst>
            </p:cNvPr>
            <p:cNvSpPr/>
            <p:nvPr/>
          </p:nvSpPr>
          <p:spPr>
            <a:xfrm>
              <a:off x="4752720" y="1936080"/>
              <a:ext cx="4680" cy="46080"/>
            </a:xfrm>
            <a:custGeom>
              <a:avLst/>
              <a:gdLst/>
              <a:ahLst/>
              <a:cxnLst/>
              <a:rect l="l" t="t" r="r" b="b"/>
              <a:pathLst>
                <a:path w="13" h="128" extrusionOk="0">
                  <a:moveTo>
                    <a:pt x="6" y="128"/>
                  </a:moveTo>
                  <a:cubicBezTo>
                    <a:pt x="2" y="128"/>
                    <a:pt x="0" y="99"/>
                    <a:pt x="0" y="64"/>
                  </a:cubicBezTo>
                  <a:cubicBezTo>
                    <a:pt x="0" y="29"/>
                    <a:pt x="4" y="0"/>
                    <a:pt x="7" y="0"/>
                  </a:cubicBezTo>
                  <a:cubicBezTo>
                    <a:pt x="11" y="0"/>
                    <a:pt x="14" y="29"/>
                    <a:pt x="13" y="64"/>
                  </a:cubicBezTo>
                  <a:cubicBezTo>
                    <a:pt x="13" y="99"/>
                    <a:pt x="10" y="128"/>
                    <a:pt x="6" y="1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7" name="Google Shape;3361;p67">
              <a:extLst>
                <a:ext uri="{FF2B5EF4-FFF2-40B4-BE49-F238E27FC236}">
                  <a16:creationId xmlns:a16="http://schemas.microsoft.com/office/drawing/2014/main" id="{FF692EC4-50F1-E141-8E09-D5528426A24F}"/>
                </a:ext>
              </a:extLst>
            </p:cNvPr>
            <p:cNvSpPr/>
            <p:nvPr/>
          </p:nvSpPr>
          <p:spPr>
            <a:xfrm>
              <a:off x="4751640" y="2028240"/>
              <a:ext cx="5040" cy="46080"/>
            </a:xfrm>
            <a:custGeom>
              <a:avLst/>
              <a:gdLst/>
              <a:ahLst/>
              <a:cxnLst/>
              <a:rect l="l" t="t" r="r" b="b"/>
              <a:pathLst>
                <a:path w="14" h="128" extrusionOk="0">
                  <a:moveTo>
                    <a:pt x="7" y="128"/>
                  </a:moveTo>
                  <a:cubicBezTo>
                    <a:pt x="3" y="128"/>
                    <a:pt x="0" y="99"/>
                    <a:pt x="0" y="64"/>
                  </a:cubicBezTo>
                  <a:cubicBezTo>
                    <a:pt x="1" y="28"/>
                    <a:pt x="4" y="0"/>
                    <a:pt x="8" y="0"/>
                  </a:cubicBezTo>
                  <a:cubicBezTo>
                    <a:pt x="11" y="0"/>
                    <a:pt x="14" y="29"/>
                    <a:pt x="14" y="64"/>
                  </a:cubicBezTo>
                  <a:cubicBezTo>
                    <a:pt x="13" y="99"/>
                    <a:pt x="10" y="128"/>
                    <a:pt x="7" y="1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8" name="Google Shape;3362;p67">
              <a:extLst>
                <a:ext uri="{FF2B5EF4-FFF2-40B4-BE49-F238E27FC236}">
                  <a16:creationId xmlns:a16="http://schemas.microsoft.com/office/drawing/2014/main" id="{3D3686C4-4477-7E5A-0C33-554E021BA27F}"/>
                </a:ext>
              </a:extLst>
            </p:cNvPr>
            <p:cNvSpPr/>
            <p:nvPr/>
          </p:nvSpPr>
          <p:spPr>
            <a:xfrm>
              <a:off x="4750920" y="2120400"/>
              <a:ext cx="5040" cy="46080"/>
            </a:xfrm>
            <a:custGeom>
              <a:avLst/>
              <a:gdLst/>
              <a:ahLst/>
              <a:cxnLst/>
              <a:rect l="l" t="t" r="r" b="b"/>
              <a:pathLst>
                <a:path w="14" h="128" extrusionOk="0">
                  <a:moveTo>
                    <a:pt x="6" y="128"/>
                  </a:moveTo>
                  <a:cubicBezTo>
                    <a:pt x="3" y="128"/>
                    <a:pt x="0" y="99"/>
                    <a:pt x="0" y="64"/>
                  </a:cubicBezTo>
                  <a:cubicBezTo>
                    <a:pt x="1" y="28"/>
                    <a:pt x="4" y="0"/>
                    <a:pt x="7" y="0"/>
                  </a:cubicBezTo>
                  <a:cubicBezTo>
                    <a:pt x="11" y="0"/>
                    <a:pt x="14" y="28"/>
                    <a:pt x="14" y="64"/>
                  </a:cubicBezTo>
                  <a:cubicBezTo>
                    <a:pt x="13" y="99"/>
                    <a:pt x="10" y="128"/>
                    <a:pt x="6" y="1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9" name="Google Shape;3363;p67">
              <a:extLst>
                <a:ext uri="{FF2B5EF4-FFF2-40B4-BE49-F238E27FC236}">
                  <a16:creationId xmlns:a16="http://schemas.microsoft.com/office/drawing/2014/main" id="{18E1B290-E7BA-076D-F9D4-0CBE74035478}"/>
                </a:ext>
              </a:extLst>
            </p:cNvPr>
            <p:cNvSpPr/>
            <p:nvPr/>
          </p:nvSpPr>
          <p:spPr>
            <a:xfrm>
              <a:off x="4750560" y="2212560"/>
              <a:ext cx="4680" cy="45720"/>
            </a:xfrm>
            <a:custGeom>
              <a:avLst/>
              <a:gdLst/>
              <a:ahLst/>
              <a:cxnLst/>
              <a:rect l="l" t="t" r="r" b="b"/>
              <a:pathLst>
                <a:path w="13" h="127" extrusionOk="0">
                  <a:moveTo>
                    <a:pt x="6" y="127"/>
                  </a:moveTo>
                  <a:cubicBezTo>
                    <a:pt x="3" y="127"/>
                    <a:pt x="0" y="99"/>
                    <a:pt x="0" y="64"/>
                  </a:cubicBezTo>
                  <a:cubicBezTo>
                    <a:pt x="0" y="28"/>
                    <a:pt x="3" y="0"/>
                    <a:pt x="7" y="0"/>
                  </a:cubicBezTo>
                  <a:cubicBezTo>
                    <a:pt x="10" y="0"/>
                    <a:pt x="13" y="28"/>
                    <a:pt x="13" y="64"/>
                  </a:cubicBezTo>
                  <a:cubicBezTo>
                    <a:pt x="13" y="99"/>
                    <a:pt x="10" y="127"/>
                    <a:pt x="6" y="12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0" name="Google Shape;3364;p67">
              <a:extLst>
                <a:ext uri="{FF2B5EF4-FFF2-40B4-BE49-F238E27FC236}">
                  <a16:creationId xmlns:a16="http://schemas.microsoft.com/office/drawing/2014/main" id="{71E31FD3-3C4B-6B61-3B95-8850B49C48C6}"/>
                </a:ext>
              </a:extLst>
            </p:cNvPr>
            <p:cNvSpPr/>
            <p:nvPr/>
          </p:nvSpPr>
          <p:spPr>
            <a:xfrm>
              <a:off x="4752720" y="2269800"/>
              <a:ext cx="46080" cy="4680"/>
            </a:xfrm>
            <a:custGeom>
              <a:avLst/>
              <a:gdLst/>
              <a:ahLst/>
              <a:cxnLst/>
              <a:rect l="l" t="t" r="r" b="b"/>
              <a:pathLst>
                <a:path w="128" h="13" extrusionOk="0">
                  <a:moveTo>
                    <a:pt x="128" y="7"/>
                  </a:moveTo>
                  <a:cubicBezTo>
                    <a:pt x="128" y="10"/>
                    <a:pt x="100" y="13"/>
                    <a:pt x="64" y="13"/>
                  </a:cubicBezTo>
                  <a:cubicBezTo>
                    <a:pt x="29" y="13"/>
                    <a:pt x="0" y="10"/>
                    <a:pt x="0" y="7"/>
                  </a:cubicBezTo>
                  <a:cubicBezTo>
                    <a:pt x="0" y="3"/>
                    <a:pt x="29" y="0"/>
                    <a:pt x="64" y="0"/>
                  </a:cubicBezTo>
                  <a:cubicBezTo>
                    <a:pt x="100"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1" name="Google Shape;3365;p67">
              <a:extLst>
                <a:ext uri="{FF2B5EF4-FFF2-40B4-BE49-F238E27FC236}">
                  <a16:creationId xmlns:a16="http://schemas.microsoft.com/office/drawing/2014/main" id="{9FE43CA2-F962-2847-1CF5-9B91090906A5}"/>
                </a:ext>
              </a:extLst>
            </p:cNvPr>
            <p:cNvSpPr/>
            <p:nvPr/>
          </p:nvSpPr>
          <p:spPr>
            <a:xfrm>
              <a:off x="4844880" y="2269800"/>
              <a:ext cx="45720" cy="4680"/>
            </a:xfrm>
            <a:custGeom>
              <a:avLst/>
              <a:gdLst/>
              <a:ahLst/>
              <a:cxnLst/>
              <a:rect l="l" t="t" r="r" b="b"/>
              <a:pathLst>
                <a:path w="127" h="13" extrusionOk="0">
                  <a:moveTo>
                    <a:pt x="127" y="7"/>
                  </a:moveTo>
                  <a:cubicBezTo>
                    <a:pt x="127" y="10"/>
                    <a:pt x="99" y="13"/>
                    <a:pt x="64" y="13"/>
                  </a:cubicBezTo>
                  <a:cubicBezTo>
                    <a:pt x="28" y="13"/>
                    <a:pt x="0" y="10"/>
                    <a:pt x="0" y="7"/>
                  </a:cubicBezTo>
                  <a:cubicBezTo>
                    <a:pt x="0" y="3"/>
                    <a:pt x="28" y="0"/>
                    <a:pt x="64" y="0"/>
                  </a:cubicBezTo>
                  <a:cubicBezTo>
                    <a:pt x="99" y="0"/>
                    <a:pt x="127" y="3"/>
                    <a:pt x="127"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2" name="Google Shape;3366;p67">
              <a:extLst>
                <a:ext uri="{FF2B5EF4-FFF2-40B4-BE49-F238E27FC236}">
                  <a16:creationId xmlns:a16="http://schemas.microsoft.com/office/drawing/2014/main" id="{D224E203-4F99-961A-90FE-1E4784E88094}"/>
                </a:ext>
              </a:extLst>
            </p:cNvPr>
            <p:cNvSpPr/>
            <p:nvPr/>
          </p:nvSpPr>
          <p:spPr>
            <a:xfrm>
              <a:off x="4936680" y="2269800"/>
              <a:ext cx="46080" cy="4680"/>
            </a:xfrm>
            <a:custGeom>
              <a:avLst/>
              <a:gdLst/>
              <a:ahLst/>
              <a:cxnLst/>
              <a:rect l="l" t="t" r="r" b="b"/>
              <a:pathLst>
                <a:path w="128" h="13" extrusionOk="0">
                  <a:moveTo>
                    <a:pt x="128" y="7"/>
                  </a:moveTo>
                  <a:cubicBezTo>
                    <a:pt x="128" y="10"/>
                    <a:pt x="100" y="13"/>
                    <a:pt x="64" y="13"/>
                  </a:cubicBezTo>
                  <a:cubicBezTo>
                    <a:pt x="29" y="13"/>
                    <a:pt x="0" y="10"/>
                    <a:pt x="0" y="7"/>
                  </a:cubicBezTo>
                  <a:cubicBezTo>
                    <a:pt x="0" y="3"/>
                    <a:pt x="29" y="0"/>
                    <a:pt x="64" y="0"/>
                  </a:cubicBezTo>
                  <a:cubicBezTo>
                    <a:pt x="100"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3" name="Google Shape;3367;p67">
              <a:extLst>
                <a:ext uri="{FF2B5EF4-FFF2-40B4-BE49-F238E27FC236}">
                  <a16:creationId xmlns:a16="http://schemas.microsoft.com/office/drawing/2014/main" id="{BF30F6F9-496E-F0F6-12FA-744BC950B5EA}"/>
                </a:ext>
              </a:extLst>
            </p:cNvPr>
            <p:cNvSpPr/>
            <p:nvPr/>
          </p:nvSpPr>
          <p:spPr>
            <a:xfrm>
              <a:off x="5028840" y="2269800"/>
              <a:ext cx="45720" cy="4680"/>
            </a:xfrm>
            <a:custGeom>
              <a:avLst/>
              <a:gdLst/>
              <a:ahLst/>
              <a:cxnLst/>
              <a:rect l="l" t="t" r="r" b="b"/>
              <a:pathLst>
                <a:path w="127" h="13" extrusionOk="0">
                  <a:moveTo>
                    <a:pt x="127" y="7"/>
                  </a:moveTo>
                  <a:cubicBezTo>
                    <a:pt x="127" y="10"/>
                    <a:pt x="98" y="13"/>
                    <a:pt x="63" y="13"/>
                  </a:cubicBezTo>
                  <a:cubicBezTo>
                    <a:pt x="28" y="13"/>
                    <a:pt x="0" y="10"/>
                    <a:pt x="0" y="7"/>
                  </a:cubicBezTo>
                  <a:cubicBezTo>
                    <a:pt x="0" y="3"/>
                    <a:pt x="28" y="0"/>
                    <a:pt x="63" y="0"/>
                  </a:cubicBezTo>
                  <a:cubicBezTo>
                    <a:pt x="98" y="0"/>
                    <a:pt x="127" y="3"/>
                    <a:pt x="127"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4" name="Google Shape;3368;p67">
              <a:extLst>
                <a:ext uri="{FF2B5EF4-FFF2-40B4-BE49-F238E27FC236}">
                  <a16:creationId xmlns:a16="http://schemas.microsoft.com/office/drawing/2014/main" id="{4C94051D-AAE1-78FB-9A43-EDD3574049C4}"/>
                </a:ext>
              </a:extLst>
            </p:cNvPr>
            <p:cNvSpPr/>
            <p:nvPr/>
          </p:nvSpPr>
          <p:spPr>
            <a:xfrm>
              <a:off x="5120640" y="2269800"/>
              <a:ext cx="46080" cy="4680"/>
            </a:xfrm>
            <a:custGeom>
              <a:avLst/>
              <a:gdLst/>
              <a:ahLst/>
              <a:cxnLst/>
              <a:rect l="l" t="t" r="r" b="b"/>
              <a:pathLst>
                <a:path w="128" h="13" extrusionOk="0">
                  <a:moveTo>
                    <a:pt x="128" y="7"/>
                  </a:moveTo>
                  <a:cubicBezTo>
                    <a:pt x="128" y="10"/>
                    <a:pt x="99" y="13"/>
                    <a:pt x="64" y="13"/>
                  </a:cubicBezTo>
                  <a:cubicBezTo>
                    <a:pt x="29" y="13"/>
                    <a:pt x="0" y="10"/>
                    <a:pt x="0" y="7"/>
                  </a:cubicBezTo>
                  <a:cubicBezTo>
                    <a:pt x="0" y="3"/>
                    <a:pt x="29"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5" name="Google Shape;3369;p67">
              <a:extLst>
                <a:ext uri="{FF2B5EF4-FFF2-40B4-BE49-F238E27FC236}">
                  <a16:creationId xmlns:a16="http://schemas.microsoft.com/office/drawing/2014/main" id="{5069FB1C-62C1-EC32-BC3F-E1321994E2AD}"/>
                </a:ext>
              </a:extLst>
            </p:cNvPr>
            <p:cNvSpPr/>
            <p:nvPr/>
          </p:nvSpPr>
          <p:spPr>
            <a:xfrm>
              <a:off x="5212800" y="2269800"/>
              <a:ext cx="46080" cy="4680"/>
            </a:xfrm>
            <a:custGeom>
              <a:avLst/>
              <a:gdLst/>
              <a:ahLst/>
              <a:cxnLst/>
              <a:rect l="l" t="t" r="r" b="b"/>
              <a:pathLst>
                <a:path w="128" h="13" extrusionOk="0">
                  <a:moveTo>
                    <a:pt x="128" y="7"/>
                  </a:moveTo>
                  <a:cubicBezTo>
                    <a:pt x="128" y="10"/>
                    <a:pt x="99" y="13"/>
                    <a:pt x="64" y="13"/>
                  </a:cubicBezTo>
                  <a:cubicBezTo>
                    <a:pt x="29" y="13"/>
                    <a:pt x="0" y="10"/>
                    <a:pt x="0" y="7"/>
                  </a:cubicBezTo>
                  <a:cubicBezTo>
                    <a:pt x="0" y="3"/>
                    <a:pt x="29"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6" name="Google Shape;3370;p67">
              <a:extLst>
                <a:ext uri="{FF2B5EF4-FFF2-40B4-BE49-F238E27FC236}">
                  <a16:creationId xmlns:a16="http://schemas.microsoft.com/office/drawing/2014/main" id="{17F865FC-954B-3EEE-1C94-11EDDFFB9527}"/>
                </a:ext>
              </a:extLst>
            </p:cNvPr>
            <p:cNvSpPr/>
            <p:nvPr/>
          </p:nvSpPr>
          <p:spPr>
            <a:xfrm>
              <a:off x="5304960" y="2269800"/>
              <a:ext cx="16920" cy="4680"/>
            </a:xfrm>
            <a:custGeom>
              <a:avLst/>
              <a:gdLst/>
              <a:ahLst/>
              <a:cxnLst/>
              <a:rect l="l" t="t" r="r" b="b"/>
              <a:pathLst>
                <a:path w="47" h="13" extrusionOk="0">
                  <a:moveTo>
                    <a:pt x="47" y="7"/>
                  </a:moveTo>
                  <a:cubicBezTo>
                    <a:pt x="47" y="10"/>
                    <a:pt x="37" y="13"/>
                    <a:pt x="24" y="13"/>
                  </a:cubicBezTo>
                  <a:cubicBezTo>
                    <a:pt x="11" y="13"/>
                    <a:pt x="0" y="10"/>
                    <a:pt x="0" y="7"/>
                  </a:cubicBezTo>
                  <a:cubicBezTo>
                    <a:pt x="0" y="3"/>
                    <a:pt x="11" y="0"/>
                    <a:pt x="24" y="0"/>
                  </a:cubicBezTo>
                  <a:cubicBezTo>
                    <a:pt x="37" y="0"/>
                    <a:pt x="47" y="3"/>
                    <a:pt x="47"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7" name="Google Shape;3371;p67">
              <a:extLst>
                <a:ext uri="{FF2B5EF4-FFF2-40B4-BE49-F238E27FC236}">
                  <a16:creationId xmlns:a16="http://schemas.microsoft.com/office/drawing/2014/main" id="{9F7A4C94-AF01-13E7-3738-712E6F6EF58A}"/>
                </a:ext>
              </a:extLst>
            </p:cNvPr>
            <p:cNvSpPr/>
            <p:nvPr/>
          </p:nvSpPr>
          <p:spPr>
            <a:xfrm>
              <a:off x="5319360" y="1745280"/>
              <a:ext cx="5040" cy="527040"/>
            </a:xfrm>
            <a:custGeom>
              <a:avLst/>
              <a:gdLst/>
              <a:ahLst/>
              <a:cxnLst/>
              <a:rect l="l" t="t" r="r" b="b"/>
              <a:pathLst>
                <a:path w="14" h="1464" extrusionOk="0">
                  <a:moveTo>
                    <a:pt x="7" y="1464"/>
                  </a:moveTo>
                  <a:cubicBezTo>
                    <a:pt x="3" y="1464"/>
                    <a:pt x="0" y="1136"/>
                    <a:pt x="0" y="732"/>
                  </a:cubicBezTo>
                  <a:cubicBezTo>
                    <a:pt x="0" y="327"/>
                    <a:pt x="3" y="0"/>
                    <a:pt x="7" y="0"/>
                  </a:cubicBezTo>
                  <a:cubicBezTo>
                    <a:pt x="11" y="0"/>
                    <a:pt x="14" y="327"/>
                    <a:pt x="14" y="732"/>
                  </a:cubicBezTo>
                  <a:cubicBezTo>
                    <a:pt x="14" y="1136"/>
                    <a:pt x="11" y="1464"/>
                    <a:pt x="7" y="146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8" name="Google Shape;3372;p67">
              <a:extLst>
                <a:ext uri="{FF2B5EF4-FFF2-40B4-BE49-F238E27FC236}">
                  <a16:creationId xmlns:a16="http://schemas.microsoft.com/office/drawing/2014/main" id="{97271E6A-F717-BB5D-514A-26130062DE03}"/>
                </a:ext>
              </a:extLst>
            </p:cNvPr>
            <p:cNvSpPr/>
            <p:nvPr/>
          </p:nvSpPr>
          <p:spPr>
            <a:xfrm>
              <a:off x="4753080" y="1742760"/>
              <a:ext cx="46080" cy="4680"/>
            </a:xfrm>
            <a:custGeom>
              <a:avLst/>
              <a:gdLst/>
              <a:ahLst/>
              <a:cxnLst/>
              <a:rect l="l" t="t" r="r" b="b"/>
              <a:pathLst>
                <a:path w="128" h="13" extrusionOk="0">
                  <a:moveTo>
                    <a:pt x="128" y="7"/>
                  </a:moveTo>
                  <a:cubicBezTo>
                    <a:pt x="128" y="10"/>
                    <a:pt x="99" y="13"/>
                    <a:pt x="64" y="13"/>
                  </a:cubicBezTo>
                  <a:cubicBezTo>
                    <a:pt x="28" y="13"/>
                    <a:pt x="0" y="10"/>
                    <a:pt x="0" y="7"/>
                  </a:cubicBezTo>
                  <a:cubicBezTo>
                    <a:pt x="0" y="3"/>
                    <a:pt x="28"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9" name="Google Shape;3373;p67">
              <a:extLst>
                <a:ext uri="{FF2B5EF4-FFF2-40B4-BE49-F238E27FC236}">
                  <a16:creationId xmlns:a16="http://schemas.microsoft.com/office/drawing/2014/main" id="{A7381D5A-741B-2E49-AA6F-8A971F15C4BE}"/>
                </a:ext>
              </a:extLst>
            </p:cNvPr>
            <p:cNvSpPr/>
            <p:nvPr/>
          </p:nvSpPr>
          <p:spPr>
            <a:xfrm>
              <a:off x="4844880" y="1742760"/>
              <a:ext cx="46080" cy="4680"/>
            </a:xfrm>
            <a:custGeom>
              <a:avLst/>
              <a:gdLst/>
              <a:ahLst/>
              <a:cxnLst/>
              <a:rect l="l" t="t" r="r" b="b"/>
              <a:pathLst>
                <a:path w="128" h="13" extrusionOk="0">
                  <a:moveTo>
                    <a:pt x="128" y="7"/>
                  </a:moveTo>
                  <a:cubicBezTo>
                    <a:pt x="128" y="10"/>
                    <a:pt x="100" y="13"/>
                    <a:pt x="64" y="13"/>
                  </a:cubicBezTo>
                  <a:cubicBezTo>
                    <a:pt x="29" y="13"/>
                    <a:pt x="0" y="10"/>
                    <a:pt x="0" y="7"/>
                  </a:cubicBezTo>
                  <a:cubicBezTo>
                    <a:pt x="0" y="3"/>
                    <a:pt x="29" y="0"/>
                    <a:pt x="64" y="0"/>
                  </a:cubicBezTo>
                  <a:cubicBezTo>
                    <a:pt x="100"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0" name="Google Shape;3374;p67">
              <a:extLst>
                <a:ext uri="{FF2B5EF4-FFF2-40B4-BE49-F238E27FC236}">
                  <a16:creationId xmlns:a16="http://schemas.microsoft.com/office/drawing/2014/main" id="{198F9D35-4D02-331A-6F5A-316993A36182}"/>
                </a:ext>
              </a:extLst>
            </p:cNvPr>
            <p:cNvSpPr/>
            <p:nvPr/>
          </p:nvSpPr>
          <p:spPr>
            <a:xfrm>
              <a:off x="4937040" y="1742760"/>
              <a:ext cx="46080" cy="4680"/>
            </a:xfrm>
            <a:custGeom>
              <a:avLst/>
              <a:gdLst/>
              <a:ahLst/>
              <a:cxnLst/>
              <a:rect l="l" t="t" r="r" b="b"/>
              <a:pathLst>
                <a:path w="128" h="13" extrusionOk="0">
                  <a:moveTo>
                    <a:pt x="128" y="7"/>
                  </a:moveTo>
                  <a:cubicBezTo>
                    <a:pt x="128" y="10"/>
                    <a:pt x="100" y="13"/>
                    <a:pt x="64" y="13"/>
                  </a:cubicBezTo>
                  <a:cubicBezTo>
                    <a:pt x="29" y="13"/>
                    <a:pt x="0" y="10"/>
                    <a:pt x="0" y="7"/>
                  </a:cubicBezTo>
                  <a:cubicBezTo>
                    <a:pt x="0" y="3"/>
                    <a:pt x="29" y="0"/>
                    <a:pt x="64" y="0"/>
                  </a:cubicBezTo>
                  <a:cubicBezTo>
                    <a:pt x="100"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1" name="Google Shape;3375;p67">
              <a:extLst>
                <a:ext uri="{FF2B5EF4-FFF2-40B4-BE49-F238E27FC236}">
                  <a16:creationId xmlns:a16="http://schemas.microsoft.com/office/drawing/2014/main" id="{32B5BE9F-794C-07CB-5369-42F1144A2CF0}"/>
                </a:ext>
              </a:extLst>
            </p:cNvPr>
            <p:cNvSpPr/>
            <p:nvPr/>
          </p:nvSpPr>
          <p:spPr>
            <a:xfrm>
              <a:off x="5029200" y="1742760"/>
              <a:ext cx="45720" cy="4680"/>
            </a:xfrm>
            <a:custGeom>
              <a:avLst/>
              <a:gdLst/>
              <a:ahLst/>
              <a:cxnLst/>
              <a:rect l="l" t="t" r="r" b="b"/>
              <a:pathLst>
                <a:path w="127" h="13" extrusionOk="0">
                  <a:moveTo>
                    <a:pt x="127" y="7"/>
                  </a:moveTo>
                  <a:cubicBezTo>
                    <a:pt x="127" y="10"/>
                    <a:pt x="98" y="13"/>
                    <a:pt x="63" y="13"/>
                  </a:cubicBezTo>
                  <a:cubicBezTo>
                    <a:pt x="28" y="13"/>
                    <a:pt x="0" y="10"/>
                    <a:pt x="0" y="7"/>
                  </a:cubicBezTo>
                  <a:cubicBezTo>
                    <a:pt x="0" y="3"/>
                    <a:pt x="28" y="0"/>
                    <a:pt x="63" y="0"/>
                  </a:cubicBezTo>
                  <a:cubicBezTo>
                    <a:pt x="98" y="0"/>
                    <a:pt x="127" y="3"/>
                    <a:pt x="127"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2" name="Google Shape;3376;p67">
              <a:extLst>
                <a:ext uri="{FF2B5EF4-FFF2-40B4-BE49-F238E27FC236}">
                  <a16:creationId xmlns:a16="http://schemas.microsoft.com/office/drawing/2014/main" id="{89A7CC34-96A7-A475-56F8-47B033B75C81}"/>
                </a:ext>
              </a:extLst>
            </p:cNvPr>
            <p:cNvSpPr/>
            <p:nvPr/>
          </p:nvSpPr>
          <p:spPr>
            <a:xfrm>
              <a:off x="5121000" y="1742760"/>
              <a:ext cx="46080" cy="4680"/>
            </a:xfrm>
            <a:custGeom>
              <a:avLst/>
              <a:gdLst/>
              <a:ahLst/>
              <a:cxnLst/>
              <a:rect l="l" t="t" r="r" b="b"/>
              <a:pathLst>
                <a:path w="128" h="13" extrusionOk="0">
                  <a:moveTo>
                    <a:pt x="128" y="7"/>
                  </a:moveTo>
                  <a:cubicBezTo>
                    <a:pt x="128" y="10"/>
                    <a:pt x="99" y="13"/>
                    <a:pt x="64" y="13"/>
                  </a:cubicBezTo>
                  <a:cubicBezTo>
                    <a:pt x="29" y="13"/>
                    <a:pt x="0" y="10"/>
                    <a:pt x="0" y="7"/>
                  </a:cubicBezTo>
                  <a:cubicBezTo>
                    <a:pt x="0" y="3"/>
                    <a:pt x="29"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3" name="Google Shape;3377;p67">
              <a:extLst>
                <a:ext uri="{FF2B5EF4-FFF2-40B4-BE49-F238E27FC236}">
                  <a16:creationId xmlns:a16="http://schemas.microsoft.com/office/drawing/2014/main" id="{45ED6C0E-A9C4-719E-5D86-4A13474677A4}"/>
                </a:ext>
              </a:extLst>
            </p:cNvPr>
            <p:cNvSpPr/>
            <p:nvPr/>
          </p:nvSpPr>
          <p:spPr>
            <a:xfrm>
              <a:off x="5213160" y="1742760"/>
              <a:ext cx="46080" cy="4680"/>
            </a:xfrm>
            <a:custGeom>
              <a:avLst/>
              <a:gdLst/>
              <a:ahLst/>
              <a:cxnLst/>
              <a:rect l="l" t="t" r="r" b="b"/>
              <a:pathLst>
                <a:path w="128" h="13" extrusionOk="0">
                  <a:moveTo>
                    <a:pt x="128" y="7"/>
                  </a:moveTo>
                  <a:cubicBezTo>
                    <a:pt x="128" y="10"/>
                    <a:pt x="99" y="13"/>
                    <a:pt x="64" y="13"/>
                  </a:cubicBezTo>
                  <a:cubicBezTo>
                    <a:pt x="29" y="13"/>
                    <a:pt x="0" y="10"/>
                    <a:pt x="0" y="7"/>
                  </a:cubicBezTo>
                  <a:cubicBezTo>
                    <a:pt x="0" y="3"/>
                    <a:pt x="29"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4" name="Google Shape;3378;p67">
              <a:extLst>
                <a:ext uri="{FF2B5EF4-FFF2-40B4-BE49-F238E27FC236}">
                  <a16:creationId xmlns:a16="http://schemas.microsoft.com/office/drawing/2014/main" id="{B2B85149-2EF2-89EB-06AB-97E81C7E2634}"/>
                </a:ext>
              </a:extLst>
            </p:cNvPr>
            <p:cNvSpPr/>
            <p:nvPr/>
          </p:nvSpPr>
          <p:spPr>
            <a:xfrm>
              <a:off x="5305320" y="1742760"/>
              <a:ext cx="16560" cy="4680"/>
            </a:xfrm>
            <a:custGeom>
              <a:avLst/>
              <a:gdLst/>
              <a:ahLst/>
              <a:cxnLst/>
              <a:rect l="l" t="t" r="r" b="b"/>
              <a:pathLst>
                <a:path w="46" h="13" extrusionOk="0">
                  <a:moveTo>
                    <a:pt x="46" y="7"/>
                  </a:moveTo>
                  <a:cubicBezTo>
                    <a:pt x="46" y="10"/>
                    <a:pt x="36" y="13"/>
                    <a:pt x="23" y="13"/>
                  </a:cubicBezTo>
                  <a:cubicBezTo>
                    <a:pt x="10" y="13"/>
                    <a:pt x="0" y="10"/>
                    <a:pt x="0" y="7"/>
                  </a:cubicBezTo>
                  <a:cubicBezTo>
                    <a:pt x="0" y="3"/>
                    <a:pt x="10" y="0"/>
                    <a:pt x="23" y="0"/>
                  </a:cubicBezTo>
                  <a:cubicBezTo>
                    <a:pt x="36" y="0"/>
                    <a:pt x="46" y="3"/>
                    <a:pt x="46"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5" name="Google Shape;3379;p67">
              <a:extLst>
                <a:ext uri="{FF2B5EF4-FFF2-40B4-BE49-F238E27FC236}">
                  <a16:creationId xmlns:a16="http://schemas.microsoft.com/office/drawing/2014/main" id="{6EFC1C8E-7B9B-56D2-C3C5-1EFD73C6AD24}"/>
                </a:ext>
              </a:extLst>
            </p:cNvPr>
            <p:cNvSpPr/>
            <p:nvPr/>
          </p:nvSpPr>
          <p:spPr>
            <a:xfrm>
              <a:off x="5321880" y="1713960"/>
              <a:ext cx="34560" cy="31680"/>
            </a:xfrm>
            <a:custGeom>
              <a:avLst/>
              <a:gdLst/>
              <a:ahLst/>
              <a:cxnLst/>
              <a:rect l="l" t="t" r="r" b="b"/>
              <a:pathLst>
                <a:path w="96" h="88" extrusionOk="0">
                  <a:moveTo>
                    <a:pt x="95" y="0"/>
                  </a:moveTo>
                  <a:cubicBezTo>
                    <a:pt x="97" y="3"/>
                    <a:pt x="78" y="24"/>
                    <a:pt x="52" y="48"/>
                  </a:cubicBezTo>
                  <a:cubicBezTo>
                    <a:pt x="26" y="72"/>
                    <a:pt x="3" y="89"/>
                    <a:pt x="0" y="87"/>
                  </a:cubicBezTo>
                  <a:cubicBezTo>
                    <a:pt x="-2" y="84"/>
                    <a:pt x="17" y="62"/>
                    <a:pt x="43" y="38"/>
                  </a:cubicBezTo>
                  <a:cubicBezTo>
                    <a:pt x="69" y="15"/>
                    <a:pt x="92" y="-3"/>
                    <a:pt x="9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6" name="Google Shape;3380;p67">
              <a:extLst>
                <a:ext uri="{FF2B5EF4-FFF2-40B4-BE49-F238E27FC236}">
                  <a16:creationId xmlns:a16="http://schemas.microsoft.com/office/drawing/2014/main" id="{66BC970D-21F6-8F3A-0099-001C647D1BBD}"/>
                </a:ext>
              </a:extLst>
            </p:cNvPr>
            <p:cNvSpPr/>
            <p:nvPr/>
          </p:nvSpPr>
          <p:spPr>
            <a:xfrm>
              <a:off x="5389920" y="1651680"/>
              <a:ext cx="34200" cy="31680"/>
            </a:xfrm>
            <a:custGeom>
              <a:avLst/>
              <a:gdLst/>
              <a:ahLst/>
              <a:cxnLst/>
              <a:rect l="l" t="t" r="r" b="b"/>
              <a:pathLst>
                <a:path w="95" h="88" extrusionOk="0">
                  <a:moveTo>
                    <a:pt x="94" y="0"/>
                  </a:moveTo>
                  <a:cubicBezTo>
                    <a:pt x="97" y="3"/>
                    <a:pt x="78" y="25"/>
                    <a:pt x="52" y="49"/>
                  </a:cubicBezTo>
                  <a:cubicBezTo>
                    <a:pt x="26" y="72"/>
                    <a:pt x="2" y="90"/>
                    <a:pt x="0" y="87"/>
                  </a:cubicBezTo>
                  <a:cubicBezTo>
                    <a:pt x="-3" y="84"/>
                    <a:pt x="17" y="63"/>
                    <a:pt x="43" y="39"/>
                  </a:cubicBezTo>
                  <a:cubicBezTo>
                    <a:pt x="69" y="15"/>
                    <a:pt x="92" y="-2"/>
                    <a:pt x="9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7" name="Google Shape;3381;p67">
              <a:extLst>
                <a:ext uri="{FF2B5EF4-FFF2-40B4-BE49-F238E27FC236}">
                  <a16:creationId xmlns:a16="http://schemas.microsoft.com/office/drawing/2014/main" id="{63932371-FB4D-E64F-019B-9A033559BFA9}"/>
                </a:ext>
              </a:extLst>
            </p:cNvPr>
            <p:cNvSpPr/>
            <p:nvPr/>
          </p:nvSpPr>
          <p:spPr>
            <a:xfrm>
              <a:off x="5457960" y="1600200"/>
              <a:ext cx="22680" cy="20880"/>
            </a:xfrm>
            <a:custGeom>
              <a:avLst/>
              <a:gdLst/>
              <a:ahLst/>
              <a:cxnLst/>
              <a:rect l="l" t="t" r="r" b="b"/>
              <a:pathLst>
                <a:path w="63" h="58" extrusionOk="0">
                  <a:moveTo>
                    <a:pt x="62" y="0"/>
                  </a:moveTo>
                  <a:cubicBezTo>
                    <a:pt x="64" y="3"/>
                    <a:pt x="53" y="18"/>
                    <a:pt x="35" y="34"/>
                  </a:cubicBezTo>
                  <a:cubicBezTo>
                    <a:pt x="18" y="49"/>
                    <a:pt x="2" y="60"/>
                    <a:pt x="0" y="57"/>
                  </a:cubicBezTo>
                  <a:cubicBezTo>
                    <a:pt x="-3" y="54"/>
                    <a:pt x="9" y="39"/>
                    <a:pt x="26" y="24"/>
                  </a:cubicBezTo>
                  <a:cubicBezTo>
                    <a:pt x="44" y="8"/>
                    <a:pt x="59" y="-3"/>
                    <a:pt x="6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8" name="Google Shape;3382;p67">
              <a:extLst>
                <a:ext uri="{FF2B5EF4-FFF2-40B4-BE49-F238E27FC236}">
                  <a16:creationId xmlns:a16="http://schemas.microsoft.com/office/drawing/2014/main" id="{EB8CB7D9-4FEB-1106-6A1B-BA46191F9E53}"/>
                </a:ext>
              </a:extLst>
            </p:cNvPr>
            <p:cNvSpPr/>
            <p:nvPr/>
          </p:nvSpPr>
          <p:spPr>
            <a:xfrm>
              <a:off x="5480280" y="2130120"/>
              <a:ext cx="4680" cy="46080"/>
            </a:xfrm>
            <a:custGeom>
              <a:avLst/>
              <a:gdLst/>
              <a:ahLst/>
              <a:cxnLst/>
              <a:rect l="l" t="t" r="r" b="b"/>
              <a:pathLst>
                <a:path w="13" h="128" extrusionOk="0">
                  <a:moveTo>
                    <a:pt x="6" y="0"/>
                  </a:moveTo>
                  <a:cubicBezTo>
                    <a:pt x="10" y="0"/>
                    <a:pt x="13" y="29"/>
                    <a:pt x="13" y="64"/>
                  </a:cubicBezTo>
                  <a:cubicBezTo>
                    <a:pt x="13" y="100"/>
                    <a:pt x="10" y="128"/>
                    <a:pt x="6" y="128"/>
                  </a:cubicBezTo>
                  <a:cubicBezTo>
                    <a:pt x="3" y="128"/>
                    <a:pt x="0" y="100"/>
                    <a:pt x="0" y="64"/>
                  </a:cubicBezTo>
                  <a:cubicBezTo>
                    <a:pt x="0" y="29"/>
                    <a:pt x="3" y="0"/>
                    <a:pt x="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9" name="Google Shape;3383;p67">
              <a:extLst>
                <a:ext uri="{FF2B5EF4-FFF2-40B4-BE49-F238E27FC236}">
                  <a16:creationId xmlns:a16="http://schemas.microsoft.com/office/drawing/2014/main" id="{E7557803-56E6-F79C-BC03-2EE66BCE3332}"/>
                </a:ext>
              </a:extLst>
            </p:cNvPr>
            <p:cNvSpPr/>
            <p:nvPr/>
          </p:nvSpPr>
          <p:spPr>
            <a:xfrm>
              <a:off x="5479920" y="2038320"/>
              <a:ext cx="5040" cy="46080"/>
            </a:xfrm>
            <a:custGeom>
              <a:avLst/>
              <a:gdLst/>
              <a:ahLst/>
              <a:cxnLst/>
              <a:rect l="l" t="t" r="r" b="b"/>
              <a:pathLst>
                <a:path w="14" h="128" extrusionOk="0">
                  <a:moveTo>
                    <a:pt x="6" y="0"/>
                  </a:moveTo>
                  <a:cubicBezTo>
                    <a:pt x="10" y="0"/>
                    <a:pt x="13" y="28"/>
                    <a:pt x="13" y="64"/>
                  </a:cubicBezTo>
                  <a:cubicBezTo>
                    <a:pt x="14" y="99"/>
                    <a:pt x="11" y="128"/>
                    <a:pt x="7" y="128"/>
                  </a:cubicBezTo>
                  <a:cubicBezTo>
                    <a:pt x="3" y="128"/>
                    <a:pt x="0" y="99"/>
                    <a:pt x="0" y="64"/>
                  </a:cubicBezTo>
                  <a:cubicBezTo>
                    <a:pt x="0" y="28"/>
                    <a:pt x="3" y="0"/>
                    <a:pt x="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0" name="Google Shape;3384;p67">
              <a:extLst>
                <a:ext uri="{FF2B5EF4-FFF2-40B4-BE49-F238E27FC236}">
                  <a16:creationId xmlns:a16="http://schemas.microsoft.com/office/drawing/2014/main" id="{38426F01-3279-8105-C72E-E8C7D6945565}"/>
                </a:ext>
              </a:extLst>
            </p:cNvPr>
            <p:cNvSpPr/>
            <p:nvPr/>
          </p:nvSpPr>
          <p:spPr>
            <a:xfrm>
              <a:off x="5479560" y="1946160"/>
              <a:ext cx="4680" cy="46080"/>
            </a:xfrm>
            <a:custGeom>
              <a:avLst/>
              <a:gdLst/>
              <a:ahLst/>
              <a:cxnLst/>
              <a:rect l="l" t="t" r="r" b="b"/>
              <a:pathLst>
                <a:path w="13" h="128" extrusionOk="0">
                  <a:moveTo>
                    <a:pt x="6" y="0"/>
                  </a:moveTo>
                  <a:cubicBezTo>
                    <a:pt x="10" y="0"/>
                    <a:pt x="13" y="28"/>
                    <a:pt x="13" y="64"/>
                  </a:cubicBezTo>
                  <a:cubicBezTo>
                    <a:pt x="13" y="99"/>
                    <a:pt x="11" y="128"/>
                    <a:pt x="7" y="128"/>
                  </a:cubicBezTo>
                  <a:cubicBezTo>
                    <a:pt x="3" y="128"/>
                    <a:pt x="0" y="99"/>
                    <a:pt x="0" y="64"/>
                  </a:cubicBezTo>
                  <a:cubicBezTo>
                    <a:pt x="0" y="28"/>
                    <a:pt x="2" y="0"/>
                    <a:pt x="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1" name="Google Shape;3385;p67">
              <a:extLst>
                <a:ext uri="{FF2B5EF4-FFF2-40B4-BE49-F238E27FC236}">
                  <a16:creationId xmlns:a16="http://schemas.microsoft.com/office/drawing/2014/main" id="{84744DBB-653C-3574-C179-207AE93E0569}"/>
                </a:ext>
              </a:extLst>
            </p:cNvPr>
            <p:cNvSpPr/>
            <p:nvPr/>
          </p:nvSpPr>
          <p:spPr>
            <a:xfrm>
              <a:off x="5478840" y="1854000"/>
              <a:ext cx="5040" cy="46080"/>
            </a:xfrm>
            <a:custGeom>
              <a:avLst/>
              <a:gdLst/>
              <a:ahLst/>
              <a:cxnLst/>
              <a:rect l="l" t="t" r="r" b="b"/>
              <a:pathLst>
                <a:path w="14" h="128" extrusionOk="0">
                  <a:moveTo>
                    <a:pt x="7" y="0"/>
                  </a:moveTo>
                  <a:cubicBezTo>
                    <a:pt x="10" y="0"/>
                    <a:pt x="13" y="28"/>
                    <a:pt x="14" y="64"/>
                  </a:cubicBezTo>
                  <a:cubicBezTo>
                    <a:pt x="14" y="99"/>
                    <a:pt x="11" y="128"/>
                    <a:pt x="7" y="128"/>
                  </a:cubicBezTo>
                  <a:cubicBezTo>
                    <a:pt x="4" y="128"/>
                    <a:pt x="1" y="99"/>
                    <a:pt x="0" y="64"/>
                  </a:cubicBezTo>
                  <a:cubicBezTo>
                    <a:pt x="0" y="29"/>
                    <a:pt x="3" y="0"/>
                    <a:pt x="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2" name="Google Shape;3386;p67">
              <a:extLst>
                <a:ext uri="{FF2B5EF4-FFF2-40B4-BE49-F238E27FC236}">
                  <a16:creationId xmlns:a16="http://schemas.microsoft.com/office/drawing/2014/main" id="{4800BD9F-984B-BCF0-E80E-5D8DE6EC09DC}"/>
                </a:ext>
              </a:extLst>
            </p:cNvPr>
            <p:cNvSpPr/>
            <p:nvPr/>
          </p:nvSpPr>
          <p:spPr>
            <a:xfrm>
              <a:off x="5478480" y="1761840"/>
              <a:ext cx="4680" cy="46080"/>
            </a:xfrm>
            <a:custGeom>
              <a:avLst/>
              <a:gdLst/>
              <a:ahLst/>
              <a:cxnLst/>
              <a:rect l="l" t="t" r="r" b="b"/>
              <a:pathLst>
                <a:path w="13" h="128" extrusionOk="0">
                  <a:moveTo>
                    <a:pt x="6" y="0"/>
                  </a:moveTo>
                  <a:cubicBezTo>
                    <a:pt x="10" y="0"/>
                    <a:pt x="13" y="29"/>
                    <a:pt x="13" y="64"/>
                  </a:cubicBezTo>
                  <a:cubicBezTo>
                    <a:pt x="13" y="99"/>
                    <a:pt x="11" y="128"/>
                    <a:pt x="7" y="128"/>
                  </a:cubicBezTo>
                  <a:cubicBezTo>
                    <a:pt x="3" y="128"/>
                    <a:pt x="0" y="99"/>
                    <a:pt x="0" y="64"/>
                  </a:cubicBezTo>
                  <a:cubicBezTo>
                    <a:pt x="0" y="29"/>
                    <a:pt x="3" y="0"/>
                    <a:pt x="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3" name="Google Shape;3387;p67">
              <a:extLst>
                <a:ext uri="{FF2B5EF4-FFF2-40B4-BE49-F238E27FC236}">
                  <a16:creationId xmlns:a16="http://schemas.microsoft.com/office/drawing/2014/main" id="{19ED7CF6-93BB-9958-B8A4-9418A8D248B7}"/>
                </a:ext>
              </a:extLst>
            </p:cNvPr>
            <p:cNvSpPr/>
            <p:nvPr/>
          </p:nvSpPr>
          <p:spPr>
            <a:xfrm>
              <a:off x="5478120" y="1669680"/>
              <a:ext cx="4680" cy="46080"/>
            </a:xfrm>
            <a:custGeom>
              <a:avLst/>
              <a:gdLst/>
              <a:ahLst/>
              <a:cxnLst/>
              <a:rect l="l" t="t" r="r" b="b"/>
              <a:pathLst>
                <a:path w="13" h="128" extrusionOk="0">
                  <a:moveTo>
                    <a:pt x="6" y="0"/>
                  </a:moveTo>
                  <a:cubicBezTo>
                    <a:pt x="10" y="0"/>
                    <a:pt x="13" y="29"/>
                    <a:pt x="13" y="64"/>
                  </a:cubicBezTo>
                  <a:cubicBezTo>
                    <a:pt x="13" y="99"/>
                    <a:pt x="10" y="128"/>
                    <a:pt x="7" y="128"/>
                  </a:cubicBezTo>
                  <a:cubicBezTo>
                    <a:pt x="3" y="128"/>
                    <a:pt x="0" y="100"/>
                    <a:pt x="0" y="64"/>
                  </a:cubicBezTo>
                  <a:cubicBezTo>
                    <a:pt x="0" y="29"/>
                    <a:pt x="3" y="0"/>
                    <a:pt x="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4" name="Google Shape;3388;p67">
              <a:extLst>
                <a:ext uri="{FF2B5EF4-FFF2-40B4-BE49-F238E27FC236}">
                  <a16:creationId xmlns:a16="http://schemas.microsoft.com/office/drawing/2014/main" id="{C77E0C02-2627-84C2-F481-187ACA228BA0}"/>
                </a:ext>
              </a:extLst>
            </p:cNvPr>
            <p:cNvSpPr/>
            <p:nvPr/>
          </p:nvSpPr>
          <p:spPr>
            <a:xfrm>
              <a:off x="5477760" y="1600200"/>
              <a:ext cx="5040" cy="23400"/>
            </a:xfrm>
            <a:custGeom>
              <a:avLst/>
              <a:gdLst/>
              <a:ahLst/>
              <a:cxnLst/>
              <a:rect l="l" t="t" r="r" b="b"/>
              <a:pathLst>
                <a:path w="14" h="65" extrusionOk="0">
                  <a:moveTo>
                    <a:pt x="7" y="0"/>
                  </a:moveTo>
                  <a:cubicBezTo>
                    <a:pt x="11" y="0"/>
                    <a:pt x="14" y="15"/>
                    <a:pt x="14" y="33"/>
                  </a:cubicBezTo>
                  <a:cubicBezTo>
                    <a:pt x="14" y="51"/>
                    <a:pt x="11" y="65"/>
                    <a:pt x="7" y="65"/>
                  </a:cubicBezTo>
                  <a:cubicBezTo>
                    <a:pt x="3" y="65"/>
                    <a:pt x="0" y="51"/>
                    <a:pt x="0" y="33"/>
                  </a:cubicBezTo>
                  <a:cubicBezTo>
                    <a:pt x="0" y="15"/>
                    <a:pt x="3" y="0"/>
                    <a:pt x="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5" name="Google Shape;3389;p67">
              <a:extLst>
                <a:ext uri="{FF2B5EF4-FFF2-40B4-BE49-F238E27FC236}">
                  <a16:creationId xmlns:a16="http://schemas.microsoft.com/office/drawing/2014/main" id="{8B897640-01E2-F242-B1A7-DA0D942AF6BE}"/>
                </a:ext>
              </a:extLst>
            </p:cNvPr>
            <p:cNvSpPr/>
            <p:nvPr/>
          </p:nvSpPr>
          <p:spPr>
            <a:xfrm>
              <a:off x="5321880" y="2248560"/>
              <a:ext cx="39960" cy="24120"/>
            </a:xfrm>
            <a:custGeom>
              <a:avLst/>
              <a:gdLst/>
              <a:ahLst/>
              <a:cxnLst/>
              <a:rect l="l" t="t" r="r" b="b"/>
              <a:pathLst>
                <a:path w="111" h="67" extrusionOk="0">
                  <a:moveTo>
                    <a:pt x="110" y="0"/>
                  </a:moveTo>
                  <a:cubicBezTo>
                    <a:pt x="112" y="3"/>
                    <a:pt x="89" y="21"/>
                    <a:pt x="58" y="39"/>
                  </a:cubicBezTo>
                  <a:cubicBezTo>
                    <a:pt x="28" y="57"/>
                    <a:pt x="2" y="69"/>
                    <a:pt x="0" y="66"/>
                  </a:cubicBezTo>
                  <a:cubicBezTo>
                    <a:pt x="-2" y="63"/>
                    <a:pt x="21" y="45"/>
                    <a:pt x="52" y="27"/>
                  </a:cubicBezTo>
                  <a:cubicBezTo>
                    <a:pt x="82" y="9"/>
                    <a:pt x="108" y="-3"/>
                    <a:pt x="11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6" name="Google Shape;3390;p67">
              <a:extLst>
                <a:ext uri="{FF2B5EF4-FFF2-40B4-BE49-F238E27FC236}">
                  <a16:creationId xmlns:a16="http://schemas.microsoft.com/office/drawing/2014/main" id="{7AFB8FA3-A5F6-F085-C227-E5504A2674D7}"/>
                </a:ext>
              </a:extLst>
            </p:cNvPr>
            <p:cNvSpPr/>
            <p:nvPr/>
          </p:nvSpPr>
          <p:spPr>
            <a:xfrm>
              <a:off x="5401080" y="2201400"/>
              <a:ext cx="39960" cy="24120"/>
            </a:xfrm>
            <a:custGeom>
              <a:avLst/>
              <a:gdLst/>
              <a:ahLst/>
              <a:cxnLst/>
              <a:rect l="l" t="t" r="r" b="b"/>
              <a:pathLst>
                <a:path w="111" h="67" extrusionOk="0">
                  <a:moveTo>
                    <a:pt x="110" y="0"/>
                  </a:moveTo>
                  <a:cubicBezTo>
                    <a:pt x="112" y="3"/>
                    <a:pt x="89" y="20"/>
                    <a:pt x="58" y="39"/>
                  </a:cubicBezTo>
                  <a:cubicBezTo>
                    <a:pt x="28" y="57"/>
                    <a:pt x="2" y="69"/>
                    <a:pt x="0" y="66"/>
                  </a:cubicBezTo>
                  <a:cubicBezTo>
                    <a:pt x="-2" y="62"/>
                    <a:pt x="21" y="45"/>
                    <a:pt x="51" y="27"/>
                  </a:cubicBezTo>
                  <a:cubicBezTo>
                    <a:pt x="82" y="9"/>
                    <a:pt x="108" y="-3"/>
                    <a:pt x="11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7" name="Google Shape;3391;p67">
              <a:extLst>
                <a:ext uri="{FF2B5EF4-FFF2-40B4-BE49-F238E27FC236}">
                  <a16:creationId xmlns:a16="http://schemas.microsoft.com/office/drawing/2014/main" id="{7AC05718-6D83-4F8C-4CA7-6743B9C53998}"/>
                </a:ext>
              </a:extLst>
            </p:cNvPr>
            <p:cNvSpPr/>
            <p:nvPr/>
          </p:nvSpPr>
          <p:spPr>
            <a:xfrm>
              <a:off x="5479920" y="2175120"/>
              <a:ext cx="3240" cy="4320"/>
            </a:xfrm>
            <a:custGeom>
              <a:avLst/>
              <a:gdLst/>
              <a:ahLst/>
              <a:cxnLst/>
              <a:rect l="l" t="t" r="r" b="b"/>
              <a:pathLst>
                <a:path w="9" h="12" extrusionOk="0">
                  <a:moveTo>
                    <a:pt x="7" y="3"/>
                  </a:moveTo>
                  <a:cubicBezTo>
                    <a:pt x="9" y="7"/>
                    <a:pt x="9" y="10"/>
                    <a:pt x="7" y="11"/>
                  </a:cubicBezTo>
                  <a:cubicBezTo>
                    <a:pt x="6" y="12"/>
                    <a:pt x="2" y="11"/>
                    <a:pt x="1" y="7"/>
                  </a:cubicBezTo>
                  <a:cubicBezTo>
                    <a:pt x="-1" y="4"/>
                    <a:pt x="-1" y="1"/>
                    <a:pt x="1" y="0"/>
                  </a:cubicBezTo>
                  <a:cubicBezTo>
                    <a:pt x="2" y="-1"/>
                    <a:pt x="6" y="0"/>
                    <a:pt x="7" y="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8" name="Google Shape;3392;p67">
              <a:extLst>
                <a:ext uri="{FF2B5EF4-FFF2-40B4-BE49-F238E27FC236}">
                  <a16:creationId xmlns:a16="http://schemas.microsoft.com/office/drawing/2014/main" id="{3AF4CE46-CFBB-2D40-ACF0-7706FE62FFB5}"/>
                </a:ext>
              </a:extLst>
            </p:cNvPr>
            <p:cNvSpPr/>
            <p:nvPr/>
          </p:nvSpPr>
          <p:spPr>
            <a:xfrm>
              <a:off x="4761720" y="1711800"/>
              <a:ext cx="32040" cy="33840"/>
            </a:xfrm>
            <a:custGeom>
              <a:avLst/>
              <a:gdLst/>
              <a:ahLst/>
              <a:cxnLst/>
              <a:rect l="l" t="t" r="r" b="b"/>
              <a:pathLst>
                <a:path w="89" h="94" extrusionOk="0">
                  <a:moveTo>
                    <a:pt x="89" y="0"/>
                  </a:moveTo>
                  <a:cubicBezTo>
                    <a:pt x="92" y="3"/>
                    <a:pt x="74" y="25"/>
                    <a:pt x="50" y="51"/>
                  </a:cubicBezTo>
                  <a:cubicBezTo>
                    <a:pt x="26" y="76"/>
                    <a:pt x="4" y="95"/>
                    <a:pt x="1" y="93"/>
                  </a:cubicBezTo>
                  <a:cubicBezTo>
                    <a:pt x="-2" y="90"/>
                    <a:pt x="16" y="67"/>
                    <a:pt x="40" y="42"/>
                  </a:cubicBezTo>
                  <a:cubicBezTo>
                    <a:pt x="65" y="16"/>
                    <a:pt x="87" y="-3"/>
                    <a:pt x="8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9" name="Google Shape;3393;p67">
              <a:extLst>
                <a:ext uri="{FF2B5EF4-FFF2-40B4-BE49-F238E27FC236}">
                  <a16:creationId xmlns:a16="http://schemas.microsoft.com/office/drawing/2014/main" id="{C8F18DB6-28FC-E2E8-B071-3EB864BFAEC1}"/>
                </a:ext>
              </a:extLst>
            </p:cNvPr>
            <p:cNvSpPr/>
            <p:nvPr/>
          </p:nvSpPr>
          <p:spPr>
            <a:xfrm>
              <a:off x="4824720" y="1644120"/>
              <a:ext cx="31680" cy="34200"/>
            </a:xfrm>
            <a:custGeom>
              <a:avLst/>
              <a:gdLst/>
              <a:ahLst/>
              <a:cxnLst/>
              <a:rect l="l" t="t" r="r" b="b"/>
              <a:pathLst>
                <a:path w="88" h="95" extrusionOk="0">
                  <a:moveTo>
                    <a:pt x="88" y="0"/>
                  </a:moveTo>
                  <a:cubicBezTo>
                    <a:pt x="91" y="2"/>
                    <a:pt x="74" y="26"/>
                    <a:pt x="50" y="52"/>
                  </a:cubicBezTo>
                  <a:cubicBezTo>
                    <a:pt x="26" y="78"/>
                    <a:pt x="4" y="97"/>
                    <a:pt x="1" y="94"/>
                  </a:cubicBezTo>
                  <a:cubicBezTo>
                    <a:pt x="-1" y="92"/>
                    <a:pt x="16" y="68"/>
                    <a:pt x="40" y="42"/>
                  </a:cubicBezTo>
                  <a:cubicBezTo>
                    <a:pt x="64" y="17"/>
                    <a:pt x="85" y="-3"/>
                    <a:pt x="8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0" name="Google Shape;3394;p67">
              <a:extLst>
                <a:ext uri="{FF2B5EF4-FFF2-40B4-BE49-F238E27FC236}">
                  <a16:creationId xmlns:a16="http://schemas.microsoft.com/office/drawing/2014/main" id="{9BB75A09-516A-62C8-089B-479E72FECF56}"/>
                </a:ext>
              </a:extLst>
            </p:cNvPr>
            <p:cNvSpPr/>
            <p:nvPr/>
          </p:nvSpPr>
          <p:spPr>
            <a:xfrm>
              <a:off x="4887720" y="1596960"/>
              <a:ext cx="13320" cy="14040"/>
            </a:xfrm>
            <a:custGeom>
              <a:avLst/>
              <a:gdLst/>
              <a:ahLst/>
              <a:cxnLst/>
              <a:rect l="l" t="t" r="r" b="b"/>
              <a:pathLst>
                <a:path w="37" h="39" extrusionOk="0">
                  <a:moveTo>
                    <a:pt x="37" y="0"/>
                  </a:moveTo>
                  <a:cubicBezTo>
                    <a:pt x="40" y="2"/>
                    <a:pt x="34" y="13"/>
                    <a:pt x="24" y="23"/>
                  </a:cubicBezTo>
                  <a:cubicBezTo>
                    <a:pt x="14" y="34"/>
                    <a:pt x="3" y="40"/>
                    <a:pt x="1" y="38"/>
                  </a:cubicBezTo>
                  <a:cubicBezTo>
                    <a:pt x="-2" y="35"/>
                    <a:pt x="4" y="25"/>
                    <a:pt x="14" y="14"/>
                  </a:cubicBezTo>
                  <a:cubicBezTo>
                    <a:pt x="24" y="4"/>
                    <a:pt x="35" y="-3"/>
                    <a:pt x="3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1" name="Google Shape;3395;p67">
              <a:extLst>
                <a:ext uri="{FF2B5EF4-FFF2-40B4-BE49-F238E27FC236}">
                  <a16:creationId xmlns:a16="http://schemas.microsoft.com/office/drawing/2014/main" id="{522DA928-DBA1-AE6B-7395-E1946A53E0B6}"/>
                </a:ext>
              </a:extLst>
            </p:cNvPr>
            <p:cNvSpPr/>
            <p:nvPr/>
          </p:nvSpPr>
          <p:spPr>
            <a:xfrm>
              <a:off x="4901040" y="1594440"/>
              <a:ext cx="46080" cy="4680"/>
            </a:xfrm>
            <a:custGeom>
              <a:avLst/>
              <a:gdLst/>
              <a:ahLst/>
              <a:cxnLst/>
              <a:rect l="l" t="t" r="r" b="b"/>
              <a:pathLst>
                <a:path w="128" h="13" extrusionOk="0">
                  <a:moveTo>
                    <a:pt x="128" y="7"/>
                  </a:moveTo>
                  <a:cubicBezTo>
                    <a:pt x="128" y="10"/>
                    <a:pt x="100" y="13"/>
                    <a:pt x="64" y="13"/>
                  </a:cubicBezTo>
                  <a:cubicBezTo>
                    <a:pt x="29" y="13"/>
                    <a:pt x="0" y="10"/>
                    <a:pt x="0" y="7"/>
                  </a:cubicBezTo>
                  <a:cubicBezTo>
                    <a:pt x="0" y="3"/>
                    <a:pt x="29" y="0"/>
                    <a:pt x="64" y="0"/>
                  </a:cubicBezTo>
                  <a:cubicBezTo>
                    <a:pt x="100"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2" name="Google Shape;3396;p67">
              <a:extLst>
                <a:ext uri="{FF2B5EF4-FFF2-40B4-BE49-F238E27FC236}">
                  <a16:creationId xmlns:a16="http://schemas.microsoft.com/office/drawing/2014/main" id="{D06BFC50-C720-7C6C-176D-3B5DB7ABA8E3}"/>
                </a:ext>
              </a:extLst>
            </p:cNvPr>
            <p:cNvSpPr/>
            <p:nvPr/>
          </p:nvSpPr>
          <p:spPr>
            <a:xfrm>
              <a:off x="4993200" y="1594440"/>
              <a:ext cx="45720" cy="4680"/>
            </a:xfrm>
            <a:custGeom>
              <a:avLst/>
              <a:gdLst/>
              <a:ahLst/>
              <a:cxnLst/>
              <a:rect l="l" t="t" r="r" b="b"/>
              <a:pathLst>
                <a:path w="127" h="13" extrusionOk="0">
                  <a:moveTo>
                    <a:pt x="127" y="7"/>
                  </a:moveTo>
                  <a:cubicBezTo>
                    <a:pt x="127" y="10"/>
                    <a:pt x="100" y="13"/>
                    <a:pt x="64" y="13"/>
                  </a:cubicBezTo>
                  <a:cubicBezTo>
                    <a:pt x="29" y="13"/>
                    <a:pt x="0" y="10"/>
                    <a:pt x="0" y="7"/>
                  </a:cubicBezTo>
                  <a:cubicBezTo>
                    <a:pt x="0" y="3"/>
                    <a:pt x="29" y="0"/>
                    <a:pt x="64" y="0"/>
                  </a:cubicBezTo>
                  <a:cubicBezTo>
                    <a:pt x="100" y="0"/>
                    <a:pt x="127" y="3"/>
                    <a:pt x="127"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3" name="Google Shape;3397;p67">
              <a:extLst>
                <a:ext uri="{FF2B5EF4-FFF2-40B4-BE49-F238E27FC236}">
                  <a16:creationId xmlns:a16="http://schemas.microsoft.com/office/drawing/2014/main" id="{A84B5F4B-104E-6A5B-81ED-8CCC0C09227B}"/>
                </a:ext>
              </a:extLst>
            </p:cNvPr>
            <p:cNvSpPr/>
            <p:nvPr/>
          </p:nvSpPr>
          <p:spPr>
            <a:xfrm>
              <a:off x="5085000" y="1594440"/>
              <a:ext cx="46080" cy="4680"/>
            </a:xfrm>
            <a:custGeom>
              <a:avLst/>
              <a:gdLst/>
              <a:ahLst/>
              <a:cxnLst/>
              <a:rect l="l" t="t" r="r" b="b"/>
              <a:pathLst>
                <a:path w="128" h="13" extrusionOk="0">
                  <a:moveTo>
                    <a:pt x="128" y="7"/>
                  </a:moveTo>
                  <a:cubicBezTo>
                    <a:pt x="128" y="10"/>
                    <a:pt x="99" y="13"/>
                    <a:pt x="64" y="13"/>
                  </a:cubicBezTo>
                  <a:cubicBezTo>
                    <a:pt x="29" y="13"/>
                    <a:pt x="0" y="10"/>
                    <a:pt x="0" y="7"/>
                  </a:cubicBezTo>
                  <a:cubicBezTo>
                    <a:pt x="0" y="3"/>
                    <a:pt x="29"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4" name="Google Shape;3398;p67">
              <a:extLst>
                <a:ext uri="{FF2B5EF4-FFF2-40B4-BE49-F238E27FC236}">
                  <a16:creationId xmlns:a16="http://schemas.microsoft.com/office/drawing/2014/main" id="{ED794B60-4CD4-E3CA-F66F-D224B835453D}"/>
                </a:ext>
              </a:extLst>
            </p:cNvPr>
            <p:cNvSpPr/>
            <p:nvPr/>
          </p:nvSpPr>
          <p:spPr>
            <a:xfrm>
              <a:off x="5177160" y="1594440"/>
              <a:ext cx="46080" cy="4680"/>
            </a:xfrm>
            <a:custGeom>
              <a:avLst/>
              <a:gdLst/>
              <a:ahLst/>
              <a:cxnLst/>
              <a:rect l="l" t="t" r="r" b="b"/>
              <a:pathLst>
                <a:path w="128" h="13" extrusionOk="0">
                  <a:moveTo>
                    <a:pt x="128" y="7"/>
                  </a:moveTo>
                  <a:cubicBezTo>
                    <a:pt x="128" y="10"/>
                    <a:pt x="99" y="13"/>
                    <a:pt x="64" y="13"/>
                  </a:cubicBezTo>
                  <a:cubicBezTo>
                    <a:pt x="29" y="13"/>
                    <a:pt x="0" y="10"/>
                    <a:pt x="0" y="7"/>
                  </a:cubicBezTo>
                  <a:cubicBezTo>
                    <a:pt x="0" y="3"/>
                    <a:pt x="29"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5" name="Google Shape;3399;p67">
              <a:extLst>
                <a:ext uri="{FF2B5EF4-FFF2-40B4-BE49-F238E27FC236}">
                  <a16:creationId xmlns:a16="http://schemas.microsoft.com/office/drawing/2014/main" id="{34FCA492-190E-393A-921A-39130444678F}"/>
                </a:ext>
              </a:extLst>
            </p:cNvPr>
            <p:cNvSpPr/>
            <p:nvPr/>
          </p:nvSpPr>
          <p:spPr>
            <a:xfrm>
              <a:off x="5269320" y="1594440"/>
              <a:ext cx="46080" cy="4680"/>
            </a:xfrm>
            <a:custGeom>
              <a:avLst/>
              <a:gdLst/>
              <a:ahLst/>
              <a:cxnLst/>
              <a:rect l="l" t="t" r="r" b="b"/>
              <a:pathLst>
                <a:path w="128" h="13" extrusionOk="0">
                  <a:moveTo>
                    <a:pt x="128" y="7"/>
                  </a:moveTo>
                  <a:cubicBezTo>
                    <a:pt x="128" y="10"/>
                    <a:pt x="99" y="13"/>
                    <a:pt x="64" y="13"/>
                  </a:cubicBezTo>
                  <a:cubicBezTo>
                    <a:pt x="28" y="13"/>
                    <a:pt x="0" y="10"/>
                    <a:pt x="0" y="7"/>
                  </a:cubicBezTo>
                  <a:cubicBezTo>
                    <a:pt x="0" y="3"/>
                    <a:pt x="28"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6" name="Google Shape;3400;p67">
              <a:extLst>
                <a:ext uri="{FF2B5EF4-FFF2-40B4-BE49-F238E27FC236}">
                  <a16:creationId xmlns:a16="http://schemas.microsoft.com/office/drawing/2014/main" id="{814454D1-673A-BB39-808F-EC2BA5F000AA}"/>
                </a:ext>
              </a:extLst>
            </p:cNvPr>
            <p:cNvSpPr/>
            <p:nvPr/>
          </p:nvSpPr>
          <p:spPr>
            <a:xfrm>
              <a:off x="5361480" y="1594440"/>
              <a:ext cx="46080" cy="4680"/>
            </a:xfrm>
            <a:custGeom>
              <a:avLst/>
              <a:gdLst/>
              <a:ahLst/>
              <a:cxnLst/>
              <a:rect l="l" t="t" r="r" b="b"/>
              <a:pathLst>
                <a:path w="128" h="13" extrusionOk="0">
                  <a:moveTo>
                    <a:pt x="128" y="7"/>
                  </a:moveTo>
                  <a:cubicBezTo>
                    <a:pt x="128" y="10"/>
                    <a:pt x="99" y="13"/>
                    <a:pt x="64" y="13"/>
                  </a:cubicBezTo>
                  <a:cubicBezTo>
                    <a:pt x="28" y="13"/>
                    <a:pt x="0" y="10"/>
                    <a:pt x="0" y="7"/>
                  </a:cubicBezTo>
                  <a:cubicBezTo>
                    <a:pt x="0" y="3"/>
                    <a:pt x="28" y="0"/>
                    <a:pt x="64" y="0"/>
                  </a:cubicBezTo>
                  <a:cubicBezTo>
                    <a:pt x="99" y="0"/>
                    <a:pt x="128" y="3"/>
                    <a:pt x="128"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7" name="Google Shape;3401;p67">
              <a:extLst>
                <a:ext uri="{FF2B5EF4-FFF2-40B4-BE49-F238E27FC236}">
                  <a16:creationId xmlns:a16="http://schemas.microsoft.com/office/drawing/2014/main" id="{E855ADD5-D1E6-0A44-303A-1D547E8E5A82}"/>
                </a:ext>
              </a:extLst>
            </p:cNvPr>
            <p:cNvSpPr/>
            <p:nvPr/>
          </p:nvSpPr>
          <p:spPr>
            <a:xfrm>
              <a:off x="5453640" y="1594440"/>
              <a:ext cx="36720" cy="4680"/>
            </a:xfrm>
            <a:custGeom>
              <a:avLst/>
              <a:gdLst/>
              <a:ahLst/>
              <a:cxnLst/>
              <a:rect l="l" t="t" r="r" b="b"/>
              <a:pathLst>
                <a:path w="102" h="13" extrusionOk="0">
                  <a:moveTo>
                    <a:pt x="102" y="7"/>
                  </a:moveTo>
                  <a:cubicBezTo>
                    <a:pt x="102" y="10"/>
                    <a:pt x="79" y="13"/>
                    <a:pt x="51" y="13"/>
                  </a:cubicBezTo>
                  <a:cubicBezTo>
                    <a:pt x="22" y="13"/>
                    <a:pt x="0" y="10"/>
                    <a:pt x="0" y="7"/>
                  </a:cubicBezTo>
                  <a:cubicBezTo>
                    <a:pt x="0" y="3"/>
                    <a:pt x="22" y="0"/>
                    <a:pt x="51" y="0"/>
                  </a:cubicBezTo>
                  <a:cubicBezTo>
                    <a:pt x="79" y="0"/>
                    <a:pt x="102" y="3"/>
                    <a:pt x="102"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8" name="Google Shape;3402;p67">
              <a:extLst>
                <a:ext uri="{FF2B5EF4-FFF2-40B4-BE49-F238E27FC236}">
                  <a16:creationId xmlns:a16="http://schemas.microsoft.com/office/drawing/2014/main" id="{AA2F1A0B-788A-2302-CC3F-B202FA13A2CA}"/>
                </a:ext>
              </a:extLst>
            </p:cNvPr>
            <p:cNvSpPr/>
            <p:nvPr/>
          </p:nvSpPr>
          <p:spPr>
            <a:xfrm>
              <a:off x="5110560" y="1661040"/>
              <a:ext cx="5040" cy="192240"/>
            </a:xfrm>
            <a:custGeom>
              <a:avLst/>
              <a:gdLst/>
              <a:ahLst/>
              <a:cxnLst/>
              <a:rect l="l" t="t" r="r" b="b"/>
              <a:pathLst>
                <a:path w="14" h="534" extrusionOk="0">
                  <a:moveTo>
                    <a:pt x="7" y="534"/>
                  </a:moveTo>
                  <a:cubicBezTo>
                    <a:pt x="3" y="534"/>
                    <a:pt x="0" y="414"/>
                    <a:pt x="0" y="267"/>
                  </a:cubicBezTo>
                  <a:cubicBezTo>
                    <a:pt x="0" y="119"/>
                    <a:pt x="3" y="0"/>
                    <a:pt x="7" y="0"/>
                  </a:cubicBezTo>
                  <a:cubicBezTo>
                    <a:pt x="11" y="0"/>
                    <a:pt x="14" y="119"/>
                    <a:pt x="14" y="267"/>
                  </a:cubicBezTo>
                  <a:cubicBezTo>
                    <a:pt x="14" y="414"/>
                    <a:pt x="11" y="534"/>
                    <a:pt x="7" y="53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9" name="Google Shape;3403;p67">
              <a:extLst>
                <a:ext uri="{FF2B5EF4-FFF2-40B4-BE49-F238E27FC236}">
                  <a16:creationId xmlns:a16="http://schemas.microsoft.com/office/drawing/2014/main" id="{12152CE2-A106-7737-F1F6-B15365AE48A0}"/>
                </a:ext>
              </a:extLst>
            </p:cNvPr>
            <p:cNvSpPr/>
            <p:nvPr/>
          </p:nvSpPr>
          <p:spPr>
            <a:xfrm>
              <a:off x="4782240" y="1938240"/>
              <a:ext cx="255600" cy="4680"/>
            </a:xfrm>
            <a:custGeom>
              <a:avLst/>
              <a:gdLst/>
              <a:ahLst/>
              <a:cxnLst/>
              <a:rect l="l" t="t" r="r" b="b"/>
              <a:pathLst>
                <a:path w="710" h="13" extrusionOk="0">
                  <a:moveTo>
                    <a:pt x="710" y="6"/>
                  </a:moveTo>
                  <a:cubicBezTo>
                    <a:pt x="710" y="10"/>
                    <a:pt x="552" y="13"/>
                    <a:pt x="355" y="13"/>
                  </a:cubicBezTo>
                  <a:cubicBezTo>
                    <a:pt x="159" y="13"/>
                    <a:pt x="0" y="10"/>
                    <a:pt x="0" y="6"/>
                  </a:cubicBezTo>
                  <a:cubicBezTo>
                    <a:pt x="0" y="3"/>
                    <a:pt x="159" y="0"/>
                    <a:pt x="355" y="0"/>
                  </a:cubicBezTo>
                  <a:cubicBezTo>
                    <a:pt x="552" y="0"/>
                    <a:pt x="710" y="3"/>
                    <a:pt x="710"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0" name="Google Shape;3404;p67">
              <a:extLst>
                <a:ext uri="{FF2B5EF4-FFF2-40B4-BE49-F238E27FC236}">
                  <a16:creationId xmlns:a16="http://schemas.microsoft.com/office/drawing/2014/main" id="{9F35E279-56D3-F5CE-8BEF-DCE45C29E628}"/>
                </a:ext>
              </a:extLst>
            </p:cNvPr>
            <p:cNvSpPr/>
            <p:nvPr/>
          </p:nvSpPr>
          <p:spPr>
            <a:xfrm>
              <a:off x="5110560" y="1997640"/>
              <a:ext cx="5040" cy="222480"/>
            </a:xfrm>
            <a:custGeom>
              <a:avLst/>
              <a:gdLst/>
              <a:ahLst/>
              <a:cxnLst/>
              <a:rect l="l" t="t" r="r" b="b"/>
              <a:pathLst>
                <a:path w="14" h="618" extrusionOk="0">
                  <a:moveTo>
                    <a:pt x="7" y="618"/>
                  </a:moveTo>
                  <a:cubicBezTo>
                    <a:pt x="3" y="618"/>
                    <a:pt x="0" y="480"/>
                    <a:pt x="0" y="309"/>
                  </a:cubicBezTo>
                  <a:cubicBezTo>
                    <a:pt x="0" y="138"/>
                    <a:pt x="3" y="0"/>
                    <a:pt x="7" y="0"/>
                  </a:cubicBezTo>
                  <a:cubicBezTo>
                    <a:pt x="11" y="0"/>
                    <a:pt x="14" y="138"/>
                    <a:pt x="14" y="309"/>
                  </a:cubicBezTo>
                  <a:cubicBezTo>
                    <a:pt x="14" y="480"/>
                    <a:pt x="11" y="618"/>
                    <a:pt x="7" y="61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1" name="Google Shape;3405;p67">
              <a:extLst>
                <a:ext uri="{FF2B5EF4-FFF2-40B4-BE49-F238E27FC236}">
                  <a16:creationId xmlns:a16="http://schemas.microsoft.com/office/drawing/2014/main" id="{FB2BE529-626E-6C61-5C9D-A059DE867FB4}"/>
                </a:ext>
              </a:extLst>
            </p:cNvPr>
            <p:cNvSpPr/>
            <p:nvPr/>
          </p:nvSpPr>
          <p:spPr>
            <a:xfrm>
              <a:off x="5185440" y="1932120"/>
              <a:ext cx="188640" cy="4680"/>
            </a:xfrm>
            <a:custGeom>
              <a:avLst/>
              <a:gdLst/>
              <a:ahLst/>
              <a:cxnLst/>
              <a:rect l="l" t="t" r="r" b="b"/>
              <a:pathLst>
                <a:path w="524" h="13" extrusionOk="0">
                  <a:moveTo>
                    <a:pt x="524" y="7"/>
                  </a:moveTo>
                  <a:cubicBezTo>
                    <a:pt x="524" y="10"/>
                    <a:pt x="407" y="13"/>
                    <a:pt x="262" y="13"/>
                  </a:cubicBezTo>
                  <a:cubicBezTo>
                    <a:pt x="117" y="13"/>
                    <a:pt x="0" y="10"/>
                    <a:pt x="0" y="7"/>
                  </a:cubicBezTo>
                  <a:cubicBezTo>
                    <a:pt x="0" y="3"/>
                    <a:pt x="117" y="0"/>
                    <a:pt x="262" y="0"/>
                  </a:cubicBezTo>
                  <a:cubicBezTo>
                    <a:pt x="407" y="0"/>
                    <a:pt x="524" y="3"/>
                    <a:pt x="524"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2" name="Google Shape;3406;p67">
              <a:extLst>
                <a:ext uri="{FF2B5EF4-FFF2-40B4-BE49-F238E27FC236}">
                  <a16:creationId xmlns:a16="http://schemas.microsoft.com/office/drawing/2014/main" id="{A800A4C0-BE41-6A8D-952D-2AC3AB8E3F7D}"/>
                </a:ext>
              </a:extLst>
            </p:cNvPr>
            <p:cNvSpPr/>
            <p:nvPr/>
          </p:nvSpPr>
          <p:spPr>
            <a:xfrm>
              <a:off x="5039640" y="1852200"/>
              <a:ext cx="148680" cy="147960"/>
            </a:xfrm>
            <a:custGeom>
              <a:avLst/>
              <a:gdLst/>
              <a:ahLst/>
              <a:cxnLst/>
              <a:rect l="l" t="t" r="r" b="b"/>
              <a:pathLst>
                <a:path w="413" h="411" extrusionOk="0">
                  <a:moveTo>
                    <a:pt x="166" y="8"/>
                  </a:moveTo>
                  <a:cubicBezTo>
                    <a:pt x="166" y="8"/>
                    <a:pt x="184" y="1"/>
                    <a:pt x="219" y="3"/>
                  </a:cubicBezTo>
                  <a:cubicBezTo>
                    <a:pt x="253" y="4"/>
                    <a:pt x="304" y="19"/>
                    <a:pt x="349" y="62"/>
                  </a:cubicBezTo>
                  <a:cubicBezTo>
                    <a:pt x="371" y="83"/>
                    <a:pt x="392" y="111"/>
                    <a:pt x="404" y="146"/>
                  </a:cubicBezTo>
                  <a:cubicBezTo>
                    <a:pt x="415" y="181"/>
                    <a:pt x="416" y="223"/>
                    <a:pt x="403" y="262"/>
                  </a:cubicBezTo>
                  <a:cubicBezTo>
                    <a:pt x="396" y="281"/>
                    <a:pt x="387" y="301"/>
                    <a:pt x="374" y="318"/>
                  </a:cubicBezTo>
                  <a:cubicBezTo>
                    <a:pt x="362" y="336"/>
                    <a:pt x="347" y="352"/>
                    <a:pt x="329" y="366"/>
                  </a:cubicBezTo>
                  <a:cubicBezTo>
                    <a:pt x="294" y="394"/>
                    <a:pt x="248" y="412"/>
                    <a:pt x="200" y="411"/>
                  </a:cubicBezTo>
                  <a:cubicBezTo>
                    <a:pt x="151" y="409"/>
                    <a:pt x="106" y="388"/>
                    <a:pt x="73" y="357"/>
                  </a:cubicBezTo>
                  <a:cubicBezTo>
                    <a:pt x="57" y="343"/>
                    <a:pt x="42" y="325"/>
                    <a:pt x="31" y="307"/>
                  </a:cubicBezTo>
                  <a:cubicBezTo>
                    <a:pt x="20" y="289"/>
                    <a:pt x="11" y="269"/>
                    <a:pt x="6" y="249"/>
                  </a:cubicBezTo>
                  <a:cubicBezTo>
                    <a:pt x="-5" y="209"/>
                    <a:pt x="-1" y="168"/>
                    <a:pt x="13" y="134"/>
                  </a:cubicBezTo>
                  <a:cubicBezTo>
                    <a:pt x="26" y="99"/>
                    <a:pt x="49" y="72"/>
                    <a:pt x="72" y="52"/>
                  </a:cubicBezTo>
                  <a:cubicBezTo>
                    <a:pt x="120" y="12"/>
                    <a:pt x="172" y="0"/>
                    <a:pt x="206" y="0"/>
                  </a:cubicBezTo>
                  <a:cubicBezTo>
                    <a:pt x="240" y="0"/>
                    <a:pt x="258" y="8"/>
                    <a:pt x="258" y="8"/>
                  </a:cubicBezTo>
                  <a:cubicBezTo>
                    <a:pt x="258" y="10"/>
                    <a:pt x="239" y="4"/>
                    <a:pt x="206" y="6"/>
                  </a:cubicBezTo>
                  <a:cubicBezTo>
                    <a:pt x="173" y="7"/>
                    <a:pt x="123" y="20"/>
                    <a:pt x="78" y="59"/>
                  </a:cubicBezTo>
                  <a:cubicBezTo>
                    <a:pt x="56" y="79"/>
                    <a:pt x="35" y="105"/>
                    <a:pt x="23" y="138"/>
                  </a:cubicBezTo>
                  <a:cubicBezTo>
                    <a:pt x="11" y="170"/>
                    <a:pt x="7" y="208"/>
                    <a:pt x="18" y="246"/>
                  </a:cubicBezTo>
                  <a:cubicBezTo>
                    <a:pt x="23" y="264"/>
                    <a:pt x="31" y="283"/>
                    <a:pt x="42" y="300"/>
                  </a:cubicBezTo>
                  <a:cubicBezTo>
                    <a:pt x="53" y="318"/>
                    <a:pt x="66" y="334"/>
                    <a:pt x="82" y="348"/>
                  </a:cubicBezTo>
                  <a:cubicBezTo>
                    <a:pt x="113" y="376"/>
                    <a:pt x="155" y="395"/>
                    <a:pt x="200" y="397"/>
                  </a:cubicBezTo>
                  <a:cubicBezTo>
                    <a:pt x="245" y="398"/>
                    <a:pt x="288" y="382"/>
                    <a:pt x="321" y="356"/>
                  </a:cubicBezTo>
                  <a:cubicBezTo>
                    <a:pt x="338" y="343"/>
                    <a:pt x="352" y="327"/>
                    <a:pt x="364" y="311"/>
                  </a:cubicBezTo>
                  <a:cubicBezTo>
                    <a:pt x="376" y="294"/>
                    <a:pt x="385" y="276"/>
                    <a:pt x="391" y="258"/>
                  </a:cubicBezTo>
                  <a:cubicBezTo>
                    <a:pt x="404" y="221"/>
                    <a:pt x="403" y="183"/>
                    <a:pt x="393" y="150"/>
                  </a:cubicBezTo>
                  <a:cubicBezTo>
                    <a:pt x="383" y="117"/>
                    <a:pt x="363" y="89"/>
                    <a:pt x="342" y="69"/>
                  </a:cubicBezTo>
                  <a:cubicBezTo>
                    <a:pt x="300" y="27"/>
                    <a:pt x="251" y="11"/>
                    <a:pt x="218" y="8"/>
                  </a:cubicBezTo>
                  <a:cubicBezTo>
                    <a:pt x="185" y="4"/>
                    <a:pt x="166" y="9"/>
                    <a:pt x="166" y="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3" name="Google Shape;3407;p67">
              <a:extLst>
                <a:ext uri="{FF2B5EF4-FFF2-40B4-BE49-F238E27FC236}">
                  <a16:creationId xmlns:a16="http://schemas.microsoft.com/office/drawing/2014/main" id="{4729318C-1084-36D2-C313-7FAB3EB01617}"/>
                </a:ext>
              </a:extLst>
            </p:cNvPr>
            <p:cNvSpPr/>
            <p:nvPr/>
          </p:nvSpPr>
          <p:spPr>
            <a:xfrm>
              <a:off x="3591360" y="3239640"/>
              <a:ext cx="1363320" cy="5040"/>
            </a:xfrm>
            <a:custGeom>
              <a:avLst/>
              <a:gdLst/>
              <a:ahLst/>
              <a:cxnLst/>
              <a:rect l="l" t="t" r="r" b="b"/>
              <a:pathLst>
                <a:path w="3787" h="14" extrusionOk="0">
                  <a:moveTo>
                    <a:pt x="3787" y="7"/>
                  </a:moveTo>
                  <a:cubicBezTo>
                    <a:pt x="3787" y="11"/>
                    <a:pt x="2939" y="14"/>
                    <a:pt x="1893" y="14"/>
                  </a:cubicBezTo>
                  <a:cubicBezTo>
                    <a:pt x="847" y="14"/>
                    <a:pt x="0" y="11"/>
                    <a:pt x="0" y="7"/>
                  </a:cubicBezTo>
                  <a:cubicBezTo>
                    <a:pt x="0" y="3"/>
                    <a:pt x="847" y="0"/>
                    <a:pt x="1893" y="0"/>
                  </a:cubicBezTo>
                  <a:cubicBezTo>
                    <a:pt x="2939" y="0"/>
                    <a:pt x="3787" y="3"/>
                    <a:pt x="3787" y="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4" name="Google Shape;3408;p67">
              <a:extLst>
                <a:ext uri="{FF2B5EF4-FFF2-40B4-BE49-F238E27FC236}">
                  <a16:creationId xmlns:a16="http://schemas.microsoft.com/office/drawing/2014/main" id="{5AB27AE7-3E1C-C198-28C6-2258B82391C0}"/>
                </a:ext>
              </a:extLst>
            </p:cNvPr>
            <p:cNvSpPr/>
            <p:nvPr/>
          </p:nvSpPr>
          <p:spPr>
            <a:xfrm>
              <a:off x="3729960" y="2732760"/>
              <a:ext cx="1020960" cy="509400"/>
            </a:xfrm>
            <a:custGeom>
              <a:avLst/>
              <a:gdLst/>
              <a:ahLst/>
              <a:cxnLst/>
              <a:rect l="l" t="t" r="r" b="b"/>
              <a:pathLst>
                <a:path w="2836" h="1415" extrusionOk="0">
                  <a:moveTo>
                    <a:pt x="2836" y="1406"/>
                  </a:moveTo>
                  <a:cubicBezTo>
                    <a:pt x="2836" y="1406"/>
                    <a:pt x="2835" y="1402"/>
                    <a:pt x="2832" y="1395"/>
                  </a:cubicBezTo>
                  <a:cubicBezTo>
                    <a:pt x="2830" y="1387"/>
                    <a:pt x="2827" y="1377"/>
                    <a:pt x="2824" y="1363"/>
                  </a:cubicBezTo>
                  <a:cubicBezTo>
                    <a:pt x="2816" y="1335"/>
                    <a:pt x="2804" y="1294"/>
                    <a:pt x="2787" y="1241"/>
                  </a:cubicBezTo>
                  <a:cubicBezTo>
                    <a:pt x="2753" y="1137"/>
                    <a:pt x="2699" y="985"/>
                    <a:pt x="2603" y="813"/>
                  </a:cubicBezTo>
                  <a:cubicBezTo>
                    <a:pt x="2507" y="642"/>
                    <a:pt x="2365" y="449"/>
                    <a:pt x="2158" y="291"/>
                  </a:cubicBezTo>
                  <a:cubicBezTo>
                    <a:pt x="2055" y="212"/>
                    <a:pt x="1936" y="142"/>
                    <a:pt x="1804" y="92"/>
                  </a:cubicBezTo>
                  <a:cubicBezTo>
                    <a:pt x="1672" y="42"/>
                    <a:pt x="1526" y="13"/>
                    <a:pt x="1376" y="13"/>
                  </a:cubicBezTo>
                  <a:cubicBezTo>
                    <a:pt x="1076" y="13"/>
                    <a:pt x="795" y="118"/>
                    <a:pt x="587" y="272"/>
                  </a:cubicBezTo>
                  <a:cubicBezTo>
                    <a:pt x="481" y="348"/>
                    <a:pt x="394" y="437"/>
                    <a:pt x="323" y="528"/>
                  </a:cubicBezTo>
                  <a:cubicBezTo>
                    <a:pt x="251" y="619"/>
                    <a:pt x="196" y="712"/>
                    <a:pt x="153" y="800"/>
                  </a:cubicBezTo>
                  <a:cubicBezTo>
                    <a:pt x="68" y="978"/>
                    <a:pt x="33" y="1136"/>
                    <a:pt x="17" y="1245"/>
                  </a:cubicBezTo>
                  <a:cubicBezTo>
                    <a:pt x="9" y="1299"/>
                    <a:pt x="5" y="1342"/>
                    <a:pt x="4" y="1371"/>
                  </a:cubicBezTo>
                  <a:cubicBezTo>
                    <a:pt x="2" y="1385"/>
                    <a:pt x="2" y="1396"/>
                    <a:pt x="1" y="1404"/>
                  </a:cubicBezTo>
                  <a:cubicBezTo>
                    <a:pt x="1" y="1411"/>
                    <a:pt x="0" y="1415"/>
                    <a:pt x="0" y="1415"/>
                  </a:cubicBezTo>
                  <a:cubicBezTo>
                    <a:pt x="0" y="1415"/>
                    <a:pt x="0" y="1411"/>
                    <a:pt x="0" y="1404"/>
                  </a:cubicBezTo>
                  <a:cubicBezTo>
                    <a:pt x="0" y="1396"/>
                    <a:pt x="0" y="1385"/>
                    <a:pt x="1" y="1371"/>
                  </a:cubicBezTo>
                  <a:cubicBezTo>
                    <a:pt x="1" y="1341"/>
                    <a:pt x="5" y="1299"/>
                    <a:pt x="12" y="1244"/>
                  </a:cubicBezTo>
                  <a:cubicBezTo>
                    <a:pt x="27" y="1135"/>
                    <a:pt x="60" y="976"/>
                    <a:pt x="145" y="796"/>
                  </a:cubicBezTo>
                  <a:cubicBezTo>
                    <a:pt x="187" y="707"/>
                    <a:pt x="242" y="613"/>
                    <a:pt x="314" y="521"/>
                  </a:cubicBezTo>
                  <a:cubicBezTo>
                    <a:pt x="386" y="429"/>
                    <a:pt x="473" y="339"/>
                    <a:pt x="579" y="262"/>
                  </a:cubicBezTo>
                  <a:cubicBezTo>
                    <a:pt x="789" y="106"/>
                    <a:pt x="1073" y="0"/>
                    <a:pt x="1376" y="0"/>
                  </a:cubicBezTo>
                  <a:cubicBezTo>
                    <a:pt x="1528" y="0"/>
                    <a:pt x="1675" y="29"/>
                    <a:pt x="1808" y="80"/>
                  </a:cubicBezTo>
                  <a:cubicBezTo>
                    <a:pt x="1942" y="131"/>
                    <a:pt x="2062" y="201"/>
                    <a:pt x="2165" y="281"/>
                  </a:cubicBezTo>
                  <a:cubicBezTo>
                    <a:pt x="2374" y="441"/>
                    <a:pt x="2516" y="637"/>
                    <a:pt x="2611" y="809"/>
                  </a:cubicBezTo>
                  <a:cubicBezTo>
                    <a:pt x="2707" y="982"/>
                    <a:pt x="2759" y="1134"/>
                    <a:pt x="2792" y="1240"/>
                  </a:cubicBezTo>
                  <a:cubicBezTo>
                    <a:pt x="2808" y="1293"/>
                    <a:pt x="2819" y="1334"/>
                    <a:pt x="2826" y="1362"/>
                  </a:cubicBezTo>
                  <a:cubicBezTo>
                    <a:pt x="2829" y="1376"/>
                    <a:pt x="2832" y="1387"/>
                    <a:pt x="2834" y="1394"/>
                  </a:cubicBezTo>
                  <a:cubicBezTo>
                    <a:pt x="2835" y="1402"/>
                    <a:pt x="2836" y="1406"/>
                    <a:pt x="2836" y="140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5" name="Google Shape;3409;p67">
              <a:extLst>
                <a:ext uri="{FF2B5EF4-FFF2-40B4-BE49-F238E27FC236}">
                  <a16:creationId xmlns:a16="http://schemas.microsoft.com/office/drawing/2014/main" id="{874951BB-CAAE-8148-D12A-58DA788668AD}"/>
                </a:ext>
              </a:extLst>
            </p:cNvPr>
            <p:cNvSpPr/>
            <p:nvPr/>
          </p:nvSpPr>
          <p:spPr>
            <a:xfrm>
              <a:off x="3729600" y="3223800"/>
              <a:ext cx="14400" cy="18360"/>
            </a:xfrm>
            <a:custGeom>
              <a:avLst/>
              <a:gdLst/>
              <a:ahLst/>
              <a:cxnLst/>
              <a:rect l="l" t="t" r="r" b="b"/>
              <a:pathLst>
                <a:path w="40" h="51" extrusionOk="0">
                  <a:moveTo>
                    <a:pt x="40" y="0"/>
                  </a:moveTo>
                  <a:cubicBezTo>
                    <a:pt x="43" y="3"/>
                    <a:pt x="37" y="16"/>
                    <a:pt x="26" y="30"/>
                  </a:cubicBezTo>
                  <a:cubicBezTo>
                    <a:pt x="15" y="44"/>
                    <a:pt x="4" y="53"/>
                    <a:pt x="1" y="51"/>
                  </a:cubicBezTo>
                  <a:cubicBezTo>
                    <a:pt x="-2" y="49"/>
                    <a:pt x="4" y="36"/>
                    <a:pt x="15" y="22"/>
                  </a:cubicBezTo>
                  <a:cubicBezTo>
                    <a:pt x="26" y="8"/>
                    <a:pt x="37" y="-2"/>
                    <a:pt x="4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6" name="Google Shape;3410;p67">
              <a:extLst>
                <a:ext uri="{FF2B5EF4-FFF2-40B4-BE49-F238E27FC236}">
                  <a16:creationId xmlns:a16="http://schemas.microsoft.com/office/drawing/2014/main" id="{4337A431-CE01-56A8-4F60-2BC486B6626D}"/>
                </a:ext>
              </a:extLst>
            </p:cNvPr>
            <p:cNvSpPr/>
            <p:nvPr/>
          </p:nvSpPr>
          <p:spPr>
            <a:xfrm>
              <a:off x="3774960" y="3157560"/>
              <a:ext cx="34200" cy="31680"/>
            </a:xfrm>
            <a:custGeom>
              <a:avLst/>
              <a:gdLst/>
              <a:ahLst/>
              <a:cxnLst/>
              <a:rect l="l" t="t" r="r" b="b"/>
              <a:pathLst>
                <a:path w="95" h="88" extrusionOk="0">
                  <a:moveTo>
                    <a:pt x="95" y="0"/>
                  </a:moveTo>
                  <a:cubicBezTo>
                    <a:pt x="98" y="3"/>
                    <a:pt x="79" y="25"/>
                    <a:pt x="53" y="49"/>
                  </a:cubicBezTo>
                  <a:cubicBezTo>
                    <a:pt x="27" y="73"/>
                    <a:pt x="3" y="91"/>
                    <a:pt x="1" y="88"/>
                  </a:cubicBezTo>
                  <a:cubicBezTo>
                    <a:pt x="-2" y="86"/>
                    <a:pt x="17" y="64"/>
                    <a:pt x="44" y="39"/>
                  </a:cubicBezTo>
                  <a:cubicBezTo>
                    <a:pt x="70" y="15"/>
                    <a:pt x="93" y="-3"/>
                    <a:pt x="9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7" name="Google Shape;3411;p67">
              <a:extLst>
                <a:ext uri="{FF2B5EF4-FFF2-40B4-BE49-F238E27FC236}">
                  <a16:creationId xmlns:a16="http://schemas.microsoft.com/office/drawing/2014/main" id="{99B7B47A-F9DD-5FA6-55DB-AC2F505ACBE1}"/>
                </a:ext>
              </a:extLst>
            </p:cNvPr>
            <p:cNvSpPr/>
            <p:nvPr/>
          </p:nvSpPr>
          <p:spPr>
            <a:xfrm>
              <a:off x="3846240" y="3104640"/>
              <a:ext cx="39600" cy="24840"/>
            </a:xfrm>
            <a:custGeom>
              <a:avLst/>
              <a:gdLst/>
              <a:ahLst/>
              <a:cxnLst/>
              <a:rect l="l" t="t" r="r" b="b"/>
              <a:pathLst>
                <a:path w="110" h="69" extrusionOk="0">
                  <a:moveTo>
                    <a:pt x="110" y="1"/>
                  </a:moveTo>
                  <a:cubicBezTo>
                    <a:pt x="112" y="4"/>
                    <a:pt x="88" y="20"/>
                    <a:pt x="58" y="39"/>
                  </a:cubicBezTo>
                  <a:cubicBezTo>
                    <a:pt x="28" y="57"/>
                    <a:pt x="2" y="72"/>
                    <a:pt x="0" y="69"/>
                  </a:cubicBezTo>
                  <a:cubicBezTo>
                    <a:pt x="-2" y="66"/>
                    <a:pt x="20" y="46"/>
                    <a:pt x="51" y="28"/>
                  </a:cubicBezTo>
                  <a:cubicBezTo>
                    <a:pt x="82" y="9"/>
                    <a:pt x="109" y="-2"/>
                    <a:pt x="11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8" name="Google Shape;3412;p67">
              <a:extLst>
                <a:ext uri="{FF2B5EF4-FFF2-40B4-BE49-F238E27FC236}">
                  <a16:creationId xmlns:a16="http://schemas.microsoft.com/office/drawing/2014/main" id="{6FBE8B88-361D-4AA2-A383-A4F7133838E2}"/>
                </a:ext>
              </a:extLst>
            </p:cNvPr>
            <p:cNvSpPr/>
            <p:nvPr/>
          </p:nvSpPr>
          <p:spPr>
            <a:xfrm>
              <a:off x="3928320" y="3070800"/>
              <a:ext cx="44280" cy="15120"/>
            </a:xfrm>
            <a:custGeom>
              <a:avLst/>
              <a:gdLst/>
              <a:ahLst/>
              <a:cxnLst/>
              <a:rect l="l" t="t" r="r" b="b"/>
              <a:pathLst>
                <a:path w="123" h="42" extrusionOk="0">
                  <a:moveTo>
                    <a:pt x="123" y="1"/>
                  </a:moveTo>
                  <a:cubicBezTo>
                    <a:pt x="124" y="4"/>
                    <a:pt x="97" y="16"/>
                    <a:pt x="63" y="26"/>
                  </a:cubicBezTo>
                  <a:cubicBezTo>
                    <a:pt x="29" y="37"/>
                    <a:pt x="1" y="44"/>
                    <a:pt x="0" y="41"/>
                  </a:cubicBezTo>
                  <a:cubicBezTo>
                    <a:pt x="-1" y="38"/>
                    <a:pt x="25" y="24"/>
                    <a:pt x="59" y="13"/>
                  </a:cubicBezTo>
                  <a:cubicBezTo>
                    <a:pt x="93" y="3"/>
                    <a:pt x="122" y="-3"/>
                    <a:pt x="12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9" name="Google Shape;3413;p67">
              <a:extLst>
                <a:ext uri="{FF2B5EF4-FFF2-40B4-BE49-F238E27FC236}">
                  <a16:creationId xmlns:a16="http://schemas.microsoft.com/office/drawing/2014/main" id="{14F0FA30-6EC4-97BE-9C02-11599DC1A94A}"/>
                </a:ext>
              </a:extLst>
            </p:cNvPr>
            <p:cNvSpPr/>
            <p:nvPr/>
          </p:nvSpPr>
          <p:spPr>
            <a:xfrm>
              <a:off x="4017600" y="3048840"/>
              <a:ext cx="45720" cy="10800"/>
            </a:xfrm>
            <a:custGeom>
              <a:avLst/>
              <a:gdLst/>
              <a:ahLst/>
              <a:cxnLst/>
              <a:rect l="l" t="t" r="r" b="b"/>
              <a:pathLst>
                <a:path w="127" h="30" extrusionOk="0">
                  <a:moveTo>
                    <a:pt x="127" y="2"/>
                  </a:moveTo>
                  <a:cubicBezTo>
                    <a:pt x="127" y="6"/>
                    <a:pt x="100" y="15"/>
                    <a:pt x="65" y="22"/>
                  </a:cubicBezTo>
                  <a:cubicBezTo>
                    <a:pt x="30" y="29"/>
                    <a:pt x="1" y="32"/>
                    <a:pt x="0" y="29"/>
                  </a:cubicBezTo>
                  <a:cubicBezTo>
                    <a:pt x="-1" y="25"/>
                    <a:pt x="27" y="16"/>
                    <a:pt x="62" y="9"/>
                  </a:cubicBezTo>
                  <a:cubicBezTo>
                    <a:pt x="97" y="1"/>
                    <a:pt x="126" y="-2"/>
                    <a:pt x="127"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0" name="Google Shape;3414;p67">
              <a:extLst>
                <a:ext uri="{FF2B5EF4-FFF2-40B4-BE49-F238E27FC236}">
                  <a16:creationId xmlns:a16="http://schemas.microsoft.com/office/drawing/2014/main" id="{297D88CD-8ED3-10BA-4ABB-83357E36CBAD}"/>
                </a:ext>
              </a:extLst>
            </p:cNvPr>
            <p:cNvSpPr/>
            <p:nvPr/>
          </p:nvSpPr>
          <p:spPr>
            <a:xfrm>
              <a:off x="4109040" y="3036600"/>
              <a:ext cx="46440" cy="6480"/>
            </a:xfrm>
            <a:custGeom>
              <a:avLst/>
              <a:gdLst/>
              <a:ahLst/>
              <a:cxnLst/>
              <a:rect l="l" t="t" r="r" b="b"/>
              <a:pathLst>
                <a:path w="129" h="18" extrusionOk="0">
                  <a:moveTo>
                    <a:pt x="129" y="2"/>
                  </a:moveTo>
                  <a:cubicBezTo>
                    <a:pt x="129" y="6"/>
                    <a:pt x="101" y="12"/>
                    <a:pt x="66" y="15"/>
                  </a:cubicBezTo>
                  <a:cubicBezTo>
                    <a:pt x="30" y="19"/>
                    <a:pt x="1" y="19"/>
                    <a:pt x="0" y="16"/>
                  </a:cubicBezTo>
                  <a:cubicBezTo>
                    <a:pt x="0" y="12"/>
                    <a:pt x="28" y="6"/>
                    <a:pt x="64" y="2"/>
                  </a:cubicBezTo>
                  <a:cubicBezTo>
                    <a:pt x="100" y="-1"/>
                    <a:pt x="129" y="-1"/>
                    <a:pt x="129"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1" name="Google Shape;3415;p67">
              <a:extLst>
                <a:ext uri="{FF2B5EF4-FFF2-40B4-BE49-F238E27FC236}">
                  <a16:creationId xmlns:a16="http://schemas.microsoft.com/office/drawing/2014/main" id="{D952F8F1-6859-6A1E-43B8-ED7256B9D5E3}"/>
                </a:ext>
              </a:extLst>
            </p:cNvPr>
            <p:cNvSpPr/>
            <p:nvPr/>
          </p:nvSpPr>
          <p:spPr>
            <a:xfrm>
              <a:off x="4202280" y="3033360"/>
              <a:ext cx="46440" cy="5040"/>
            </a:xfrm>
            <a:custGeom>
              <a:avLst/>
              <a:gdLst/>
              <a:ahLst/>
              <a:cxnLst/>
              <a:rect l="l" t="t" r="r" b="b"/>
              <a:pathLst>
                <a:path w="129" h="14" extrusionOk="0">
                  <a:moveTo>
                    <a:pt x="129" y="9"/>
                  </a:moveTo>
                  <a:cubicBezTo>
                    <a:pt x="129" y="13"/>
                    <a:pt x="100" y="15"/>
                    <a:pt x="64" y="14"/>
                  </a:cubicBezTo>
                  <a:cubicBezTo>
                    <a:pt x="28" y="13"/>
                    <a:pt x="0" y="10"/>
                    <a:pt x="0" y="6"/>
                  </a:cubicBezTo>
                  <a:cubicBezTo>
                    <a:pt x="-1" y="3"/>
                    <a:pt x="29" y="-1"/>
                    <a:pt x="64" y="1"/>
                  </a:cubicBezTo>
                  <a:cubicBezTo>
                    <a:pt x="100" y="2"/>
                    <a:pt x="129" y="6"/>
                    <a:pt x="129" y="9"/>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2" name="Google Shape;3416;p67">
              <a:extLst>
                <a:ext uri="{FF2B5EF4-FFF2-40B4-BE49-F238E27FC236}">
                  <a16:creationId xmlns:a16="http://schemas.microsoft.com/office/drawing/2014/main" id="{8BCDFB75-19D2-B946-67AC-43BAE99C99C3}"/>
                </a:ext>
              </a:extLst>
            </p:cNvPr>
            <p:cNvSpPr/>
            <p:nvPr/>
          </p:nvSpPr>
          <p:spPr>
            <a:xfrm>
              <a:off x="4295160" y="3038400"/>
              <a:ext cx="46440" cy="6480"/>
            </a:xfrm>
            <a:custGeom>
              <a:avLst/>
              <a:gdLst/>
              <a:ahLst/>
              <a:cxnLst/>
              <a:rect l="l" t="t" r="r" b="b"/>
              <a:pathLst>
                <a:path w="129" h="18" extrusionOk="0">
                  <a:moveTo>
                    <a:pt x="129" y="16"/>
                  </a:moveTo>
                  <a:cubicBezTo>
                    <a:pt x="128" y="19"/>
                    <a:pt x="99" y="19"/>
                    <a:pt x="64" y="16"/>
                  </a:cubicBezTo>
                  <a:cubicBezTo>
                    <a:pt x="28" y="12"/>
                    <a:pt x="0" y="7"/>
                    <a:pt x="0" y="3"/>
                  </a:cubicBezTo>
                  <a:cubicBezTo>
                    <a:pt x="0" y="-1"/>
                    <a:pt x="29" y="-1"/>
                    <a:pt x="65" y="3"/>
                  </a:cubicBezTo>
                  <a:cubicBezTo>
                    <a:pt x="101" y="6"/>
                    <a:pt x="129" y="12"/>
                    <a:pt x="129" y="1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3" name="Google Shape;3417;p67">
              <a:extLst>
                <a:ext uri="{FF2B5EF4-FFF2-40B4-BE49-F238E27FC236}">
                  <a16:creationId xmlns:a16="http://schemas.microsoft.com/office/drawing/2014/main" id="{0C80D84D-9DF4-C86E-348C-C60CBCCB7A94}"/>
                </a:ext>
              </a:extLst>
            </p:cNvPr>
            <p:cNvSpPr/>
            <p:nvPr/>
          </p:nvSpPr>
          <p:spPr>
            <a:xfrm>
              <a:off x="4387680" y="3050280"/>
              <a:ext cx="45720" cy="10080"/>
            </a:xfrm>
            <a:custGeom>
              <a:avLst/>
              <a:gdLst/>
              <a:ahLst/>
              <a:cxnLst/>
              <a:rect l="l" t="t" r="r" b="b"/>
              <a:pathLst>
                <a:path w="127" h="28" extrusionOk="0">
                  <a:moveTo>
                    <a:pt x="127" y="26"/>
                  </a:moveTo>
                  <a:cubicBezTo>
                    <a:pt x="126" y="30"/>
                    <a:pt x="97" y="27"/>
                    <a:pt x="62" y="20"/>
                  </a:cubicBezTo>
                  <a:cubicBezTo>
                    <a:pt x="27" y="13"/>
                    <a:pt x="-1" y="5"/>
                    <a:pt x="0" y="1"/>
                  </a:cubicBezTo>
                  <a:cubicBezTo>
                    <a:pt x="0" y="-2"/>
                    <a:pt x="29" y="0"/>
                    <a:pt x="65" y="7"/>
                  </a:cubicBezTo>
                  <a:cubicBezTo>
                    <a:pt x="100" y="14"/>
                    <a:pt x="128" y="23"/>
                    <a:pt x="127" y="2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4" name="Google Shape;3418;p67">
              <a:extLst>
                <a:ext uri="{FF2B5EF4-FFF2-40B4-BE49-F238E27FC236}">
                  <a16:creationId xmlns:a16="http://schemas.microsoft.com/office/drawing/2014/main" id="{DEC5DBEF-02A6-1047-551C-06A155AD9EC0}"/>
                </a:ext>
              </a:extLst>
            </p:cNvPr>
            <p:cNvSpPr/>
            <p:nvPr/>
          </p:nvSpPr>
          <p:spPr>
            <a:xfrm>
              <a:off x="4478400" y="3070440"/>
              <a:ext cx="44640" cy="14040"/>
            </a:xfrm>
            <a:custGeom>
              <a:avLst/>
              <a:gdLst/>
              <a:ahLst/>
              <a:cxnLst/>
              <a:rect l="l" t="t" r="r" b="b"/>
              <a:pathLst>
                <a:path w="124" h="39" extrusionOk="0">
                  <a:moveTo>
                    <a:pt x="124" y="38"/>
                  </a:moveTo>
                  <a:cubicBezTo>
                    <a:pt x="123" y="42"/>
                    <a:pt x="95" y="36"/>
                    <a:pt x="61" y="25"/>
                  </a:cubicBezTo>
                  <a:cubicBezTo>
                    <a:pt x="27" y="15"/>
                    <a:pt x="-1" y="4"/>
                    <a:pt x="0" y="1"/>
                  </a:cubicBezTo>
                  <a:cubicBezTo>
                    <a:pt x="1" y="-3"/>
                    <a:pt x="30" y="2"/>
                    <a:pt x="64" y="13"/>
                  </a:cubicBezTo>
                  <a:cubicBezTo>
                    <a:pt x="99" y="23"/>
                    <a:pt x="126" y="35"/>
                    <a:pt x="124" y="3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5" name="Google Shape;3419;p67">
              <a:extLst>
                <a:ext uri="{FF2B5EF4-FFF2-40B4-BE49-F238E27FC236}">
                  <a16:creationId xmlns:a16="http://schemas.microsoft.com/office/drawing/2014/main" id="{65759588-8261-D2F9-D4D0-0AD7C3A6F9DF}"/>
                </a:ext>
              </a:extLst>
            </p:cNvPr>
            <p:cNvSpPr/>
            <p:nvPr/>
          </p:nvSpPr>
          <p:spPr>
            <a:xfrm>
              <a:off x="4566240" y="3100680"/>
              <a:ext cx="42120" cy="20880"/>
            </a:xfrm>
            <a:custGeom>
              <a:avLst/>
              <a:gdLst/>
              <a:ahLst/>
              <a:cxnLst/>
              <a:rect l="l" t="t" r="r" b="b"/>
              <a:pathLst>
                <a:path w="117" h="58" extrusionOk="0">
                  <a:moveTo>
                    <a:pt x="117" y="58"/>
                  </a:moveTo>
                  <a:cubicBezTo>
                    <a:pt x="116" y="61"/>
                    <a:pt x="88" y="51"/>
                    <a:pt x="56" y="35"/>
                  </a:cubicBezTo>
                  <a:cubicBezTo>
                    <a:pt x="24" y="20"/>
                    <a:pt x="-1" y="5"/>
                    <a:pt x="1" y="1"/>
                  </a:cubicBezTo>
                  <a:cubicBezTo>
                    <a:pt x="2" y="-2"/>
                    <a:pt x="30" y="8"/>
                    <a:pt x="62" y="23"/>
                  </a:cubicBezTo>
                  <a:cubicBezTo>
                    <a:pt x="94" y="39"/>
                    <a:pt x="119" y="54"/>
                    <a:pt x="117" y="5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6" name="Google Shape;3420;p67">
              <a:extLst>
                <a:ext uri="{FF2B5EF4-FFF2-40B4-BE49-F238E27FC236}">
                  <a16:creationId xmlns:a16="http://schemas.microsoft.com/office/drawing/2014/main" id="{E129CB8D-7FED-8DF8-9CDD-F3F721823164}"/>
                </a:ext>
              </a:extLst>
            </p:cNvPr>
            <p:cNvSpPr/>
            <p:nvPr/>
          </p:nvSpPr>
          <p:spPr>
            <a:xfrm>
              <a:off x="4648320" y="3144600"/>
              <a:ext cx="38520" cy="27360"/>
            </a:xfrm>
            <a:custGeom>
              <a:avLst/>
              <a:gdLst/>
              <a:ahLst/>
              <a:cxnLst/>
              <a:rect l="l" t="t" r="r" b="b"/>
              <a:pathLst>
                <a:path w="107" h="76" extrusionOk="0">
                  <a:moveTo>
                    <a:pt x="107" y="76"/>
                  </a:moveTo>
                  <a:cubicBezTo>
                    <a:pt x="104" y="79"/>
                    <a:pt x="79" y="64"/>
                    <a:pt x="50" y="44"/>
                  </a:cubicBezTo>
                  <a:cubicBezTo>
                    <a:pt x="21" y="23"/>
                    <a:pt x="-1" y="4"/>
                    <a:pt x="1" y="1"/>
                  </a:cubicBezTo>
                  <a:cubicBezTo>
                    <a:pt x="3" y="-2"/>
                    <a:pt x="28" y="12"/>
                    <a:pt x="58" y="33"/>
                  </a:cubicBezTo>
                  <a:cubicBezTo>
                    <a:pt x="87" y="54"/>
                    <a:pt x="109" y="73"/>
                    <a:pt x="107" y="7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7" name="Google Shape;3421;p67">
              <a:extLst>
                <a:ext uri="{FF2B5EF4-FFF2-40B4-BE49-F238E27FC236}">
                  <a16:creationId xmlns:a16="http://schemas.microsoft.com/office/drawing/2014/main" id="{5CEFD334-BB55-CDD5-2DEF-12327CC046BB}"/>
                </a:ext>
              </a:extLst>
            </p:cNvPr>
            <p:cNvSpPr/>
            <p:nvPr/>
          </p:nvSpPr>
          <p:spPr>
            <a:xfrm>
              <a:off x="4721760" y="3201840"/>
              <a:ext cx="16920" cy="16560"/>
            </a:xfrm>
            <a:custGeom>
              <a:avLst/>
              <a:gdLst/>
              <a:ahLst/>
              <a:cxnLst/>
              <a:rect l="l" t="t" r="r" b="b"/>
              <a:pathLst>
                <a:path w="47" h="46" extrusionOk="0">
                  <a:moveTo>
                    <a:pt x="47" y="45"/>
                  </a:moveTo>
                  <a:cubicBezTo>
                    <a:pt x="45" y="48"/>
                    <a:pt x="32" y="40"/>
                    <a:pt x="20" y="28"/>
                  </a:cubicBezTo>
                  <a:cubicBezTo>
                    <a:pt x="7" y="15"/>
                    <a:pt x="-1" y="3"/>
                    <a:pt x="1" y="0"/>
                  </a:cubicBezTo>
                  <a:cubicBezTo>
                    <a:pt x="4" y="-2"/>
                    <a:pt x="16" y="6"/>
                    <a:pt x="29" y="18"/>
                  </a:cubicBezTo>
                  <a:cubicBezTo>
                    <a:pt x="42" y="30"/>
                    <a:pt x="50" y="43"/>
                    <a:pt x="47" y="4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8" name="Google Shape;3422;p67">
              <a:extLst>
                <a:ext uri="{FF2B5EF4-FFF2-40B4-BE49-F238E27FC236}">
                  <a16:creationId xmlns:a16="http://schemas.microsoft.com/office/drawing/2014/main" id="{DBB8F1D8-2839-987E-8943-8A6159ED8BDB}"/>
                </a:ext>
              </a:extLst>
            </p:cNvPr>
            <p:cNvSpPr/>
            <p:nvPr/>
          </p:nvSpPr>
          <p:spPr>
            <a:xfrm>
              <a:off x="3730320" y="3242160"/>
              <a:ext cx="28080" cy="36720"/>
            </a:xfrm>
            <a:custGeom>
              <a:avLst/>
              <a:gdLst/>
              <a:ahLst/>
              <a:cxnLst/>
              <a:rect l="l" t="t" r="r" b="b"/>
              <a:pathLst>
                <a:path w="78" h="102" extrusionOk="0">
                  <a:moveTo>
                    <a:pt x="78" y="102"/>
                  </a:moveTo>
                  <a:cubicBezTo>
                    <a:pt x="75" y="105"/>
                    <a:pt x="53" y="86"/>
                    <a:pt x="31" y="58"/>
                  </a:cubicBezTo>
                  <a:cubicBezTo>
                    <a:pt x="9" y="29"/>
                    <a:pt x="-2" y="2"/>
                    <a:pt x="1" y="0"/>
                  </a:cubicBezTo>
                  <a:cubicBezTo>
                    <a:pt x="4" y="-1"/>
                    <a:pt x="20" y="22"/>
                    <a:pt x="42" y="50"/>
                  </a:cubicBezTo>
                  <a:cubicBezTo>
                    <a:pt x="63" y="77"/>
                    <a:pt x="81" y="100"/>
                    <a:pt x="78" y="10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9" name="Google Shape;3423;p67">
              <a:extLst>
                <a:ext uri="{FF2B5EF4-FFF2-40B4-BE49-F238E27FC236}">
                  <a16:creationId xmlns:a16="http://schemas.microsoft.com/office/drawing/2014/main" id="{33512DD7-26BE-8BD7-01C8-FA847B793EE1}"/>
                </a:ext>
              </a:extLst>
            </p:cNvPr>
            <p:cNvSpPr/>
            <p:nvPr/>
          </p:nvSpPr>
          <p:spPr>
            <a:xfrm>
              <a:off x="3792240" y="3309840"/>
              <a:ext cx="37440" cy="27000"/>
            </a:xfrm>
            <a:custGeom>
              <a:avLst/>
              <a:gdLst/>
              <a:ahLst/>
              <a:cxnLst/>
              <a:rect l="l" t="t" r="r" b="b"/>
              <a:pathLst>
                <a:path w="104" h="75" extrusionOk="0">
                  <a:moveTo>
                    <a:pt x="104" y="75"/>
                  </a:moveTo>
                  <a:cubicBezTo>
                    <a:pt x="102" y="78"/>
                    <a:pt x="77" y="64"/>
                    <a:pt x="48" y="43"/>
                  </a:cubicBezTo>
                  <a:cubicBezTo>
                    <a:pt x="19" y="23"/>
                    <a:pt x="-2" y="4"/>
                    <a:pt x="0" y="1"/>
                  </a:cubicBezTo>
                  <a:cubicBezTo>
                    <a:pt x="2" y="-2"/>
                    <a:pt x="27" y="12"/>
                    <a:pt x="56" y="33"/>
                  </a:cubicBezTo>
                  <a:cubicBezTo>
                    <a:pt x="84" y="53"/>
                    <a:pt x="106" y="72"/>
                    <a:pt x="104" y="7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0" name="Google Shape;3424;p67">
              <a:extLst>
                <a:ext uri="{FF2B5EF4-FFF2-40B4-BE49-F238E27FC236}">
                  <a16:creationId xmlns:a16="http://schemas.microsoft.com/office/drawing/2014/main" id="{788A5361-CEEC-92FA-80D7-8ADBE96FC062}"/>
                </a:ext>
              </a:extLst>
            </p:cNvPr>
            <p:cNvSpPr/>
            <p:nvPr/>
          </p:nvSpPr>
          <p:spPr>
            <a:xfrm>
              <a:off x="3869280" y="3359880"/>
              <a:ext cx="41760" cy="20160"/>
            </a:xfrm>
            <a:custGeom>
              <a:avLst/>
              <a:gdLst/>
              <a:ahLst/>
              <a:cxnLst/>
              <a:rect l="l" t="t" r="r" b="b"/>
              <a:pathLst>
                <a:path w="116" h="56" extrusionOk="0">
                  <a:moveTo>
                    <a:pt x="116" y="56"/>
                  </a:moveTo>
                  <a:cubicBezTo>
                    <a:pt x="115" y="59"/>
                    <a:pt x="87" y="50"/>
                    <a:pt x="55" y="34"/>
                  </a:cubicBezTo>
                  <a:cubicBezTo>
                    <a:pt x="23" y="19"/>
                    <a:pt x="-1" y="4"/>
                    <a:pt x="0" y="1"/>
                  </a:cubicBezTo>
                  <a:cubicBezTo>
                    <a:pt x="2" y="-2"/>
                    <a:pt x="29" y="7"/>
                    <a:pt x="61" y="22"/>
                  </a:cubicBezTo>
                  <a:cubicBezTo>
                    <a:pt x="93" y="38"/>
                    <a:pt x="117" y="53"/>
                    <a:pt x="116" y="5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1" name="Google Shape;3425;p67">
              <a:extLst>
                <a:ext uri="{FF2B5EF4-FFF2-40B4-BE49-F238E27FC236}">
                  <a16:creationId xmlns:a16="http://schemas.microsoft.com/office/drawing/2014/main" id="{908E7840-D4FA-6781-2F04-AB3786C01E06}"/>
                </a:ext>
              </a:extLst>
            </p:cNvPr>
            <p:cNvSpPr/>
            <p:nvPr/>
          </p:nvSpPr>
          <p:spPr>
            <a:xfrm>
              <a:off x="3954240" y="3395520"/>
              <a:ext cx="44640" cy="11880"/>
            </a:xfrm>
            <a:custGeom>
              <a:avLst/>
              <a:gdLst/>
              <a:ahLst/>
              <a:cxnLst/>
              <a:rect l="l" t="t" r="r" b="b"/>
              <a:pathLst>
                <a:path w="124" h="33" extrusionOk="0">
                  <a:moveTo>
                    <a:pt x="124" y="32"/>
                  </a:moveTo>
                  <a:cubicBezTo>
                    <a:pt x="123" y="35"/>
                    <a:pt x="95" y="32"/>
                    <a:pt x="60" y="23"/>
                  </a:cubicBezTo>
                  <a:cubicBezTo>
                    <a:pt x="26" y="16"/>
                    <a:pt x="-1" y="4"/>
                    <a:pt x="0" y="1"/>
                  </a:cubicBezTo>
                  <a:cubicBezTo>
                    <a:pt x="1" y="-3"/>
                    <a:pt x="29" y="3"/>
                    <a:pt x="64" y="10"/>
                  </a:cubicBezTo>
                  <a:cubicBezTo>
                    <a:pt x="98" y="19"/>
                    <a:pt x="125" y="28"/>
                    <a:pt x="124" y="3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2" name="Google Shape;3426;p67">
              <a:extLst>
                <a:ext uri="{FF2B5EF4-FFF2-40B4-BE49-F238E27FC236}">
                  <a16:creationId xmlns:a16="http://schemas.microsoft.com/office/drawing/2014/main" id="{05595807-7D2C-B509-1B97-DC52EF104D2B}"/>
                </a:ext>
              </a:extLst>
            </p:cNvPr>
            <p:cNvSpPr/>
            <p:nvPr/>
          </p:nvSpPr>
          <p:spPr>
            <a:xfrm>
              <a:off x="4043880" y="3415680"/>
              <a:ext cx="45720" cy="9000"/>
            </a:xfrm>
            <a:custGeom>
              <a:avLst/>
              <a:gdLst/>
              <a:ahLst/>
              <a:cxnLst/>
              <a:rect l="l" t="t" r="r" b="b"/>
              <a:pathLst>
                <a:path w="127" h="25" extrusionOk="0">
                  <a:moveTo>
                    <a:pt x="127" y="24"/>
                  </a:moveTo>
                  <a:cubicBezTo>
                    <a:pt x="126" y="27"/>
                    <a:pt x="97" y="25"/>
                    <a:pt x="62" y="19"/>
                  </a:cubicBezTo>
                  <a:cubicBezTo>
                    <a:pt x="28" y="13"/>
                    <a:pt x="0" y="6"/>
                    <a:pt x="0" y="2"/>
                  </a:cubicBezTo>
                  <a:cubicBezTo>
                    <a:pt x="1" y="-2"/>
                    <a:pt x="30" y="0"/>
                    <a:pt x="65" y="6"/>
                  </a:cubicBezTo>
                  <a:cubicBezTo>
                    <a:pt x="99" y="12"/>
                    <a:pt x="127" y="20"/>
                    <a:pt x="127" y="2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3" name="Google Shape;3427;p67">
              <a:extLst>
                <a:ext uri="{FF2B5EF4-FFF2-40B4-BE49-F238E27FC236}">
                  <a16:creationId xmlns:a16="http://schemas.microsoft.com/office/drawing/2014/main" id="{FFC56CCC-97EA-7FAC-9E34-14A360DE6970}"/>
                </a:ext>
              </a:extLst>
            </p:cNvPr>
            <p:cNvSpPr/>
            <p:nvPr/>
          </p:nvSpPr>
          <p:spPr>
            <a:xfrm>
              <a:off x="4134960" y="3429000"/>
              <a:ext cx="46080" cy="6120"/>
            </a:xfrm>
            <a:custGeom>
              <a:avLst/>
              <a:gdLst/>
              <a:ahLst/>
              <a:cxnLst/>
              <a:rect l="l" t="t" r="r" b="b"/>
              <a:pathLst>
                <a:path w="128" h="17" extrusionOk="0">
                  <a:moveTo>
                    <a:pt x="128" y="14"/>
                  </a:moveTo>
                  <a:cubicBezTo>
                    <a:pt x="128" y="18"/>
                    <a:pt x="99" y="18"/>
                    <a:pt x="64" y="15"/>
                  </a:cubicBezTo>
                  <a:cubicBezTo>
                    <a:pt x="28" y="12"/>
                    <a:pt x="0" y="7"/>
                    <a:pt x="0" y="3"/>
                  </a:cubicBezTo>
                  <a:cubicBezTo>
                    <a:pt x="1" y="-1"/>
                    <a:pt x="30" y="-1"/>
                    <a:pt x="65" y="2"/>
                  </a:cubicBezTo>
                  <a:cubicBezTo>
                    <a:pt x="100" y="5"/>
                    <a:pt x="128" y="11"/>
                    <a:pt x="128" y="1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4" name="Google Shape;3428;p67">
              <a:extLst>
                <a:ext uri="{FF2B5EF4-FFF2-40B4-BE49-F238E27FC236}">
                  <a16:creationId xmlns:a16="http://schemas.microsoft.com/office/drawing/2014/main" id="{83B960B4-867C-2987-3C60-497356D7AE2D}"/>
                </a:ext>
              </a:extLst>
            </p:cNvPr>
            <p:cNvSpPr/>
            <p:nvPr/>
          </p:nvSpPr>
          <p:spPr>
            <a:xfrm>
              <a:off x="4227120" y="3433680"/>
              <a:ext cx="46080" cy="4680"/>
            </a:xfrm>
            <a:custGeom>
              <a:avLst/>
              <a:gdLst/>
              <a:ahLst/>
              <a:cxnLst/>
              <a:rect l="l" t="t" r="r" b="b"/>
              <a:pathLst>
                <a:path w="128" h="13" extrusionOk="0">
                  <a:moveTo>
                    <a:pt x="128" y="6"/>
                  </a:moveTo>
                  <a:cubicBezTo>
                    <a:pt x="128" y="10"/>
                    <a:pt x="99" y="13"/>
                    <a:pt x="64" y="13"/>
                  </a:cubicBezTo>
                  <a:cubicBezTo>
                    <a:pt x="28" y="13"/>
                    <a:pt x="0" y="10"/>
                    <a:pt x="0" y="7"/>
                  </a:cubicBezTo>
                  <a:cubicBezTo>
                    <a:pt x="0" y="3"/>
                    <a:pt x="28" y="0"/>
                    <a:pt x="64" y="0"/>
                  </a:cubicBezTo>
                  <a:cubicBezTo>
                    <a:pt x="99" y="0"/>
                    <a:pt x="128" y="3"/>
                    <a:pt x="128"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5" name="Google Shape;3429;p67">
              <a:extLst>
                <a:ext uri="{FF2B5EF4-FFF2-40B4-BE49-F238E27FC236}">
                  <a16:creationId xmlns:a16="http://schemas.microsoft.com/office/drawing/2014/main" id="{6196EC5F-4D99-2033-6BB1-22BE903BF78E}"/>
                </a:ext>
              </a:extLst>
            </p:cNvPr>
            <p:cNvSpPr/>
            <p:nvPr/>
          </p:nvSpPr>
          <p:spPr>
            <a:xfrm>
              <a:off x="4318920" y="3427560"/>
              <a:ext cx="46080" cy="6840"/>
            </a:xfrm>
            <a:custGeom>
              <a:avLst/>
              <a:gdLst/>
              <a:ahLst/>
              <a:cxnLst/>
              <a:rect l="l" t="t" r="r" b="b"/>
              <a:pathLst>
                <a:path w="128" h="19" extrusionOk="0">
                  <a:moveTo>
                    <a:pt x="128" y="2"/>
                  </a:moveTo>
                  <a:cubicBezTo>
                    <a:pt x="128" y="6"/>
                    <a:pt x="100" y="12"/>
                    <a:pt x="65" y="16"/>
                  </a:cubicBezTo>
                  <a:cubicBezTo>
                    <a:pt x="29" y="20"/>
                    <a:pt x="1" y="20"/>
                    <a:pt x="0" y="16"/>
                  </a:cubicBezTo>
                  <a:cubicBezTo>
                    <a:pt x="0" y="13"/>
                    <a:pt x="28" y="7"/>
                    <a:pt x="63" y="3"/>
                  </a:cubicBezTo>
                  <a:cubicBezTo>
                    <a:pt x="98" y="-1"/>
                    <a:pt x="127" y="-1"/>
                    <a:pt x="128"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6" name="Google Shape;3430;p67">
              <a:extLst>
                <a:ext uri="{FF2B5EF4-FFF2-40B4-BE49-F238E27FC236}">
                  <a16:creationId xmlns:a16="http://schemas.microsoft.com/office/drawing/2014/main" id="{5F10B424-F1A6-C565-484A-6CCB496ACE2A}"/>
                </a:ext>
              </a:extLst>
            </p:cNvPr>
            <p:cNvSpPr/>
            <p:nvPr/>
          </p:nvSpPr>
          <p:spPr>
            <a:xfrm>
              <a:off x="4410360" y="3409920"/>
              <a:ext cx="44640" cy="11160"/>
            </a:xfrm>
            <a:custGeom>
              <a:avLst/>
              <a:gdLst/>
              <a:ahLst/>
              <a:cxnLst/>
              <a:rect l="l" t="t" r="r" b="b"/>
              <a:pathLst>
                <a:path w="124" h="31" extrusionOk="0">
                  <a:moveTo>
                    <a:pt x="124" y="1"/>
                  </a:moveTo>
                  <a:cubicBezTo>
                    <a:pt x="125" y="5"/>
                    <a:pt x="98" y="14"/>
                    <a:pt x="64" y="22"/>
                  </a:cubicBezTo>
                  <a:cubicBezTo>
                    <a:pt x="29" y="30"/>
                    <a:pt x="0" y="34"/>
                    <a:pt x="0" y="30"/>
                  </a:cubicBezTo>
                  <a:cubicBezTo>
                    <a:pt x="-1" y="27"/>
                    <a:pt x="26" y="17"/>
                    <a:pt x="61" y="9"/>
                  </a:cubicBezTo>
                  <a:cubicBezTo>
                    <a:pt x="95" y="1"/>
                    <a:pt x="123" y="-2"/>
                    <a:pt x="12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7" name="Google Shape;3431;p67">
              <a:extLst>
                <a:ext uri="{FF2B5EF4-FFF2-40B4-BE49-F238E27FC236}">
                  <a16:creationId xmlns:a16="http://schemas.microsoft.com/office/drawing/2014/main" id="{484C24DA-79C5-7D3A-BFA6-7BE243BF50CB}"/>
                </a:ext>
              </a:extLst>
            </p:cNvPr>
            <p:cNvSpPr/>
            <p:nvPr/>
          </p:nvSpPr>
          <p:spPr>
            <a:xfrm>
              <a:off x="4499280" y="3380400"/>
              <a:ext cx="42840" cy="16920"/>
            </a:xfrm>
            <a:custGeom>
              <a:avLst/>
              <a:gdLst/>
              <a:ahLst/>
              <a:cxnLst/>
              <a:rect l="l" t="t" r="r" b="b"/>
              <a:pathLst>
                <a:path w="119" h="47" extrusionOk="0">
                  <a:moveTo>
                    <a:pt x="119" y="1"/>
                  </a:moveTo>
                  <a:cubicBezTo>
                    <a:pt x="121" y="5"/>
                    <a:pt x="95" y="18"/>
                    <a:pt x="62" y="30"/>
                  </a:cubicBezTo>
                  <a:cubicBezTo>
                    <a:pt x="29" y="43"/>
                    <a:pt x="1" y="50"/>
                    <a:pt x="0" y="47"/>
                  </a:cubicBezTo>
                  <a:cubicBezTo>
                    <a:pt x="-1" y="43"/>
                    <a:pt x="24" y="30"/>
                    <a:pt x="57" y="18"/>
                  </a:cubicBezTo>
                  <a:cubicBezTo>
                    <a:pt x="90" y="5"/>
                    <a:pt x="118" y="-2"/>
                    <a:pt x="11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8" name="Google Shape;3432;p67">
              <a:extLst>
                <a:ext uri="{FF2B5EF4-FFF2-40B4-BE49-F238E27FC236}">
                  <a16:creationId xmlns:a16="http://schemas.microsoft.com/office/drawing/2014/main" id="{10FA6D5F-672D-B8AE-A89C-A9ADE5CF6FCB}"/>
                </a:ext>
              </a:extLst>
            </p:cNvPr>
            <p:cNvSpPr/>
            <p:nvPr/>
          </p:nvSpPr>
          <p:spPr>
            <a:xfrm>
              <a:off x="4583880" y="3339000"/>
              <a:ext cx="40320" cy="22680"/>
            </a:xfrm>
            <a:custGeom>
              <a:avLst/>
              <a:gdLst/>
              <a:ahLst/>
              <a:cxnLst/>
              <a:rect l="l" t="t" r="r" b="b"/>
              <a:pathLst>
                <a:path w="112" h="63" extrusionOk="0">
                  <a:moveTo>
                    <a:pt x="112" y="1"/>
                  </a:moveTo>
                  <a:cubicBezTo>
                    <a:pt x="114" y="4"/>
                    <a:pt x="91" y="21"/>
                    <a:pt x="60" y="38"/>
                  </a:cubicBezTo>
                  <a:cubicBezTo>
                    <a:pt x="29" y="55"/>
                    <a:pt x="2" y="66"/>
                    <a:pt x="1" y="63"/>
                  </a:cubicBezTo>
                  <a:cubicBezTo>
                    <a:pt x="-1" y="60"/>
                    <a:pt x="22" y="43"/>
                    <a:pt x="53" y="26"/>
                  </a:cubicBezTo>
                  <a:cubicBezTo>
                    <a:pt x="84" y="9"/>
                    <a:pt x="111" y="-2"/>
                    <a:pt x="11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9" name="Google Shape;3433;p67">
              <a:extLst>
                <a:ext uri="{FF2B5EF4-FFF2-40B4-BE49-F238E27FC236}">
                  <a16:creationId xmlns:a16="http://schemas.microsoft.com/office/drawing/2014/main" id="{A1F5E41B-2241-9AB1-1699-26BB400CE3BC}"/>
                </a:ext>
              </a:extLst>
            </p:cNvPr>
            <p:cNvSpPr/>
            <p:nvPr/>
          </p:nvSpPr>
          <p:spPr>
            <a:xfrm>
              <a:off x="4662360" y="3286080"/>
              <a:ext cx="37080" cy="28080"/>
            </a:xfrm>
            <a:custGeom>
              <a:avLst/>
              <a:gdLst/>
              <a:ahLst/>
              <a:cxnLst/>
              <a:rect l="l" t="t" r="r" b="b"/>
              <a:pathLst>
                <a:path w="103" h="78" extrusionOk="0">
                  <a:moveTo>
                    <a:pt x="103" y="1"/>
                  </a:moveTo>
                  <a:cubicBezTo>
                    <a:pt x="105" y="3"/>
                    <a:pt x="84" y="23"/>
                    <a:pt x="56" y="45"/>
                  </a:cubicBezTo>
                  <a:cubicBezTo>
                    <a:pt x="28" y="66"/>
                    <a:pt x="4" y="81"/>
                    <a:pt x="1" y="78"/>
                  </a:cubicBezTo>
                  <a:cubicBezTo>
                    <a:pt x="-1" y="75"/>
                    <a:pt x="20" y="55"/>
                    <a:pt x="48" y="34"/>
                  </a:cubicBezTo>
                  <a:cubicBezTo>
                    <a:pt x="76" y="13"/>
                    <a:pt x="101" y="-2"/>
                    <a:pt x="10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0" name="Google Shape;3434;p67">
              <a:extLst>
                <a:ext uri="{FF2B5EF4-FFF2-40B4-BE49-F238E27FC236}">
                  <a16:creationId xmlns:a16="http://schemas.microsoft.com/office/drawing/2014/main" id="{1BD429D7-093C-35D8-B02D-635377667F2D}"/>
                </a:ext>
              </a:extLst>
            </p:cNvPr>
            <p:cNvSpPr/>
            <p:nvPr/>
          </p:nvSpPr>
          <p:spPr>
            <a:xfrm>
              <a:off x="4733640" y="3238560"/>
              <a:ext cx="17280" cy="17280"/>
            </a:xfrm>
            <a:custGeom>
              <a:avLst/>
              <a:gdLst/>
              <a:ahLst/>
              <a:cxnLst/>
              <a:rect l="l" t="t" r="r" b="b"/>
              <a:pathLst>
                <a:path w="48" h="48" extrusionOk="0">
                  <a:moveTo>
                    <a:pt x="48" y="1"/>
                  </a:moveTo>
                  <a:cubicBezTo>
                    <a:pt x="51" y="3"/>
                    <a:pt x="42" y="16"/>
                    <a:pt x="29" y="29"/>
                  </a:cubicBezTo>
                  <a:cubicBezTo>
                    <a:pt x="16" y="42"/>
                    <a:pt x="3" y="50"/>
                    <a:pt x="1" y="48"/>
                  </a:cubicBezTo>
                  <a:cubicBezTo>
                    <a:pt x="-2" y="45"/>
                    <a:pt x="7" y="32"/>
                    <a:pt x="20" y="19"/>
                  </a:cubicBezTo>
                  <a:cubicBezTo>
                    <a:pt x="33" y="6"/>
                    <a:pt x="45" y="-2"/>
                    <a:pt x="4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1" name="Google Shape;3435;p67">
              <a:extLst>
                <a:ext uri="{FF2B5EF4-FFF2-40B4-BE49-F238E27FC236}">
                  <a16:creationId xmlns:a16="http://schemas.microsoft.com/office/drawing/2014/main" id="{A0DDBFB0-CCB7-458B-F085-FDE966C1A0C7}"/>
                </a:ext>
              </a:extLst>
            </p:cNvPr>
            <p:cNvSpPr/>
            <p:nvPr/>
          </p:nvSpPr>
          <p:spPr>
            <a:xfrm>
              <a:off x="4212000" y="2560320"/>
              <a:ext cx="5040" cy="957600"/>
            </a:xfrm>
            <a:custGeom>
              <a:avLst/>
              <a:gdLst/>
              <a:ahLst/>
              <a:cxnLst/>
              <a:rect l="l" t="t" r="r" b="b"/>
              <a:pathLst>
                <a:path w="14" h="2660" extrusionOk="0">
                  <a:moveTo>
                    <a:pt x="7" y="2660"/>
                  </a:moveTo>
                  <a:cubicBezTo>
                    <a:pt x="3" y="2660"/>
                    <a:pt x="0" y="2064"/>
                    <a:pt x="0" y="1330"/>
                  </a:cubicBezTo>
                  <a:cubicBezTo>
                    <a:pt x="0" y="596"/>
                    <a:pt x="3" y="0"/>
                    <a:pt x="7" y="0"/>
                  </a:cubicBezTo>
                  <a:cubicBezTo>
                    <a:pt x="11" y="0"/>
                    <a:pt x="14" y="596"/>
                    <a:pt x="14" y="1330"/>
                  </a:cubicBezTo>
                  <a:cubicBezTo>
                    <a:pt x="14" y="2064"/>
                    <a:pt x="11" y="2660"/>
                    <a:pt x="7" y="266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2" name="Google Shape;3436;p67">
              <a:extLst>
                <a:ext uri="{FF2B5EF4-FFF2-40B4-BE49-F238E27FC236}">
                  <a16:creationId xmlns:a16="http://schemas.microsoft.com/office/drawing/2014/main" id="{2BB84B23-0FE1-EC4E-0E88-6BD08C897C81}"/>
                </a:ext>
              </a:extLst>
            </p:cNvPr>
            <p:cNvSpPr/>
            <p:nvPr/>
          </p:nvSpPr>
          <p:spPr>
            <a:xfrm>
              <a:off x="4214880" y="2778480"/>
              <a:ext cx="431640" cy="451080"/>
            </a:xfrm>
            <a:custGeom>
              <a:avLst/>
              <a:gdLst/>
              <a:ahLst/>
              <a:cxnLst/>
              <a:rect l="l" t="t" r="r" b="b"/>
              <a:pathLst>
                <a:path w="1199" h="1253" extrusionOk="0">
                  <a:moveTo>
                    <a:pt x="1199" y="0"/>
                  </a:moveTo>
                  <a:cubicBezTo>
                    <a:pt x="1202" y="2"/>
                    <a:pt x="936" y="285"/>
                    <a:pt x="604" y="631"/>
                  </a:cubicBezTo>
                  <a:cubicBezTo>
                    <a:pt x="273" y="977"/>
                    <a:pt x="3" y="1256"/>
                    <a:pt x="0" y="1253"/>
                  </a:cubicBezTo>
                  <a:cubicBezTo>
                    <a:pt x="-3" y="1251"/>
                    <a:pt x="264" y="968"/>
                    <a:pt x="595" y="622"/>
                  </a:cubicBezTo>
                  <a:cubicBezTo>
                    <a:pt x="926" y="276"/>
                    <a:pt x="1197" y="-3"/>
                    <a:pt x="119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3" name="Google Shape;3437;p67">
              <a:extLst>
                <a:ext uri="{FF2B5EF4-FFF2-40B4-BE49-F238E27FC236}">
                  <a16:creationId xmlns:a16="http://schemas.microsoft.com/office/drawing/2014/main" id="{B3CB47EF-7A8C-8DC5-4027-FF72CD8DC713}"/>
                </a:ext>
              </a:extLst>
            </p:cNvPr>
            <p:cNvSpPr/>
            <p:nvPr/>
          </p:nvSpPr>
          <p:spPr>
            <a:xfrm>
              <a:off x="4614120" y="2748600"/>
              <a:ext cx="79560" cy="68040"/>
            </a:xfrm>
            <a:custGeom>
              <a:avLst/>
              <a:gdLst/>
              <a:ahLst/>
              <a:cxnLst/>
              <a:rect l="l" t="t" r="r" b="b"/>
              <a:pathLst>
                <a:path w="221" h="189" extrusionOk="0">
                  <a:moveTo>
                    <a:pt x="18" y="74"/>
                  </a:moveTo>
                  <a:cubicBezTo>
                    <a:pt x="17" y="73"/>
                    <a:pt x="37" y="65"/>
                    <a:pt x="72" y="52"/>
                  </a:cubicBezTo>
                  <a:cubicBezTo>
                    <a:pt x="106" y="40"/>
                    <a:pt x="155" y="23"/>
                    <a:pt x="211" y="3"/>
                  </a:cubicBezTo>
                  <a:lnTo>
                    <a:pt x="221" y="0"/>
                  </a:lnTo>
                  <a:lnTo>
                    <a:pt x="220" y="10"/>
                  </a:lnTo>
                  <a:cubicBezTo>
                    <a:pt x="215" y="39"/>
                    <a:pt x="210" y="70"/>
                    <a:pt x="205" y="102"/>
                  </a:cubicBezTo>
                  <a:cubicBezTo>
                    <a:pt x="200" y="130"/>
                    <a:pt x="196" y="157"/>
                    <a:pt x="191" y="182"/>
                  </a:cubicBezTo>
                  <a:lnTo>
                    <a:pt x="190" y="189"/>
                  </a:lnTo>
                  <a:lnTo>
                    <a:pt x="184" y="187"/>
                  </a:lnTo>
                  <a:cubicBezTo>
                    <a:pt x="121" y="172"/>
                    <a:pt x="73" y="142"/>
                    <a:pt x="43" y="117"/>
                  </a:cubicBezTo>
                  <a:cubicBezTo>
                    <a:pt x="28" y="104"/>
                    <a:pt x="17" y="93"/>
                    <a:pt x="10" y="85"/>
                  </a:cubicBezTo>
                  <a:cubicBezTo>
                    <a:pt x="3" y="77"/>
                    <a:pt x="0" y="72"/>
                    <a:pt x="0" y="71"/>
                  </a:cubicBezTo>
                  <a:cubicBezTo>
                    <a:pt x="2" y="70"/>
                    <a:pt x="17" y="87"/>
                    <a:pt x="48" y="110"/>
                  </a:cubicBezTo>
                  <a:cubicBezTo>
                    <a:pt x="78" y="133"/>
                    <a:pt x="126" y="161"/>
                    <a:pt x="186" y="175"/>
                  </a:cubicBezTo>
                  <a:lnTo>
                    <a:pt x="179" y="180"/>
                  </a:lnTo>
                  <a:cubicBezTo>
                    <a:pt x="183" y="155"/>
                    <a:pt x="187" y="128"/>
                    <a:pt x="192" y="100"/>
                  </a:cubicBezTo>
                  <a:cubicBezTo>
                    <a:pt x="197" y="68"/>
                    <a:pt x="202" y="37"/>
                    <a:pt x="207" y="8"/>
                  </a:cubicBezTo>
                  <a:lnTo>
                    <a:pt x="215" y="15"/>
                  </a:lnTo>
                  <a:cubicBezTo>
                    <a:pt x="158" y="34"/>
                    <a:pt x="109" y="49"/>
                    <a:pt x="74" y="60"/>
                  </a:cubicBezTo>
                  <a:cubicBezTo>
                    <a:pt x="39" y="70"/>
                    <a:pt x="18" y="76"/>
                    <a:pt x="18" y="7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4" name="Google Shape;3438;p67">
              <a:extLst>
                <a:ext uri="{FF2B5EF4-FFF2-40B4-BE49-F238E27FC236}">
                  <a16:creationId xmlns:a16="http://schemas.microsoft.com/office/drawing/2014/main" id="{D4EAEB25-A467-3509-9262-7FA85A48D366}"/>
                </a:ext>
              </a:extLst>
            </p:cNvPr>
            <p:cNvSpPr/>
            <p:nvPr/>
          </p:nvSpPr>
          <p:spPr>
            <a:xfrm>
              <a:off x="4755960" y="2745360"/>
              <a:ext cx="71640" cy="120240"/>
            </a:xfrm>
            <a:custGeom>
              <a:avLst/>
              <a:gdLst/>
              <a:ahLst/>
              <a:cxnLst/>
              <a:rect l="l" t="t" r="r" b="b"/>
              <a:pathLst>
                <a:path w="199" h="334" extrusionOk="0">
                  <a:moveTo>
                    <a:pt x="1" y="334"/>
                  </a:moveTo>
                  <a:cubicBezTo>
                    <a:pt x="-2" y="332"/>
                    <a:pt x="40" y="255"/>
                    <a:pt x="94" y="163"/>
                  </a:cubicBezTo>
                  <a:cubicBezTo>
                    <a:pt x="149" y="71"/>
                    <a:pt x="196" y="-2"/>
                    <a:pt x="199" y="0"/>
                  </a:cubicBezTo>
                  <a:cubicBezTo>
                    <a:pt x="202" y="1"/>
                    <a:pt x="160" y="78"/>
                    <a:pt x="106" y="170"/>
                  </a:cubicBezTo>
                  <a:cubicBezTo>
                    <a:pt x="51" y="262"/>
                    <a:pt x="4" y="336"/>
                    <a:pt x="1" y="33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5" name="Google Shape;3439;p67">
              <a:extLst>
                <a:ext uri="{FF2B5EF4-FFF2-40B4-BE49-F238E27FC236}">
                  <a16:creationId xmlns:a16="http://schemas.microsoft.com/office/drawing/2014/main" id="{89229F8E-9AA4-C0B0-5EDB-9CBFBC70DBC2}"/>
                </a:ext>
              </a:extLst>
            </p:cNvPr>
            <p:cNvSpPr/>
            <p:nvPr/>
          </p:nvSpPr>
          <p:spPr>
            <a:xfrm>
              <a:off x="4754520" y="2770560"/>
              <a:ext cx="79920" cy="127440"/>
            </a:xfrm>
            <a:custGeom>
              <a:avLst/>
              <a:gdLst/>
              <a:ahLst/>
              <a:cxnLst/>
              <a:rect l="l" t="t" r="r" b="b"/>
              <a:pathLst>
                <a:path w="222" h="354" extrusionOk="0">
                  <a:moveTo>
                    <a:pt x="222" y="354"/>
                  </a:moveTo>
                  <a:cubicBezTo>
                    <a:pt x="219" y="356"/>
                    <a:pt x="167" y="278"/>
                    <a:pt x="106" y="181"/>
                  </a:cubicBezTo>
                  <a:cubicBezTo>
                    <a:pt x="45" y="83"/>
                    <a:pt x="-2" y="2"/>
                    <a:pt x="1" y="0"/>
                  </a:cubicBezTo>
                  <a:cubicBezTo>
                    <a:pt x="4" y="-2"/>
                    <a:pt x="56" y="76"/>
                    <a:pt x="117" y="174"/>
                  </a:cubicBezTo>
                  <a:cubicBezTo>
                    <a:pt x="178" y="271"/>
                    <a:pt x="225" y="352"/>
                    <a:pt x="222" y="35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6" name="Google Shape;3440;p67">
              <a:extLst>
                <a:ext uri="{FF2B5EF4-FFF2-40B4-BE49-F238E27FC236}">
                  <a16:creationId xmlns:a16="http://schemas.microsoft.com/office/drawing/2014/main" id="{C41069D1-950B-6F3C-E95A-F0A3D5CE96F7}"/>
                </a:ext>
              </a:extLst>
            </p:cNvPr>
            <p:cNvSpPr/>
            <p:nvPr/>
          </p:nvSpPr>
          <p:spPr>
            <a:xfrm>
              <a:off x="4857480" y="2814840"/>
              <a:ext cx="41400" cy="85320"/>
            </a:xfrm>
            <a:custGeom>
              <a:avLst/>
              <a:gdLst/>
              <a:ahLst/>
              <a:cxnLst/>
              <a:rect l="l" t="t" r="r" b="b"/>
              <a:pathLst>
                <a:path w="115" h="237" extrusionOk="0">
                  <a:moveTo>
                    <a:pt x="115" y="160"/>
                  </a:moveTo>
                  <a:cubicBezTo>
                    <a:pt x="111" y="162"/>
                    <a:pt x="93" y="87"/>
                    <a:pt x="23" y="16"/>
                  </a:cubicBezTo>
                  <a:lnTo>
                    <a:pt x="33" y="14"/>
                  </a:lnTo>
                  <a:cubicBezTo>
                    <a:pt x="25" y="33"/>
                    <a:pt x="19" y="55"/>
                    <a:pt x="16" y="79"/>
                  </a:cubicBezTo>
                  <a:cubicBezTo>
                    <a:pt x="11" y="116"/>
                    <a:pt x="15" y="153"/>
                    <a:pt x="24" y="183"/>
                  </a:cubicBezTo>
                  <a:lnTo>
                    <a:pt x="12" y="185"/>
                  </a:lnTo>
                  <a:cubicBezTo>
                    <a:pt x="10" y="145"/>
                    <a:pt x="8" y="112"/>
                    <a:pt x="8" y="88"/>
                  </a:cubicBezTo>
                  <a:cubicBezTo>
                    <a:pt x="7" y="65"/>
                    <a:pt x="7" y="51"/>
                    <a:pt x="8" y="51"/>
                  </a:cubicBezTo>
                  <a:cubicBezTo>
                    <a:pt x="10" y="51"/>
                    <a:pt x="12" y="64"/>
                    <a:pt x="15" y="88"/>
                  </a:cubicBezTo>
                  <a:cubicBezTo>
                    <a:pt x="17" y="111"/>
                    <a:pt x="21" y="145"/>
                    <a:pt x="24" y="184"/>
                  </a:cubicBezTo>
                  <a:lnTo>
                    <a:pt x="28" y="237"/>
                  </a:lnTo>
                  <a:lnTo>
                    <a:pt x="12" y="186"/>
                  </a:lnTo>
                  <a:cubicBezTo>
                    <a:pt x="2" y="155"/>
                    <a:pt x="-3" y="117"/>
                    <a:pt x="3" y="77"/>
                  </a:cubicBezTo>
                  <a:cubicBezTo>
                    <a:pt x="6" y="52"/>
                    <a:pt x="13" y="29"/>
                    <a:pt x="22" y="9"/>
                  </a:cubicBezTo>
                  <a:lnTo>
                    <a:pt x="26" y="0"/>
                  </a:lnTo>
                  <a:lnTo>
                    <a:pt x="32" y="7"/>
                  </a:lnTo>
                  <a:cubicBezTo>
                    <a:pt x="67" y="44"/>
                    <a:pt x="89" y="83"/>
                    <a:pt x="101" y="112"/>
                  </a:cubicBezTo>
                  <a:cubicBezTo>
                    <a:pt x="113" y="141"/>
                    <a:pt x="116" y="159"/>
                    <a:pt x="115" y="16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0300" rIns="90000" bIns="40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7" name="Google Shape;3441;p67">
              <a:extLst>
                <a:ext uri="{FF2B5EF4-FFF2-40B4-BE49-F238E27FC236}">
                  <a16:creationId xmlns:a16="http://schemas.microsoft.com/office/drawing/2014/main" id="{32813090-3B08-CC69-A891-7FEC892D8E61}"/>
                </a:ext>
              </a:extLst>
            </p:cNvPr>
            <p:cNvSpPr/>
            <p:nvPr/>
          </p:nvSpPr>
          <p:spPr>
            <a:xfrm>
              <a:off x="4343760" y="3137040"/>
              <a:ext cx="59400" cy="88200"/>
            </a:xfrm>
            <a:custGeom>
              <a:avLst/>
              <a:gdLst/>
              <a:ahLst/>
              <a:cxnLst/>
              <a:rect l="l" t="t" r="r" b="b"/>
              <a:pathLst>
                <a:path w="165" h="245" extrusionOk="0">
                  <a:moveTo>
                    <a:pt x="84" y="245"/>
                  </a:moveTo>
                  <a:cubicBezTo>
                    <a:pt x="84" y="244"/>
                    <a:pt x="91" y="242"/>
                    <a:pt x="102" y="236"/>
                  </a:cubicBezTo>
                  <a:cubicBezTo>
                    <a:pt x="113" y="230"/>
                    <a:pt x="128" y="218"/>
                    <a:pt x="138" y="198"/>
                  </a:cubicBezTo>
                  <a:cubicBezTo>
                    <a:pt x="149" y="178"/>
                    <a:pt x="156" y="152"/>
                    <a:pt x="153" y="122"/>
                  </a:cubicBezTo>
                  <a:cubicBezTo>
                    <a:pt x="150" y="92"/>
                    <a:pt x="138" y="61"/>
                    <a:pt x="123" y="29"/>
                  </a:cubicBezTo>
                  <a:cubicBezTo>
                    <a:pt x="119" y="21"/>
                    <a:pt x="116" y="13"/>
                    <a:pt x="112" y="6"/>
                  </a:cubicBezTo>
                  <a:lnTo>
                    <a:pt x="124" y="0"/>
                  </a:lnTo>
                  <a:cubicBezTo>
                    <a:pt x="143" y="33"/>
                    <a:pt x="128" y="72"/>
                    <a:pt x="105" y="91"/>
                  </a:cubicBezTo>
                  <a:cubicBezTo>
                    <a:pt x="93" y="101"/>
                    <a:pt x="77" y="105"/>
                    <a:pt x="64" y="104"/>
                  </a:cubicBezTo>
                  <a:cubicBezTo>
                    <a:pt x="50" y="103"/>
                    <a:pt x="39" y="98"/>
                    <a:pt x="29" y="91"/>
                  </a:cubicBezTo>
                  <a:cubicBezTo>
                    <a:pt x="11" y="78"/>
                    <a:pt x="3" y="61"/>
                    <a:pt x="1" y="49"/>
                  </a:cubicBezTo>
                  <a:cubicBezTo>
                    <a:pt x="-1" y="37"/>
                    <a:pt x="1" y="30"/>
                    <a:pt x="2" y="30"/>
                  </a:cubicBezTo>
                  <a:cubicBezTo>
                    <a:pt x="3" y="31"/>
                    <a:pt x="3" y="37"/>
                    <a:pt x="6" y="48"/>
                  </a:cubicBezTo>
                  <a:cubicBezTo>
                    <a:pt x="9" y="58"/>
                    <a:pt x="18" y="73"/>
                    <a:pt x="34" y="84"/>
                  </a:cubicBezTo>
                  <a:cubicBezTo>
                    <a:pt x="43" y="89"/>
                    <a:pt x="53" y="93"/>
                    <a:pt x="64" y="93"/>
                  </a:cubicBezTo>
                  <a:cubicBezTo>
                    <a:pt x="75" y="93"/>
                    <a:pt x="88" y="90"/>
                    <a:pt x="97" y="82"/>
                  </a:cubicBezTo>
                  <a:cubicBezTo>
                    <a:pt x="117" y="66"/>
                    <a:pt x="128" y="32"/>
                    <a:pt x="112" y="7"/>
                  </a:cubicBezTo>
                  <a:lnTo>
                    <a:pt x="124" y="0"/>
                  </a:lnTo>
                  <a:cubicBezTo>
                    <a:pt x="128" y="8"/>
                    <a:pt x="131" y="15"/>
                    <a:pt x="135" y="23"/>
                  </a:cubicBezTo>
                  <a:cubicBezTo>
                    <a:pt x="150" y="55"/>
                    <a:pt x="162" y="89"/>
                    <a:pt x="165" y="121"/>
                  </a:cubicBezTo>
                  <a:cubicBezTo>
                    <a:pt x="168" y="153"/>
                    <a:pt x="159" y="182"/>
                    <a:pt x="147" y="203"/>
                  </a:cubicBezTo>
                  <a:cubicBezTo>
                    <a:pt x="134" y="224"/>
                    <a:pt x="117" y="236"/>
                    <a:pt x="104" y="241"/>
                  </a:cubicBezTo>
                  <a:cubicBezTo>
                    <a:pt x="92" y="246"/>
                    <a:pt x="84" y="245"/>
                    <a:pt x="84" y="24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8" name="Google Shape;3442;p67">
              <a:extLst>
                <a:ext uri="{FF2B5EF4-FFF2-40B4-BE49-F238E27FC236}">
                  <a16:creationId xmlns:a16="http://schemas.microsoft.com/office/drawing/2014/main" id="{9FED3311-55B2-74DE-7138-DB87A512DCB4}"/>
                </a:ext>
              </a:extLst>
            </p:cNvPr>
            <p:cNvSpPr/>
            <p:nvPr/>
          </p:nvSpPr>
          <p:spPr>
            <a:xfrm>
              <a:off x="4201560" y="2873880"/>
              <a:ext cx="360360" cy="9720"/>
            </a:xfrm>
            <a:custGeom>
              <a:avLst/>
              <a:gdLst/>
              <a:ahLst/>
              <a:cxnLst/>
              <a:rect l="l" t="t" r="r" b="b"/>
              <a:pathLst>
                <a:path w="1001" h="27" extrusionOk="0">
                  <a:moveTo>
                    <a:pt x="1001" y="1"/>
                  </a:moveTo>
                  <a:cubicBezTo>
                    <a:pt x="1001" y="2"/>
                    <a:pt x="987" y="4"/>
                    <a:pt x="961" y="6"/>
                  </a:cubicBezTo>
                  <a:cubicBezTo>
                    <a:pt x="936" y="9"/>
                    <a:pt x="900" y="12"/>
                    <a:pt x="854" y="15"/>
                  </a:cubicBezTo>
                  <a:cubicBezTo>
                    <a:pt x="764" y="21"/>
                    <a:pt x="639" y="27"/>
                    <a:pt x="500" y="27"/>
                  </a:cubicBezTo>
                  <a:cubicBezTo>
                    <a:pt x="362" y="27"/>
                    <a:pt x="237" y="23"/>
                    <a:pt x="146" y="17"/>
                  </a:cubicBezTo>
                  <a:cubicBezTo>
                    <a:pt x="101" y="14"/>
                    <a:pt x="64" y="12"/>
                    <a:pt x="39" y="9"/>
                  </a:cubicBezTo>
                  <a:cubicBezTo>
                    <a:pt x="14" y="7"/>
                    <a:pt x="0" y="5"/>
                    <a:pt x="0" y="4"/>
                  </a:cubicBezTo>
                  <a:cubicBezTo>
                    <a:pt x="0" y="3"/>
                    <a:pt x="14" y="3"/>
                    <a:pt x="39" y="4"/>
                  </a:cubicBezTo>
                  <a:cubicBezTo>
                    <a:pt x="67" y="5"/>
                    <a:pt x="103" y="6"/>
                    <a:pt x="147" y="8"/>
                  </a:cubicBezTo>
                  <a:cubicBezTo>
                    <a:pt x="237" y="11"/>
                    <a:pt x="362" y="14"/>
                    <a:pt x="500" y="14"/>
                  </a:cubicBezTo>
                  <a:cubicBezTo>
                    <a:pt x="638" y="13"/>
                    <a:pt x="763" y="9"/>
                    <a:pt x="854" y="6"/>
                  </a:cubicBezTo>
                  <a:cubicBezTo>
                    <a:pt x="897" y="4"/>
                    <a:pt x="933" y="2"/>
                    <a:pt x="961" y="1"/>
                  </a:cubicBezTo>
                  <a:cubicBezTo>
                    <a:pt x="986" y="0"/>
                    <a:pt x="1001" y="0"/>
                    <a:pt x="10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9" name="Google Shape;3443;p67">
              <a:extLst>
                <a:ext uri="{FF2B5EF4-FFF2-40B4-BE49-F238E27FC236}">
                  <a16:creationId xmlns:a16="http://schemas.microsoft.com/office/drawing/2014/main" id="{512C1F63-5A49-EB63-8EA4-944952F5E156}"/>
                </a:ext>
              </a:extLst>
            </p:cNvPr>
            <p:cNvSpPr/>
            <p:nvPr/>
          </p:nvSpPr>
          <p:spPr>
            <a:xfrm>
              <a:off x="4259520" y="2787120"/>
              <a:ext cx="48240" cy="5400"/>
            </a:xfrm>
            <a:custGeom>
              <a:avLst/>
              <a:gdLst/>
              <a:ahLst/>
              <a:cxnLst/>
              <a:rect l="l" t="t" r="r" b="b"/>
              <a:pathLst>
                <a:path w="134" h="15" extrusionOk="0">
                  <a:moveTo>
                    <a:pt x="134" y="2"/>
                  </a:moveTo>
                  <a:cubicBezTo>
                    <a:pt x="135" y="5"/>
                    <a:pt x="106" y="15"/>
                    <a:pt x="67" y="15"/>
                  </a:cubicBezTo>
                  <a:cubicBezTo>
                    <a:pt x="29" y="15"/>
                    <a:pt x="-1" y="5"/>
                    <a:pt x="0" y="2"/>
                  </a:cubicBezTo>
                  <a:cubicBezTo>
                    <a:pt x="1" y="-2"/>
                    <a:pt x="31" y="2"/>
                    <a:pt x="67" y="2"/>
                  </a:cubicBezTo>
                  <a:cubicBezTo>
                    <a:pt x="104" y="2"/>
                    <a:pt x="134" y="-2"/>
                    <a:pt x="134"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0" name="Google Shape;3444;p67">
              <a:extLst>
                <a:ext uri="{FF2B5EF4-FFF2-40B4-BE49-F238E27FC236}">
                  <a16:creationId xmlns:a16="http://schemas.microsoft.com/office/drawing/2014/main" id="{9752E153-49EB-5B87-4B8F-69B9BE59C13A}"/>
                </a:ext>
              </a:extLst>
            </p:cNvPr>
            <p:cNvSpPr/>
            <p:nvPr/>
          </p:nvSpPr>
          <p:spPr>
            <a:xfrm>
              <a:off x="4259160" y="2799360"/>
              <a:ext cx="57960" cy="63000"/>
            </a:xfrm>
            <a:custGeom>
              <a:avLst/>
              <a:gdLst/>
              <a:ahLst/>
              <a:cxnLst/>
              <a:rect l="l" t="t" r="r" b="b"/>
              <a:pathLst>
                <a:path w="161" h="175" extrusionOk="0">
                  <a:moveTo>
                    <a:pt x="1" y="115"/>
                  </a:moveTo>
                  <a:cubicBezTo>
                    <a:pt x="2" y="114"/>
                    <a:pt x="6" y="119"/>
                    <a:pt x="14" y="127"/>
                  </a:cubicBezTo>
                  <a:cubicBezTo>
                    <a:pt x="22" y="135"/>
                    <a:pt x="34" y="147"/>
                    <a:pt x="52" y="156"/>
                  </a:cubicBezTo>
                  <a:cubicBezTo>
                    <a:pt x="69" y="165"/>
                    <a:pt x="93" y="169"/>
                    <a:pt x="115" y="156"/>
                  </a:cubicBezTo>
                  <a:cubicBezTo>
                    <a:pt x="138" y="144"/>
                    <a:pt x="154" y="117"/>
                    <a:pt x="146" y="89"/>
                  </a:cubicBezTo>
                  <a:cubicBezTo>
                    <a:pt x="140" y="63"/>
                    <a:pt x="117" y="44"/>
                    <a:pt x="94" y="44"/>
                  </a:cubicBezTo>
                  <a:cubicBezTo>
                    <a:pt x="71" y="43"/>
                    <a:pt x="51" y="56"/>
                    <a:pt x="42" y="71"/>
                  </a:cubicBezTo>
                  <a:lnTo>
                    <a:pt x="38" y="78"/>
                  </a:lnTo>
                  <a:lnTo>
                    <a:pt x="34" y="72"/>
                  </a:lnTo>
                  <a:cubicBezTo>
                    <a:pt x="17" y="50"/>
                    <a:pt x="23" y="26"/>
                    <a:pt x="30" y="14"/>
                  </a:cubicBezTo>
                  <a:cubicBezTo>
                    <a:pt x="38" y="2"/>
                    <a:pt x="46" y="-1"/>
                    <a:pt x="46" y="0"/>
                  </a:cubicBezTo>
                  <a:cubicBezTo>
                    <a:pt x="47" y="1"/>
                    <a:pt x="40" y="5"/>
                    <a:pt x="35" y="17"/>
                  </a:cubicBezTo>
                  <a:cubicBezTo>
                    <a:pt x="30" y="28"/>
                    <a:pt x="27" y="49"/>
                    <a:pt x="41" y="65"/>
                  </a:cubicBezTo>
                  <a:lnTo>
                    <a:pt x="33" y="66"/>
                  </a:lnTo>
                  <a:cubicBezTo>
                    <a:pt x="43" y="47"/>
                    <a:pt x="67" y="32"/>
                    <a:pt x="95" y="32"/>
                  </a:cubicBezTo>
                  <a:cubicBezTo>
                    <a:pt x="123" y="31"/>
                    <a:pt x="152" y="55"/>
                    <a:pt x="159" y="85"/>
                  </a:cubicBezTo>
                  <a:cubicBezTo>
                    <a:pt x="163" y="102"/>
                    <a:pt x="161" y="120"/>
                    <a:pt x="154" y="135"/>
                  </a:cubicBezTo>
                  <a:cubicBezTo>
                    <a:pt x="146" y="149"/>
                    <a:pt x="134" y="160"/>
                    <a:pt x="121" y="167"/>
                  </a:cubicBezTo>
                  <a:cubicBezTo>
                    <a:pt x="108" y="173"/>
                    <a:pt x="94" y="176"/>
                    <a:pt x="81" y="175"/>
                  </a:cubicBezTo>
                  <a:cubicBezTo>
                    <a:pt x="68" y="174"/>
                    <a:pt x="56" y="170"/>
                    <a:pt x="47" y="164"/>
                  </a:cubicBezTo>
                  <a:cubicBezTo>
                    <a:pt x="28" y="153"/>
                    <a:pt x="17" y="140"/>
                    <a:pt x="10" y="131"/>
                  </a:cubicBezTo>
                  <a:cubicBezTo>
                    <a:pt x="3" y="121"/>
                    <a:pt x="0" y="116"/>
                    <a:pt x="1" y="11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1" name="Google Shape;3445;p67">
              <a:extLst>
                <a:ext uri="{FF2B5EF4-FFF2-40B4-BE49-F238E27FC236}">
                  <a16:creationId xmlns:a16="http://schemas.microsoft.com/office/drawing/2014/main" id="{C9F6AECC-36D8-66B6-4EEA-FE4F4DEE8489}"/>
                </a:ext>
              </a:extLst>
            </p:cNvPr>
            <p:cNvSpPr/>
            <p:nvPr/>
          </p:nvSpPr>
          <p:spPr>
            <a:xfrm>
              <a:off x="4340160" y="2797200"/>
              <a:ext cx="32400" cy="55080"/>
            </a:xfrm>
            <a:custGeom>
              <a:avLst/>
              <a:gdLst/>
              <a:ahLst/>
              <a:cxnLst/>
              <a:rect l="l" t="t" r="r" b="b"/>
              <a:pathLst>
                <a:path w="90" h="153" extrusionOk="0">
                  <a:moveTo>
                    <a:pt x="1" y="153"/>
                  </a:moveTo>
                  <a:cubicBezTo>
                    <a:pt x="-3" y="151"/>
                    <a:pt x="15" y="116"/>
                    <a:pt x="40" y="73"/>
                  </a:cubicBezTo>
                  <a:cubicBezTo>
                    <a:pt x="64" y="31"/>
                    <a:pt x="87" y="-2"/>
                    <a:pt x="90" y="0"/>
                  </a:cubicBezTo>
                  <a:cubicBezTo>
                    <a:pt x="93" y="2"/>
                    <a:pt x="76" y="37"/>
                    <a:pt x="51" y="80"/>
                  </a:cubicBezTo>
                  <a:cubicBezTo>
                    <a:pt x="26" y="122"/>
                    <a:pt x="4" y="155"/>
                    <a:pt x="1" y="15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2" name="Google Shape;3446;p67">
              <a:extLst>
                <a:ext uri="{FF2B5EF4-FFF2-40B4-BE49-F238E27FC236}">
                  <a16:creationId xmlns:a16="http://schemas.microsoft.com/office/drawing/2014/main" id="{A4ACBFB9-1AB0-DF39-670F-41257FA24F1A}"/>
                </a:ext>
              </a:extLst>
            </p:cNvPr>
            <p:cNvSpPr/>
            <p:nvPr/>
          </p:nvSpPr>
          <p:spPr>
            <a:xfrm>
              <a:off x="4332960" y="2810880"/>
              <a:ext cx="48600" cy="55080"/>
            </a:xfrm>
            <a:custGeom>
              <a:avLst/>
              <a:gdLst/>
              <a:ahLst/>
              <a:cxnLst/>
              <a:rect l="l" t="t" r="r" b="b"/>
              <a:pathLst>
                <a:path w="135" h="153" extrusionOk="0">
                  <a:moveTo>
                    <a:pt x="135" y="153"/>
                  </a:moveTo>
                  <a:cubicBezTo>
                    <a:pt x="133" y="156"/>
                    <a:pt x="94" y="130"/>
                    <a:pt x="56" y="87"/>
                  </a:cubicBezTo>
                  <a:cubicBezTo>
                    <a:pt x="18" y="44"/>
                    <a:pt x="-2" y="1"/>
                    <a:pt x="1" y="0"/>
                  </a:cubicBezTo>
                  <a:cubicBezTo>
                    <a:pt x="4" y="-2"/>
                    <a:pt x="29" y="36"/>
                    <a:pt x="66" y="78"/>
                  </a:cubicBezTo>
                  <a:cubicBezTo>
                    <a:pt x="103" y="121"/>
                    <a:pt x="138" y="150"/>
                    <a:pt x="135" y="15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3" name="Google Shape;3447;p67">
              <a:extLst>
                <a:ext uri="{FF2B5EF4-FFF2-40B4-BE49-F238E27FC236}">
                  <a16:creationId xmlns:a16="http://schemas.microsoft.com/office/drawing/2014/main" id="{AF391F6D-4893-5FC1-EFEC-A24A90CC269C}"/>
                </a:ext>
              </a:extLst>
            </p:cNvPr>
            <p:cNvSpPr/>
            <p:nvPr/>
          </p:nvSpPr>
          <p:spPr>
            <a:xfrm>
              <a:off x="3953520" y="2559600"/>
              <a:ext cx="72000" cy="149040"/>
            </a:xfrm>
            <a:custGeom>
              <a:avLst/>
              <a:gdLst/>
              <a:ahLst/>
              <a:cxnLst/>
              <a:rect l="l" t="t" r="r" b="b"/>
              <a:pathLst>
                <a:path w="200" h="414" extrusionOk="0">
                  <a:moveTo>
                    <a:pt x="18" y="381"/>
                  </a:moveTo>
                  <a:cubicBezTo>
                    <a:pt x="20" y="380"/>
                    <a:pt x="26" y="394"/>
                    <a:pt x="48" y="403"/>
                  </a:cubicBezTo>
                  <a:cubicBezTo>
                    <a:pt x="69" y="411"/>
                    <a:pt x="109" y="411"/>
                    <a:pt x="138" y="380"/>
                  </a:cubicBezTo>
                  <a:cubicBezTo>
                    <a:pt x="167" y="350"/>
                    <a:pt x="181" y="298"/>
                    <a:pt x="186" y="242"/>
                  </a:cubicBezTo>
                  <a:cubicBezTo>
                    <a:pt x="191" y="186"/>
                    <a:pt x="186" y="123"/>
                    <a:pt x="177" y="58"/>
                  </a:cubicBezTo>
                  <a:cubicBezTo>
                    <a:pt x="174" y="39"/>
                    <a:pt x="171" y="20"/>
                    <a:pt x="168" y="2"/>
                  </a:cubicBezTo>
                  <a:lnTo>
                    <a:pt x="181" y="0"/>
                  </a:lnTo>
                  <a:cubicBezTo>
                    <a:pt x="184" y="30"/>
                    <a:pt x="187" y="60"/>
                    <a:pt x="182" y="88"/>
                  </a:cubicBezTo>
                  <a:cubicBezTo>
                    <a:pt x="177" y="117"/>
                    <a:pt x="163" y="144"/>
                    <a:pt x="142" y="161"/>
                  </a:cubicBezTo>
                  <a:cubicBezTo>
                    <a:pt x="122" y="179"/>
                    <a:pt x="93" y="184"/>
                    <a:pt x="70" y="176"/>
                  </a:cubicBezTo>
                  <a:cubicBezTo>
                    <a:pt x="47" y="168"/>
                    <a:pt x="31" y="151"/>
                    <a:pt x="20" y="134"/>
                  </a:cubicBezTo>
                  <a:cubicBezTo>
                    <a:pt x="0" y="100"/>
                    <a:pt x="1" y="67"/>
                    <a:pt x="0" y="46"/>
                  </a:cubicBezTo>
                  <a:cubicBezTo>
                    <a:pt x="0" y="25"/>
                    <a:pt x="2" y="14"/>
                    <a:pt x="2" y="14"/>
                  </a:cubicBezTo>
                  <a:cubicBezTo>
                    <a:pt x="3" y="14"/>
                    <a:pt x="4" y="25"/>
                    <a:pt x="5" y="46"/>
                  </a:cubicBezTo>
                  <a:cubicBezTo>
                    <a:pt x="7" y="67"/>
                    <a:pt x="8" y="99"/>
                    <a:pt x="28" y="130"/>
                  </a:cubicBezTo>
                  <a:cubicBezTo>
                    <a:pt x="38" y="145"/>
                    <a:pt x="53" y="160"/>
                    <a:pt x="73" y="166"/>
                  </a:cubicBezTo>
                  <a:cubicBezTo>
                    <a:pt x="93" y="173"/>
                    <a:pt x="117" y="168"/>
                    <a:pt x="135" y="152"/>
                  </a:cubicBezTo>
                  <a:cubicBezTo>
                    <a:pt x="153" y="136"/>
                    <a:pt x="165" y="113"/>
                    <a:pt x="169" y="86"/>
                  </a:cubicBezTo>
                  <a:cubicBezTo>
                    <a:pt x="174" y="60"/>
                    <a:pt x="171" y="31"/>
                    <a:pt x="168" y="2"/>
                  </a:cubicBezTo>
                  <a:lnTo>
                    <a:pt x="181" y="0"/>
                  </a:lnTo>
                  <a:cubicBezTo>
                    <a:pt x="184" y="18"/>
                    <a:pt x="187" y="37"/>
                    <a:pt x="190" y="56"/>
                  </a:cubicBezTo>
                  <a:cubicBezTo>
                    <a:pt x="199" y="121"/>
                    <a:pt x="204" y="185"/>
                    <a:pt x="198" y="243"/>
                  </a:cubicBezTo>
                  <a:cubicBezTo>
                    <a:pt x="192" y="300"/>
                    <a:pt x="178" y="354"/>
                    <a:pt x="144" y="387"/>
                  </a:cubicBezTo>
                  <a:cubicBezTo>
                    <a:pt x="129" y="403"/>
                    <a:pt x="108" y="411"/>
                    <a:pt x="91" y="413"/>
                  </a:cubicBezTo>
                  <a:cubicBezTo>
                    <a:pt x="73" y="416"/>
                    <a:pt x="57" y="413"/>
                    <a:pt x="46" y="408"/>
                  </a:cubicBezTo>
                  <a:cubicBezTo>
                    <a:pt x="34" y="402"/>
                    <a:pt x="27" y="395"/>
                    <a:pt x="23" y="390"/>
                  </a:cubicBezTo>
                  <a:cubicBezTo>
                    <a:pt x="19" y="385"/>
                    <a:pt x="18" y="382"/>
                    <a:pt x="18" y="38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4" name="Google Shape;3448;p67">
              <a:extLst>
                <a:ext uri="{FF2B5EF4-FFF2-40B4-BE49-F238E27FC236}">
                  <a16:creationId xmlns:a16="http://schemas.microsoft.com/office/drawing/2014/main" id="{15396F2E-C582-8A37-3FC4-E9AA305E0B74}"/>
                </a:ext>
              </a:extLst>
            </p:cNvPr>
            <p:cNvSpPr/>
            <p:nvPr/>
          </p:nvSpPr>
          <p:spPr>
            <a:xfrm>
              <a:off x="4061160" y="2622960"/>
              <a:ext cx="56880" cy="66240"/>
            </a:xfrm>
            <a:custGeom>
              <a:avLst/>
              <a:gdLst/>
              <a:ahLst/>
              <a:cxnLst/>
              <a:rect l="l" t="t" r="r" b="b"/>
              <a:pathLst>
                <a:path w="158" h="184" extrusionOk="0">
                  <a:moveTo>
                    <a:pt x="158" y="175"/>
                  </a:moveTo>
                  <a:cubicBezTo>
                    <a:pt x="158" y="175"/>
                    <a:pt x="152" y="184"/>
                    <a:pt x="135" y="183"/>
                  </a:cubicBezTo>
                  <a:cubicBezTo>
                    <a:pt x="120" y="183"/>
                    <a:pt x="95" y="171"/>
                    <a:pt x="86" y="143"/>
                  </a:cubicBezTo>
                  <a:cubicBezTo>
                    <a:pt x="82" y="129"/>
                    <a:pt x="81" y="114"/>
                    <a:pt x="82" y="98"/>
                  </a:cubicBezTo>
                  <a:cubicBezTo>
                    <a:pt x="83" y="82"/>
                    <a:pt x="87" y="65"/>
                    <a:pt x="86" y="49"/>
                  </a:cubicBezTo>
                  <a:cubicBezTo>
                    <a:pt x="85" y="41"/>
                    <a:pt x="83" y="33"/>
                    <a:pt x="79" y="26"/>
                  </a:cubicBezTo>
                  <a:cubicBezTo>
                    <a:pt x="75" y="20"/>
                    <a:pt x="68" y="15"/>
                    <a:pt x="61" y="14"/>
                  </a:cubicBezTo>
                  <a:cubicBezTo>
                    <a:pt x="46" y="11"/>
                    <a:pt x="34" y="29"/>
                    <a:pt x="30" y="47"/>
                  </a:cubicBezTo>
                  <a:cubicBezTo>
                    <a:pt x="18" y="95"/>
                    <a:pt x="17" y="143"/>
                    <a:pt x="21" y="183"/>
                  </a:cubicBezTo>
                  <a:lnTo>
                    <a:pt x="9" y="184"/>
                  </a:lnTo>
                  <a:cubicBezTo>
                    <a:pt x="6" y="138"/>
                    <a:pt x="3" y="99"/>
                    <a:pt x="1" y="72"/>
                  </a:cubicBezTo>
                  <a:cubicBezTo>
                    <a:pt x="0" y="44"/>
                    <a:pt x="0" y="29"/>
                    <a:pt x="1" y="29"/>
                  </a:cubicBezTo>
                  <a:cubicBezTo>
                    <a:pt x="2" y="28"/>
                    <a:pt x="5" y="44"/>
                    <a:pt x="8" y="71"/>
                  </a:cubicBezTo>
                  <a:cubicBezTo>
                    <a:pt x="12" y="98"/>
                    <a:pt x="16" y="137"/>
                    <a:pt x="21" y="183"/>
                  </a:cubicBezTo>
                  <a:lnTo>
                    <a:pt x="9" y="184"/>
                  </a:lnTo>
                  <a:cubicBezTo>
                    <a:pt x="4" y="143"/>
                    <a:pt x="5" y="94"/>
                    <a:pt x="17" y="44"/>
                  </a:cubicBezTo>
                  <a:cubicBezTo>
                    <a:pt x="20" y="34"/>
                    <a:pt x="24" y="23"/>
                    <a:pt x="31" y="14"/>
                  </a:cubicBezTo>
                  <a:cubicBezTo>
                    <a:pt x="38" y="5"/>
                    <a:pt x="51" y="-2"/>
                    <a:pt x="63" y="1"/>
                  </a:cubicBezTo>
                  <a:cubicBezTo>
                    <a:pt x="87" y="6"/>
                    <a:pt x="98" y="30"/>
                    <a:pt x="98" y="48"/>
                  </a:cubicBezTo>
                  <a:cubicBezTo>
                    <a:pt x="98" y="67"/>
                    <a:pt x="94" y="83"/>
                    <a:pt x="93" y="99"/>
                  </a:cubicBezTo>
                  <a:cubicBezTo>
                    <a:pt x="92" y="114"/>
                    <a:pt x="92" y="128"/>
                    <a:pt x="95" y="140"/>
                  </a:cubicBezTo>
                  <a:cubicBezTo>
                    <a:pt x="101" y="165"/>
                    <a:pt x="122" y="176"/>
                    <a:pt x="136" y="178"/>
                  </a:cubicBezTo>
                  <a:cubicBezTo>
                    <a:pt x="150" y="180"/>
                    <a:pt x="157" y="174"/>
                    <a:pt x="158" y="17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5" name="Google Shape;3449;p67">
              <a:extLst>
                <a:ext uri="{FF2B5EF4-FFF2-40B4-BE49-F238E27FC236}">
                  <a16:creationId xmlns:a16="http://schemas.microsoft.com/office/drawing/2014/main" id="{E7C9D3C2-ADCB-F8F1-0763-150F920E390B}"/>
                </a:ext>
              </a:extLst>
            </p:cNvPr>
            <p:cNvSpPr/>
            <p:nvPr/>
          </p:nvSpPr>
          <p:spPr>
            <a:xfrm>
              <a:off x="5851080" y="1260000"/>
              <a:ext cx="135720" cy="144000"/>
            </a:xfrm>
            <a:custGeom>
              <a:avLst/>
              <a:gdLst/>
              <a:ahLst/>
              <a:cxnLst/>
              <a:rect l="l" t="t" r="r" b="b"/>
              <a:pathLst>
                <a:path w="377" h="400" extrusionOk="0">
                  <a:moveTo>
                    <a:pt x="376" y="278"/>
                  </a:moveTo>
                  <a:cubicBezTo>
                    <a:pt x="377" y="278"/>
                    <a:pt x="374" y="282"/>
                    <a:pt x="369" y="288"/>
                  </a:cubicBezTo>
                  <a:cubicBezTo>
                    <a:pt x="364" y="294"/>
                    <a:pt x="356" y="303"/>
                    <a:pt x="345" y="313"/>
                  </a:cubicBezTo>
                  <a:cubicBezTo>
                    <a:pt x="323" y="333"/>
                    <a:pt x="289" y="360"/>
                    <a:pt x="239" y="382"/>
                  </a:cubicBezTo>
                  <a:cubicBezTo>
                    <a:pt x="214" y="393"/>
                    <a:pt x="185" y="401"/>
                    <a:pt x="152" y="399"/>
                  </a:cubicBezTo>
                  <a:cubicBezTo>
                    <a:pt x="119" y="399"/>
                    <a:pt x="82" y="380"/>
                    <a:pt x="66" y="345"/>
                  </a:cubicBezTo>
                  <a:cubicBezTo>
                    <a:pt x="50" y="312"/>
                    <a:pt x="49" y="272"/>
                    <a:pt x="56" y="234"/>
                  </a:cubicBezTo>
                  <a:cubicBezTo>
                    <a:pt x="62" y="195"/>
                    <a:pt x="75" y="156"/>
                    <a:pt x="94" y="119"/>
                  </a:cubicBezTo>
                  <a:cubicBezTo>
                    <a:pt x="113" y="82"/>
                    <a:pt x="137" y="49"/>
                    <a:pt x="164" y="21"/>
                  </a:cubicBezTo>
                  <a:cubicBezTo>
                    <a:pt x="171" y="15"/>
                    <a:pt x="178" y="7"/>
                    <a:pt x="189" y="2"/>
                  </a:cubicBezTo>
                  <a:cubicBezTo>
                    <a:pt x="200" y="-3"/>
                    <a:pt x="214" y="2"/>
                    <a:pt x="221" y="10"/>
                  </a:cubicBezTo>
                  <a:cubicBezTo>
                    <a:pt x="230" y="18"/>
                    <a:pt x="233" y="29"/>
                    <a:pt x="234" y="39"/>
                  </a:cubicBezTo>
                  <a:cubicBezTo>
                    <a:pt x="235" y="49"/>
                    <a:pt x="233" y="58"/>
                    <a:pt x="232" y="67"/>
                  </a:cubicBezTo>
                  <a:cubicBezTo>
                    <a:pt x="220" y="138"/>
                    <a:pt x="184" y="196"/>
                    <a:pt x="147" y="235"/>
                  </a:cubicBezTo>
                  <a:cubicBezTo>
                    <a:pt x="110" y="275"/>
                    <a:pt x="71" y="297"/>
                    <a:pt x="44" y="309"/>
                  </a:cubicBezTo>
                  <a:cubicBezTo>
                    <a:pt x="30" y="315"/>
                    <a:pt x="19" y="319"/>
                    <a:pt x="11" y="321"/>
                  </a:cubicBezTo>
                  <a:cubicBezTo>
                    <a:pt x="4" y="323"/>
                    <a:pt x="0" y="324"/>
                    <a:pt x="0" y="324"/>
                  </a:cubicBezTo>
                  <a:cubicBezTo>
                    <a:pt x="-1" y="322"/>
                    <a:pt x="15" y="318"/>
                    <a:pt x="42" y="305"/>
                  </a:cubicBezTo>
                  <a:cubicBezTo>
                    <a:pt x="68" y="291"/>
                    <a:pt x="105" y="268"/>
                    <a:pt x="140" y="229"/>
                  </a:cubicBezTo>
                  <a:cubicBezTo>
                    <a:pt x="175" y="190"/>
                    <a:pt x="209" y="133"/>
                    <a:pt x="220" y="65"/>
                  </a:cubicBezTo>
                  <a:cubicBezTo>
                    <a:pt x="223" y="48"/>
                    <a:pt x="224" y="29"/>
                    <a:pt x="213" y="19"/>
                  </a:cubicBezTo>
                  <a:cubicBezTo>
                    <a:pt x="207" y="14"/>
                    <a:pt x="200" y="12"/>
                    <a:pt x="194" y="14"/>
                  </a:cubicBezTo>
                  <a:cubicBezTo>
                    <a:pt x="187" y="17"/>
                    <a:pt x="180" y="24"/>
                    <a:pt x="174" y="31"/>
                  </a:cubicBezTo>
                  <a:cubicBezTo>
                    <a:pt x="147" y="58"/>
                    <a:pt x="124" y="90"/>
                    <a:pt x="106" y="125"/>
                  </a:cubicBezTo>
                  <a:cubicBezTo>
                    <a:pt x="87" y="161"/>
                    <a:pt x="75" y="199"/>
                    <a:pt x="69" y="236"/>
                  </a:cubicBezTo>
                  <a:cubicBezTo>
                    <a:pt x="62" y="273"/>
                    <a:pt x="63" y="311"/>
                    <a:pt x="77" y="341"/>
                  </a:cubicBezTo>
                  <a:cubicBezTo>
                    <a:pt x="91" y="371"/>
                    <a:pt x="123" y="387"/>
                    <a:pt x="153" y="388"/>
                  </a:cubicBezTo>
                  <a:cubicBezTo>
                    <a:pt x="183" y="391"/>
                    <a:pt x="211" y="383"/>
                    <a:pt x="235" y="373"/>
                  </a:cubicBezTo>
                  <a:cubicBezTo>
                    <a:pt x="284" y="353"/>
                    <a:pt x="319" y="328"/>
                    <a:pt x="342" y="309"/>
                  </a:cubicBezTo>
                  <a:cubicBezTo>
                    <a:pt x="365" y="290"/>
                    <a:pt x="376" y="277"/>
                    <a:pt x="376" y="27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6" name="Google Shape;3450;p67">
              <a:extLst>
                <a:ext uri="{FF2B5EF4-FFF2-40B4-BE49-F238E27FC236}">
                  <a16:creationId xmlns:a16="http://schemas.microsoft.com/office/drawing/2014/main" id="{CBDAD190-84A6-2DE9-D78D-EA2DB1A0468F}"/>
                </a:ext>
              </a:extLst>
            </p:cNvPr>
            <p:cNvSpPr/>
            <p:nvPr/>
          </p:nvSpPr>
          <p:spPr>
            <a:xfrm>
              <a:off x="5968800" y="1325520"/>
              <a:ext cx="45000" cy="70200"/>
            </a:xfrm>
            <a:custGeom>
              <a:avLst/>
              <a:gdLst/>
              <a:ahLst/>
              <a:cxnLst/>
              <a:rect l="l" t="t" r="r" b="b"/>
              <a:pathLst>
                <a:path w="125" h="195" extrusionOk="0">
                  <a:moveTo>
                    <a:pt x="125" y="134"/>
                  </a:moveTo>
                  <a:cubicBezTo>
                    <a:pt x="126" y="134"/>
                    <a:pt x="120" y="151"/>
                    <a:pt x="100" y="172"/>
                  </a:cubicBezTo>
                  <a:cubicBezTo>
                    <a:pt x="90" y="183"/>
                    <a:pt x="74" y="194"/>
                    <a:pt x="53" y="195"/>
                  </a:cubicBezTo>
                  <a:cubicBezTo>
                    <a:pt x="42" y="195"/>
                    <a:pt x="31" y="193"/>
                    <a:pt x="21" y="186"/>
                  </a:cubicBezTo>
                  <a:cubicBezTo>
                    <a:pt x="11" y="179"/>
                    <a:pt x="5" y="167"/>
                    <a:pt x="2" y="157"/>
                  </a:cubicBezTo>
                  <a:cubicBezTo>
                    <a:pt x="-4" y="111"/>
                    <a:pt x="3" y="73"/>
                    <a:pt x="8" y="44"/>
                  </a:cubicBezTo>
                  <a:cubicBezTo>
                    <a:pt x="14" y="16"/>
                    <a:pt x="20" y="0"/>
                    <a:pt x="22" y="0"/>
                  </a:cubicBezTo>
                  <a:cubicBezTo>
                    <a:pt x="24" y="1"/>
                    <a:pt x="21" y="18"/>
                    <a:pt x="17" y="46"/>
                  </a:cubicBezTo>
                  <a:cubicBezTo>
                    <a:pt x="14" y="73"/>
                    <a:pt x="10" y="114"/>
                    <a:pt x="15" y="154"/>
                  </a:cubicBezTo>
                  <a:cubicBezTo>
                    <a:pt x="17" y="163"/>
                    <a:pt x="22" y="171"/>
                    <a:pt x="28" y="176"/>
                  </a:cubicBezTo>
                  <a:cubicBezTo>
                    <a:pt x="35" y="181"/>
                    <a:pt x="44" y="183"/>
                    <a:pt x="52" y="183"/>
                  </a:cubicBezTo>
                  <a:cubicBezTo>
                    <a:pt x="69" y="183"/>
                    <a:pt x="83" y="174"/>
                    <a:pt x="93" y="165"/>
                  </a:cubicBezTo>
                  <a:cubicBezTo>
                    <a:pt x="113" y="148"/>
                    <a:pt x="123" y="132"/>
                    <a:pt x="125" y="13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7" name="Google Shape;3451;p67">
              <a:extLst>
                <a:ext uri="{FF2B5EF4-FFF2-40B4-BE49-F238E27FC236}">
                  <a16:creationId xmlns:a16="http://schemas.microsoft.com/office/drawing/2014/main" id="{DCC90995-FACE-7B62-C8AB-253E69436755}"/>
                </a:ext>
              </a:extLst>
            </p:cNvPr>
            <p:cNvSpPr/>
            <p:nvPr/>
          </p:nvSpPr>
          <p:spPr>
            <a:xfrm>
              <a:off x="5981400" y="1262160"/>
              <a:ext cx="18000" cy="18720"/>
            </a:xfrm>
            <a:custGeom>
              <a:avLst/>
              <a:gdLst/>
              <a:ahLst/>
              <a:cxnLst/>
              <a:rect l="l" t="t" r="r" b="b"/>
              <a:pathLst>
                <a:path w="50" h="52" extrusionOk="0">
                  <a:moveTo>
                    <a:pt x="3" y="34"/>
                  </a:moveTo>
                  <a:cubicBezTo>
                    <a:pt x="2" y="35"/>
                    <a:pt x="-5" y="24"/>
                    <a:pt x="4" y="10"/>
                  </a:cubicBezTo>
                  <a:cubicBezTo>
                    <a:pt x="9" y="4"/>
                    <a:pt x="20" y="-2"/>
                    <a:pt x="31" y="2"/>
                  </a:cubicBezTo>
                  <a:cubicBezTo>
                    <a:pt x="42" y="6"/>
                    <a:pt x="51" y="17"/>
                    <a:pt x="49" y="32"/>
                  </a:cubicBezTo>
                  <a:cubicBezTo>
                    <a:pt x="45" y="46"/>
                    <a:pt x="31" y="53"/>
                    <a:pt x="20" y="52"/>
                  </a:cubicBezTo>
                  <a:cubicBezTo>
                    <a:pt x="8" y="50"/>
                    <a:pt x="1" y="39"/>
                    <a:pt x="1" y="31"/>
                  </a:cubicBezTo>
                  <a:cubicBezTo>
                    <a:pt x="0" y="23"/>
                    <a:pt x="4" y="17"/>
                    <a:pt x="7" y="14"/>
                  </a:cubicBezTo>
                  <a:cubicBezTo>
                    <a:pt x="11" y="11"/>
                    <a:pt x="13" y="11"/>
                    <a:pt x="14" y="12"/>
                  </a:cubicBezTo>
                  <a:cubicBezTo>
                    <a:pt x="15" y="13"/>
                    <a:pt x="8" y="19"/>
                    <a:pt x="10" y="30"/>
                  </a:cubicBezTo>
                  <a:cubicBezTo>
                    <a:pt x="12" y="35"/>
                    <a:pt x="15" y="39"/>
                    <a:pt x="21" y="39"/>
                  </a:cubicBezTo>
                  <a:cubicBezTo>
                    <a:pt x="27" y="40"/>
                    <a:pt x="35" y="35"/>
                    <a:pt x="36" y="29"/>
                  </a:cubicBezTo>
                  <a:cubicBezTo>
                    <a:pt x="37" y="23"/>
                    <a:pt x="32" y="16"/>
                    <a:pt x="27" y="14"/>
                  </a:cubicBezTo>
                  <a:cubicBezTo>
                    <a:pt x="21" y="11"/>
                    <a:pt x="15" y="13"/>
                    <a:pt x="11" y="17"/>
                  </a:cubicBezTo>
                  <a:cubicBezTo>
                    <a:pt x="3" y="24"/>
                    <a:pt x="5" y="33"/>
                    <a:pt x="3" y="3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8" name="Google Shape;3452;p67">
              <a:extLst>
                <a:ext uri="{FF2B5EF4-FFF2-40B4-BE49-F238E27FC236}">
                  <a16:creationId xmlns:a16="http://schemas.microsoft.com/office/drawing/2014/main" id="{1E35526B-C6D7-4939-6215-1EAC85F725F8}"/>
                </a:ext>
              </a:extLst>
            </p:cNvPr>
            <p:cNvSpPr/>
            <p:nvPr/>
          </p:nvSpPr>
          <p:spPr>
            <a:xfrm>
              <a:off x="6016320" y="1329840"/>
              <a:ext cx="130320" cy="87840"/>
            </a:xfrm>
            <a:custGeom>
              <a:avLst/>
              <a:gdLst/>
              <a:ahLst/>
              <a:cxnLst/>
              <a:rect l="l" t="t" r="r" b="b"/>
              <a:pathLst>
                <a:path w="362" h="244" extrusionOk="0">
                  <a:moveTo>
                    <a:pt x="362" y="221"/>
                  </a:moveTo>
                  <a:cubicBezTo>
                    <a:pt x="362" y="221"/>
                    <a:pt x="360" y="218"/>
                    <a:pt x="357" y="213"/>
                  </a:cubicBezTo>
                  <a:cubicBezTo>
                    <a:pt x="353" y="207"/>
                    <a:pt x="349" y="199"/>
                    <a:pt x="344" y="187"/>
                  </a:cubicBezTo>
                  <a:cubicBezTo>
                    <a:pt x="333" y="164"/>
                    <a:pt x="321" y="130"/>
                    <a:pt x="316" y="84"/>
                  </a:cubicBezTo>
                  <a:cubicBezTo>
                    <a:pt x="313" y="62"/>
                    <a:pt x="319" y="34"/>
                    <a:pt x="301" y="17"/>
                  </a:cubicBezTo>
                  <a:cubicBezTo>
                    <a:pt x="293" y="9"/>
                    <a:pt x="280" y="10"/>
                    <a:pt x="270" y="18"/>
                  </a:cubicBezTo>
                  <a:cubicBezTo>
                    <a:pt x="260" y="26"/>
                    <a:pt x="252" y="39"/>
                    <a:pt x="244" y="51"/>
                  </a:cubicBezTo>
                  <a:cubicBezTo>
                    <a:pt x="211" y="101"/>
                    <a:pt x="187" y="164"/>
                    <a:pt x="182" y="234"/>
                  </a:cubicBezTo>
                  <a:cubicBezTo>
                    <a:pt x="181" y="238"/>
                    <a:pt x="178" y="240"/>
                    <a:pt x="175" y="240"/>
                  </a:cubicBezTo>
                  <a:cubicBezTo>
                    <a:pt x="171" y="240"/>
                    <a:pt x="169" y="237"/>
                    <a:pt x="169" y="234"/>
                  </a:cubicBezTo>
                  <a:cubicBezTo>
                    <a:pt x="168" y="210"/>
                    <a:pt x="165" y="185"/>
                    <a:pt x="160" y="159"/>
                  </a:cubicBezTo>
                  <a:cubicBezTo>
                    <a:pt x="156" y="144"/>
                    <a:pt x="152" y="128"/>
                    <a:pt x="147" y="112"/>
                  </a:cubicBezTo>
                  <a:cubicBezTo>
                    <a:pt x="141" y="96"/>
                    <a:pt x="137" y="80"/>
                    <a:pt x="128" y="68"/>
                  </a:cubicBezTo>
                  <a:cubicBezTo>
                    <a:pt x="120" y="55"/>
                    <a:pt x="107" y="51"/>
                    <a:pt x="95" y="58"/>
                  </a:cubicBezTo>
                  <a:cubicBezTo>
                    <a:pt x="83" y="65"/>
                    <a:pt x="73" y="77"/>
                    <a:pt x="65" y="89"/>
                  </a:cubicBezTo>
                  <a:cubicBezTo>
                    <a:pt x="29" y="138"/>
                    <a:pt x="13" y="191"/>
                    <a:pt x="10" y="239"/>
                  </a:cubicBezTo>
                  <a:cubicBezTo>
                    <a:pt x="10" y="242"/>
                    <a:pt x="8" y="244"/>
                    <a:pt x="5" y="244"/>
                  </a:cubicBezTo>
                  <a:cubicBezTo>
                    <a:pt x="2" y="244"/>
                    <a:pt x="0" y="242"/>
                    <a:pt x="0" y="239"/>
                  </a:cubicBezTo>
                  <a:lnTo>
                    <a:pt x="0" y="239"/>
                  </a:lnTo>
                  <a:cubicBezTo>
                    <a:pt x="4" y="173"/>
                    <a:pt x="8" y="120"/>
                    <a:pt x="10" y="80"/>
                  </a:cubicBezTo>
                  <a:cubicBezTo>
                    <a:pt x="12" y="62"/>
                    <a:pt x="13" y="48"/>
                    <a:pt x="14" y="36"/>
                  </a:cubicBezTo>
                  <a:cubicBezTo>
                    <a:pt x="15" y="26"/>
                    <a:pt x="16" y="21"/>
                    <a:pt x="16" y="21"/>
                  </a:cubicBezTo>
                  <a:cubicBezTo>
                    <a:pt x="17" y="21"/>
                    <a:pt x="17" y="26"/>
                    <a:pt x="17" y="36"/>
                  </a:cubicBezTo>
                  <a:cubicBezTo>
                    <a:pt x="17" y="48"/>
                    <a:pt x="17" y="62"/>
                    <a:pt x="16" y="80"/>
                  </a:cubicBezTo>
                  <a:cubicBezTo>
                    <a:pt x="15" y="120"/>
                    <a:pt x="13" y="174"/>
                    <a:pt x="10" y="239"/>
                  </a:cubicBezTo>
                  <a:lnTo>
                    <a:pt x="0" y="239"/>
                  </a:lnTo>
                  <a:cubicBezTo>
                    <a:pt x="2" y="189"/>
                    <a:pt x="18" y="133"/>
                    <a:pt x="54" y="82"/>
                  </a:cubicBezTo>
                  <a:cubicBezTo>
                    <a:pt x="64" y="70"/>
                    <a:pt x="73" y="56"/>
                    <a:pt x="89" y="47"/>
                  </a:cubicBezTo>
                  <a:cubicBezTo>
                    <a:pt x="97" y="42"/>
                    <a:pt x="107" y="40"/>
                    <a:pt x="117" y="43"/>
                  </a:cubicBezTo>
                  <a:cubicBezTo>
                    <a:pt x="127" y="46"/>
                    <a:pt x="134" y="53"/>
                    <a:pt x="139" y="60"/>
                  </a:cubicBezTo>
                  <a:cubicBezTo>
                    <a:pt x="149" y="76"/>
                    <a:pt x="154" y="92"/>
                    <a:pt x="160" y="108"/>
                  </a:cubicBezTo>
                  <a:cubicBezTo>
                    <a:pt x="165" y="124"/>
                    <a:pt x="169" y="141"/>
                    <a:pt x="173" y="157"/>
                  </a:cubicBezTo>
                  <a:cubicBezTo>
                    <a:pt x="178" y="183"/>
                    <a:pt x="181" y="209"/>
                    <a:pt x="182" y="233"/>
                  </a:cubicBezTo>
                  <a:lnTo>
                    <a:pt x="169" y="233"/>
                  </a:lnTo>
                  <a:cubicBezTo>
                    <a:pt x="174" y="161"/>
                    <a:pt x="200" y="96"/>
                    <a:pt x="234" y="45"/>
                  </a:cubicBezTo>
                  <a:cubicBezTo>
                    <a:pt x="243" y="32"/>
                    <a:pt x="251" y="19"/>
                    <a:pt x="263" y="10"/>
                  </a:cubicBezTo>
                  <a:cubicBezTo>
                    <a:pt x="270" y="5"/>
                    <a:pt x="277" y="1"/>
                    <a:pt x="286" y="1"/>
                  </a:cubicBezTo>
                  <a:cubicBezTo>
                    <a:pt x="294" y="0"/>
                    <a:pt x="303" y="4"/>
                    <a:pt x="308" y="10"/>
                  </a:cubicBezTo>
                  <a:cubicBezTo>
                    <a:pt x="320" y="20"/>
                    <a:pt x="323" y="35"/>
                    <a:pt x="324" y="48"/>
                  </a:cubicBezTo>
                  <a:cubicBezTo>
                    <a:pt x="324" y="61"/>
                    <a:pt x="324" y="72"/>
                    <a:pt x="325" y="83"/>
                  </a:cubicBezTo>
                  <a:cubicBezTo>
                    <a:pt x="328" y="128"/>
                    <a:pt x="339" y="162"/>
                    <a:pt x="348" y="185"/>
                  </a:cubicBezTo>
                  <a:cubicBezTo>
                    <a:pt x="357" y="208"/>
                    <a:pt x="363" y="221"/>
                    <a:pt x="362" y="22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9" name="Google Shape;3453;p67">
              <a:extLst>
                <a:ext uri="{FF2B5EF4-FFF2-40B4-BE49-F238E27FC236}">
                  <a16:creationId xmlns:a16="http://schemas.microsoft.com/office/drawing/2014/main" id="{B935344D-8541-CB2E-C824-F2402EC8B7B2}"/>
                </a:ext>
              </a:extLst>
            </p:cNvPr>
            <p:cNvSpPr/>
            <p:nvPr/>
          </p:nvSpPr>
          <p:spPr>
            <a:xfrm>
              <a:off x="5878800" y="1437840"/>
              <a:ext cx="73800" cy="98640"/>
            </a:xfrm>
            <a:custGeom>
              <a:avLst/>
              <a:gdLst/>
              <a:ahLst/>
              <a:cxnLst/>
              <a:rect l="l" t="t" r="r" b="b"/>
              <a:pathLst>
                <a:path w="205" h="274" extrusionOk="0">
                  <a:moveTo>
                    <a:pt x="205" y="207"/>
                  </a:moveTo>
                  <a:cubicBezTo>
                    <a:pt x="205" y="207"/>
                    <a:pt x="204" y="210"/>
                    <a:pt x="202" y="215"/>
                  </a:cubicBezTo>
                  <a:cubicBezTo>
                    <a:pt x="200" y="219"/>
                    <a:pt x="197" y="226"/>
                    <a:pt x="191" y="234"/>
                  </a:cubicBezTo>
                  <a:cubicBezTo>
                    <a:pt x="185" y="242"/>
                    <a:pt x="172" y="253"/>
                    <a:pt x="156" y="247"/>
                  </a:cubicBezTo>
                  <a:cubicBezTo>
                    <a:pt x="139" y="242"/>
                    <a:pt x="132" y="224"/>
                    <a:pt x="128" y="207"/>
                  </a:cubicBezTo>
                  <a:cubicBezTo>
                    <a:pt x="120" y="173"/>
                    <a:pt x="111" y="132"/>
                    <a:pt x="105" y="85"/>
                  </a:cubicBezTo>
                  <a:cubicBezTo>
                    <a:pt x="105" y="79"/>
                    <a:pt x="104" y="74"/>
                    <a:pt x="103" y="69"/>
                  </a:cubicBezTo>
                  <a:cubicBezTo>
                    <a:pt x="101" y="64"/>
                    <a:pt x="98" y="59"/>
                    <a:pt x="96" y="59"/>
                  </a:cubicBezTo>
                  <a:cubicBezTo>
                    <a:pt x="94" y="58"/>
                    <a:pt x="92" y="59"/>
                    <a:pt x="89" y="63"/>
                  </a:cubicBezTo>
                  <a:cubicBezTo>
                    <a:pt x="86" y="68"/>
                    <a:pt x="83" y="74"/>
                    <a:pt x="81" y="79"/>
                  </a:cubicBezTo>
                  <a:cubicBezTo>
                    <a:pt x="70" y="101"/>
                    <a:pt x="63" y="126"/>
                    <a:pt x="58" y="152"/>
                  </a:cubicBezTo>
                  <a:cubicBezTo>
                    <a:pt x="51" y="192"/>
                    <a:pt x="49" y="231"/>
                    <a:pt x="48" y="267"/>
                  </a:cubicBezTo>
                  <a:cubicBezTo>
                    <a:pt x="48" y="271"/>
                    <a:pt x="45" y="274"/>
                    <a:pt x="41" y="273"/>
                  </a:cubicBezTo>
                  <a:cubicBezTo>
                    <a:pt x="38" y="273"/>
                    <a:pt x="36" y="271"/>
                    <a:pt x="35" y="268"/>
                  </a:cubicBezTo>
                  <a:cubicBezTo>
                    <a:pt x="19" y="191"/>
                    <a:pt x="9" y="124"/>
                    <a:pt x="5" y="76"/>
                  </a:cubicBezTo>
                  <a:cubicBezTo>
                    <a:pt x="2" y="52"/>
                    <a:pt x="1" y="33"/>
                    <a:pt x="0" y="20"/>
                  </a:cubicBezTo>
                  <a:cubicBezTo>
                    <a:pt x="0" y="7"/>
                    <a:pt x="0" y="0"/>
                    <a:pt x="1" y="0"/>
                  </a:cubicBezTo>
                  <a:cubicBezTo>
                    <a:pt x="2" y="0"/>
                    <a:pt x="6" y="28"/>
                    <a:pt x="13" y="75"/>
                  </a:cubicBezTo>
                  <a:cubicBezTo>
                    <a:pt x="20" y="123"/>
                    <a:pt x="30" y="189"/>
                    <a:pt x="48" y="266"/>
                  </a:cubicBezTo>
                  <a:lnTo>
                    <a:pt x="35" y="267"/>
                  </a:lnTo>
                  <a:cubicBezTo>
                    <a:pt x="36" y="231"/>
                    <a:pt x="37" y="191"/>
                    <a:pt x="45" y="149"/>
                  </a:cubicBezTo>
                  <a:cubicBezTo>
                    <a:pt x="50" y="123"/>
                    <a:pt x="57" y="97"/>
                    <a:pt x="69" y="74"/>
                  </a:cubicBezTo>
                  <a:cubicBezTo>
                    <a:pt x="72" y="68"/>
                    <a:pt x="75" y="62"/>
                    <a:pt x="78" y="56"/>
                  </a:cubicBezTo>
                  <a:cubicBezTo>
                    <a:pt x="80" y="53"/>
                    <a:pt x="83" y="50"/>
                    <a:pt x="87" y="48"/>
                  </a:cubicBezTo>
                  <a:cubicBezTo>
                    <a:pt x="91" y="45"/>
                    <a:pt x="97" y="45"/>
                    <a:pt x="101" y="47"/>
                  </a:cubicBezTo>
                  <a:cubicBezTo>
                    <a:pt x="110" y="52"/>
                    <a:pt x="112" y="59"/>
                    <a:pt x="115" y="65"/>
                  </a:cubicBezTo>
                  <a:cubicBezTo>
                    <a:pt x="117" y="72"/>
                    <a:pt x="117" y="78"/>
                    <a:pt x="118" y="84"/>
                  </a:cubicBezTo>
                  <a:cubicBezTo>
                    <a:pt x="123" y="130"/>
                    <a:pt x="130" y="171"/>
                    <a:pt x="137" y="205"/>
                  </a:cubicBezTo>
                  <a:cubicBezTo>
                    <a:pt x="140" y="221"/>
                    <a:pt x="147" y="236"/>
                    <a:pt x="158" y="240"/>
                  </a:cubicBezTo>
                  <a:cubicBezTo>
                    <a:pt x="170" y="245"/>
                    <a:pt x="180" y="237"/>
                    <a:pt x="187" y="231"/>
                  </a:cubicBezTo>
                  <a:cubicBezTo>
                    <a:pt x="200" y="217"/>
                    <a:pt x="204" y="206"/>
                    <a:pt x="205" y="20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0" name="Google Shape;3454;p67">
              <a:extLst>
                <a:ext uri="{FF2B5EF4-FFF2-40B4-BE49-F238E27FC236}">
                  <a16:creationId xmlns:a16="http://schemas.microsoft.com/office/drawing/2014/main" id="{C0C96797-8BF0-1815-18DA-50A2A8DE597C}"/>
                </a:ext>
              </a:extLst>
            </p:cNvPr>
            <p:cNvSpPr/>
            <p:nvPr/>
          </p:nvSpPr>
          <p:spPr>
            <a:xfrm>
              <a:off x="5992920" y="1490040"/>
              <a:ext cx="80280" cy="11520"/>
            </a:xfrm>
            <a:custGeom>
              <a:avLst/>
              <a:gdLst/>
              <a:ahLst/>
              <a:cxnLst/>
              <a:rect l="l" t="t" r="r" b="b"/>
              <a:pathLst>
                <a:path w="223" h="32" extrusionOk="0">
                  <a:moveTo>
                    <a:pt x="223" y="1"/>
                  </a:moveTo>
                  <a:cubicBezTo>
                    <a:pt x="224" y="5"/>
                    <a:pt x="174" y="14"/>
                    <a:pt x="113" y="22"/>
                  </a:cubicBezTo>
                  <a:cubicBezTo>
                    <a:pt x="51" y="30"/>
                    <a:pt x="1" y="34"/>
                    <a:pt x="0" y="30"/>
                  </a:cubicBezTo>
                  <a:cubicBezTo>
                    <a:pt x="0" y="27"/>
                    <a:pt x="49" y="17"/>
                    <a:pt x="111" y="9"/>
                  </a:cubicBezTo>
                  <a:cubicBezTo>
                    <a:pt x="173" y="1"/>
                    <a:pt x="223" y="-3"/>
                    <a:pt x="22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1" name="Google Shape;3455;p67">
              <a:extLst>
                <a:ext uri="{FF2B5EF4-FFF2-40B4-BE49-F238E27FC236}">
                  <a16:creationId xmlns:a16="http://schemas.microsoft.com/office/drawing/2014/main" id="{18C809B0-EB46-6618-7375-089DF9411808}"/>
                </a:ext>
              </a:extLst>
            </p:cNvPr>
            <p:cNvSpPr/>
            <p:nvPr/>
          </p:nvSpPr>
          <p:spPr>
            <a:xfrm>
              <a:off x="6024960" y="1463040"/>
              <a:ext cx="51840" cy="57240"/>
            </a:xfrm>
            <a:custGeom>
              <a:avLst/>
              <a:gdLst/>
              <a:ahLst/>
              <a:cxnLst/>
              <a:rect l="l" t="t" r="r" b="b"/>
              <a:pathLst>
                <a:path w="144" h="159" extrusionOk="0">
                  <a:moveTo>
                    <a:pt x="37" y="158"/>
                  </a:moveTo>
                  <a:cubicBezTo>
                    <a:pt x="36" y="157"/>
                    <a:pt x="43" y="144"/>
                    <a:pt x="59" y="127"/>
                  </a:cubicBezTo>
                  <a:cubicBezTo>
                    <a:pt x="74" y="110"/>
                    <a:pt x="100" y="88"/>
                    <a:pt x="134" y="73"/>
                  </a:cubicBezTo>
                  <a:lnTo>
                    <a:pt x="134" y="85"/>
                  </a:lnTo>
                  <a:cubicBezTo>
                    <a:pt x="130" y="83"/>
                    <a:pt x="125" y="82"/>
                    <a:pt x="120" y="80"/>
                  </a:cubicBezTo>
                  <a:cubicBezTo>
                    <a:pt x="44" y="50"/>
                    <a:pt x="-3" y="2"/>
                    <a:pt x="0" y="0"/>
                  </a:cubicBezTo>
                  <a:cubicBezTo>
                    <a:pt x="2" y="-3"/>
                    <a:pt x="51" y="39"/>
                    <a:pt x="125" y="67"/>
                  </a:cubicBezTo>
                  <a:cubicBezTo>
                    <a:pt x="129" y="69"/>
                    <a:pt x="134" y="71"/>
                    <a:pt x="139" y="73"/>
                  </a:cubicBezTo>
                  <a:lnTo>
                    <a:pt x="139" y="73"/>
                  </a:lnTo>
                  <a:cubicBezTo>
                    <a:pt x="142" y="74"/>
                    <a:pt x="144" y="78"/>
                    <a:pt x="143" y="81"/>
                  </a:cubicBezTo>
                  <a:cubicBezTo>
                    <a:pt x="142" y="83"/>
                    <a:pt x="141" y="84"/>
                    <a:pt x="139" y="85"/>
                  </a:cubicBezTo>
                  <a:cubicBezTo>
                    <a:pt x="74" y="114"/>
                    <a:pt x="40" y="161"/>
                    <a:pt x="37" y="15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2" name="Google Shape;3456;p67">
              <a:extLst>
                <a:ext uri="{FF2B5EF4-FFF2-40B4-BE49-F238E27FC236}">
                  <a16:creationId xmlns:a16="http://schemas.microsoft.com/office/drawing/2014/main" id="{F2504534-B66C-4872-F660-56CEEBDE6E35}"/>
                </a:ext>
              </a:extLst>
            </p:cNvPr>
            <p:cNvSpPr/>
            <p:nvPr/>
          </p:nvSpPr>
          <p:spPr>
            <a:xfrm>
              <a:off x="6098400" y="1451160"/>
              <a:ext cx="140040" cy="66240"/>
            </a:xfrm>
            <a:custGeom>
              <a:avLst/>
              <a:gdLst/>
              <a:ahLst/>
              <a:cxnLst/>
              <a:rect l="l" t="t" r="r" b="b"/>
              <a:pathLst>
                <a:path w="389" h="184" extrusionOk="0">
                  <a:moveTo>
                    <a:pt x="300" y="34"/>
                  </a:moveTo>
                  <a:cubicBezTo>
                    <a:pt x="300" y="34"/>
                    <a:pt x="301" y="30"/>
                    <a:pt x="306" y="26"/>
                  </a:cubicBezTo>
                  <a:cubicBezTo>
                    <a:pt x="311" y="21"/>
                    <a:pt x="321" y="16"/>
                    <a:pt x="334" y="16"/>
                  </a:cubicBezTo>
                  <a:cubicBezTo>
                    <a:pt x="347" y="16"/>
                    <a:pt x="364" y="20"/>
                    <a:pt x="377" y="35"/>
                  </a:cubicBezTo>
                  <a:cubicBezTo>
                    <a:pt x="389" y="51"/>
                    <a:pt x="392" y="74"/>
                    <a:pt x="384" y="97"/>
                  </a:cubicBezTo>
                  <a:cubicBezTo>
                    <a:pt x="376" y="120"/>
                    <a:pt x="354" y="139"/>
                    <a:pt x="327" y="146"/>
                  </a:cubicBezTo>
                  <a:cubicBezTo>
                    <a:pt x="301" y="154"/>
                    <a:pt x="270" y="151"/>
                    <a:pt x="242" y="140"/>
                  </a:cubicBezTo>
                  <a:cubicBezTo>
                    <a:pt x="213" y="129"/>
                    <a:pt x="187" y="111"/>
                    <a:pt x="162" y="89"/>
                  </a:cubicBezTo>
                  <a:cubicBezTo>
                    <a:pt x="138" y="68"/>
                    <a:pt x="113" y="44"/>
                    <a:pt x="82" y="42"/>
                  </a:cubicBezTo>
                  <a:cubicBezTo>
                    <a:pt x="51" y="40"/>
                    <a:pt x="22" y="64"/>
                    <a:pt x="14" y="92"/>
                  </a:cubicBezTo>
                  <a:cubicBezTo>
                    <a:pt x="6" y="120"/>
                    <a:pt x="23" y="149"/>
                    <a:pt x="47" y="162"/>
                  </a:cubicBezTo>
                  <a:cubicBezTo>
                    <a:pt x="59" y="169"/>
                    <a:pt x="72" y="172"/>
                    <a:pt x="85" y="171"/>
                  </a:cubicBezTo>
                  <a:cubicBezTo>
                    <a:pt x="97" y="170"/>
                    <a:pt x="109" y="165"/>
                    <a:pt x="120" y="158"/>
                  </a:cubicBezTo>
                  <a:cubicBezTo>
                    <a:pt x="141" y="144"/>
                    <a:pt x="159" y="127"/>
                    <a:pt x="175" y="112"/>
                  </a:cubicBezTo>
                  <a:cubicBezTo>
                    <a:pt x="206" y="81"/>
                    <a:pt x="228" y="52"/>
                    <a:pt x="242" y="32"/>
                  </a:cubicBezTo>
                  <a:cubicBezTo>
                    <a:pt x="256" y="11"/>
                    <a:pt x="263" y="-1"/>
                    <a:pt x="264" y="0"/>
                  </a:cubicBezTo>
                  <a:cubicBezTo>
                    <a:pt x="264" y="0"/>
                    <a:pt x="263" y="3"/>
                    <a:pt x="260" y="9"/>
                  </a:cubicBezTo>
                  <a:cubicBezTo>
                    <a:pt x="257" y="15"/>
                    <a:pt x="253" y="24"/>
                    <a:pt x="246" y="34"/>
                  </a:cubicBezTo>
                  <a:cubicBezTo>
                    <a:pt x="233" y="56"/>
                    <a:pt x="212" y="86"/>
                    <a:pt x="181" y="119"/>
                  </a:cubicBezTo>
                  <a:cubicBezTo>
                    <a:pt x="165" y="135"/>
                    <a:pt x="148" y="152"/>
                    <a:pt x="126" y="167"/>
                  </a:cubicBezTo>
                  <a:cubicBezTo>
                    <a:pt x="114" y="175"/>
                    <a:pt x="101" y="181"/>
                    <a:pt x="86" y="183"/>
                  </a:cubicBezTo>
                  <a:cubicBezTo>
                    <a:pt x="70" y="184"/>
                    <a:pt x="55" y="181"/>
                    <a:pt x="41" y="173"/>
                  </a:cubicBezTo>
                  <a:cubicBezTo>
                    <a:pt x="27" y="165"/>
                    <a:pt x="15" y="154"/>
                    <a:pt x="7" y="139"/>
                  </a:cubicBezTo>
                  <a:cubicBezTo>
                    <a:pt x="-1" y="124"/>
                    <a:pt x="-3" y="105"/>
                    <a:pt x="2" y="88"/>
                  </a:cubicBezTo>
                  <a:cubicBezTo>
                    <a:pt x="11" y="54"/>
                    <a:pt x="44" y="26"/>
                    <a:pt x="83" y="28"/>
                  </a:cubicBezTo>
                  <a:cubicBezTo>
                    <a:pt x="102" y="30"/>
                    <a:pt x="118" y="38"/>
                    <a:pt x="133" y="48"/>
                  </a:cubicBezTo>
                  <a:cubicBezTo>
                    <a:pt x="147" y="57"/>
                    <a:pt x="159" y="69"/>
                    <a:pt x="171" y="79"/>
                  </a:cubicBezTo>
                  <a:cubicBezTo>
                    <a:pt x="194" y="100"/>
                    <a:pt x="220" y="118"/>
                    <a:pt x="246" y="129"/>
                  </a:cubicBezTo>
                  <a:cubicBezTo>
                    <a:pt x="272" y="139"/>
                    <a:pt x="300" y="142"/>
                    <a:pt x="324" y="135"/>
                  </a:cubicBezTo>
                  <a:cubicBezTo>
                    <a:pt x="349" y="129"/>
                    <a:pt x="368" y="113"/>
                    <a:pt x="375" y="93"/>
                  </a:cubicBezTo>
                  <a:cubicBezTo>
                    <a:pt x="383" y="74"/>
                    <a:pt x="380" y="53"/>
                    <a:pt x="371" y="40"/>
                  </a:cubicBezTo>
                  <a:cubicBezTo>
                    <a:pt x="361" y="27"/>
                    <a:pt x="346" y="22"/>
                    <a:pt x="334" y="21"/>
                  </a:cubicBezTo>
                  <a:cubicBezTo>
                    <a:pt x="309" y="21"/>
                    <a:pt x="301" y="35"/>
                    <a:pt x="300" y="3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3" name="Google Shape;3457;p67">
              <a:extLst>
                <a:ext uri="{FF2B5EF4-FFF2-40B4-BE49-F238E27FC236}">
                  <a16:creationId xmlns:a16="http://schemas.microsoft.com/office/drawing/2014/main" id="{4C2CD088-677F-E2AC-F32D-94C4D5B6F44F}"/>
                </a:ext>
              </a:extLst>
            </p:cNvPr>
            <p:cNvSpPr/>
            <p:nvPr/>
          </p:nvSpPr>
          <p:spPr>
            <a:xfrm>
              <a:off x="6278040" y="1396080"/>
              <a:ext cx="339480" cy="4680"/>
            </a:xfrm>
            <a:custGeom>
              <a:avLst/>
              <a:gdLst/>
              <a:ahLst/>
              <a:cxnLst/>
              <a:rect l="l" t="t" r="r" b="b"/>
              <a:pathLst>
                <a:path w="943" h="13" extrusionOk="0">
                  <a:moveTo>
                    <a:pt x="943" y="6"/>
                  </a:moveTo>
                  <a:cubicBezTo>
                    <a:pt x="943" y="10"/>
                    <a:pt x="732" y="13"/>
                    <a:pt x="472" y="13"/>
                  </a:cubicBezTo>
                  <a:cubicBezTo>
                    <a:pt x="211" y="13"/>
                    <a:pt x="0" y="10"/>
                    <a:pt x="0" y="6"/>
                  </a:cubicBezTo>
                  <a:cubicBezTo>
                    <a:pt x="0" y="3"/>
                    <a:pt x="211" y="0"/>
                    <a:pt x="472" y="0"/>
                  </a:cubicBezTo>
                  <a:cubicBezTo>
                    <a:pt x="732" y="0"/>
                    <a:pt x="943" y="3"/>
                    <a:pt x="943"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4" name="Google Shape;3458;p67">
              <a:extLst>
                <a:ext uri="{FF2B5EF4-FFF2-40B4-BE49-F238E27FC236}">
                  <a16:creationId xmlns:a16="http://schemas.microsoft.com/office/drawing/2014/main" id="{07A4605C-9856-64D6-B703-8B768116C5A3}"/>
                </a:ext>
              </a:extLst>
            </p:cNvPr>
            <p:cNvSpPr/>
            <p:nvPr/>
          </p:nvSpPr>
          <p:spPr>
            <a:xfrm>
              <a:off x="6266520" y="1272960"/>
              <a:ext cx="73080" cy="79560"/>
            </a:xfrm>
            <a:custGeom>
              <a:avLst/>
              <a:gdLst/>
              <a:ahLst/>
              <a:cxnLst/>
              <a:rect l="l" t="t" r="r" b="b"/>
              <a:pathLst>
                <a:path w="203" h="221" extrusionOk="0">
                  <a:moveTo>
                    <a:pt x="202" y="221"/>
                  </a:moveTo>
                  <a:cubicBezTo>
                    <a:pt x="201" y="222"/>
                    <a:pt x="187" y="194"/>
                    <a:pt x="167" y="149"/>
                  </a:cubicBezTo>
                  <a:cubicBezTo>
                    <a:pt x="162" y="137"/>
                    <a:pt x="156" y="125"/>
                    <a:pt x="150" y="112"/>
                  </a:cubicBezTo>
                  <a:cubicBezTo>
                    <a:pt x="144" y="100"/>
                    <a:pt x="139" y="81"/>
                    <a:pt x="129" y="78"/>
                  </a:cubicBezTo>
                  <a:cubicBezTo>
                    <a:pt x="124" y="76"/>
                    <a:pt x="119" y="79"/>
                    <a:pt x="114" y="86"/>
                  </a:cubicBezTo>
                  <a:cubicBezTo>
                    <a:pt x="110" y="91"/>
                    <a:pt x="106" y="99"/>
                    <a:pt x="102" y="107"/>
                  </a:cubicBezTo>
                  <a:cubicBezTo>
                    <a:pt x="95" y="123"/>
                    <a:pt x="88" y="140"/>
                    <a:pt x="82" y="158"/>
                  </a:cubicBezTo>
                  <a:cubicBezTo>
                    <a:pt x="77" y="176"/>
                    <a:pt x="72" y="193"/>
                    <a:pt x="68" y="211"/>
                  </a:cubicBezTo>
                  <a:cubicBezTo>
                    <a:pt x="68" y="214"/>
                    <a:pt x="64" y="217"/>
                    <a:pt x="61" y="216"/>
                  </a:cubicBezTo>
                  <a:cubicBezTo>
                    <a:pt x="58" y="215"/>
                    <a:pt x="56" y="213"/>
                    <a:pt x="56" y="211"/>
                  </a:cubicBezTo>
                  <a:cubicBezTo>
                    <a:pt x="43" y="150"/>
                    <a:pt x="28" y="97"/>
                    <a:pt x="17" y="60"/>
                  </a:cubicBezTo>
                  <a:cubicBezTo>
                    <a:pt x="6" y="23"/>
                    <a:pt x="-2" y="0"/>
                    <a:pt x="0" y="0"/>
                  </a:cubicBezTo>
                  <a:cubicBezTo>
                    <a:pt x="1" y="-1"/>
                    <a:pt x="12" y="21"/>
                    <a:pt x="25" y="57"/>
                  </a:cubicBezTo>
                  <a:cubicBezTo>
                    <a:pt x="39" y="94"/>
                    <a:pt x="55" y="147"/>
                    <a:pt x="68" y="208"/>
                  </a:cubicBezTo>
                  <a:lnTo>
                    <a:pt x="56" y="208"/>
                  </a:lnTo>
                  <a:cubicBezTo>
                    <a:pt x="59" y="190"/>
                    <a:pt x="64" y="172"/>
                    <a:pt x="70" y="154"/>
                  </a:cubicBezTo>
                  <a:cubicBezTo>
                    <a:pt x="76" y="136"/>
                    <a:pt x="83" y="118"/>
                    <a:pt x="91" y="102"/>
                  </a:cubicBezTo>
                  <a:cubicBezTo>
                    <a:pt x="95" y="94"/>
                    <a:pt x="98" y="86"/>
                    <a:pt x="104" y="78"/>
                  </a:cubicBezTo>
                  <a:cubicBezTo>
                    <a:pt x="109" y="70"/>
                    <a:pt x="121" y="62"/>
                    <a:pt x="132" y="66"/>
                  </a:cubicBezTo>
                  <a:cubicBezTo>
                    <a:pt x="144" y="70"/>
                    <a:pt x="148" y="79"/>
                    <a:pt x="152" y="87"/>
                  </a:cubicBezTo>
                  <a:cubicBezTo>
                    <a:pt x="155" y="94"/>
                    <a:pt x="158" y="101"/>
                    <a:pt x="160" y="108"/>
                  </a:cubicBezTo>
                  <a:cubicBezTo>
                    <a:pt x="166" y="121"/>
                    <a:pt x="171" y="134"/>
                    <a:pt x="175" y="145"/>
                  </a:cubicBezTo>
                  <a:cubicBezTo>
                    <a:pt x="194" y="192"/>
                    <a:pt x="204" y="221"/>
                    <a:pt x="202" y="22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4550" rIns="90000" bIns="34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5" name="Google Shape;3459;p67">
              <a:extLst>
                <a:ext uri="{FF2B5EF4-FFF2-40B4-BE49-F238E27FC236}">
                  <a16:creationId xmlns:a16="http://schemas.microsoft.com/office/drawing/2014/main" id="{E31121DE-64C8-3F59-3860-4FB5886FE548}"/>
                </a:ext>
              </a:extLst>
            </p:cNvPr>
            <p:cNvSpPr/>
            <p:nvPr/>
          </p:nvSpPr>
          <p:spPr>
            <a:xfrm>
              <a:off x="6364800" y="1236960"/>
              <a:ext cx="75600" cy="65520"/>
            </a:xfrm>
            <a:custGeom>
              <a:avLst/>
              <a:gdLst/>
              <a:ahLst/>
              <a:cxnLst/>
              <a:rect l="l" t="t" r="r" b="b"/>
              <a:pathLst>
                <a:path w="210" h="182" extrusionOk="0">
                  <a:moveTo>
                    <a:pt x="210" y="162"/>
                  </a:moveTo>
                  <a:cubicBezTo>
                    <a:pt x="210" y="163"/>
                    <a:pt x="189" y="163"/>
                    <a:pt x="155" y="173"/>
                  </a:cubicBezTo>
                  <a:cubicBezTo>
                    <a:pt x="138" y="177"/>
                    <a:pt x="117" y="185"/>
                    <a:pt x="92" y="182"/>
                  </a:cubicBezTo>
                  <a:cubicBezTo>
                    <a:pt x="80" y="180"/>
                    <a:pt x="67" y="177"/>
                    <a:pt x="55" y="169"/>
                  </a:cubicBezTo>
                  <a:cubicBezTo>
                    <a:pt x="43" y="161"/>
                    <a:pt x="33" y="148"/>
                    <a:pt x="32" y="132"/>
                  </a:cubicBezTo>
                  <a:cubicBezTo>
                    <a:pt x="30" y="100"/>
                    <a:pt x="51" y="79"/>
                    <a:pt x="58" y="59"/>
                  </a:cubicBezTo>
                  <a:cubicBezTo>
                    <a:pt x="67" y="39"/>
                    <a:pt x="61" y="17"/>
                    <a:pt x="48" y="11"/>
                  </a:cubicBezTo>
                  <a:cubicBezTo>
                    <a:pt x="34" y="5"/>
                    <a:pt x="20" y="14"/>
                    <a:pt x="13" y="19"/>
                  </a:cubicBezTo>
                  <a:cubicBezTo>
                    <a:pt x="5" y="25"/>
                    <a:pt x="0" y="28"/>
                    <a:pt x="0" y="27"/>
                  </a:cubicBezTo>
                  <a:cubicBezTo>
                    <a:pt x="-1" y="27"/>
                    <a:pt x="2" y="22"/>
                    <a:pt x="9" y="15"/>
                  </a:cubicBezTo>
                  <a:cubicBezTo>
                    <a:pt x="13" y="12"/>
                    <a:pt x="18" y="7"/>
                    <a:pt x="25" y="4"/>
                  </a:cubicBezTo>
                  <a:cubicBezTo>
                    <a:pt x="31" y="1"/>
                    <a:pt x="41" y="-2"/>
                    <a:pt x="51" y="2"/>
                  </a:cubicBezTo>
                  <a:cubicBezTo>
                    <a:pt x="72" y="10"/>
                    <a:pt x="79" y="40"/>
                    <a:pt x="69" y="63"/>
                  </a:cubicBezTo>
                  <a:cubicBezTo>
                    <a:pt x="61" y="86"/>
                    <a:pt x="43" y="107"/>
                    <a:pt x="45" y="131"/>
                  </a:cubicBezTo>
                  <a:cubicBezTo>
                    <a:pt x="47" y="154"/>
                    <a:pt x="73" y="167"/>
                    <a:pt x="94" y="170"/>
                  </a:cubicBezTo>
                  <a:cubicBezTo>
                    <a:pt x="115" y="173"/>
                    <a:pt x="136" y="167"/>
                    <a:pt x="153" y="164"/>
                  </a:cubicBezTo>
                  <a:cubicBezTo>
                    <a:pt x="188" y="156"/>
                    <a:pt x="211" y="160"/>
                    <a:pt x="210" y="16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6" name="Google Shape;3460;p67">
              <a:extLst>
                <a:ext uri="{FF2B5EF4-FFF2-40B4-BE49-F238E27FC236}">
                  <a16:creationId xmlns:a16="http://schemas.microsoft.com/office/drawing/2014/main" id="{10AE4F7A-F37C-F828-3D60-DEB39252CE08}"/>
                </a:ext>
              </a:extLst>
            </p:cNvPr>
            <p:cNvSpPr/>
            <p:nvPr/>
          </p:nvSpPr>
          <p:spPr>
            <a:xfrm>
              <a:off x="6418440" y="1332360"/>
              <a:ext cx="80640" cy="10080"/>
            </a:xfrm>
            <a:custGeom>
              <a:avLst/>
              <a:gdLst/>
              <a:ahLst/>
              <a:cxnLst/>
              <a:rect l="l" t="t" r="r" b="b"/>
              <a:pathLst>
                <a:path w="224" h="28" extrusionOk="0">
                  <a:moveTo>
                    <a:pt x="224" y="1"/>
                  </a:moveTo>
                  <a:cubicBezTo>
                    <a:pt x="225" y="5"/>
                    <a:pt x="176" y="20"/>
                    <a:pt x="114" y="26"/>
                  </a:cubicBezTo>
                  <a:cubicBezTo>
                    <a:pt x="51" y="32"/>
                    <a:pt x="0" y="26"/>
                    <a:pt x="0" y="23"/>
                  </a:cubicBezTo>
                  <a:cubicBezTo>
                    <a:pt x="1" y="19"/>
                    <a:pt x="51" y="19"/>
                    <a:pt x="112" y="13"/>
                  </a:cubicBezTo>
                  <a:cubicBezTo>
                    <a:pt x="174" y="7"/>
                    <a:pt x="223" y="-2"/>
                    <a:pt x="22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7" name="Google Shape;3461;p67">
              <a:extLst>
                <a:ext uri="{FF2B5EF4-FFF2-40B4-BE49-F238E27FC236}">
                  <a16:creationId xmlns:a16="http://schemas.microsoft.com/office/drawing/2014/main" id="{ECB7B108-9A7E-53CF-F2A2-DC6539E150A1}"/>
                </a:ext>
              </a:extLst>
            </p:cNvPr>
            <p:cNvSpPr/>
            <p:nvPr/>
          </p:nvSpPr>
          <p:spPr>
            <a:xfrm>
              <a:off x="6521400" y="1291680"/>
              <a:ext cx="54360" cy="76680"/>
            </a:xfrm>
            <a:custGeom>
              <a:avLst/>
              <a:gdLst/>
              <a:ahLst/>
              <a:cxnLst/>
              <a:rect l="l" t="t" r="r" b="b"/>
              <a:pathLst>
                <a:path w="151" h="213" extrusionOk="0">
                  <a:moveTo>
                    <a:pt x="0" y="213"/>
                  </a:moveTo>
                  <a:cubicBezTo>
                    <a:pt x="-3" y="211"/>
                    <a:pt x="28" y="162"/>
                    <a:pt x="69" y="103"/>
                  </a:cubicBezTo>
                  <a:cubicBezTo>
                    <a:pt x="111" y="45"/>
                    <a:pt x="147" y="-1"/>
                    <a:pt x="150" y="1"/>
                  </a:cubicBezTo>
                  <a:cubicBezTo>
                    <a:pt x="153" y="3"/>
                    <a:pt x="122" y="52"/>
                    <a:pt x="80" y="111"/>
                  </a:cubicBezTo>
                  <a:cubicBezTo>
                    <a:pt x="39" y="169"/>
                    <a:pt x="3" y="215"/>
                    <a:pt x="0" y="21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8" name="Google Shape;3462;p67">
              <a:extLst>
                <a:ext uri="{FF2B5EF4-FFF2-40B4-BE49-F238E27FC236}">
                  <a16:creationId xmlns:a16="http://schemas.microsoft.com/office/drawing/2014/main" id="{404ADB80-65CB-E5C8-0059-BE9428677445}"/>
                </a:ext>
              </a:extLst>
            </p:cNvPr>
            <p:cNvSpPr/>
            <p:nvPr/>
          </p:nvSpPr>
          <p:spPr>
            <a:xfrm>
              <a:off x="6514920" y="1283760"/>
              <a:ext cx="85680" cy="77760"/>
            </a:xfrm>
            <a:custGeom>
              <a:avLst/>
              <a:gdLst/>
              <a:ahLst/>
              <a:cxnLst/>
              <a:rect l="l" t="t" r="r" b="b"/>
              <a:pathLst>
                <a:path w="238" h="216" extrusionOk="0">
                  <a:moveTo>
                    <a:pt x="238" y="216"/>
                  </a:moveTo>
                  <a:cubicBezTo>
                    <a:pt x="236" y="219"/>
                    <a:pt x="169" y="187"/>
                    <a:pt x="103" y="126"/>
                  </a:cubicBezTo>
                  <a:cubicBezTo>
                    <a:pt x="36" y="66"/>
                    <a:pt x="-2" y="3"/>
                    <a:pt x="0" y="1"/>
                  </a:cubicBezTo>
                  <a:cubicBezTo>
                    <a:pt x="4" y="-1"/>
                    <a:pt x="46" y="58"/>
                    <a:pt x="112" y="117"/>
                  </a:cubicBezTo>
                  <a:cubicBezTo>
                    <a:pt x="177" y="176"/>
                    <a:pt x="240" y="212"/>
                    <a:pt x="238" y="21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9" name="Google Shape;3463;p67">
              <a:extLst>
                <a:ext uri="{FF2B5EF4-FFF2-40B4-BE49-F238E27FC236}">
                  <a16:creationId xmlns:a16="http://schemas.microsoft.com/office/drawing/2014/main" id="{B75C334D-CAF0-1394-10D5-D56058002BE0}"/>
                </a:ext>
              </a:extLst>
            </p:cNvPr>
            <p:cNvSpPr/>
            <p:nvPr/>
          </p:nvSpPr>
          <p:spPr>
            <a:xfrm>
              <a:off x="6383160" y="1454400"/>
              <a:ext cx="65160" cy="80280"/>
            </a:xfrm>
            <a:custGeom>
              <a:avLst/>
              <a:gdLst/>
              <a:ahLst/>
              <a:cxnLst/>
              <a:rect l="l" t="t" r="r" b="b"/>
              <a:pathLst>
                <a:path w="181" h="223" extrusionOk="0">
                  <a:moveTo>
                    <a:pt x="0" y="200"/>
                  </a:moveTo>
                  <a:cubicBezTo>
                    <a:pt x="0" y="199"/>
                    <a:pt x="8" y="201"/>
                    <a:pt x="23" y="205"/>
                  </a:cubicBezTo>
                  <a:cubicBezTo>
                    <a:pt x="37" y="208"/>
                    <a:pt x="57" y="214"/>
                    <a:pt x="83" y="213"/>
                  </a:cubicBezTo>
                  <a:cubicBezTo>
                    <a:pt x="108" y="213"/>
                    <a:pt x="140" y="203"/>
                    <a:pt x="158" y="176"/>
                  </a:cubicBezTo>
                  <a:cubicBezTo>
                    <a:pt x="167" y="163"/>
                    <a:pt x="171" y="145"/>
                    <a:pt x="167" y="129"/>
                  </a:cubicBezTo>
                  <a:cubicBezTo>
                    <a:pt x="163" y="112"/>
                    <a:pt x="149" y="99"/>
                    <a:pt x="131" y="97"/>
                  </a:cubicBezTo>
                  <a:cubicBezTo>
                    <a:pt x="116" y="95"/>
                    <a:pt x="100" y="101"/>
                    <a:pt x="93" y="113"/>
                  </a:cubicBezTo>
                  <a:lnTo>
                    <a:pt x="85" y="104"/>
                  </a:lnTo>
                  <a:cubicBezTo>
                    <a:pt x="101" y="98"/>
                    <a:pt x="115" y="91"/>
                    <a:pt x="127" y="82"/>
                  </a:cubicBezTo>
                  <a:cubicBezTo>
                    <a:pt x="138" y="73"/>
                    <a:pt x="145" y="60"/>
                    <a:pt x="146" y="47"/>
                  </a:cubicBezTo>
                  <a:cubicBezTo>
                    <a:pt x="147" y="35"/>
                    <a:pt x="141" y="24"/>
                    <a:pt x="131" y="17"/>
                  </a:cubicBezTo>
                  <a:cubicBezTo>
                    <a:pt x="122" y="11"/>
                    <a:pt x="110" y="9"/>
                    <a:pt x="100" y="9"/>
                  </a:cubicBezTo>
                  <a:cubicBezTo>
                    <a:pt x="80" y="10"/>
                    <a:pt x="65" y="19"/>
                    <a:pt x="55" y="24"/>
                  </a:cubicBezTo>
                  <a:cubicBezTo>
                    <a:pt x="45" y="30"/>
                    <a:pt x="39" y="34"/>
                    <a:pt x="39" y="33"/>
                  </a:cubicBezTo>
                  <a:cubicBezTo>
                    <a:pt x="38" y="32"/>
                    <a:pt x="43" y="28"/>
                    <a:pt x="52" y="21"/>
                  </a:cubicBezTo>
                  <a:cubicBezTo>
                    <a:pt x="62" y="14"/>
                    <a:pt x="77" y="3"/>
                    <a:pt x="100" y="0"/>
                  </a:cubicBezTo>
                  <a:cubicBezTo>
                    <a:pt x="111" y="-1"/>
                    <a:pt x="125" y="1"/>
                    <a:pt x="137" y="9"/>
                  </a:cubicBezTo>
                  <a:cubicBezTo>
                    <a:pt x="149" y="16"/>
                    <a:pt x="159" y="31"/>
                    <a:pt x="158" y="48"/>
                  </a:cubicBezTo>
                  <a:cubicBezTo>
                    <a:pt x="157" y="64"/>
                    <a:pt x="148" y="80"/>
                    <a:pt x="135" y="91"/>
                  </a:cubicBezTo>
                  <a:cubicBezTo>
                    <a:pt x="122" y="102"/>
                    <a:pt x="106" y="110"/>
                    <a:pt x="90" y="116"/>
                  </a:cubicBezTo>
                  <a:cubicBezTo>
                    <a:pt x="87" y="118"/>
                    <a:pt x="83" y="116"/>
                    <a:pt x="82" y="113"/>
                  </a:cubicBezTo>
                  <a:cubicBezTo>
                    <a:pt x="81" y="111"/>
                    <a:pt x="81" y="109"/>
                    <a:pt x="82" y="107"/>
                  </a:cubicBezTo>
                  <a:cubicBezTo>
                    <a:pt x="92" y="89"/>
                    <a:pt x="114" y="81"/>
                    <a:pt x="133" y="84"/>
                  </a:cubicBezTo>
                  <a:cubicBezTo>
                    <a:pt x="144" y="85"/>
                    <a:pt x="155" y="90"/>
                    <a:pt x="163" y="98"/>
                  </a:cubicBezTo>
                  <a:cubicBezTo>
                    <a:pt x="172" y="106"/>
                    <a:pt x="177" y="116"/>
                    <a:pt x="179" y="126"/>
                  </a:cubicBezTo>
                  <a:cubicBezTo>
                    <a:pt x="184" y="146"/>
                    <a:pt x="179" y="167"/>
                    <a:pt x="169" y="183"/>
                  </a:cubicBezTo>
                  <a:cubicBezTo>
                    <a:pt x="146" y="215"/>
                    <a:pt x="110" y="223"/>
                    <a:pt x="83" y="223"/>
                  </a:cubicBezTo>
                  <a:cubicBezTo>
                    <a:pt x="56" y="222"/>
                    <a:pt x="35" y="215"/>
                    <a:pt x="21" y="210"/>
                  </a:cubicBezTo>
                  <a:cubicBezTo>
                    <a:pt x="7" y="205"/>
                    <a:pt x="0" y="201"/>
                    <a:pt x="0" y="20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0" name="Google Shape;3464;p67">
              <a:extLst>
                <a:ext uri="{FF2B5EF4-FFF2-40B4-BE49-F238E27FC236}">
                  <a16:creationId xmlns:a16="http://schemas.microsoft.com/office/drawing/2014/main" id="{9C61930C-039C-96A4-66D3-77D28091016E}"/>
                </a:ext>
              </a:extLst>
            </p:cNvPr>
            <p:cNvSpPr/>
            <p:nvPr/>
          </p:nvSpPr>
          <p:spPr>
            <a:xfrm>
              <a:off x="5999040" y="1761120"/>
              <a:ext cx="133920" cy="155880"/>
            </a:xfrm>
            <a:custGeom>
              <a:avLst/>
              <a:gdLst/>
              <a:ahLst/>
              <a:cxnLst/>
              <a:rect l="l" t="t" r="r" b="b"/>
              <a:pathLst>
                <a:path w="372" h="433" extrusionOk="0">
                  <a:moveTo>
                    <a:pt x="0" y="433"/>
                  </a:moveTo>
                  <a:cubicBezTo>
                    <a:pt x="-2" y="430"/>
                    <a:pt x="78" y="332"/>
                    <a:pt x="181" y="212"/>
                  </a:cubicBezTo>
                  <a:cubicBezTo>
                    <a:pt x="284" y="92"/>
                    <a:pt x="369" y="-2"/>
                    <a:pt x="372" y="0"/>
                  </a:cubicBezTo>
                  <a:cubicBezTo>
                    <a:pt x="375" y="2"/>
                    <a:pt x="294" y="101"/>
                    <a:pt x="191" y="221"/>
                  </a:cubicBezTo>
                  <a:cubicBezTo>
                    <a:pt x="89" y="340"/>
                    <a:pt x="3" y="435"/>
                    <a:pt x="0" y="43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1" name="Google Shape;3465;p67">
              <a:extLst>
                <a:ext uri="{FF2B5EF4-FFF2-40B4-BE49-F238E27FC236}">
                  <a16:creationId xmlns:a16="http://schemas.microsoft.com/office/drawing/2014/main" id="{68AA4B54-ACD8-4833-3F75-B019CF55B028}"/>
                </a:ext>
              </a:extLst>
            </p:cNvPr>
            <p:cNvSpPr/>
            <p:nvPr/>
          </p:nvSpPr>
          <p:spPr>
            <a:xfrm>
              <a:off x="6009840" y="1759680"/>
              <a:ext cx="119520" cy="182880"/>
            </a:xfrm>
            <a:custGeom>
              <a:avLst/>
              <a:gdLst/>
              <a:ahLst/>
              <a:cxnLst/>
              <a:rect l="l" t="t" r="r" b="b"/>
              <a:pathLst>
                <a:path w="332" h="508" extrusionOk="0">
                  <a:moveTo>
                    <a:pt x="332" y="508"/>
                  </a:moveTo>
                  <a:cubicBezTo>
                    <a:pt x="329" y="510"/>
                    <a:pt x="252" y="398"/>
                    <a:pt x="161" y="257"/>
                  </a:cubicBezTo>
                  <a:cubicBezTo>
                    <a:pt x="69" y="117"/>
                    <a:pt x="-3" y="2"/>
                    <a:pt x="0" y="0"/>
                  </a:cubicBezTo>
                  <a:cubicBezTo>
                    <a:pt x="4" y="-2"/>
                    <a:pt x="80" y="110"/>
                    <a:pt x="172" y="250"/>
                  </a:cubicBezTo>
                  <a:cubicBezTo>
                    <a:pt x="263" y="390"/>
                    <a:pt x="335" y="506"/>
                    <a:pt x="332" y="50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2" name="Google Shape;3466;p67">
              <a:extLst>
                <a:ext uri="{FF2B5EF4-FFF2-40B4-BE49-F238E27FC236}">
                  <a16:creationId xmlns:a16="http://schemas.microsoft.com/office/drawing/2014/main" id="{E2BE38B8-BE60-8CE0-6889-2D8C3E010AED}"/>
                </a:ext>
              </a:extLst>
            </p:cNvPr>
            <p:cNvSpPr/>
            <p:nvPr/>
          </p:nvSpPr>
          <p:spPr>
            <a:xfrm>
              <a:off x="6150240" y="1834560"/>
              <a:ext cx="54360" cy="68040"/>
            </a:xfrm>
            <a:custGeom>
              <a:avLst/>
              <a:gdLst/>
              <a:ahLst/>
              <a:cxnLst/>
              <a:rect l="l" t="t" r="r" b="b"/>
              <a:pathLst>
                <a:path w="151" h="189" extrusionOk="0">
                  <a:moveTo>
                    <a:pt x="151" y="188"/>
                  </a:moveTo>
                  <a:cubicBezTo>
                    <a:pt x="151" y="189"/>
                    <a:pt x="149" y="188"/>
                    <a:pt x="145" y="186"/>
                  </a:cubicBezTo>
                  <a:cubicBezTo>
                    <a:pt x="141" y="184"/>
                    <a:pt x="136" y="180"/>
                    <a:pt x="132" y="172"/>
                  </a:cubicBezTo>
                  <a:cubicBezTo>
                    <a:pt x="122" y="158"/>
                    <a:pt x="123" y="133"/>
                    <a:pt x="125" y="105"/>
                  </a:cubicBezTo>
                  <a:cubicBezTo>
                    <a:pt x="126" y="91"/>
                    <a:pt x="128" y="76"/>
                    <a:pt x="127" y="60"/>
                  </a:cubicBezTo>
                  <a:cubicBezTo>
                    <a:pt x="125" y="45"/>
                    <a:pt x="120" y="28"/>
                    <a:pt x="106" y="19"/>
                  </a:cubicBezTo>
                  <a:cubicBezTo>
                    <a:pt x="79" y="1"/>
                    <a:pt x="31" y="24"/>
                    <a:pt x="21" y="61"/>
                  </a:cubicBezTo>
                  <a:cubicBezTo>
                    <a:pt x="9" y="102"/>
                    <a:pt x="26" y="144"/>
                    <a:pt x="38" y="179"/>
                  </a:cubicBezTo>
                  <a:lnTo>
                    <a:pt x="27" y="185"/>
                  </a:lnTo>
                  <a:cubicBezTo>
                    <a:pt x="2" y="134"/>
                    <a:pt x="-2" y="85"/>
                    <a:pt x="0" y="52"/>
                  </a:cubicBezTo>
                  <a:cubicBezTo>
                    <a:pt x="1" y="36"/>
                    <a:pt x="4" y="23"/>
                    <a:pt x="6" y="14"/>
                  </a:cubicBezTo>
                  <a:cubicBezTo>
                    <a:pt x="9" y="6"/>
                    <a:pt x="10" y="1"/>
                    <a:pt x="11" y="2"/>
                  </a:cubicBezTo>
                  <a:cubicBezTo>
                    <a:pt x="13" y="2"/>
                    <a:pt x="8" y="21"/>
                    <a:pt x="7" y="53"/>
                  </a:cubicBezTo>
                  <a:cubicBezTo>
                    <a:pt x="7" y="85"/>
                    <a:pt x="13" y="132"/>
                    <a:pt x="38" y="179"/>
                  </a:cubicBezTo>
                  <a:lnTo>
                    <a:pt x="27" y="184"/>
                  </a:lnTo>
                  <a:cubicBezTo>
                    <a:pt x="20" y="166"/>
                    <a:pt x="13" y="147"/>
                    <a:pt x="8" y="126"/>
                  </a:cubicBezTo>
                  <a:cubicBezTo>
                    <a:pt x="3" y="105"/>
                    <a:pt x="1" y="81"/>
                    <a:pt x="8" y="58"/>
                  </a:cubicBezTo>
                  <a:cubicBezTo>
                    <a:pt x="14" y="35"/>
                    <a:pt x="32" y="17"/>
                    <a:pt x="51" y="8"/>
                  </a:cubicBezTo>
                  <a:cubicBezTo>
                    <a:pt x="71" y="-2"/>
                    <a:pt x="95" y="-4"/>
                    <a:pt x="113" y="9"/>
                  </a:cubicBezTo>
                  <a:cubicBezTo>
                    <a:pt x="131" y="21"/>
                    <a:pt x="137" y="42"/>
                    <a:pt x="138" y="59"/>
                  </a:cubicBezTo>
                  <a:cubicBezTo>
                    <a:pt x="139" y="77"/>
                    <a:pt x="136" y="92"/>
                    <a:pt x="135" y="106"/>
                  </a:cubicBezTo>
                  <a:cubicBezTo>
                    <a:pt x="131" y="134"/>
                    <a:pt x="129" y="156"/>
                    <a:pt x="136" y="170"/>
                  </a:cubicBezTo>
                  <a:cubicBezTo>
                    <a:pt x="143" y="183"/>
                    <a:pt x="152" y="187"/>
                    <a:pt x="151" y="18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3" name="Google Shape;3467;p67">
              <a:extLst>
                <a:ext uri="{FF2B5EF4-FFF2-40B4-BE49-F238E27FC236}">
                  <a16:creationId xmlns:a16="http://schemas.microsoft.com/office/drawing/2014/main" id="{4E108807-F9F2-1735-908B-AB5715254459}"/>
                </a:ext>
              </a:extLst>
            </p:cNvPr>
            <p:cNvSpPr/>
            <p:nvPr/>
          </p:nvSpPr>
          <p:spPr>
            <a:xfrm>
              <a:off x="6692400" y="1887840"/>
              <a:ext cx="38880" cy="34560"/>
            </a:xfrm>
            <a:custGeom>
              <a:avLst/>
              <a:gdLst/>
              <a:ahLst/>
              <a:cxnLst/>
              <a:rect l="l" t="t" r="r" b="b"/>
              <a:pathLst>
                <a:path w="108" h="96" extrusionOk="0">
                  <a:moveTo>
                    <a:pt x="27" y="28"/>
                  </a:moveTo>
                  <a:cubicBezTo>
                    <a:pt x="26" y="28"/>
                    <a:pt x="33" y="21"/>
                    <a:pt x="50" y="19"/>
                  </a:cubicBezTo>
                  <a:cubicBezTo>
                    <a:pt x="65" y="18"/>
                    <a:pt x="92" y="23"/>
                    <a:pt x="107" y="49"/>
                  </a:cubicBezTo>
                  <a:lnTo>
                    <a:pt x="108" y="50"/>
                  </a:lnTo>
                  <a:lnTo>
                    <a:pt x="108" y="52"/>
                  </a:lnTo>
                  <a:cubicBezTo>
                    <a:pt x="107" y="66"/>
                    <a:pt x="97" y="81"/>
                    <a:pt x="84" y="88"/>
                  </a:cubicBezTo>
                  <a:cubicBezTo>
                    <a:pt x="70" y="95"/>
                    <a:pt x="53" y="98"/>
                    <a:pt x="37" y="94"/>
                  </a:cubicBezTo>
                  <a:cubicBezTo>
                    <a:pt x="24" y="91"/>
                    <a:pt x="12" y="84"/>
                    <a:pt x="5" y="72"/>
                  </a:cubicBezTo>
                  <a:cubicBezTo>
                    <a:pt x="-1" y="61"/>
                    <a:pt x="-2" y="47"/>
                    <a:pt x="3" y="36"/>
                  </a:cubicBezTo>
                  <a:cubicBezTo>
                    <a:pt x="12" y="14"/>
                    <a:pt x="32" y="4"/>
                    <a:pt x="48" y="1"/>
                  </a:cubicBezTo>
                  <a:cubicBezTo>
                    <a:pt x="65" y="-2"/>
                    <a:pt x="79" y="3"/>
                    <a:pt x="86" y="9"/>
                  </a:cubicBezTo>
                  <a:cubicBezTo>
                    <a:pt x="93" y="15"/>
                    <a:pt x="94" y="20"/>
                    <a:pt x="94" y="20"/>
                  </a:cubicBezTo>
                  <a:cubicBezTo>
                    <a:pt x="93" y="21"/>
                    <a:pt x="90" y="17"/>
                    <a:pt x="83" y="13"/>
                  </a:cubicBezTo>
                  <a:cubicBezTo>
                    <a:pt x="76" y="9"/>
                    <a:pt x="64" y="6"/>
                    <a:pt x="50" y="10"/>
                  </a:cubicBezTo>
                  <a:cubicBezTo>
                    <a:pt x="37" y="14"/>
                    <a:pt x="21" y="24"/>
                    <a:pt x="14" y="40"/>
                  </a:cubicBezTo>
                  <a:cubicBezTo>
                    <a:pt x="11" y="48"/>
                    <a:pt x="12" y="58"/>
                    <a:pt x="17" y="66"/>
                  </a:cubicBezTo>
                  <a:cubicBezTo>
                    <a:pt x="21" y="73"/>
                    <a:pt x="30" y="79"/>
                    <a:pt x="40" y="81"/>
                  </a:cubicBezTo>
                  <a:cubicBezTo>
                    <a:pt x="53" y="85"/>
                    <a:pt x="67" y="82"/>
                    <a:pt x="78" y="77"/>
                  </a:cubicBezTo>
                  <a:cubicBezTo>
                    <a:pt x="88" y="71"/>
                    <a:pt x="95" y="62"/>
                    <a:pt x="96" y="51"/>
                  </a:cubicBezTo>
                  <a:lnTo>
                    <a:pt x="97" y="54"/>
                  </a:lnTo>
                  <a:cubicBezTo>
                    <a:pt x="86" y="33"/>
                    <a:pt x="64" y="26"/>
                    <a:pt x="50" y="26"/>
                  </a:cubicBezTo>
                  <a:cubicBezTo>
                    <a:pt x="35" y="25"/>
                    <a:pt x="27" y="30"/>
                    <a:pt x="27" y="2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4" name="Google Shape;3468;p67">
              <a:extLst>
                <a:ext uri="{FF2B5EF4-FFF2-40B4-BE49-F238E27FC236}">
                  <a16:creationId xmlns:a16="http://schemas.microsoft.com/office/drawing/2014/main" id="{28B02654-FF6E-5D40-3B9B-D40E7E60B9F3}"/>
                </a:ext>
              </a:extLst>
            </p:cNvPr>
            <p:cNvSpPr/>
            <p:nvPr/>
          </p:nvSpPr>
          <p:spPr>
            <a:xfrm>
              <a:off x="6222600" y="1834920"/>
              <a:ext cx="32760" cy="31680"/>
            </a:xfrm>
            <a:custGeom>
              <a:avLst/>
              <a:gdLst/>
              <a:ahLst/>
              <a:cxnLst/>
              <a:rect l="l" t="t" r="r" b="b"/>
              <a:pathLst>
                <a:path w="91" h="88" extrusionOk="0">
                  <a:moveTo>
                    <a:pt x="41" y="3"/>
                  </a:moveTo>
                  <a:cubicBezTo>
                    <a:pt x="41" y="2"/>
                    <a:pt x="45" y="0"/>
                    <a:pt x="52" y="1"/>
                  </a:cubicBezTo>
                  <a:cubicBezTo>
                    <a:pt x="60" y="1"/>
                    <a:pt x="71" y="6"/>
                    <a:pt x="80" y="17"/>
                  </a:cubicBezTo>
                  <a:cubicBezTo>
                    <a:pt x="88" y="28"/>
                    <a:pt x="95" y="45"/>
                    <a:pt x="88" y="64"/>
                  </a:cubicBezTo>
                  <a:cubicBezTo>
                    <a:pt x="84" y="73"/>
                    <a:pt x="76" y="81"/>
                    <a:pt x="66" y="85"/>
                  </a:cubicBezTo>
                  <a:cubicBezTo>
                    <a:pt x="55" y="89"/>
                    <a:pt x="44" y="88"/>
                    <a:pt x="34" y="85"/>
                  </a:cubicBezTo>
                  <a:cubicBezTo>
                    <a:pt x="15" y="79"/>
                    <a:pt x="-1" y="62"/>
                    <a:pt x="0" y="43"/>
                  </a:cubicBezTo>
                  <a:lnTo>
                    <a:pt x="0" y="42"/>
                  </a:lnTo>
                  <a:lnTo>
                    <a:pt x="0" y="42"/>
                  </a:lnTo>
                  <a:cubicBezTo>
                    <a:pt x="3" y="27"/>
                    <a:pt x="12" y="16"/>
                    <a:pt x="22" y="9"/>
                  </a:cubicBezTo>
                  <a:cubicBezTo>
                    <a:pt x="32" y="3"/>
                    <a:pt x="43" y="0"/>
                    <a:pt x="51" y="0"/>
                  </a:cubicBezTo>
                  <a:cubicBezTo>
                    <a:pt x="69" y="0"/>
                    <a:pt x="76" y="8"/>
                    <a:pt x="76" y="8"/>
                  </a:cubicBezTo>
                  <a:cubicBezTo>
                    <a:pt x="75" y="10"/>
                    <a:pt x="66" y="5"/>
                    <a:pt x="52" y="8"/>
                  </a:cubicBezTo>
                  <a:cubicBezTo>
                    <a:pt x="38" y="9"/>
                    <a:pt x="16" y="21"/>
                    <a:pt x="12" y="44"/>
                  </a:cubicBezTo>
                  <a:lnTo>
                    <a:pt x="13" y="43"/>
                  </a:lnTo>
                  <a:cubicBezTo>
                    <a:pt x="12" y="55"/>
                    <a:pt x="23" y="68"/>
                    <a:pt x="38" y="72"/>
                  </a:cubicBezTo>
                  <a:cubicBezTo>
                    <a:pt x="54" y="78"/>
                    <a:pt x="71" y="72"/>
                    <a:pt x="76" y="59"/>
                  </a:cubicBezTo>
                  <a:cubicBezTo>
                    <a:pt x="82" y="47"/>
                    <a:pt x="78" y="32"/>
                    <a:pt x="72" y="23"/>
                  </a:cubicBezTo>
                  <a:cubicBezTo>
                    <a:pt x="59" y="2"/>
                    <a:pt x="41" y="5"/>
                    <a:pt x="41" y="3"/>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5" name="Google Shape;3469;p67">
              <a:extLst>
                <a:ext uri="{FF2B5EF4-FFF2-40B4-BE49-F238E27FC236}">
                  <a16:creationId xmlns:a16="http://schemas.microsoft.com/office/drawing/2014/main" id="{3FAF68EE-332C-E7B9-7850-A7A0279DA49D}"/>
                </a:ext>
              </a:extLst>
            </p:cNvPr>
            <p:cNvSpPr/>
            <p:nvPr/>
          </p:nvSpPr>
          <p:spPr>
            <a:xfrm>
              <a:off x="6287760" y="1749600"/>
              <a:ext cx="87120" cy="150120"/>
            </a:xfrm>
            <a:custGeom>
              <a:avLst/>
              <a:gdLst/>
              <a:ahLst/>
              <a:cxnLst/>
              <a:rect l="l" t="t" r="r" b="b"/>
              <a:pathLst>
                <a:path w="242" h="417" extrusionOk="0">
                  <a:moveTo>
                    <a:pt x="241" y="0"/>
                  </a:moveTo>
                  <a:cubicBezTo>
                    <a:pt x="242" y="0"/>
                    <a:pt x="240" y="15"/>
                    <a:pt x="237" y="41"/>
                  </a:cubicBezTo>
                  <a:cubicBezTo>
                    <a:pt x="233" y="69"/>
                    <a:pt x="228" y="106"/>
                    <a:pt x="222" y="151"/>
                  </a:cubicBezTo>
                  <a:cubicBezTo>
                    <a:pt x="215" y="198"/>
                    <a:pt x="207" y="254"/>
                    <a:pt x="198" y="314"/>
                  </a:cubicBezTo>
                  <a:cubicBezTo>
                    <a:pt x="196" y="330"/>
                    <a:pt x="194" y="346"/>
                    <a:pt x="191" y="362"/>
                  </a:cubicBezTo>
                  <a:cubicBezTo>
                    <a:pt x="189" y="370"/>
                    <a:pt x="187" y="379"/>
                    <a:pt x="180" y="387"/>
                  </a:cubicBezTo>
                  <a:cubicBezTo>
                    <a:pt x="172" y="396"/>
                    <a:pt x="157" y="397"/>
                    <a:pt x="149" y="391"/>
                  </a:cubicBezTo>
                  <a:cubicBezTo>
                    <a:pt x="140" y="385"/>
                    <a:pt x="134" y="377"/>
                    <a:pt x="129" y="370"/>
                  </a:cubicBezTo>
                  <a:cubicBezTo>
                    <a:pt x="125" y="363"/>
                    <a:pt x="120" y="356"/>
                    <a:pt x="115" y="348"/>
                  </a:cubicBezTo>
                  <a:cubicBezTo>
                    <a:pt x="105" y="334"/>
                    <a:pt x="96" y="318"/>
                    <a:pt x="87" y="303"/>
                  </a:cubicBezTo>
                  <a:cubicBezTo>
                    <a:pt x="50" y="237"/>
                    <a:pt x="21" y="171"/>
                    <a:pt x="1" y="110"/>
                  </a:cubicBezTo>
                  <a:lnTo>
                    <a:pt x="13" y="108"/>
                  </a:lnTo>
                  <a:cubicBezTo>
                    <a:pt x="14" y="197"/>
                    <a:pt x="14" y="274"/>
                    <a:pt x="14" y="331"/>
                  </a:cubicBezTo>
                  <a:cubicBezTo>
                    <a:pt x="14" y="356"/>
                    <a:pt x="14" y="378"/>
                    <a:pt x="14" y="394"/>
                  </a:cubicBezTo>
                  <a:cubicBezTo>
                    <a:pt x="13" y="409"/>
                    <a:pt x="13" y="417"/>
                    <a:pt x="12" y="417"/>
                  </a:cubicBezTo>
                  <a:cubicBezTo>
                    <a:pt x="12" y="417"/>
                    <a:pt x="11" y="409"/>
                    <a:pt x="10" y="394"/>
                  </a:cubicBezTo>
                  <a:cubicBezTo>
                    <a:pt x="9" y="378"/>
                    <a:pt x="8" y="357"/>
                    <a:pt x="7" y="331"/>
                  </a:cubicBezTo>
                  <a:cubicBezTo>
                    <a:pt x="6" y="274"/>
                    <a:pt x="3" y="198"/>
                    <a:pt x="1" y="108"/>
                  </a:cubicBezTo>
                  <a:lnTo>
                    <a:pt x="0" y="68"/>
                  </a:lnTo>
                  <a:lnTo>
                    <a:pt x="13" y="106"/>
                  </a:lnTo>
                  <a:cubicBezTo>
                    <a:pt x="33" y="166"/>
                    <a:pt x="62" y="232"/>
                    <a:pt x="99" y="296"/>
                  </a:cubicBezTo>
                  <a:cubicBezTo>
                    <a:pt x="108" y="312"/>
                    <a:pt x="117" y="327"/>
                    <a:pt x="126" y="341"/>
                  </a:cubicBezTo>
                  <a:cubicBezTo>
                    <a:pt x="136" y="355"/>
                    <a:pt x="144" y="372"/>
                    <a:pt x="156" y="379"/>
                  </a:cubicBezTo>
                  <a:cubicBezTo>
                    <a:pt x="161" y="383"/>
                    <a:pt x="167" y="382"/>
                    <a:pt x="171" y="378"/>
                  </a:cubicBezTo>
                  <a:cubicBezTo>
                    <a:pt x="175" y="374"/>
                    <a:pt x="177" y="367"/>
                    <a:pt x="179" y="359"/>
                  </a:cubicBezTo>
                  <a:cubicBezTo>
                    <a:pt x="181" y="344"/>
                    <a:pt x="184" y="328"/>
                    <a:pt x="186" y="313"/>
                  </a:cubicBezTo>
                  <a:cubicBezTo>
                    <a:pt x="196" y="252"/>
                    <a:pt x="205" y="197"/>
                    <a:pt x="213" y="150"/>
                  </a:cubicBezTo>
                  <a:cubicBezTo>
                    <a:pt x="221" y="105"/>
                    <a:pt x="227" y="68"/>
                    <a:pt x="232" y="40"/>
                  </a:cubicBezTo>
                  <a:cubicBezTo>
                    <a:pt x="237" y="14"/>
                    <a:pt x="240" y="0"/>
                    <a:pt x="24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6" name="Google Shape;3470;p67">
              <a:extLst>
                <a:ext uri="{FF2B5EF4-FFF2-40B4-BE49-F238E27FC236}">
                  <a16:creationId xmlns:a16="http://schemas.microsoft.com/office/drawing/2014/main" id="{547EAFAD-FA02-A361-B766-E5B30D090409}"/>
                </a:ext>
              </a:extLst>
            </p:cNvPr>
            <p:cNvSpPr/>
            <p:nvPr/>
          </p:nvSpPr>
          <p:spPr>
            <a:xfrm>
              <a:off x="6395040" y="1843200"/>
              <a:ext cx="124920" cy="19440"/>
            </a:xfrm>
            <a:custGeom>
              <a:avLst/>
              <a:gdLst/>
              <a:ahLst/>
              <a:cxnLst/>
              <a:rect l="l" t="t" r="r" b="b"/>
              <a:pathLst>
                <a:path w="347" h="54" extrusionOk="0">
                  <a:moveTo>
                    <a:pt x="347" y="1"/>
                  </a:moveTo>
                  <a:cubicBezTo>
                    <a:pt x="347" y="5"/>
                    <a:pt x="270" y="19"/>
                    <a:pt x="174" y="33"/>
                  </a:cubicBezTo>
                  <a:cubicBezTo>
                    <a:pt x="78" y="48"/>
                    <a:pt x="0" y="56"/>
                    <a:pt x="0" y="53"/>
                  </a:cubicBezTo>
                  <a:cubicBezTo>
                    <a:pt x="-1" y="49"/>
                    <a:pt x="76" y="35"/>
                    <a:pt x="172" y="20"/>
                  </a:cubicBezTo>
                  <a:cubicBezTo>
                    <a:pt x="268" y="6"/>
                    <a:pt x="346" y="-3"/>
                    <a:pt x="3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7" name="Google Shape;3471;p67">
              <a:extLst>
                <a:ext uri="{FF2B5EF4-FFF2-40B4-BE49-F238E27FC236}">
                  <a16:creationId xmlns:a16="http://schemas.microsoft.com/office/drawing/2014/main" id="{647706CA-5393-B326-2878-390571573611}"/>
                </a:ext>
              </a:extLst>
            </p:cNvPr>
            <p:cNvSpPr/>
            <p:nvPr/>
          </p:nvSpPr>
          <p:spPr>
            <a:xfrm>
              <a:off x="6443280" y="1803600"/>
              <a:ext cx="97560" cy="86760"/>
            </a:xfrm>
            <a:custGeom>
              <a:avLst/>
              <a:gdLst/>
              <a:ahLst/>
              <a:cxnLst/>
              <a:rect l="l" t="t" r="r" b="b"/>
              <a:pathLst>
                <a:path w="271" h="241" extrusionOk="0">
                  <a:moveTo>
                    <a:pt x="101" y="241"/>
                  </a:moveTo>
                  <a:cubicBezTo>
                    <a:pt x="100" y="239"/>
                    <a:pt x="116" y="226"/>
                    <a:pt x="144" y="205"/>
                  </a:cubicBezTo>
                  <a:cubicBezTo>
                    <a:pt x="171" y="183"/>
                    <a:pt x="210" y="154"/>
                    <a:pt x="254" y="121"/>
                  </a:cubicBezTo>
                  <a:lnTo>
                    <a:pt x="255" y="133"/>
                  </a:lnTo>
                  <a:cubicBezTo>
                    <a:pt x="242" y="126"/>
                    <a:pt x="228" y="119"/>
                    <a:pt x="213" y="112"/>
                  </a:cubicBezTo>
                  <a:cubicBezTo>
                    <a:pt x="154" y="83"/>
                    <a:pt x="100" y="56"/>
                    <a:pt x="62" y="36"/>
                  </a:cubicBezTo>
                  <a:cubicBezTo>
                    <a:pt x="23" y="15"/>
                    <a:pt x="0" y="2"/>
                    <a:pt x="0" y="0"/>
                  </a:cubicBezTo>
                  <a:cubicBezTo>
                    <a:pt x="1" y="-1"/>
                    <a:pt x="26" y="9"/>
                    <a:pt x="66" y="27"/>
                  </a:cubicBezTo>
                  <a:cubicBezTo>
                    <a:pt x="105" y="45"/>
                    <a:pt x="160" y="71"/>
                    <a:pt x="219" y="100"/>
                  </a:cubicBezTo>
                  <a:cubicBezTo>
                    <a:pt x="233" y="107"/>
                    <a:pt x="247" y="114"/>
                    <a:pt x="261" y="121"/>
                  </a:cubicBezTo>
                  <a:lnTo>
                    <a:pt x="271" y="126"/>
                  </a:lnTo>
                  <a:lnTo>
                    <a:pt x="262" y="132"/>
                  </a:lnTo>
                  <a:cubicBezTo>
                    <a:pt x="217" y="164"/>
                    <a:pt x="177" y="192"/>
                    <a:pt x="149" y="211"/>
                  </a:cubicBezTo>
                  <a:cubicBezTo>
                    <a:pt x="120" y="231"/>
                    <a:pt x="102" y="242"/>
                    <a:pt x="101" y="24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1750" rIns="90000" bIns="41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8" name="Google Shape;3472;p67">
              <a:extLst>
                <a:ext uri="{FF2B5EF4-FFF2-40B4-BE49-F238E27FC236}">
                  <a16:creationId xmlns:a16="http://schemas.microsoft.com/office/drawing/2014/main" id="{73F368DC-5B42-3A87-CEF8-593DA0022E49}"/>
                </a:ext>
              </a:extLst>
            </p:cNvPr>
            <p:cNvSpPr/>
            <p:nvPr/>
          </p:nvSpPr>
          <p:spPr>
            <a:xfrm>
              <a:off x="6567480" y="1765440"/>
              <a:ext cx="123840" cy="187920"/>
            </a:xfrm>
            <a:custGeom>
              <a:avLst/>
              <a:gdLst/>
              <a:ahLst/>
              <a:cxnLst/>
              <a:rect l="l" t="t" r="r" b="b"/>
              <a:pathLst>
                <a:path w="344" h="522" extrusionOk="0">
                  <a:moveTo>
                    <a:pt x="344" y="477"/>
                  </a:moveTo>
                  <a:cubicBezTo>
                    <a:pt x="344" y="478"/>
                    <a:pt x="336" y="471"/>
                    <a:pt x="322" y="458"/>
                  </a:cubicBezTo>
                  <a:cubicBezTo>
                    <a:pt x="308" y="446"/>
                    <a:pt x="288" y="427"/>
                    <a:pt x="261" y="405"/>
                  </a:cubicBezTo>
                  <a:cubicBezTo>
                    <a:pt x="206" y="362"/>
                    <a:pt x="125" y="304"/>
                    <a:pt x="19" y="253"/>
                  </a:cubicBezTo>
                  <a:lnTo>
                    <a:pt x="0" y="244"/>
                  </a:lnTo>
                  <a:lnTo>
                    <a:pt x="21" y="242"/>
                  </a:lnTo>
                  <a:cubicBezTo>
                    <a:pt x="66" y="237"/>
                    <a:pt x="114" y="233"/>
                    <a:pt x="160" y="214"/>
                  </a:cubicBezTo>
                  <a:cubicBezTo>
                    <a:pt x="204" y="195"/>
                    <a:pt x="246" y="154"/>
                    <a:pt x="249" y="102"/>
                  </a:cubicBezTo>
                  <a:cubicBezTo>
                    <a:pt x="252" y="58"/>
                    <a:pt x="215" y="12"/>
                    <a:pt x="173" y="13"/>
                  </a:cubicBezTo>
                  <a:cubicBezTo>
                    <a:pt x="152" y="14"/>
                    <a:pt x="133" y="24"/>
                    <a:pt x="120" y="41"/>
                  </a:cubicBezTo>
                  <a:cubicBezTo>
                    <a:pt x="108" y="57"/>
                    <a:pt x="100" y="77"/>
                    <a:pt x="95" y="97"/>
                  </a:cubicBezTo>
                  <a:cubicBezTo>
                    <a:pt x="85" y="136"/>
                    <a:pt x="86" y="176"/>
                    <a:pt x="85" y="213"/>
                  </a:cubicBezTo>
                  <a:cubicBezTo>
                    <a:pt x="83" y="250"/>
                    <a:pt x="82" y="285"/>
                    <a:pt x="81" y="317"/>
                  </a:cubicBezTo>
                  <a:cubicBezTo>
                    <a:pt x="78" y="379"/>
                    <a:pt x="76" y="429"/>
                    <a:pt x="74" y="467"/>
                  </a:cubicBezTo>
                  <a:cubicBezTo>
                    <a:pt x="73" y="483"/>
                    <a:pt x="73" y="497"/>
                    <a:pt x="72" y="507"/>
                  </a:cubicBezTo>
                  <a:cubicBezTo>
                    <a:pt x="71" y="517"/>
                    <a:pt x="71" y="522"/>
                    <a:pt x="70" y="522"/>
                  </a:cubicBezTo>
                  <a:cubicBezTo>
                    <a:pt x="70" y="522"/>
                    <a:pt x="70" y="517"/>
                    <a:pt x="69" y="507"/>
                  </a:cubicBezTo>
                  <a:cubicBezTo>
                    <a:pt x="69" y="497"/>
                    <a:pt x="69" y="483"/>
                    <a:pt x="69" y="467"/>
                  </a:cubicBezTo>
                  <a:cubicBezTo>
                    <a:pt x="70" y="429"/>
                    <a:pt x="71" y="378"/>
                    <a:pt x="71" y="317"/>
                  </a:cubicBezTo>
                  <a:cubicBezTo>
                    <a:pt x="72" y="285"/>
                    <a:pt x="73" y="250"/>
                    <a:pt x="74" y="213"/>
                  </a:cubicBezTo>
                  <a:cubicBezTo>
                    <a:pt x="75" y="176"/>
                    <a:pt x="73" y="135"/>
                    <a:pt x="83" y="94"/>
                  </a:cubicBezTo>
                  <a:cubicBezTo>
                    <a:pt x="88" y="73"/>
                    <a:pt x="96" y="52"/>
                    <a:pt x="110" y="33"/>
                  </a:cubicBezTo>
                  <a:cubicBezTo>
                    <a:pt x="124" y="14"/>
                    <a:pt x="147" y="1"/>
                    <a:pt x="173" y="0"/>
                  </a:cubicBezTo>
                  <a:cubicBezTo>
                    <a:pt x="198" y="-1"/>
                    <a:pt x="222" y="13"/>
                    <a:pt x="238" y="32"/>
                  </a:cubicBezTo>
                  <a:cubicBezTo>
                    <a:pt x="254" y="51"/>
                    <a:pt x="264" y="76"/>
                    <a:pt x="263" y="103"/>
                  </a:cubicBezTo>
                  <a:cubicBezTo>
                    <a:pt x="261" y="132"/>
                    <a:pt x="248" y="158"/>
                    <a:pt x="230" y="179"/>
                  </a:cubicBezTo>
                  <a:cubicBezTo>
                    <a:pt x="212" y="199"/>
                    <a:pt x="189" y="215"/>
                    <a:pt x="165" y="225"/>
                  </a:cubicBezTo>
                  <a:cubicBezTo>
                    <a:pt x="117" y="246"/>
                    <a:pt x="67" y="250"/>
                    <a:pt x="22" y="254"/>
                  </a:cubicBezTo>
                  <a:lnTo>
                    <a:pt x="24" y="242"/>
                  </a:lnTo>
                  <a:cubicBezTo>
                    <a:pt x="131" y="294"/>
                    <a:pt x="212" y="354"/>
                    <a:pt x="265" y="400"/>
                  </a:cubicBezTo>
                  <a:cubicBezTo>
                    <a:pt x="292" y="423"/>
                    <a:pt x="312" y="442"/>
                    <a:pt x="325" y="456"/>
                  </a:cubicBezTo>
                  <a:cubicBezTo>
                    <a:pt x="338" y="469"/>
                    <a:pt x="345" y="477"/>
                    <a:pt x="344" y="47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9" name="Google Shape;3473;p67">
              <a:extLst>
                <a:ext uri="{FF2B5EF4-FFF2-40B4-BE49-F238E27FC236}">
                  <a16:creationId xmlns:a16="http://schemas.microsoft.com/office/drawing/2014/main" id="{7D745609-E95D-060A-138D-11EAF892DE8F}"/>
                </a:ext>
              </a:extLst>
            </p:cNvPr>
            <p:cNvSpPr/>
            <p:nvPr/>
          </p:nvSpPr>
          <p:spPr>
            <a:xfrm>
              <a:off x="7138800" y="491400"/>
              <a:ext cx="163080" cy="139680"/>
            </a:xfrm>
            <a:custGeom>
              <a:avLst/>
              <a:gdLst/>
              <a:ahLst/>
              <a:cxnLst/>
              <a:rect l="l" t="t" r="r" b="b"/>
              <a:pathLst>
                <a:path w="453" h="388" extrusionOk="0">
                  <a:moveTo>
                    <a:pt x="453" y="0"/>
                  </a:moveTo>
                  <a:cubicBezTo>
                    <a:pt x="454" y="1"/>
                    <a:pt x="431" y="25"/>
                    <a:pt x="391" y="62"/>
                  </a:cubicBezTo>
                  <a:cubicBezTo>
                    <a:pt x="352" y="99"/>
                    <a:pt x="297" y="149"/>
                    <a:pt x="234" y="203"/>
                  </a:cubicBezTo>
                  <a:cubicBezTo>
                    <a:pt x="172" y="257"/>
                    <a:pt x="114" y="305"/>
                    <a:pt x="71" y="338"/>
                  </a:cubicBezTo>
                  <a:cubicBezTo>
                    <a:pt x="50" y="354"/>
                    <a:pt x="32" y="367"/>
                    <a:pt x="20" y="375"/>
                  </a:cubicBezTo>
                  <a:cubicBezTo>
                    <a:pt x="7" y="384"/>
                    <a:pt x="0" y="388"/>
                    <a:pt x="0" y="388"/>
                  </a:cubicBezTo>
                  <a:cubicBezTo>
                    <a:pt x="-2" y="386"/>
                    <a:pt x="24" y="365"/>
                    <a:pt x="66" y="330"/>
                  </a:cubicBezTo>
                  <a:cubicBezTo>
                    <a:pt x="107" y="296"/>
                    <a:pt x="163" y="247"/>
                    <a:pt x="226" y="193"/>
                  </a:cubicBezTo>
                  <a:cubicBezTo>
                    <a:pt x="286" y="140"/>
                    <a:pt x="341" y="93"/>
                    <a:pt x="385" y="55"/>
                  </a:cubicBezTo>
                  <a:cubicBezTo>
                    <a:pt x="426" y="20"/>
                    <a:pt x="452" y="-2"/>
                    <a:pt x="45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0" name="Google Shape;3474;p67">
              <a:extLst>
                <a:ext uri="{FF2B5EF4-FFF2-40B4-BE49-F238E27FC236}">
                  <a16:creationId xmlns:a16="http://schemas.microsoft.com/office/drawing/2014/main" id="{DFB2FE58-2B38-C790-95A3-BD56F5B69E4B}"/>
                </a:ext>
              </a:extLst>
            </p:cNvPr>
            <p:cNvSpPr/>
            <p:nvPr/>
          </p:nvSpPr>
          <p:spPr>
            <a:xfrm>
              <a:off x="7137000" y="3670200"/>
              <a:ext cx="164880" cy="164160"/>
            </a:xfrm>
            <a:custGeom>
              <a:avLst/>
              <a:gdLst/>
              <a:ahLst/>
              <a:cxnLst/>
              <a:rect l="l" t="t" r="r" b="b"/>
              <a:pathLst>
                <a:path w="458" h="456" extrusionOk="0">
                  <a:moveTo>
                    <a:pt x="458" y="456"/>
                  </a:moveTo>
                  <a:cubicBezTo>
                    <a:pt x="455" y="458"/>
                    <a:pt x="351" y="358"/>
                    <a:pt x="224" y="232"/>
                  </a:cubicBezTo>
                  <a:cubicBezTo>
                    <a:pt x="98" y="106"/>
                    <a:pt x="-3" y="2"/>
                    <a:pt x="0" y="0"/>
                  </a:cubicBezTo>
                  <a:cubicBezTo>
                    <a:pt x="3" y="-3"/>
                    <a:pt x="107" y="97"/>
                    <a:pt x="234" y="223"/>
                  </a:cubicBezTo>
                  <a:cubicBezTo>
                    <a:pt x="360" y="349"/>
                    <a:pt x="461" y="453"/>
                    <a:pt x="458" y="456"/>
                  </a:cubicBezTo>
                  <a:close/>
                </a:path>
              </a:pathLst>
            </a:custGeom>
            <a:solidFill>
              <a:srgbClr val="375A6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1" name="Google Shape;3475;p67">
              <a:extLst>
                <a:ext uri="{FF2B5EF4-FFF2-40B4-BE49-F238E27FC236}">
                  <a16:creationId xmlns:a16="http://schemas.microsoft.com/office/drawing/2014/main" id="{0B7F7DE9-7BC6-D3BB-8DF2-41197E4F7CDB}"/>
                </a:ext>
              </a:extLst>
            </p:cNvPr>
            <p:cNvSpPr/>
            <p:nvPr/>
          </p:nvSpPr>
          <p:spPr>
            <a:xfrm>
              <a:off x="3123000" y="478080"/>
              <a:ext cx="159480" cy="153000"/>
            </a:xfrm>
            <a:custGeom>
              <a:avLst/>
              <a:gdLst/>
              <a:ahLst/>
              <a:cxnLst/>
              <a:rect l="l" t="t" r="r" b="b"/>
              <a:pathLst>
                <a:path w="443" h="425" extrusionOk="0">
                  <a:moveTo>
                    <a:pt x="443" y="425"/>
                  </a:moveTo>
                  <a:cubicBezTo>
                    <a:pt x="440" y="427"/>
                    <a:pt x="339" y="334"/>
                    <a:pt x="217" y="217"/>
                  </a:cubicBezTo>
                  <a:cubicBezTo>
                    <a:pt x="94" y="100"/>
                    <a:pt x="-2" y="3"/>
                    <a:pt x="0" y="0"/>
                  </a:cubicBezTo>
                  <a:cubicBezTo>
                    <a:pt x="3" y="-3"/>
                    <a:pt x="104" y="90"/>
                    <a:pt x="226" y="208"/>
                  </a:cubicBezTo>
                  <a:cubicBezTo>
                    <a:pt x="348" y="325"/>
                    <a:pt x="445" y="422"/>
                    <a:pt x="443" y="4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2" name="Google Shape;3476;p67">
              <a:extLst>
                <a:ext uri="{FF2B5EF4-FFF2-40B4-BE49-F238E27FC236}">
                  <a16:creationId xmlns:a16="http://schemas.microsoft.com/office/drawing/2014/main" id="{587B1B3A-91BF-7B25-AC35-34AF72428B60}"/>
                </a:ext>
              </a:extLst>
            </p:cNvPr>
            <p:cNvSpPr/>
            <p:nvPr/>
          </p:nvSpPr>
          <p:spPr>
            <a:xfrm>
              <a:off x="6206400" y="5013360"/>
              <a:ext cx="515520" cy="213120"/>
            </a:xfrm>
            <a:custGeom>
              <a:avLst/>
              <a:gdLst/>
              <a:ahLst/>
              <a:cxnLst/>
              <a:rect l="l" t="t" r="r" b="b"/>
              <a:pathLst>
                <a:path w="1432" h="592" extrusionOk="0">
                  <a:moveTo>
                    <a:pt x="0" y="142"/>
                  </a:moveTo>
                  <a:cubicBezTo>
                    <a:pt x="0" y="142"/>
                    <a:pt x="609" y="-179"/>
                    <a:pt x="1432" y="142"/>
                  </a:cubicBezTo>
                  <a:lnTo>
                    <a:pt x="995" y="592"/>
                  </a:lnTo>
                  <a:lnTo>
                    <a:pt x="559" y="475"/>
                  </a:lnTo>
                  <a:lnTo>
                    <a:pt x="0" y="142"/>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3" name="Google Shape;3477;p67">
              <a:extLst>
                <a:ext uri="{FF2B5EF4-FFF2-40B4-BE49-F238E27FC236}">
                  <a16:creationId xmlns:a16="http://schemas.microsoft.com/office/drawing/2014/main" id="{16E18051-1511-9F03-12DE-1640997D0D31}"/>
                </a:ext>
              </a:extLst>
            </p:cNvPr>
            <p:cNvSpPr/>
            <p:nvPr/>
          </p:nvSpPr>
          <p:spPr>
            <a:xfrm>
              <a:off x="6204600" y="4580280"/>
              <a:ext cx="126360" cy="911520"/>
            </a:xfrm>
            <a:custGeom>
              <a:avLst/>
              <a:gdLst/>
              <a:ahLst/>
              <a:cxnLst/>
              <a:rect l="l" t="t" r="r" b="b"/>
              <a:pathLst>
                <a:path w="351" h="2532" extrusionOk="0">
                  <a:moveTo>
                    <a:pt x="73" y="1"/>
                  </a:moveTo>
                  <a:lnTo>
                    <a:pt x="90" y="0"/>
                  </a:lnTo>
                  <a:cubicBezTo>
                    <a:pt x="133" y="-3"/>
                    <a:pt x="171" y="29"/>
                    <a:pt x="174" y="73"/>
                  </a:cubicBezTo>
                  <a:lnTo>
                    <a:pt x="351" y="2519"/>
                  </a:lnTo>
                  <a:lnTo>
                    <a:pt x="176" y="2532"/>
                  </a:lnTo>
                  <a:lnTo>
                    <a:pt x="0" y="85"/>
                  </a:lnTo>
                  <a:cubicBezTo>
                    <a:pt x="-4" y="42"/>
                    <a:pt x="29" y="4"/>
                    <a:pt x="7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4" name="Google Shape;3478;p67">
              <a:extLst>
                <a:ext uri="{FF2B5EF4-FFF2-40B4-BE49-F238E27FC236}">
                  <a16:creationId xmlns:a16="http://schemas.microsoft.com/office/drawing/2014/main" id="{59B74FD4-26A6-E7E4-58AA-BE05C8864DEA}"/>
                </a:ext>
              </a:extLst>
            </p:cNvPr>
            <p:cNvSpPr/>
            <p:nvPr/>
          </p:nvSpPr>
          <p:spPr>
            <a:xfrm>
              <a:off x="6235920" y="5208840"/>
              <a:ext cx="111240" cy="341640"/>
            </a:xfrm>
            <a:custGeom>
              <a:avLst/>
              <a:gdLst/>
              <a:ahLst/>
              <a:cxnLst/>
              <a:rect l="l" t="t" r="r" b="b"/>
              <a:pathLst>
                <a:path w="309" h="949" extrusionOk="0">
                  <a:moveTo>
                    <a:pt x="0" y="18"/>
                  </a:moveTo>
                  <a:lnTo>
                    <a:pt x="249" y="0"/>
                  </a:lnTo>
                  <a:lnTo>
                    <a:pt x="308" y="816"/>
                  </a:lnTo>
                  <a:cubicBezTo>
                    <a:pt x="313" y="885"/>
                    <a:pt x="261" y="944"/>
                    <a:pt x="192" y="949"/>
                  </a:cubicBezTo>
                  <a:cubicBezTo>
                    <a:pt x="123" y="954"/>
                    <a:pt x="64" y="903"/>
                    <a:pt x="59" y="834"/>
                  </a:cubicBezTo>
                  <a:lnTo>
                    <a:pt x="0" y="18"/>
                  </a:lnTo>
                  <a:close/>
                </a:path>
              </a:pathLst>
            </a:custGeom>
            <a:solidFill>
              <a:srgbClr val="375A6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5" name="Google Shape;3479;p67">
              <a:extLst>
                <a:ext uri="{FF2B5EF4-FFF2-40B4-BE49-F238E27FC236}">
                  <a16:creationId xmlns:a16="http://schemas.microsoft.com/office/drawing/2014/main" id="{36501568-E787-7E53-154C-F32356EF5726}"/>
                </a:ext>
              </a:extLst>
            </p:cNvPr>
            <p:cNvSpPr/>
            <p:nvPr/>
          </p:nvSpPr>
          <p:spPr>
            <a:xfrm>
              <a:off x="6208560" y="5079960"/>
              <a:ext cx="45000" cy="382320"/>
            </a:xfrm>
            <a:custGeom>
              <a:avLst/>
              <a:gdLst/>
              <a:ahLst/>
              <a:cxnLst/>
              <a:rect l="l" t="t" r="r" b="b"/>
              <a:pathLst>
                <a:path w="125" h="1062" extrusionOk="0">
                  <a:moveTo>
                    <a:pt x="0" y="4"/>
                  </a:moveTo>
                  <a:lnTo>
                    <a:pt x="49" y="0"/>
                  </a:lnTo>
                  <a:lnTo>
                    <a:pt x="125" y="1058"/>
                  </a:lnTo>
                  <a:lnTo>
                    <a:pt x="77" y="1062"/>
                  </a:lnTo>
                  <a:lnTo>
                    <a:pt x="0" y="4"/>
                  </a:lnTo>
                  <a:close/>
                </a:path>
              </a:pathLst>
            </a:custGeom>
            <a:solidFill>
              <a:srgbClr val="375A6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6" name="Google Shape;3480;p67">
              <a:extLst>
                <a:ext uri="{FF2B5EF4-FFF2-40B4-BE49-F238E27FC236}">
                  <a16:creationId xmlns:a16="http://schemas.microsoft.com/office/drawing/2014/main" id="{76332C42-14E9-4B34-8093-770831BF0190}"/>
                </a:ext>
              </a:extLst>
            </p:cNvPr>
            <p:cNvSpPr/>
            <p:nvPr/>
          </p:nvSpPr>
          <p:spPr>
            <a:xfrm>
              <a:off x="6230160" y="5208120"/>
              <a:ext cx="95400" cy="232560"/>
            </a:xfrm>
            <a:custGeom>
              <a:avLst/>
              <a:gdLst/>
              <a:ahLst/>
              <a:cxnLst/>
              <a:rect l="l" t="t" r="r" b="b"/>
              <a:pathLst>
                <a:path w="265" h="646" extrusionOk="0">
                  <a:moveTo>
                    <a:pt x="265" y="2"/>
                  </a:moveTo>
                  <a:cubicBezTo>
                    <a:pt x="265" y="8"/>
                    <a:pt x="163" y="22"/>
                    <a:pt x="14" y="38"/>
                  </a:cubicBezTo>
                  <a:lnTo>
                    <a:pt x="25" y="25"/>
                  </a:lnTo>
                  <a:cubicBezTo>
                    <a:pt x="30" y="82"/>
                    <a:pt x="34" y="144"/>
                    <a:pt x="40" y="209"/>
                  </a:cubicBezTo>
                  <a:cubicBezTo>
                    <a:pt x="48" y="330"/>
                    <a:pt x="55" y="439"/>
                    <a:pt x="58" y="518"/>
                  </a:cubicBezTo>
                  <a:cubicBezTo>
                    <a:pt x="61" y="597"/>
                    <a:pt x="61" y="646"/>
                    <a:pt x="57" y="646"/>
                  </a:cubicBezTo>
                  <a:cubicBezTo>
                    <a:pt x="54" y="647"/>
                    <a:pt x="47" y="598"/>
                    <a:pt x="39" y="519"/>
                  </a:cubicBezTo>
                  <a:cubicBezTo>
                    <a:pt x="31" y="440"/>
                    <a:pt x="21" y="332"/>
                    <a:pt x="13" y="211"/>
                  </a:cubicBezTo>
                  <a:cubicBezTo>
                    <a:pt x="8" y="146"/>
                    <a:pt x="4" y="84"/>
                    <a:pt x="1" y="27"/>
                  </a:cubicBezTo>
                  <a:lnTo>
                    <a:pt x="0" y="15"/>
                  </a:lnTo>
                  <a:lnTo>
                    <a:pt x="12" y="14"/>
                  </a:lnTo>
                  <a:cubicBezTo>
                    <a:pt x="161" y="2"/>
                    <a:pt x="264" y="-3"/>
                    <a:pt x="265" y="2"/>
                  </a:cubicBez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7" name="Google Shape;3481;p67">
              <a:extLst>
                <a:ext uri="{FF2B5EF4-FFF2-40B4-BE49-F238E27FC236}">
                  <a16:creationId xmlns:a16="http://schemas.microsoft.com/office/drawing/2014/main" id="{4C9B14F2-CC96-2606-3FFE-36001B95EEFB}"/>
                </a:ext>
              </a:extLst>
            </p:cNvPr>
            <p:cNvSpPr/>
            <p:nvPr/>
          </p:nvSpPr>
          <p:spPr>
            <a:xfrm>
              <a:off x="6332400" y="4603680"/>
              <a:ext cx="63000" cy="711720"/>
            </a:xfrm>
            <a:custGeom>
              <a:avLst/>
              <a:gdLst/>
              <a:ahLst/>
              <a:cxnLst/>
              <a:rect l="l" t="t" r="r" b="b"/>
              <a:pathLst>
                <a:path w="175" h="1977" extrusionOk="0">
                  <a:moveTo>
                    <a:pt x="175" y="1977"/>
                  </a:moveTo>
                  <a:lnTo>
                    <a:pt x="0" y="1977"/>
                  </a:lnTo>
                  <a:lnTo>
                    <a:pt x="0" y="0"/>
                  </a:lnTo>
                  <a:lnTo>
                    <a:pt x="175" y="0"/>
                  </a:lnTo>
                  <a:lnTo>
                    <a:pt x="175" y="1977"/>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8" name="Google Shape;3482;p67">
              <a:extLst>
                <a:ext uri="{FF2B5EF4-FFF2-40B4-BE49-F238E27FC236}">
                  <a16:creationId xmlns:a16="http://schemas.microsoft.com/office/drawing/2014/main" id="{5FC22B90-2248-1922-E971-4F346D818C48}"/>
                </a:ext>
              </a:extLst>
            </p:cNvPr>
            <p:cNvSpPr/>
            <p:nvPr/>
          </p:nvSpPr>
          <p:spPr>
            <a:xfrm>
              <a:off x="6317640" y="4542480"/>
              <a:ext cx="90000" cy="339120"/>
            </a:xfrm>
            <a:custGeom>
              <a:avLst/>
              <a:gdLst/>
              <a:ahLst/>
              <a:cxnLst/>
              <a:rect l="l" t="t" r="r" b="b"/>
              <a:pathLst>
                <a:path w="250" h="942" extrusionOk="0">
                  <a:moveTo>
                    <a:pt x="250" y="942"/>
                  </a:moveTo>
                  <a:lnTo>
                    <a:pt x="0" y="942"/>
                  </a:lnTo>
                  <a:lnTo>
                    <a:pt x="0" y="125"/>
                  </a:lnTo>
                  <a:cubicBezTo>
                    <a:pt x="0" y="56"/>
                    <a:pt x="56" y="0"/>
                    <a:pt x="125" y="0"/>
                  </a:cubicBezTo>
                  <a:cubicBezTo>
                    <a:pt x="194" y="0"/>
                    <a:pt x="250" y="56"/>
                    <a:pt x="250" y="125"/>
                  </a:cubicBezTo>
                  <a:lnTo>
                    <a:pt x="250" y="942"/>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9" name="Google Shape;3483;p67">
              <a:extLst>
                <a:ext uri="{FF2B5EF4-FFF2-40B4-BE49-F238E27FC236}">
                  <a16:creationId xmlns:a16="http://schemas.microsoft.com/office/drawing/2014/main" id="{DA192A2A-8886-07A6-5467-E3AA002414F6}"/>
                </a:ext>
              </a:extLst>
            </p:cNvPr>
            <p:cNvSpPr/>
            <p:nvPr/>
          </p:nvSpPr>
          <p:spPr>
            <a:xfrm>
              <a:off x="6407640" y="4635360"/>
              <a:ext cx="17280" cy="381960"/>
            </a:xfrm>
            <a:custGeom>
              <a:avLst/>
              <a:gdLst/>
              <a:ahLst/>
              <a:cxnLst/>
              <a:rect l="l" t="t" r="r" b="b"/>
              <a:pathLst>
                <a:path w="48" h="1061" extrusionOk="0">
                  <a:moveTo>
                    <a:pt x="48" y="1061"/>
                  </a:moveTo>
                  <a:lnTo>
                    <a:pt x="0" y="1061"/>
                  </a:lnTo>
                  <a:lnTo>
                    <a:pt x="0" y="0"/>
                  </a:lnTo>
                  <a:lnTo>
                    <a:pt x="48" y="0"/>
                  </a:lnTo>
                  <a:lnTo>
                    <a:pt x="48" y="106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0" name="Google Shape;3484;p67">
              <a:extLst>
                <a:ext uri="{FF2B5EF4-FFF2-40B4-BE49-F238E27FC236}">
                  <a16:creationId xmlns:a16="http://schemas.microsoft.com/office/drawing/2014/main" id="{D8BAEA7D-9AE0-BCDC-979F-DA4CB8C30B33}"/>
                </a:ext>
              </a:extLst>
            </p:cNvPr>
            <p:cNvSpPr/>
            <p:nvPr/>
          </p:nvSpPr>
          <p:spPr>
            <a:xfrm>
              <a:off x="6317640" y="4655880"/>
              <a:ext cx="95760" cy="228600"/>
            </a:xfrm>
            <a:custGeom>
              <a:avLst/>
              <a:gdLst/>
              <a:ahLst/>
              <a:cxnLst/>
              <a:rect l="l" t="t" r="r" b="b"/>
              <a:pathLst>
                <a:path w="266" h="635" extrusionOk="0">
                  <a:moveTo>
                    <a:pt x="0" y="627"/>
                  </a:moveTo>
                  <a:cubicBezTo>
                    <a:pt x="0" y="622"/>
                    <a:pt x="103" y="615"/>
                    <a:pt x="253" y="609"/>
                  </a:cubicBezTo>
                  <a:lnTo>
                    <a:pt x="241" y="622"/>
                  </a:lnTo>
                  <a:cubicBezTo>
                    <a:pt x="240" y="565"/>
                    <a:pt x="240" y="503"/>
                    <a:pt x="239" y="437"/>
                  </a:cubicBezTo>
                  <a:cubicBezTo>
                    <a:pt x="239" y="317"/>
                    <a:pt x="241" y="207"/>
                    <a:pt x="243" y="128"/>
                  </a:cubicBezTo>
                  <a:cubicBezTo>
                    <a:pt x="246" y="49"/>
                    <a:pt x="249" y="0"/>
                    <a:pt x="253" y="0"/>
                  </a:cubicBezTo>
                  <a:cubicBezTo>
                    <a:pt x="257" y="0"/>
                    <a:pt x="260" y="49"/>
                    <a:pt x="262" y="128"/>
                  </a:cubicBezTo>
                  <a:cubicBezTo>
                    <a:pt x="265" y="207"/>
                    <a:pt x="266" y="317"/>
                    <a:pt x="266" y="437"/>
                  </a:cubicBezTo>
                  <a:cubicBezTo>
                    <a:pt x="266" y="503"/>
                    <a:pt x="266" y="565"/>
                    <a:pt x="265" y="622"/>
                  </a:cubicBezTo>
                  <a:lnTo>
                    <a:pt x="265" y="634"/>
                  </a:lnTo>
                  <a:lnTo>
                    <a:pt x="253" y="634"/>
                  </a:lnTo>
                  <a:cubicBezTo>
                    <a:pt x="103" y="635"/>
                    <a:pt x="0" y="633"/>
                    <a:pt x="0" y="6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1" name="Google Shape;3485;p67">
              <a:extLst>
                <a:ext uri="{FF2B5EF4-FFF2-40B4-BE49-F238E27FC236}">
                  <a16:creationId xmlns:a16="http://schemas.microsoft.com/office/drawing/2014/main" id="{9B600DD4-7B3D-8E49-DB9E-3BEEAEA5657A}"/>
                </a:ext>
              </a:extLst>
            </p:cNvPr>
            <p:cNvSpPr/>
            <p:nvPr/>
          </p:nvSpPr>
          <p:spPr>
            <a:xfrm>
              <a:off x="6459480" y="4770720"/>
              <a:ext cx="63000" cy="711720"/>
            </a:xfrm>
            <a:custGeom>
              <a:avLst/>
              <a:gdLst/>
              <a:ahLst/>
              <a:cxnLst/>
              <a:rect l="l" t="t" r="r" b="b"/>
              <a:pathLst>
                <a:path w="175" h="1977" extrusionOk="0">
                  <a:moveTo>
                    <a:pt x="175" y="1977"/>
                  </a:moveTo>
                  <a:lnTo>
                    <a:pt x="0" y="1977"/>
                  </a:lnTo>
                  <a:lnTo>
                    <a:pt x="0" y="0"/>
                  </a:lnTo>
                  <a:lnTo>
                    <a:pt x="175" y="0"/>
                  </a:lnTo>
                  <a:lnTo>
                    <a:pt x="175" y="1977"/>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2" name="Google Shape;3486;p67">
              <a:extLst>
                <a:ext uri="{FF2B5EF4-FFF2-40B4-BE49-F238E27FC236}">
                  <a16:creationId xmlns:a16="http://schemas.microsoft.com/office/drawing/2014/main" id="{3217621B-1322-7C67-3BC9-212F69CA2510}"/>
                </a:ext>
              </a:extLst>
            </p:cNvPr>
            <p:cNvSpPr/>
            <p:nvPr/>
          </p:nvSpPr>
          <p:spPr>
            <a:xfrm>
              <a:off x="6444720" y="4709520"/>
              <a:ext cx="89640" cy="339120"/>
            </a:xfrm>
            <a:custGeom>
              <a:avLst/>
              <a:gdLst/>
              <a:ahLst/>
              <a:cxnLst/>
              <a:rect l="l" t="t" r="r" b="b"/>
              <a:pathLst>
                <a:path w="249" h="942" extrusionOk="0">
                  <a:moveTo>
                    <a:pt x="249" y="942"/>
                  </a:moveTo>
                  <a:lnTo>
                    <a:pt x="0" y="942"/>
                  </a:lnTo>
                  <a:lnTo>
                    <a:pt x="0" y="125"/>
                  </a:lnTo>
                  <a:cubicBezTo>
                    <a:pt x="0" y="56"/>
                    <a:pt x="56" y="0"/>
                    <a:pt x="125" y="0"/>
                  </a:cubicBezTo>
                  <a:cubicBezTo>
                    <a:pt x="194" y="0"/>
                    <a:pt x="249" y="56"/>
                    <a:pt x="249" y="125"/>
                  </a:cubicBezTo>
                  <a:lnTo>
                    <a:pt x="249" y="942"/>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3" name="Google Shape;3487;p67">
              <a:extLst>
                <a:ext uri="{FF2B5EF4-FFF2-40B4-BE49-F238E27FC236}">
                  <a16:creationId xmlns:a16="http://schemas.microsoft.com/office/drawing/2014/main" id="{5A3DD00F-FB06-CE45-F53D-AD08A33B218F}"/>
                </a:ext>
              </a:extLst>
            </p:cNvPr>
            <p:cNvSpPr/>
            <p:nvPr/>
          </p:nvSpPr>
          <p:spPr>
            <a:xfrm>
              <a:off x="6534360" y="4802400"/>
              <a:ext cx="17640" cy="381960"/>
            </a:xfrm>
            <a:custGeom>
              <a:avLst/>
              <a:gdLst/>
              <a:ahLst/>
              <a:cxnLst/>
              <a:rect l="l" t="t" r="r" b="b"/>
              <a:pathLst>
                <a:path w="49" h="1061" extrusionOk="0">
                  <a:moveTo>
                    <a:pt x="49" y="1061"/>
                  </a:moveTo>
                  <a:lnTo>
                    <a:pt x="0" y="1061"/>
                  </a:lnTo>
                  <a:lnTo>
                    <a:pt x="0" y="0"/>
                  </a:lnTo>
                  <a:lnTo>
                    <a:pt x="49" y="0"/>
                  </a:lnTo>
                  <a:lnTo>
                    <a:pt x="49" y="106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4" name="Google Shape;3488;p67">
              <a:extLst>
                <a:ext uri="{FF2B5EF4-FFF2-40B4-BE49-F238E27FC236}">
                  <a16:creationId xmlns:a16="http://schemas.microsoft.com/office/drawing/2014/main" id="{31FD1BD2-3E58-E0D5-9275-6845096A6C52}"/>
                </a:ext>
              </a:extLst>
            </p:cNvPr>
            <p:cNvSpPr/>
            <p:nvPr/>
          </p:nvSpPr>
          <p:spPr>
            <a:xfrm>
              <a:off x="6444720" y="4822920"/>
              <a:ext cx="95760" cy="228240"/>
            </a:xfrm>
            <a:custGeom>
              <a:avLst/>
              <a:gdLst/>
              <a:ahLst/>
              <a:cxnLst/>
              <a:rect l="l" t="t" r="r" b="b"/>
              <a:pathLst>
                <a:path w="266" h="634" extrusionOk="0">
                  <a:moveTo>
                    <a:pt x="0" y="627"/>
                  </a:moveTo>
                  <a:cubicBezTo>
                    <a:pt x="0" y="622"/>
                    <a:pt x="103" y="615"/>
                    <a:pt x="253" y="609"/>
                  </a:cubicBezTo>
                  <a:lnTo>
                    <a:pt x="241" y="622"/>
                  </a:lnTo>
                  <a:cubicBezTo>
                    <a:pt x="240" y="564"/>
                    <a:pt x="240" y="503"/>
                    <a:pt x="239" y="437"/>
                  </a:cubicBezTo>
                  <a:cubicBezTo>
                    <a:pt x="239" y="316"/>
                    <a:pt x="241" y="207"/>
                    <a:pt x="243" y="128"/>
                  </a:cubicBezTo>
                  <a:cubicBezTo>
                    <a:pt x="246" y="49"/>
                    <a:pt x="249" y="0"/>
                    <a:pt x="253" y="0"/>
                  </a:cubicBezTo>
                  <a:cubicBezTo>
                    <a:pt x="257" y="0"/>
                    <a:pt x="260" y="49"/>
                    <a:pt x="262" y="128"/>
                  </a:cubicBezTo>
                  <a:cubicBezTo>
                    <a:pt x="265" y="207"/>
                    <a:pt x="266" y="316"/>
                    <a:pt x="266" y="437"/>
                  </a:cubicBezTo>
                  <a:cubicBezTo>
                    <a:pt x="266" y="503"/>
                    <a:pt x="265" y="564"/>
                    <a:pt x="265" y="622"/>
                  </a:cubicBezTo>
                  <a:lnTo>
                    <a:pt x="265" y="634"/>
                  </a:lnTo>
                  <a:lnTo>
                    <a:pt x="253" y="634"/>
                  </a:lnTo>
                  <a:cubicBezTo>
                    <a:pt x="103" y="635"/>
                    <a:pt x="0" y="633"/>
                    <a:pt x="0" y="6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5" name="Google Shape;3489;p67">
              <a:extLst>
                <a:ext uri="{FF2B5EF4-FFF2-40B4-BE49-F238E27FC236}">
                  <a16:creationId xmlns:a16="http://schemas.microsoft.com/office/drawing/2014/main" id="{A9D16C6C-8437-75FE-D22B-71F4948CFDF6}"/>
                </a:ext>
              </a:extLst>
            </p:cNvPr>
            <p:cNvSpPr/>
            <p:nvPr/>
          </p:nvSpPr>
          <p:spPr>
            <a:xfrm>
              <a:off x="6579000" y="4577760"/>
              <a:ext cx="63360" cy="711360"/>
            </a:xfrm>
            <a:custGeom>
              <a:avLst/>
              <a:gdLst/>
              <a:ahLst/>
              <a:cxnLst/>
              <a:rect l="l" t="t" r="r" b="b"/>
              <a:pathLst>
                <a:path w="176" h="1976" extrusionOk="0">
                  <a:moveTo>
                    <a:pt x="176" y="1976"/>
                  </a:moveTo>
                  <a:lnTo>
                    <a:pt x="0" y="1976"/>
                  </a:lnTo>
                  <a:lnTo>
                    <a:pt x="0" y="0"/>
                  </a:lnTo>
                  <a:lnTo>
                    <a:pt x="176" y="0"/>
                  </a:lnTo>
                  <a:lnTo>
                    <a:pt x="176" y="1976"/>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6" name="Google Shape;3490;p67">
              <a:extLst>
                <a:ext uri="{FF2B5EF4-FFF2-40B4-BE49-F238E27FC236}">
                  <a16:creationId xmlns:a16="http://schemas.microsoft.com/office/drawing/2014/main" id="{979E4C50-8D7F-D021-6B1E-BAF770FE54C0}"/>
                </a:ext>
              </a:extLst>
            </p:cNvPr>
            <p:cNvSpPr/>
            <p:nvPr/>
          </p:nvSpPr>
          <p:spPr>
            <a:xfrm>
              <a:off x="6564600" y="4516200"/>
              <a:ext cx="89640" cy="339480"/>
            </a:xfrm>
            <a:custGeom>
              <a:avLst/>
              <a:gdLst/>
              <a:ahLst/>
              <a:cxnLst/>
              <a:rect l="l" t="t" r="r" b="b"/>
              <a:pathLst>
                <a:path w="249" h="943" extrusionOk="0">
                  <a:moveTo>
                    <a:pt x="249" y="943"/>
                  </a:moveTo>
                  <a:lnTo>
                    <a:pt x="0" y="943"/>
                  </a:lnTo>
                  <a:lnTo>
                    <a:pt x="0" y="125"/>
                  </a:lnTo>
                  <a:cubicBezTo>
                    <a:pt x="0" y="56"/>
                    <a:pt x="55" y="0"/>
                    <a:pt x="124" y="0"/>
                  </a:cubicBezTo>
                  <a:cubicBezTo>
                    <a:pt x="193" y="0"/>
                    <a:pt x="249" y="56"/>
                    <a:pt x="249" y="125"/>
                  </a:cubicBezTo>
                  <a:lnTo>
                    <a:pt x="249" y="943"/>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7" name="Google Shape;3491;p67">
              <a:extLst>
                <a:ext uri="{FF2B5EF4-FFF2-40B4-BE49-F238E27FC236}">
                  <a16:creationId xmlns:a16="http://schemas.microsoft.com/office/drawing/2014/main" id="{5B99544A-33B0-29FC-B16A-4526C88BC34B}"/>
                </a:ext>
              </a:extLst>
            </p:cNvPr>
            <p:cNvSpPr/>
            <p:nvPr/>
          </p:nvSpPr>
          <p:spPr>
            <a:xfrm>
              <a:off x="6654240" y="4609440"/>
              <a:ext cx="17640" cy="381960"/>
            </a:xfrm>
            <a:custGeom>
              <a:avLst/>
              <a:gdLst/>
              <a:ahLst/>
              <a:cxnLst/>
              <a:rect l="l" t="t" r="r" b="b"/>
              <a:pathLst>
                <a:path w="49" h="1061" extrusionOk="0">
                  <a:moveTo>
                    <a:pt x="49" y="1061"/>
                  </a:moveTo>
                  <a:lnTo>
                    <a:pt x="0" y="1061"/>
                  </a:lnTo>
                  <a:lnTo>
                    <a:pt x="0" y="0"/>
                  </a:lnTo>
                  <a:lnTo>
                    <a:pt x="49" y="0"/>
                  </a:lnTo>
                  <a:lnTo>
                    <a:pt x="49" y="106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8" name="Google Shape;3492;p67">
              <a:extLst>
                <a:ext uri="{FF2B5EF4-FFF2-40B4-BE49-F238E27FC236}">
                  <a16:creationId xmlns:a16="http://schemas.microsoft.com/office/drawing/2014/main" id="{82ED2592-9625-0532-A165-A651B3D2418C}"/>
                </a:ext>
              </a:extLst>
            </p:cNvPr>
            <p:cNvSpPr/>
            <p:nvPr/>
          </p:nvSpPr>
          <p:spPr>
            <a:xfrm>
              <a:off x="6564600" y="4629600"/>
              <a:ext cx="95760" cy="228600"/>
            </a:xfrm>
            <a:custGeom>
              <a:avLst/>
              <a:gdLst/>
              <a:ahLst/>
              <a:cxnLst/>
              <a:rect l="l" t="t" r="r" b="b"/>
              <a:pathLst>
                <a:path w="266" h="635" extrusionOk="0">
                  <a:moveTo>
                    <a:pt x="0" y="628"/>
                  </a:moveTo>
                  <a:cubicBezTo>
                    <a:pt x="-1" y="622"/>
                    <a:pt x="103" y="616"/>
                    <a:pt x="252" y="610"/>
                  </a:cubicBezTo>
                  <a:lnTo>
                    <a:pt x="240" y="622"/>
                  </a:lnTo>
                  <a:cubicBezTo>
                    <a:pt x="240" y="565"/>
                    <a:pt x="240" y="503"/>
                    <a:pt x="239" y="438"/>
                  </a:cubicBezTo>
                  <a:cubicBezTo>
                    <a:pt x="239" y="317"/>
                    <a:pt x="241" y="208"/>
                    <a:pt x="243" y="129"/>
                  </a:cubicBezTo>
                  <a:cubicBezTo>
                    <a:pt x="246" y="49"/>
                    <a:pt x="249" y="0"/>
                    <a:pt x="253" y="0"/>
                  </a:cubicBezTo>
                  <a:cubicBezTo>
                    <a:pt x="256" y="0"/>
                    <a:pt x="260" y="49"/>
                    <a:pt x="262" y="129"/>
                  </a:cubicBezTo>
                  <a:cubicBezTo>
                    <a:pt x="265" y="208"/>
                    <a:pt x="266" y="317"/>
                    <a:pt x="266" y="438"/>
                  </a:cubicBezTo>
                  <a:cubicBezTo>
                    <a:pt x="266" y="503"/>
                    <a:pt x="265" y="565"/>
                    <a:pt x="265" y="622"/>
                  </a:cubicBezTo>
                  <a:lnTo>
                    <a:pt x="265" y="634"/>
                  </a:lnTo>
                  <a:lnTo>
                    <a:pt x="253" y="634"/>
                  </a:lnTo>
                  <a:cubicBezTo>
                    <a:pt x="103" y="636"/>
                    <a:pt x="0" y="633"/>
                    <a:pt x="0" y="6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9" name="Google Shape;3493;p67">
              <a:extLst>
                <a:ext uri="{FF2B5EF4-FFF2-40B4-BE49-F238E27FC236}">
                  <a16:creationId xmlns:a16="http://schemas.microsoft.com/office/drawing/2014/main" id="{044601C4-8091-A4E9-0A8F-85E08D0C8E18}"/>
                </a:ext>
              </a:extLst>
            </p:cNvPr>
            <p:cNvSpPr/>
            <p:nvPr/>
          </p:nvSpPr>
          <p:spPr>
            <a:xfrm>
              <a:off x="6206400" y="5064480"/>
              <a:ext cx="515520" cy="637200"/>
            </a:xfrm>
            <a:custGeom>
              <a:avLst/>
              <a:gdLst/>
              <a:ahLst/>
              <a:cxnLst/>
              <a:rect l="l" t="t" r="r" b="b"/>
              <a:pathLst>
                <a:path w="1432" h="1770" extrusionOk="0">
                  <a:moveTo>
                    <a:pt x="1279" y="1557"/>
                  </a:moveTo>
                  <a:cubicBezTo>
                    <a:pt x="1274" y="1610"/>
                    <a:pt x="1240" y="1655"/>
                    <a:pt x="1191" y="1675"/>
                  </a:cubicBezTo>
                  <a:cubicBezTo>
                    <a:pt x="878" y="1801"/>
                    <a:pt x="564" y="1801"/>
                    <a:pt x="248" y="1682"/>
                  </a:cubicBezTo>
                  <a:cubicBezTo>
                    <a:pt x="187" y="1659"/>
                    <a:pt x="116" y="1584"/>
                    <a:pt x="110" y="1518"/>
                  </a:cubicBezTo>
                  <a:lnTo>
                    <a:pt x="0" y="0"/>
                  </a:lnTo>
                  <a:cubicBezTo>
                    <a:pt x="452" y="132"/>
                    <a:pt x="932" y="120"/>
                    <a:pt x="1432" y="0"/>
                  </a:cubicBezTo>
                  <a:lnTo>
                    <a:pt x="1279" y="15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0" name="Google Shape;3494;p67">
              <a:extLst>
                <a:ext uri="{FF2B5EF4-FFF2-40B4-BE49-F238E27FC236}">
                  <a16:creationId xmlns:a16="http://schemas.microsoft.com/office/drawing/2014/main" id="{E68450E9-9A4E-DD80-4B3D-84E6E536EEF3}"/>
                </a:ext>
              </a:extLst>
            </p:cNvPr>
            <p:cNvSpPr/>
            <p:nvPr/>
          </p:nvSpPr>
          <p:spPr>
            <a:xfrm>
              <a:off x="4412160" y="4458960"/>
              <a:ext cx="514440" cy="223920"/>
            </a:xfrm>
            <a:custGeom>
              <a:avLst/>
              <a:gdLst/>
              <a:ahLst/>
              <a:cxnLst/>
              <a:rect l="l" t="t" r="r" b="b"/>
              <a:pathLst>
                <a:path w="1429" h="622" extrusionOk="0">
                  <a:moveTo>
                    <a:pt x="1429" y="622"/>
                  </a:moveTo>
                  <a:lnTo>
                    <a:pt x="311" y="622"/>
                  </a:lnTo>
                  <a:cubicBezTo>
                    <a:pt x="139" y="622"/>
                    <a:pt x="0" y="483"/>
                    <a:pt x="0" y="311"/>
                  </a:cubicBezTo>
                  <a:cubicBezTo>
                    <a:pt x="0" y="140"/>
                    <a:pt x="139" y="0"/>
                    <a:pt x="311" y="0"/>
                  </a:cubicBezTo>
                  <a:lnTo>
                    <a:pt x="1429" y="0"/>
                  </a:lnTo>
                  <a:lnTo>
                    <a:pt x="1429" y="62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1" name="Google Shape;3495;p67">
              <a:extLst>
                <a:ext uri="{FF2B5EF4-FFF2-40B4-BE49-F238E27FC236}">
                  <a16:creationId xmlns:a16="http://schemas.microsoft.com/office/drawing/2014/main" id="{0CE953D7-549A-937B-0ABF-8C943283C1D2}"/>
                </a:ext>
              </a:extLst>
            </p:cNvPr>
            <p:cNvSpPr/>
            <p:nvPr/>
          </p:nvSpPr>
          <p:spPr>
            <a:xfrm>
              <a:off x="4815000" y="4458960"/>
              <a:ext cx="913680" cy="37440"/>
            </a:xfrm>
            <a:custGeom>
              <a:avLst/>
              <a:gdLst/>
              <a:ahLst/>
              <a:cxnLst/>
              <a:rect l="l" t="t" r="r" b="b"/>
              <a:pathLst>
                <a:path w="2538" h="104" extrusionOk="0">
                  <a:moveTo>
                    <a:pt x="2486" y="104"/>
                  </a:moveTo>
                  <a:lnTo>
                    <a:pt x="0" y="104"/>
                  </a:lnTo>
                  <a:lnTo>
                    <a:pt x="0" y="0"/>
                  </a:lnTo>
                  <a:lnTo>
                    <a:pt x="2486" y="0"/>
                  </a:lnTo>
                  <a:cubicBezTo>
                    <a:pt x="2515" y="0"/>
                    <a:pt x="2538" y="24"/>
                    <a:pt x="2538" y="52"/>
                  </a:cubicBezTo>
                  <a:cubicBezTo>
                    <a:pt x="2538" y="81"/>
                    <a:pt x="2515" y="104"/>
                    <a:pt x="2486" y="104"/>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2" name="Google Shape;3496;p67">
              <a:extLst>
                <a:ext uri="{FF2B5EF4-FFF2-40B4-BE49-F238E27FC236}">
                  <a16:creationId xmlns:a16="http://schemas.microsoft.com/office/drawing/2014/main" id="{05C05241-239C-C158-BB9B-D5756E065348}"/>
                </a:ext>
              </a:extLst>
            </p:cNvPr>
            <p:cNvSpPr/>
            <p:nvPr/>
          </p:nvSpPr>
          <p:spPr>
            <a:xfrm>
              <a:off x="4815000" y="4645800"/>
              <a:ext cx="913680" cy="37080"/>
            </a:xfrm>
            <a:custGeom>
              <a:avLst/>
              <a:gdLst/>
              <a:ahLst/>
              <a:cxnLst/>
              <a:rect l="l" t="t" r="r" b="b"/>
              <a:pathLst>
                <a:path w="2538" h="103" extrusionOk="0">
                  <a:moveTo>
                    <a:pt x="2486" y="103"/>
                  </a:moveTo>
                  <a:lnTo>
                    <a:pt x="0" y="103"/>
                  </a:lnTo>
                  <a:lnTo>
                    <a:pt x="0" y="0"/>
                  </a:lnTo>
                  <a:lnTo>
                    <a:pt x="2486" y="0"/>
                  </a:lnTo>
                  <a:cubicBezTo>
                    <a:pt x="2515" y="0"/>
                    <a:pt x="2538" y="23"/>
                    <a:pt x="2538" y="51"/>
                  </a:cubicBezTo>
                  <a:cubicBezTo>
                    <a:pt x="2538" y="80"/>
                    <a:pt x="2515" y="103"/>
                    <a:pt x="2486" y="10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3" name="Google Shape;3497;p67">
              <a:extLst>
                <a:ext uri="{FF2B5EF4-FFF2-40B4-BE49-F238E27FC236}">
                  <a16:creationId xmlns:a16="http://schemas.microsoft.com/office/drawing/2014/main" id="{F6EE93B5-87AD-F64D-F100-7A8E8E134009}"/>
                </a:ext>
              </a:extLst>
            </p:cNvPr>
            <p:cNvSpPr/>
            <p:nvPr/>
          </p:nvSpPr>
          <p:spPr>
            <a:xfrm>
              <a:off x="4842360" y="4496400"/>
              <a:ext cx="858960" cy="149400"/>
            </a:xfrm>
            <a:custGeom>
              <a:avLst/>
              <a:gdLst/>
              <a:ahLst/>
              <a:cxnLst/>
              <a:rect l="l" t="t" r="r" b="b"/>
              <a:pathLst>
                <a:path w="2386" h="415" extrusionOk="0">
                  <a:moveTo>
                    <a:pt x="2386" y="415"/>
                  </a:moveTo>
                  <a:lnTo>
                    <a:pt x="208" y="415"/>
                  </a:lnTo>
                  <a:cubicBezTo>
                    <a:pt x="93" y="415"/>
                    <a:pt x="0" y="322"/>
                    <a:pt x="0" y="207"/>
                  </a:cubicBezTo>
                  <a:cubicBezTo>
                    <a:pt x="0" y="93"/>
                    <a:pt x="93" y="0"/>
                    <a:pt x="208" y="0"/>
                  </a:cubicBezTo>
                  <a:lnTo>
                    <a:pt x="2386" y="0"/>
                  </a:lnTo>
                  <a:cubicBezTo>
                    <a:pt x="2328" y="138"/>
                    <a:pt x="2328" y="276"/>
                    <a:pt x="2386" y="41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4" name="Google Shape;3498;p67">
              <a:extLst>
                <a:ext uri="{FF2B5EF4-FFF2-40B4-BE49-F238E27FC236}">
                  <a16:creationId xmlns:a16="http://schemas.microsoft.com/office/drawing/2014/main" id="{F5F3E345-2140-44C7-040C-994423ABC036}"/>
                </a:ext>
              </a:extLst>
            </p:cNvPr>
            <p:cNvSpPr/>
            <p:nvPr/>
          </p:nvSpPr>
          <p:spPr>
            <a:xfrm>
              <a:off x="4412160" y="4458960"/>
              <a:ext cx="438840" cy="223920"/>
            </a:xfrm>
            <a:custGeom>
              <a:avLst/>
              <a:gdLst/>
              <a:ahLst/>
              <a:cxnLst/>
              <a:rect l="l" t="t" r="r" b="b"/>
              <a:pathLst>
                <a:path w="1219" h="622" extrusionOk="0">
                  <a:moveTo>
                    <a:pt x="1195" y="622"/>
                  </a:moveTo>
                  <a:lnTo>
                    <a:pt x="311" y="622"/>
                  </a:lnTo>
                  <a:cubicBezTo>
                    <a:pt x="139" y="622"/>
                    <a:pt x="0" y="482"/>
                    <a:pt x="0" y="310"/>
                  </a:cubicBezTo>
                  <a:cubicBezTo>
                    <a:pt x="0" y="139"/>
                    <a:pt x="139" y="0"/>
                    <a:pt x="310" y="0"/>
                  </a:cubicBezTo>
                  <a:lnTo>
                    <a:pt x="1219" y="0"/>
                  </a:lnTo>
                  <a:cubicBezTo>
                    <a:pt x="994" y="137"/>
                    <a:pt x="1011" y="463"/>
                    <a:pt x="1195" y="622"/>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5" name="Google Shape;3499;p67">
              <a:extLst>
                <a:ext uri="{FF2B5EF4-FFF2-40B4-BE49-F238E27FC236}">
                  <a16:creationId xmlns:a16="http://schemas.microsoft.com/office/drawing/2014/main" id="{4296E2CB-9D25-E409-009D-C22E5D9CCE9A}"/>
                </a:ext>
              </a:extLst>
            </p:cNvPr>
            <p:cNvSpPr/>
            <p:nvPr/>
          </p:nvSpPr>
          <p:spPr>
            <a:xfrm>
              <a:off x="4887000" y="4576680"/>
              <a:ext cx="718920" cy="2520"/>
            </a:xfrm>
            <a:custGeom>
              <a:avLst/>
              <a:gdLst/>
              <a:ahLst/>
              <a:cxnLst/>
              <a:rect l="l" t="t" r="r" b="b"/>
              <a:pathLst>
                <a:path w="1997" h="7" extrusionOk="0">
                  <a:moveTo>
                    <a:pt x="1997" y="3"/>
                  </a:moveTo>
                  <a:cubicBezTo>
                    <a:pt x="1997" y="5"/>
                    <a:pt x="1550" y="7"/>
                    <a:pt x="998" y="7"/>
                  </a:cubicBezTo>
                  <a:cubicBezTo>
                    <a:pt x="446" y="7"/>
                    <a:pt x="0" y="5"/>
                    <a:pt x="0" y="3"/>
                  </a:cubicBezTo>
                  <a:cubicBezTo>
                    <a:pt x="0" y="1"/>
                    <a:pt x="446" y="0"/>
                    <a:pt x="998" y="0"/>
                  </a:cubicBezTo>
                  <a:cubicBezTo>
                    <a:pt x="1550" y="0"/>
                    <a:pt x="1997" y="1"/>
                    <a:pt x="1997"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6" name="Google Shape;3500;p67">
              <a:extLst>
                <a:ext uri="{FF2B5EF4-FFF2-40B4-BE49-F238E27FC236}">
                  <a16:creationId xmlns:a16="http://schemas.microsoft.com/office/drawing/2014/main" id="{AC7C29C7-B0BA-C563-2E0B-22AA1957BB2B}"/>
                </a:ext>
              </a:extLst>
            </p:cNvPr>
            <p:cNvSpPr/>
            <p:nvPr/>
          </p:nvSpPr>
          <p:spPr>
            <a:xfrm>
              <a:off x="4961160" y="4609800"/>
              <a:ext cx="718920" cy="2520"/>
            </a:xfrm>
            <a:custGeom>
              <a:avLst/>
              <a:gdLst/>
              <a:ahLst/>
              <a:cxnLst/>
              <a:rect l="l" t="t" r="r" b="b"/>
              <a:pathLst>
                <a:path w="1997" h="7" extrusionOk="0">
                  <a:moveTo>
                    <a:pt x="1997" y="4"/>
                  </a:moveTo>
                  <a:cubicBezTo>
                    <a:pt x="1997" y="6"/>
                    <a:pt x="1550" y="7"/>
                    <a:pt x="998" y="7"/>
                  </a:cubicBezTo>
                  <a:cubicBezTo>
                    <a:pt x="446" y="7"/>
                    <a:pt x="0" y="6"/>
                    <a:pt x="0" y="4"/>
                  </a:cubicBezTo>
                  <a:cubicBezTo>
                    <a:pt x="0" y="2"/>
                    <a:pt x="446" y="0"/>
                    <a:pt x="998" y="0"/>
                  </a:cubicBezTo>
                  <a:cubicBezTo>
                    <a:pt x="1550" y="0"/>
                    <a:pt x="1997" y="2"/>
                    <a:pt x="1997"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7" name="Google Shape;3501;p67">
              <a:extLst>
                <a:ext uri="{FF2B5EF4-FFF2-40B4-BE49-F238E27FC236}">
                  <a16:creationId xmlns:a16="http://schemas.microsoft.com/office/drawing/2014/main" id="{FC95FCF8-E05E-836D-3E8E-0D3545F2586D}"/>
                </a:ext>
              </a:extLst>
            </p:cNvPr>
            <p:cNvSpPr/>
            <p:nvPr/>
          </p:nvSpPr>
          <p:spPr>
            <a:xfrm>
              <a:off x="4939200" y="4529520"/>
              <a:ext cx="718920" cy="2520"/>
            </a:xfrm>
            <a:custGeom>
              <a:avLst/>
              <a:gdLst/>
              <a:ahLst/>
              <a:cxnLst/>
              <a:rect l="l" t="t" r="r" b="b"/>
              <a:pathLst>
                <a:path w="1997" h="7" extrusionOk="0">
                  <a:moveTo>
                    <a:pt x="1997" y="4"/>
                  </a:moveTo>
                  <a:cubicBezTo>
                    <a:pt x="1997" y="6"/>
                    <a:pt x="1550" y="7"/>
                    <a:pt x="998" y="7"/>
                  </a:cubicBezTo>
                  <a:cubicBezTo>
                    <a:pt x="446" y="7"/>
                    <a:pt x="0" y="6"/>
                    <a:pt x="0" y="4"/>
                  </a:cubicBezTo>
                  <a:cubicBezTo>
                    <a:pt x="0" y="2"/>
                    <a:pt x="446" y="0"/>
                    <a:pt x="998" y="0"/>
                  </a:cubicBezTo>
                  <a:cubicBezTo>
                    <a:pt x="1550" y="0"/>
                    <a:pt x="1997" y="2"/>
                    <a:pt x="1997"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8" name="Google Shape;3502;p67">
              <a:extLst>
                <a:ext uri="{FF2B5EF4-FFF2-40B4-BE49-F238E27FC236}">
                  <a16:creationId xmlns:a16="http://schemas.microsoft.com/office/drawing/2014/main" id="{B7437EC4-170D-DF2C-4E87-265510087C10}"/>
                </a:ext>
              </a:extLst>
            </p:cNvPr>
            <p:cNvSpPr/>
            <p:nvPr/>
          </p:nvSpPr>
          <p:spPr>
            <a:xfrm>
              <a:off x="4466520" y="4653954"/>
              <a:ext cx="336600" cy="2520"/>
            </a:xfrm>
            <a:custGeom>
              <a:avLst/>
              <a:gdLst/>
              <a:ahLst/>
              <a:cxnLst/>
              <a:rect l="l" t="t" r="r" b="b"/>
              <a:pathLst>
                <a:path w="935" h="7" extrusionOk="0">
                  <a:moveTo>
                    <a:pt x="935" y="3"/>
                  </a:moveTo>
                  <a:cubicBezTo>
                    <a:pt x="935" y="5"/>
                    <a:pt x="725" y="7"/>
                    <a:pt x="467" y="7"/>
                  </a:cubicBezTo>
                  <a:cubicBezTo>
                    <a:pt x="209" y="7"/>
                    <a:pt x="0" y="5"/>
                    <a:pt x="0" y="3"/>
                  </a:cubicBezTo>
                  <a:cubicBezTo>
                    <a:pt x="0" y="1"/>
                    <a:pt x="209" y="0"/>
                    <a:pt x="467" y="0"/>
                  </a:cubicBezTo>
                  <a:cubicBezTo>
                    <a:pt x="725" y="0"/>
                    <a:pt x="935" y="1"/>
                    <a:pt x="935"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9" name="Google Shape;3503;p67">
              <a:extLst>
                <a:ext uri="{FF2B5EF4-FFF2-40B4-BE49-F238E27FC236}">
                  <a16:creationId xmlns:a16="http://schemas.microsoft.com/office/drawing/2014/main" id="{69E46042-00AA-AF06-5D87-AEBFA987EA7C}"/>
                </a:ext>
              </a:extLst>
            </p:cNvPr>
            <p:cNvSpPr/>
            <p:nvPr/>
          </p:nvSpPr>
          <p:spPr>
            <a:xfrm>
              <a:off x="4466520" y="4476240"/>
              <a:ext cx="336600" cy="2880"/>
            </a:xfrm>
            <a:custGeom>
              <a:avLst/>
              <a:gdLst/>
              <a:ahLst/>
              <a:cxnLst/>
              <a:rect l="l" t="t" r="r" b="b"/>
              <a:pathLst>
                <a:path w="935" h="8" extrusionOk="0">
                  <a:moveTo>
                    <a:pt x="935" y="4"/>
                  </a:moveTo>
                  <a:cubicBezTo>
                    <a:pt x="935" y="6"/>
                    <a:pt x="725" y="8"/>
                    <a:pt x="467" y="8"/>
                  </a:cubicBezTo>
                  <a:cubicBezTo>
                    <a:pt x="209" y="8"/>
                    <a:pt x="0" y="6"/>
                    <a:pt x="0" y="4"/>
                  </a:cubicBezTo>
                  <a:cubicBezTo>
                    <a:pt x="0" y="2"/>
                    <a:pt x="209" y="0"/>
                    <a:pt x="467" y="0"/>
                  </a:cubicBezTo>
                  <a:cubicBezTo>
                    <a:pt x="725" y="0"/>
                    <a:pt x="935" y="2"/>
                    <a:pt x="935"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0" name="Google Shape;3504;p67">
              <a:extLst>
                <a:ext uri="{FF2B5EF4-FFF2-40B4-BE49-F238E27FC236}">
                  <a16:creationId xmlns:a16="http://schemas.microsoft.com/office/drawing/2014/main" id="{243F9309-13BA-EAFA-FAE0-E5B653B243ED}"/>
                </a:ext>
              </a:extLst>
            </p:cNvPr>
            <p:cNvSpPr/>
            <p:nvPr/>
          </p:nvSpPr>
          <p:spPr>
            <a:xfrm>
              <a:off x="4223880" y="4839840"/>
              <a:ext cx="662760" cy="288000"/>
            </a:xfrm>
            <a:custGeom>
              <a:avLst/>
              <a:gdLst/>
              <a:ahLst/>
              <a:cxnLst/>
              <a:rect l="l" t="t" r="r" b="b"/>
              <a:pathLst>
                <a:path w="1841" h="800" extrusionOk="0">
                  <a:moveTo>
                    <a:pt x="1841" y="800"/>
                  </a:moveTo>
                  <a:lnTo>
                    <a:pt x="400" y="800"/>
                  </a:lnTo>
                  <a:cubicBezTo>
                    <a:pt x="179" y="800"/>
                    <a:pt x="0" y="621"/>
                    <a:pt x="0" y="400"/>
                  </a:cubicBezTo>
                  <a:cubicBezTo>
                    <a:pt x="0" y="179"/>
                    <a:pt x="179" y="0"/>
                    <a:pt x="400" y="0"/>
                  </a:cubicBezTo>
                  <a:lnTo>
                    <a:pt x="1841" y="0"/>
                  </a:lnTo>
                  <a:lnTo>
                    <a:pt x="1841" y="80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1" name="Google Shape;3505;p67">
              <a:extLst>
                <a:ext uri="{FF2B5EF4-FFF2-40B4-BE49-F238E27FC236}">
                  <a16:creationId xmlns:a16="http://schemas.microsoft.com/office/drawing/2014/main" id="{9D713012-238A-E603-1006-23EB382AA19F}"/>
                </a:ext>
              </a:extLst>
            </p:cNvPr>
            <p:cNvSpPr/>
            <p:nvPr/>
          </p:nvSpPr>
          <p:spPr>
            <a:xfrm>
              <a:off x="4743000" y="4839840"/>
              <a:ext cx="1176480" cy="47880"/>
            </a:xfrm>
            <a:custGeom>
              <a:avLst/>
              <a:gdLst/>
              <a:ahLst/>
              <a:cxnLst/>
              <a:rect l="l" t="t" r="r" b="b"/>
              <a:pathLst>
                <a:path w="3268" h="133" extrusionOk="0">
                  <a:moveTo>
                    <a:pt x="3201" y="133"/>
                  </a:moveTo>
                  <a:lnTo>
                    <a:pt x="0" y="133"/>
                  </a:lnTo>
                  <a:lnTo>
                    <a:pt x="0" y="0"/>
                  </a:lnTo>
                  <a:lnTo>
                    <a:pt x="3201" y="0"/>
                  </a:lnTo>
                  <a:cubicBezTo>
                    <a:pt x="3238" y="0"/>
                    <a:pt x="3268" y="30"/>
                    <a:pt x="3268" y="66"/>
                  </a:cubicBezTo>
                  <a:cubicBezTo>
                    <a:pt x="3268" y="103"/>
                    <a:pt x="3238" y="133"/>
                    <a:pt x="3201" y="133"/>
                  </a:cubicBezTo>
                  <a:close/>
                </a:path>
              </a:pathLst>
            </a:custGeom>
            <a:solidFill>
              <a:schemeClr val="dk1"/>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2" name="Google Shape;3506;p67">
              <a:extLst>
                <a:ext uri="{FF2B5EF4-FFF2-40B4-BE49-F238E27FC236}">
                  <a16:creationId xmlns:a16="http://schemas.microsoft.com/office/drawing/2014/main" id="{1F076C11-19CE-F51D-EEEF-DFE91042E8CA}"/>
                </a:ext>
              </a:extLst>
            </p:cNvPr>
            <p:cNvSpPr/>
            <p:nvPr/>
          </p:nvSpPr>
          <p:spPr>
            <a:xfrm>
              <a:off x="4743000" y="5079960"/>
              <a:ext cx="1176480" cy="47880"/>
            </a:xfrm>
            <a:custGeom>
              <a:avLst/>
              <a:gdLst/>
              <a:ahLst/>
              <a:cxnLst/>
              <a:rect l="l" t="t" r="r" b="b"/>
              <a:pathLst>
                <a:path w="3268" h="133" extrusionOk="0">
                  <a:moveTo>
                    <a:pt x="3201" y="133"/>
                  </a:moveTo>
                  <a:lnTo>
                    <a:pt x="0" y="133"/>
                  </a:lnTo>
                  <a:lnTo>
                    <a:pt x="0" y="0"/>
                  </a:lnTo>
                  <a:lnTo>
                    <a:pt x="3201" y="0"/>
                  </a:lnTo>
                  <a:cubicBezTo>
                    <a:pt x="3238" y="0"/>
                    <a:pt x="3268" y="30"/>
                    <a:pt x="3268" y="67"/>
                  </a:cubicBezTo>
                  <a:cubicBezTo>
                    <a:pt x="3268" y="104"/>
                    <a:pt x="3238" y="133"/>
                    <a:pt x="3201" y="133"/>
                  </a:cubicBezTo>
                  <a:close/>
                </a:path>
              </a:pathLst>
            </a:custGeom>
            <a:solidFill>
              <a:schemeClr val="dk1"/>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3" name="Google Shape;3507;p67">
              <a:extLst>
                <a:ext uri="{FF2B5EF4-FFF2-40B4-BE49-F238E27FC236}">
                  <a16:creationId xmlns:a16="http://schemas.microsoft.com/office/drawing/2014/main" id="{1E3D8A81-76CF-5820-E5F7-ED82C63F49A0}"/>
                </a:ext>
              </a:extLst>
            </p:cNvPr>
            <p:cNvSpPr/>
            <p:nvPr/>
          </p:nvSpPr>
          <p:spPr>
            <a:xfrm>
              <a:off x="4778280" y="4887720"/>
              <a:ext cx="1105920" cy="192240"/>
            </a:xfrm>
            <a:custGeom>
              <a:avLst/>
              <a:gdLst/>
              <a:ahLst/>
              <a:cxnLst/>
              <a:rect l="l" t="t" r="r" b="b"/>
              <a:pathLst>
                <a:path w="3072" h="534" extrusionOk="0">
                  <a:moveTo>
                    <a:pt x="3072" y="534"/>
                  </a:moveTo>
                  <a:lnTo>
                    <a:pt x="267" y="534"/>
                  </a:lnTo>
                  <a:cubicBezTo>
                    <a:pt x="119" y="534"/>
                    <a:pt x="0" y="415"/>
                    <a:pt x="0" y="267"/>
                  </a:cubicBezTo>
                  <a:cubicBezTo>
                    <a:pt x="0" y="120"/>
                    <a:pt x="119" y="0"/>
                    <a:pt x="267" y="0"/>
                  </a:cubicBezTo>
                  <a:lnTo>
                    <a:pt x="3072" y="0"/>
                  </a:lnTo>
                  <a:cubicBezTo>
                    <a:pt x="2997" y="178"/>
                    <a:pt x="2997" y="356"/>
                    <a:pt x="3072" y="534"/>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4" name="Google Shape;3508;p67">
              <a:extLst>
                <a:ext uri="{FF2B5EF4-FFF2-40B4-BE49-F238E27FC236}">
                  <a16:creationId xmlns:a16="http://schemas.microsoft.com/office/drawing/2014/main" id="{07C8FBA1-32B9-3E91-278A-30E7789B577C}"/>
                </a:ext>
              </a:extLst>
            </p:cNvPr>
            <p:cNvSpPr/>
            <p:nvPr/>
          </p:nvSpPr>
          <p:spPr>
            <a:xfrm>
              <a:off x="4223880" y="4839840"/>
              <a:ext cx="565200" cy="288000"/>
            </a:xfrm>
            <a:custGeom>
              <a:avLst/>
              <a:gdLst/>
              <a:ahLst/>
              <a:cxnLst/>
              <a:rect l="l" t="t" r="r" b="b"/>
              <a:pathLst>
                <a:path w="1570" h="800" extrusionOk="0">
                  <a:moveTo>
                    <a:pt x="1540" y="800"/>
                  </a:moveTo>
                  <a:lnTo>
                    <a:pt x="396" y="800"/>
                  </a:lnTo>
                  <a:cubicBezTo>
                    <a:pt x="177" y="800"/>
                    <a:pt x="0" y="623"/>
                    <a:pt x="0" y="404"/>
                  </a:cubicBezTo>
                  <a:lnTo>
                    <a:pt x="0" y="404"/>
                  </a:lnTo>
                  <a:cubicBezTo>
                    <a:pt x="0" y="181"/>
                    <a:pt x="181" y="0"/>
                    <a:pt x="404" y="0"/>
                  </a:cubicBezTo>
                  <a:lnTo>
                    <a:pt x="1570" y="0"/>
                  </a:lnTo>
                  <a:cubicBezTo>
                    <a:pt x="1280" y="176"/>
                    <a:pt x="1302" y="596"/>
                    <a:pt x="1540" y="80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5" name="Google Shape;3509;p67">
              <a:extLst>
                <a:ext uri="{FF2B5EF4-FFF2-40B4-BE49-F238E27FC236}">
                  <a16:creationId xmlns:a16="http://schemas.microsoft.com/office/drawing/2014/main" id="{5B13BBF7-8EFD-F11E-33F3-37388FD13874}"/>
                </a:ext>
              </a:extLst>
            </p:cNvPr>
            <p:cNvSpPr/>
            <p:nvPr/>
          </p:nvSpPr>
          <p:spPr>
            <a:xfrm>
              <a:off x="4835520" y="4991400"/>
              <a:ext cx="925920" cy="2880"/>
            </a:xfrm>
            <a:custGeom>
              <a:avLst/>
              <a:gdLst/>
              <a:ahLst/>
              <a:cxnLst/>
              <a:rect l="l" t="t" r="r" b="b"/>
              <a:pathLst>
                <a:path w="2572" h="8" extrusionOk="0">
                  <a:moveTo>
                    <a:pt x="2572" y="4"/>
                  </a:moveTo>
                  <a:cubicBezTo>
                    <a:pt x="2572" y="6"/>
                    <a:pt x="1996" y="8"/>
                    <a:pt x="1286" y="8"/>
                  </a:cubicBezTo>
                  <a:cubicBezTo>
                    <a:pt x="575" y="8"/>
                    <a:pt x="0" y="6"/>
                    <a:pt x="0" y="4"/>
                  </a:cubicBezTo>
                  <a:cubicBezTo>
                    <a:pt x="0" y="2"/>
                    <a:pt x="575" y="0"/>
                    <a:pt x="1286" y="0"/>
                  </a:cubicBezTo>
                  <a:cubicBezTo>
                    <a:pt x="1996" y="0"/>
                    <a:pt x="2572" y="2"/>
                    <a:pt x="2572"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6" name="Google Shape;3510;p67">
              <a:extLst>
                <a:ext uri="{FF2B5EF4-FFF2-40B4-BE49-F238E27FC236}">
                  <a16:creationId xmlns:a16="http://schemas.microsoft.com/office/drawing/2014/main" id="{F382FDC2-68BE-2452-C37D-FC792B3A1E03}"/>
                </a:ext>
              </a:extLst>
            </p:cNvPr>
            <p:cNvSpPr/>
            <p:nvPr/>
          </p:nvSpPr>
          <p:spPr>
            <a:xfrm>
              <a:off x="4930920" y="5034240"/>
              <a:ext cx="925920" cy="2520"/>
            </a:xfrm>
            <a:custGeom>
              <a:avLst/>
              <a:gdLst/>
              <a:ahLst/>
              <a:cxnLst/>
              <a:rect l="l" t="t" r="r" b="b"/>
              <a:pathLst>
                <a:path w="2572" h="7" extrusionOk="0">
                  <a:moveTo>
                    <a:pt x="2572" y="4"/>
                  </a:moveTo>
                  <a:cubicBezTo>
                    <a:pt x="2572" y="6"/>
                    <a:pt x="1996" y="7"/>
                    <a:pt x="1286" y="7"/>
                  </a:cubicBezTo>
                  <a:cubicBezTo>
                    <a:pt x="575" y="7"/>
                    <a:pt x="0" y="6"/>
                    <a:pt x="0" y="4"/>
                  </a:cubicBezTo>
                  <a:cubicBezTo>
                    <a:pt x="0" y="2"/>
                    <a:pt x="575" y="0"/>
                    <a:pt x="1286" y="0"/>
                  </a:cubicBezTo>
                  <a:cubicBezTo>
                    <a:pt x="1996" y="0"/>
                    <a:pt x="2572" y="2"/>
                    <a:pt x="2572"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7" name="Google Shape;3511;p67">
              <a:extLst>
                <a:ext uri="{FF2B5EF4-FFF2-40B4-BE49-F238E27FC236}">
                  <a16:creationId xmlns:a16="http://schemas.microsoft.com/office/drawing/2014/main" id="{BA3C4815-E286-805F-DD9D-F4645F6E596E}"/>
                </a:ext>
              </a:extLst>
            </p:cNvPr>
            <p:cNvSpPr/>
            <p:nvPr/>
          </p:nvSpPr>
          <p:spPr>
            <a:xfrm>
              <a:off x="4902840" y="4951800"/>
              <a:ext cx="925920" cy="2520"/>
            </a:xfrm>
            <a:custGeom>
              <a:avLst/>
              <a:gdLst/>
              <a:ahLst/>
              <a:cxnLst/>
              <a:rect l="l" t="t" r="r" b="b"/>
              <a:pathLst>
                <a:path w="2572" h="7" extrusionOk="0">
                  <a:moveTo>
                    <a:pt x="2572" y="4"/>
                  </a:moveTo>
                  <a:cubicBezTo>
                    <a:pt x="2572" y="6"/>
                    <a:pt x="1996" y="7"/>
                    <a:pt x="1286" y="7"/>
                  </a:cubicBezTo>
                  <a:cubicBezTo>
                    <a:pt x="575" y="7"/>
                    <a:pt x="0" y="6"/>
                    <a:pt x="0" y="4"/>
                  </a:cubicBezTo>
                  <a:cubicBezTo>
                    <a:pt x="0" y="2"/>
                    <a:pt x="575" y="0"/>
                    <a:pt x="1286" y="0"/>
                  </a:cubicBezTo>
                  <a:cubicBezTo>
                    <a:pt x="1996" y="0"/>
                    <a:pt x="2572" y="2"/>
                    <a:pt x="2572"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8" name="Google Shape;3512;p67">
              <a:extLst>
                <a:ext uri="{FF2B5EF4-FFF2-40B4-BE49-F238E27FC236}">
                  <a16:creationId xmlns:a16="http://schemas.microsoft.com/office/drawing/2014/main" id="{7A9CBABF-BEB4-9F43-7F84-E598DF93367F}"/>
                </a:ext>
              </a:extLst>
            </p:cNvPr>
            <p:cNvSpPr/>
            <p:nvPr/>
          </p:nvSpPr>
          <p:spPr>
            <a:xfrm>
              <a:off x="4332950" y="5106245"/>
              <a:ext cx="394574" cy="2880"/>
            </a:xfrm>
            <a:custGeom>
              <a:avLst/>
              <a:gdLst/>
              <a:ahLst/>
              <a:cxnLst/>
              <a:rect l="l" t="t" r="r" b="b"/>
              <a:pathLst>
                <a:path w="1205" h="8" extrusionOk="0">
                  <a:moveTo>
                    <a:pt x="1205" y="4"/>
                  </a:moveTo>
                  <a:cubicBezTo>
                    <a:pt x="1205" y="6"/>
                    <a:pt x="935" y="8"/>
                    <a:pt x="602" y="8"/>
                  </a:cubicBezTo>
                  <a:cubicBezTo>
                    <a:pt x="270" y="8"/>
                    <a:pt x="0" y="6"/>
                    <a:pt x="0" y="4"/>
                  </a:cubicBezTo>
                  <a:cubicBezTo>
                    <a:pt x="0" y="2"/>
                    <a:pt x="270" y="0"/>
                    <a:pt x="602" y="0"/>
                  </a:cubicBezTo>
                  <a:cubicBezTo>
                    <a:pt x="935" y="0"/>
                    <a:pt x="1205" y="2"/>
                    <a:pt x="1205"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9" name="Google Shape;3513;p67">
              <a:extLst>
                <a:ext uri="{FF2B5EF4-FFF2-40B4-BE49-F238E27FC236}">
                  <a16:creationId xmlns:a16="http://schemas.microsoft.com/office/drawing/2014/main" id="{DE056A8C-BC37-E459-AEF7-7B00D246C94D}"/>
                </a:ext>
              </a:extLst>
            </p:cNvPr>
            <p:cNvSpPr/>
            <p:nvPr/>
          </p:nvSpPr>
          <p:spPr>
            <a:xfrm>
              <a:off x="4332950" y="4862525"/>
              <a:ext cx="394574" cy="2520"/>
            </a:xfrm>
            <a:custGeom>
              <a:avLst/>
              <a:gdLst/>
              <a:ahLst/>
              <a:cxnLst/>
              <a:rect l="l" t="t" r="r" b="b"/>
              <a:pathLst>
                <a:path w="1205" h="7" extrusionOk="0">
                  <a:moveTo>
                    <a:pt x="1205" y="3"/>
                  </a:moveTo>
                  <a:cubicBezTo>
                    <a:pt x="1205" y="5"/>
                    <a:pt x="935" y="7"/>
                    <a:pt x="602" y="7"/>
                  </a:cubicBezTo>
                  <a:cubicBezTo>
                    <a:pt x="270" y="7"/>
                    <a:pt x="0" y="5"/>
                    <a:pt x="0" y="3"/>
                  </a:cubicBezTo>
                  <a:cubicBezTo>
                    <a:pt x="0" y="1"/>
                    <a:pt x="270" y="0"/>
                    <a:pt x="602" y="0"/>
                  </a:cubicBezTo>
                  <a:cubicBezTo>
                    <a:pt x="935" y="0"/>
                    <a:pt x="1205" y="1"/>
                    <a:pt x="1205"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0" name="Google Shape;3514;p67">
              <a:extLst>
                <a:ext uri="{FF2B5EF4-FFF2-40B4-BE49-F238E27FC236}">
                  <a16:creationId xmlns:a16="http://schemas.microsoft.com/office/drawing/2014/main" id="{6E22B18C-242C-36D6-2961-6B5520C64C7D}"/>
                </a:ext>
              </a:extLst>
            </p:cNvPr>
            <p:cNvSpPr/>
            <p:nvPr/>
          </p:nvSpPr>
          <p:spPr>
            <a:xfrm>
              <a:off x="4520160" y="4676040"/>
              <a:ext cx="538200" cy="164880"/>
            </a:xfrm>
            <a:custGeom>
              <a:avLst/>
              <a:gdLst/>
              <a:ahLst/>
              <a:cxnLst/>
              <a:rect l="l" t="t" r="r" b="b"/>
              <a:pathLst>
                <a:path w="1495" h="458" extrusionOk="0">
                  <a:moveTo>
                    <a:pt x="1495" y="458"/>
                  </a:moveTo>
                  <a:lnTo>
                    <a:pt x="229" y="458"/>
                  </a:lnTo>
                  <a:cubicBezTo>
                    <a:pt x="103" y="458"/>
                    <a:pt x="0" y="355"/>
                    <a:pt x="0" y="229"/>
                  </a:cubicBezTo>
                  <a:cubicBezTo>
                    <a:pt x="0" y="102"/>
                    <a:pt x="103" y="0"/>
                    <a:pt x="229" y="0"/>
                  </a:cubicBezTo>
                  <a:lnTo>
                    <a:pt x="1495" y="0"/>
                  </a:lnTo>
                  <a:lnTo>
                    <a:pt x="1495" y="45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1" name="Google Shape;3515;p67">
              <a:extLst>
                <a:ext uri="{FF2B5EF4-FFF2-40B4-BE49-F238E27FC236}">
                  <a16:creationId xmlns:a16="http://schemas.microsoft.com/office/drawing/2014/main" id="{DE914712-084F-AD9D-24AD-4B72F59B9B31}"/>
                </a:ext>
              </a:extLst>
            </p:cNvPr>
            <p:cNvSpPr/>
            <p:nvPr/>
          </p:nvSpPr>
          <p:spPr>
            <a:xfrm>
              <a:off x="4942080" y="4676040"/>
              <a:ext cx="955800" cy="38880"/>
            </a:xfrm>
            <a:custGeom>
              <a:avLst/>
              <a:gdLst/>
              <a:ahLst/>
              <a:cxnLst/>
              <a:rect l="l" t="t" r="r" b="b"/>
              <a:pathLst>
                <a:path w="2655" h="108" extrusionOk="0">
                  <a:moveTo>
                    <a:pt x="2601" y="108"/>
                  </a:moveTo>
                  <a:lnTo>
                    <a:pt x="0" y="108"/>
                  </a:lnTo>
                  <a:lnTo>
                    <a:pt x="0" y="0"/>
                  </a:lnTo>
                  <a:lnTo>
                    <a:pt x="2601" y="0"/>
                  </a:lnTo>
                  <a:cubicBezTo>
                    <a:pt x="2630" y="0"/>
                    <a:pt x="2655" y="24"/>
                    <a:pt x="2655" y="54"/>
                  </a:cubicBezTo>
                  <a:cubicBezTo>
                    <a:pt x="2655" y="84"/>
                    <a:pt x="2630" y="108"/>
                    <a:pt x="2601" y="10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2" name="Google Shape;3516;p67">
              <a:extLst>
                <a:ext uri="{FF2B5EF4-FFF2-40B4-BE49-F238E27FC236}">
                  <a16:creationId xmlns:a16="http://schemas.microsoft.com/office/drawing/2014/main" id="{291962F1-9B11-7362-6774-BF8769ACD016}"/>
                </a:ext>
              </a:extLst>
            </p:cNvPr>
            <p:cNvSpPr/>
            <p:nvPr/>
          </p:nvSpPr>
          <p:spPr>
            <a:xfrm>
              <a:off x="4942080" y="4802040"/>
              <a:ext cx="955800" cy="38880"/>
            </a:xfrm>
            <a:custGeom>
              <a:avLst/>
              <a:gdLst/>
              <a:ahLst/>
              <a:cxnLst/>
              <a:rect l="l" t="t" r="r" b="b"/>
              <a:pathLst>
                <a:path w="2655" h="108" extrusionOk="0">
                  <a:moveTo>
                    <a:pt x="2601" y="108"/>
                  </a:moveTo>
                  <a:lnTo>
                    <a:pt x="0" y="108"/>
                  </a:lnTo>
                  <a:lnTo>
                    <a:pt x="0" y="0"/>
                  </a:lnTo>
                  <a:lnTo>
                    <a:pt x="2601" y="0"/>
                  </a:lnTo>
                  <a:cubicBezTo>
                    <a:pt x="2630" y="0"/>
                    <a:pt x="2655" y="24"/>
                    <a:pt x="2655" y="54"/>
                  </a:cubicBezTo>
                  <a:cubicBezTo>
                    <a:pt x="2655" y="84"/>
                    <a:pt x="2630" y="108"/>
                    <a:pt x="2601" y="10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3" name="Google Shape;3517;p67">
              <a:extLst>
                <a:ext uri="{FF2B5EF4-FFF2-40B4-BE49-F238E27FC236}">
                  <a16:creationId xmlns:a16="http://schemas.microsoft.com/office/drawing/2014/main" id="{A03F963D-CDAC-BA8C-6C81-496728182EF3}"/>
                </a:ext>
              </a:extLst>
            </p:cNvPr>
            <p:cNvSpPr/>
            <p:nvPr/>
          </p:nvSpPr>
          <p:spPr>
            <a:xfrm>
              <a:off x="4970520" y="4714920"/>
              <a:ext cx="898560" cy="87120"/>
            </a:xfrm>
            <a:custGeom>
              <a:avLst/>
              <a:gdLst/>
              <a:ahLst/>
              <a:cxnLst/>
              <a:rect l="l" t="t" r="r" b="b"/>
              <a:pathLst>
                <a:path w="2496" h="242" extrusionOk="0">
                  <a:moveTo>
                    <a:pt x="2496" y="242"/>
                  </a:moveTo>
                  <a:lnTo>
                    <a:pt x="121" y="242"/>
                  </a:lnTo>
                  <a:cubicBezTo>
                    <a:pt x="54" y="242"/>
                    <a:pt x="0" y="188"/>
                    <a:pt x="0" y="121"/>
                  </a:cubicBezTo>
                  <a:cubicBezTo>
                    <a:pt x="0" y="54"/>
                    <a:pt x="54" y="0"/>
                    <a:pt x="121" y="0"/>
                  </a:cubicBezTo>
                  <a:lnTo>
                    <a:pt x="2496" y="0"/>
                  </a:lnTo>
                  <a:cubicBezTo>
                    <a:pt x="2435" y="80"/>
                    <a:pt x="2435" y="161"/>
                    <a:pt x="2496" y="242"/>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4" name="Google Shape;3518;p67">
              <a:extLst>
                <a:ext uri="{FF2B5EF4-FFF2-40B4-BE49-F238E27FC236}">
                  <a16:creationId xmlns:a16="http://schemas.microsoft.com/office/drawing/2014/main" id="{958FE895-0D94-5E0C-76B1-5E3C24BA94F4}"/>
                </a:ext>
              </a:extLst>
            </p:cNvPr>
            <p:cNvSpPr/>
            <p:nvPr/>
          </p:nvSpPr>
          <p:spPr>
            <a:xfrm>
              <a:off x="4520160" y="4676040"/>
              <a:ext cx="459360" cy="164880"/>
            </a:xfrm>
            <a:custGeom>
              <a:avLst/>
              <a:gdLst/>
              <a:ahLst/>
              <a:cxnLst/>
              <a:rect l="l" t="t" r="r" b="b"/>
              <a:pathLst>
                <a:path w="1276" h="458" extrusionOk="0">
                  <a:moveTo>
                    <a:pt x="1251" y="458"/>
                  </a:moveTo>
                  <a:lnTo>
                    <a:pt x="227" y="458"/>
                  </a:lnTo>
                  <a:cubicBezTo>
                    <a:pt x="102" y="458"/>
                    <a:pt x="0" y="356"/>
                    <a:pt x="0" y="231"/>
                  </a:cubicBezTo>
                  <a:cubicBezTo>
                    <a:pt x="0" y="103"/>
                    <a:pt x="104" y="0"/>
                    <a:pt x="231" y="0"/>
                  </a:cubicBezTo>
                  <a:lnTo>
                    <a:pt x="1276" y="0"/>
                  </a:lnTo>
                  <a:cubicBezTo>
                    <a:pt x="1040" y="100"/>
                    <a:pt x="1058" y="341"/>
                    <a:pt x="1251" y="458"/>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5" name="Google Shape;3519;p67">
              <a:extLst>
                <a:ext uri="{FF2B5EF4-FFF2-40B4-BE49-F238E27FC236}">
                  <a16:creationId xmlns:a16="http://schemas.microsoft.com/office/drawing/2014/main" id="{DAE3AC0E-820C-A132-4A12-4AFFB8843664}"/>
                </a:ext>
              </a:extLst>
            </p:cNvPr>
            <p:cNvSpPr/>
            <p:nvPr/>
          </p:nvSpPr>
          <p:spPr>
            <a:xfrm>
              <a:off x="5017320" y="4750200"/>
              <a:ext cx="752040" cy="2520"/>
            </a:xfrm>
            <a:custGeom>
              <a:avLst/>
              <a:gdLst/>
              <a:ahLst/>
              <a:cxnLst/>
              <a:rect l="l" t="t" r="r" b="b"/>
              <a:pathLst>
                <a:path w="2089" h="7" extrusionOk="0">
                  <a:moveTo>
                    <a:pt x="2089" y="4"/>
                  </a:moveTo>
                  <a:cubicBezTo>
                    <a:pt x="2089" y="6"/>
                    <a:pt x="1621" y="7"/>
                    <a:pt x="1044" y="7"/>
                  </a:cubicBezTo>
                  <a:cubicBezTo>
                    <a:pt x="467" y="7"/>
                    <a:pt x="0" y="6"/>
                    <a:pt x="0" y="4"/>
                  </a:cubicBezTo>
                  <a:cubicBezTo>
                    <a:pt x="0" y="2"/>
                    <a:pt x="467" y="0"/>
                    <a:pt x="1044" y="0"/>
                  </a:cubicBezTo>
                  <a:cubicBezTo>
                    <a:pt x="1621" y="0"/>
                    <a:pt x="2089" y="2"/>
                    <a:pt x="2089"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6" name="Google Shape;3520;p67">
              <a:extLst>
                <a:ext uri="{FF2B5EF4-FFF2-40B4-BE49-F238E27FC236}">
                  <a16:creationId xmlns:a16="http://schemas.microsoft.com/office/drawing/2014/main" id="{3712A727-A1C9-E2F5-1DAE-064A5E026573}"/>
                </a:ext>
              </a:extLst>
            </p:cNvPr>
            <p:cNvSpPr/>
            <p:nvPr/>
          </p:nvSpPr>
          <p:spPr>
            <a:xfrm>
              <a:off x="5094360" y="4773600"/>
              <a:ext cx="752400" cy="2880"/>
            </a:xfrm>
            <a:custGeom>
              <a:avLst/>
              <a:gdLst/>
              <a:ahLst/>
              <a:cxnLst/>
              <a:rect l="l" t="t" r="r" b="b"/>
              <a:pathLst>
                <a:path w="2090" h="8" extrusionOk="0">
                  <a:moveTo>
                    <a:pt x="2090" y="4"/>
                  </a:moveTo>
                  <a:cubicBezTo>
                    <a:pt x="2090" y="6"/>
                    <a:pt x="1622" y="8"/>
                    <a:pt x="1045" y="8"/>
                  </a:cubicBezTo>
                  <a:cubicBezTo>
                    <a:pt x="468" y="8"/>
                    <a:pt x="0" y="6"/>
                    <a:pt x="0" y="4"/>
                  </a:cubicBezTo>
                  <a:cubicBezTo>
                    <a:pt x="0" y="2"/>
                    <a:pt x="468" y="0"/>
                    <a:pt x="1045" y="0"/>
                  </a:cubicBezTo>
                  <a:cubicBezTo>
                    <a:pt x="1622" y="0"/>
                    <a:pt x="2090" y="2"/>
                    <a:pt x="2090"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7" name="Google Shape;3521;p67">
              <a:extLst>
                <a:ext uri="{FF2B5EF4-FFF2-40B4-BE49-F238E27FC236}">
                  <a16:creationId xmlns:a16="http://schemas.microsoft.com/office/drawing/2014/main" id="{53C4B035-BFDC-E5D3-F3C4-1B802544676D}"/>
                </a:ext>
              </a:extLst>
            </p:cNvPr>
            <p:cNvSpPr/>
            <p:nvPr/>
          </p:nvSpPr>
          <p:spPr>
            <a:xfrm>
              <a:off x="4593250" y="4823280"/>
              <a:ext cx="335875" cy="2520"/>
            </a:xfrm>
            <a:custGeom>
              <a:avLst/>
              <a:gdLst/>
              <a:ahLst/>
              <a:cxnLst/>
              <a:rect l="l" t="t" r="r" b="b"/>
              <a:pathLst>
                <a:path w="978" h="7" extrusionOk="0">
                  <a:moveTo>
                    <a:pt x="978" y="3"/>
                  </a:moveTo>
                  <a:cubicBezTo>
                    <a:pt x="978" y="5"/>
                    <a:pt x="759" y="7"/>
                    <a:pt x="489" y="7"/>
                  </a:cubicBezTo>
                  <a:cubicBezTo>
                    <a:pt x="219" y="7"/>
                    <a:pt x="0" y="5"/>
                    <a:pt x="0" y="3"/>
                  </a:cubicBezTo>
                  <a:cubicBezTo>
                    <a:pt x="0" y="1"/>
                    <a:pt x="219" y="0"/>
                    <a:pt x="489" y="0"/>
                  </a:cubicBezTo>
                  <a:cubicBezTo>
                    <a:pt x="759" y="0"/>
                    <a:pt x="978" y="1"/>
                    <a:pt x="978"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8" name="Google Shape;3522;p67">
              <a:extLst>
                <a:ext uri="{FF2B5EF4-FFF2-40B4-BE49-F238E27FC236}">
                  <a16:creationId xmlns:a16="http://schemas.microsoft.com/office/drawing/2014/main" id="{F8964ED8-6C2D-0336-1CF8-A7EBB32A89B2}"/>
                </a:ext>
              </a:extLst>
            </p:cNvPr>
            <p:cNvSpPr/>
            <p:nvPr/>
          </p:nvSpPr>
          <p:spPr>
            <a:xfrm>
              <a:off x="4593250" y="4694050"/>
              <a:ext cx="335875" cy="2520"/>
            </a:xfrm>
            <a:custGeom>
              <a:avLst/>
              <a:gdLst/>
              <a:ahLst/>
              <a:cxnLst/>
              <a:rect l="l" t="t" r="r" b="b"/>
              <a:pathLst>
                <a:path w="978" h="7" extrusionOk="0">
                  <a:moveTo>
                    <a:pt x="978" y="4"/>
                  </a:moveTo>
                  <a:cubicBezTo>
                    <a:pt x="978" y="6"/>
                    <a:pt x="759" y="7"/>
                    <a:pt x="489" y="7"/>
                  </a:cubicBezTo>
                  <a:cubicBezTo>
                    <a:pt x="219" y="7"/>
                    <a:pt x="0" y="6"/>
                    <a:pt x="0" y="4"/>
                  </a:cubicBezTo>
                  <a:cubicBezTo>
                    <a:pt x="0" y="2"/>
                    <a:pt x="219" y="0"/>
                    <a:pt x="489" y="0"/>
                  </a:cubicBezTo>
                  <a:cubicBezTo>
                    <a:pt x="759" y="0"/>
                    <a:pt x="978" y="2"/>
                    <a:pt x="978"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9" name="Google Shape;3523;p67">
              <a:extLst>
                <a:ext uri="{FF2B5EF4-FFF2-40B4-BE49-F238E27FC236}">
                  <a16:creationId xmlns:a16="http://schemas.microsoft.com/office/drawing/2014/main" id="{D7A9A830-C669-28D6-BF5E-7CB95F425243}"/>
                </a:ext>
              </a:extLst>
            </p:cNvPr>
            <p:cNvSpPr/>
            <p:nvPr/>
          </p:nvSpPr>
          <p:spPr>
            <a:xfrm>
              <a:off x="5174640" y="4531680"/>
              <a:ext cx="65520" cy="89640"/>
            </a:xfrm>
            <a:custGeom>
              <a:avLst/>
              <a:gdLst/>
              <a:ahLst/>
              <a:cxnLst/>
              <a:rect l="l" t="t" r="r" b="b"/>
              <a:pathLst>
                <a:path w="182" h="249" extrusionOk="0">
                  <a:moveTo>
                    <a:pt x="0" y="0"/>
                  </a:moveTo>
                  <a:lnTo>
                    <a:pt x="0" y="249"/>
                  </a:lnTo>
                  <a:lnTo>
                    <a:pt x="86" y="194"/>
                  </a:lnTo>
                  <a:lnTo>
                    <a:pt x="182" y="249"/>
                  </a:lnTo>
                  <a:lnTo>
                    <a:pt x="182" y="0"/>
                  </a:lnTo>
                  <a:lnTo>
                    <a:pt x="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0" name="Google Shape;3524;p67">
              <a:extLst>
                <a:ext uri="{FF2B5EF4-FFF2-40B4-BE49-F238E27FC236}">
                  <a16:creationId xmlns:a16="http://schemas.microsoft.com/office/drawing/2014/main" id="{9E0CB446-E0D2-F881-D7F6-DCD0ECB441CA}"/>
                </a:ext>
              </a:extLst>
            </p:cNvPr>
            <p:cNvSpPr/>
            <p:nvPr/>
          </p:nvSpPr>
          <p:spPr>
            <a:xfrm>
              <a:off x="7157880" y="4120200"/>
              <a:ext cx="3600" cy="360"/>
            </a:xfrm>
            <a:custGeom>
              <a:avLst/>
              <a:gdLst/>
              <a:ahLst/>
              <a:cxnLst/>
              <a:rect l="l" t="t" r="r" b="b"/>
              <a:pathLst>
                <a:path w="10" h="1" extrusionOk="0">
                  <a:moveTo>
                    <a:pt x="8" y="1"/>
                  </a:moveTo>
                  <a:cubicBezTo>
                    <a:pt x="9" y="1"/>
                    <a:pt x="9" y="0"/>
                    <a:pt x="10" y="0"/>
                  </a:cubicBezTo>
                  <a:cubicBezTo>
                    <a:pt x="7" y="0"/>
                    <a:pt x="3" y="1"/>
                    <a:pt x="0" y="1"/>
                  </a:cubicBezTo>
                  <a:lnTo>
                    <a:pt x="8" y="1"/>
                  </a:ln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1" name="Google Shape;3525;p67">
              <a:extLst>
                <a:ext uri="{FF2B5EF4-FFF2-40B4-BE49-F238E27FC236}">
                  <a16:creationId xmlns:a16="http://schemas.microsoft.com/office/drawing/2014/main" id="{3D10F0FD-F86E-AD5A-E656-F4C8EA165496}"/>
                </a:ext>
              </a:extLst>
            </p:cNvPr>
            <p:cNvSpPr/>
            <p:nvPr/>
          </p:nvSpPr>
          <p:spPr>
            <a:xfrm>
              <a:off x="8617680" y="1160640"/>
              <a:ext cx="865800" cy="865800"/>
            </a:xfrm>
            <a:custGeom>
              <a:avLst/>
              <a:gdLst/>
              <a:ahLst/>
              <a:cxnLst/>
              <a:rect l="l" t="t" r="r" b="b"/>
              <a:pathLst>
                <a:path w="2405" h="2405" extrusionOk="0">
                  <a:moveTo>
                    <a:pt x="187" y="2302"/>
                  </a:moveTo>
                  <a:lnTo>
                    <a:pt x="573" y="2227"/>
                  </a:lnTo>
                  <a:cubicBezTo>
                    <a:pt x="756" y="2340"/>
                    <a:pt x="972" y="2405"/>
                    <a:pt x="1203" y="2405"/>
                  </a:cubicBezTo>
                  <a:cubicBezTo>
                    <a:pt x="1867" y="2405"/>
                    <a:pt x="2405" y="1867"/>
                    <a:pt x="2405" y="1202"/>
                  </a:cubicBezTo>
                  <a:cubicBezTo>
                    <a:pt x="2405" y="538"/>
                    <a:pt x="1867" y="0"/>
                    <a:pt x="1202" y="0"/>
                  </a:cubicBezTo>
                  <a:cubicBezTo>
                    <a:pt x="538" y="0"/>
                    <a:pt x="0" y="538"/>
                    <a:pt x="0" y="1203"/>
                  </a:cubicBezTo>
                  <a:cubicBezTo>
                    <a:pt x="0" y="1480"/>
                    <a:pt x="94" y="1735"/>
                    <a:pt x="252" y="1939"/>
                  </a:cubicBezTo>
                  <a:lnTo>
                    <a:pt x="251" y="1938"/>
                  </a:lnTo>
                  <a:lnTo>
                    <a:pt x="187" y="230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2" name="Google Shape;3526;p67">
              <a:extLst>
                <a:ext uri="{FF2B5EF4-FFF2-40B4-BE49-F238E27FC236}">
                  <a16:creationId xmlns:a16="http://schemas.microsoft.com/office/drawing/2014/main" id="{AE7CD507-ADBA-33A9-F374-4255AB1E5EB9}"/>
                </a:ext>
              </a:extLst>
            </p:cNvPr>
            <p:cNvSpPr/>
            <p:nvPr/>
          </p:nvSpPr>
          <p:spPr>
            <a:xfrm>
              <a:off x="8615160" y="1157760"/>
              <a:ext cx="871560" cy="870840"/>
            </a:xfrm>
            <a:custGeom>
              <a:avLst/>
              <a:gdLst/>
              <a:ahLst/>
              <a:cxnLst/>
              <a:rect l="l" t="t" r="r" b="b"/>
              <a:pathLst>
                <a:path w="2421" h="2419" extrusionOk="0">
                  <a:moveTo>
                    <a:pt x="194" y="2310"/>
                  </a:moveTo>
                  <a:cubicBezTo>
                    <a:pt x="194" y="2310"/>
                    <a:pt x="195" y="2302"/>
                    <a:pt x="197" y="2287"/>
                  </a:cubicBezTo>
                  <a:cubicBezTo>
                    <a:pt x="200" y="2271"/>
                    <a:pt x="204" y="2248"/>
                    <a:pt x="209" y="2218"/>
                  </a:cubicBezTo>
                  <a:cubicBezTo>
                    <a:pt x="219" y="2155"/>
                    <a:pt x="234" y="2064"/>
                    <a:pt x="254" y="1946"/>
                  </a:cubicBezTo>
                  <a:cubicBezTo>
                    <a:pt x="255" y="1943"/>
                    <a:pt x="257" y="1942"/>
                    <a:pt x="259" y="1942"/>
                  </a:cubicBezTo>
                  <a:lnTo>
                    <a:pt x="260" y="1943"/>
                  </a:lnTo>
                  <a:lnTo>
                    <a:pt x="261" y="1944"/>
                  </a:lnTo>
                  <a:lnTo>
                    <a:pt x="256" y="1949"/>
                  </a:lnTo>
                  <a:cubicBezTo>
                    <a:pt x="161" y="1828"/>
                    <a:pt x="57" y="1647"/>
                    <a:pt x="17" y="1408"/>
                  </a:cubicBezTo>
                  <a:cubicBezTo>
                    <a:pt x="7" y="1349"/>
                    <a:pt x="1" y="1286"/>
                    <a:pt x="0" y="1221"/>
                  </a:cubicBezTo>
                  <a:cubicBezTo>
                    <a:pt x="3" y="1156"/>
                    <a:pt x="3" y="1089"/>
                    <a:pt x="16" y="1020"/>
                  </a:cubicBezTo>
                  <a:cubicBezTo>
                    <a:pt x="37" y="883"/>
                    <a:pt x="84" y="741"/>
                    <a:pt x="162" y="606"/>
                  </a:cubicBezTo>
                  <a:cubicBezTo>
                    <a:pt x="239" y="471"/>
                    <a:pt x="347" y="345"/>
                    <a:pt x="483" y="243"/>
                  </a:cubicBezTo>
                  <a:cubicBezTo>
                    <a:pt x="618" y="141"/>
                    <a:pt x="781" y="63"/>
                    <a:pt x="959" y="25"/>
                  </a:cubicBezTo>
                  <a:cubicBezTo>
                    <a:pt x="1137" y="-13"/>
                    <a:pt x="1329" y="-9"/>
                    <a:pt x="1515" y="39"/>
                  </a:cubicBezTo>
                  <a:cubicBezTo>
                    <a:pt x="1609" y="61"/>
                    <a:pt x="1698" y="100"/>
                    <a:pt x="1786" y="144"/>
                  </a:cubicBezTo>
                  <a:cubicBezTo>
                    <a:pt x="1870" y="194"/>
                    <a:pt x="1954" y="248"/>
                    <a:pt x="2027" y="317"/>
                  </a:cubicBezTo>
                  <a:cubicBezTo>
                    <a:pt x="2101" y="383"/>
                    <a:pt x="2162" y="460"/>
                    <a:pt x="2218" y="539"/>
                  </a:cubicBezTo>
                  <a:lnTo>
                    <a:pt x="2256" y="601"/>
                  </a:lnTo>
                  <a:lnTo>
                    <a:pt x="2275" y="632"/>
                  </a:lnTo>
                  <a:lnTo>
                    <a:pt x="2290" y="665"/>
                  </a:lnTo>
                  <a:cubicBezTo>
                    <a:pt x="2301" y="686"/>
                    <a:pt x="2311" y="708"/>
                    <a:pt x="2322" y="729"/>
                  </a:cubicBezTo>
                  <a:cubicBezTo>
                    <a:pt x="2332" y="751"/>
                    <a:pt x="2339" y="774"/>
                    <a:pt x="2347" y="796"/>
                  </a:cubicBezTo>
                  <a:cubicBezTo>
                    <a:pt x="2412" y="975"/>
                    <a:pt x="2434" y="1164"/>
                    <a:pt x="2413" y="1343"/>
                  </a:cubicBezTo>
                  <a:cubicBezTo>
                    <a:pt x="2393" y="1522"/>
                    <a:pt x="2333" y="1691"/>
                    <a:pt x="2246" y="1834"/>
                  </a:cubicBezTo>
                  <a:cubicBezTo>
                    <a:pt x="2159" y="1978"/>
                    <a:pt x="2046" y="2098"/>
                    <a:pt x="1921" y="2188"/>
                  </a:cubicBezTo>
                  <a:cubicBezTo>
                    <a:pt x="1796" y="2279"/>
                    <a:pt x="1660" y="2341"/>
                    <a:pt x="1527" y="2377"/>
                  </a:cubicBezTo>
                  <a:cubicBezTo>
                    <a:pt x="1460" y="2396"/>
                    <a:pt x="1394" y="2405"/>
                    <a:pt x="1330" y="2414"/>
                  </a:cubicBezTo>
                  <a:cubicBezTo>
                    <a:pt x="1265" y="2416"/>
                    <a:pt x="1203" y="2422"/>
                    <a:pt x="1143" y="2417"/>
                  </a:cubicBezTo>
                  <a:cubicBezTo>
                    <a:pt x="901" y="2403"/>
                    <a:pt x="709" y="2321"/>
                    <a:pt x="578" y="2238"/>
                  </a:cubicBezTo>
                  <a:lnTo>
                    <a:pt x="580" y="2239"/>
                  </a:lnTo>
                  <a:cubicBezTo>
                    <a:pt x="454" y="2262"/>
                    <a:pt x="358" y="2280"/>
                    <a:pt x="291" y="2293"/>
                  </a:cubicBezTo>
                  <a:cubicBezTo>
                    <a:pt x="260" y="2298"/>
                    <a:pt x="235" y="2303"/>
                    <a:pt x="218" y="2306"/>
                  </a:cubicBezTo>
                  <a:cubicBezTo>
                    <a:pt x="202" y="2309"/>
                    <a:pt x="194" y="2310"/>
                    <a:pt x="194" y="2310"/>
                  </a:cubicBezTo>
                  <a:cubicBezTo>
                    <a:pt x="194" y="2310"/>
                    <a:pt x="203" y="2308"/>
                    <a:pt x="219" y="2304"/>
                  </a:cubicBezTo>
                  <a:cubicBezTo>
                    <a:pt x="237" y="2301"/>
                    <a:pt x="261" y="2296"/>
                    <a:pt x="293" y="2289"/>
                  </a:cubicBezTo>
                  <a:cubicBezTo>
                    <a:pt x="359" y="2276"/>
                    <a:pt x="454" y="2256"/>
                    <a:pt x="579" y="2231"/>
                  </a:cubicBezTo>
                  <a:cubicBezTo>
                    <a:pt x="580" y="2231"/>
                    <a:pt x="581" y="2231"/>
                    <a:pt x="582" y="2232"/>
                  </a:cubicBezTo>
                  <a:cubicBezTo>
                    <a:pt x="713" y="2312"/>
                    <a:pt x="904" y="2393"/>
                    <a:pt x="1143" y="2405"/>
                  </a:cubicBezTo>
                  <a:cubicBezTo>
                    <a:pt x="1203" y="2409"/>
                    <a:pt x="1264" y="2404"/>
                    <a:pt x="1328" y="2401"/>
                  </a:cubicBezTo>
                  <a:cubicBezTo>
                    <a:pt x="1392" y="2391"/>
                    <a:pt x="1458" y="2383"/>
                    <a:pt x="1523" y="2363"/>
                  </a:cubicBezTo>
                  <a:cubicBezTo>
                    <a:pt x="1655" y="2327"/>
                    <a:pt x="1789" y="2266"/>
                    <a:pt x="1912" y="2176"/>
                  </a:cubicBezTo>
                  <a:cubicBezTo>
                    <a:pt x="2035" y="2086"/>
                    <a:pt x="2146" y="1968"/>
                    <a:pt x="2232" y="1826"/>
                  </a:cubicBezTo>
                  <a:cubicBezTo>
                    <a:pt x="2317" y="1684"/>
                    <a:pt x="2376" y="1518"/>
                    <a:pt x="2396" y="1341"/>
                  </a:cubicBezTo>
                  <a:cubicBezTo>
                    <a:pt x="2416" y="1165"/>
                    <a:pt x="2394" y="978"/>
                    <a:pt x="2330" y="802"/>
                  </a:cubicBezTo>
                  <a:cubicBezTo>
                    <a:pt x="2322" y="781"/>
                    <a:pt x="2315" y="758"/>
                    <a:pt x="2305" y="737"/>
                  </a:cubicBezTo>
                  <a:lnTo>
                    <a:pt x="2274" y="673"/>
                  </a:lnTo>
                  <a:lnTo>
                    <a:pt x="2259" y="641"/>
                  </a:lnTo>
                  <a:lnTo>
                    <a:pt x="2240" y="610"/>
                  </a:lnTo>
                  <a:lnTo>
                    <a:pt x="2203" y="549"/>
                  </a:lnTo>
                  <a:cubicBezTo>
                    <a:pt x="2148" y="471"/>
                    <a:pt x="2087" y="395"/>
                    <a:pt x="2014" y="331"/>
                  </a:cubicBezTo>
                  <a:cubicBezTo>
                    <a:pt x="1943" y="262"/>
                    <a:pt x="1860" y="209"/>
                    <a:pt x="1777" y="160"/>
                  </a:cubicBezTo>
                  <a:cubicBezTo>
                    <a:pt x="1691" y="117"/>
                    <a:pt x="1603" y="78"/>
                    <a:pt x="1510" y="57"/>
                  </a:cubicBezTo>
                  <a:cubicBezTo>
                    <a:pt x="1328" y="9"/>
                    <a:pt x="1138" y="5"/>
                    <a:pt x="963" y="42"/>
                  </a:cubicBezTo>
                  <a:cubicBezTo>
                    <a:pt x="787" y="80"/>
                    <a:pt x="627" y="156"/>
                    <a:pt x="493" y="256"/>
                  </a:cubicBezTo>
                  <a:cubicBezTo>
                    <a:pt x="359" y="357"/>
                    <a:pt x="252" y="481"/>
                    <a:pt x="175" y="614"/>
                  </a:cubicBezTo>
                  <a:cubicBezTo>
                    <a:pt x="98" y="746"/>
                    <a:pt x="51" y="887"/>
                    <a:pt x="30" y="1023"/>
                  </a:cubicBezTo>
                  <a:cubicBezTo>
                    <a:pt x="17" y="1090"/>
                    <a:pt x="16" y="1157"/>
                    <a:pt x="13" y="1221"/>
                  </a:cubicBezTo>
                  <a:cubicBezTo>
                    <a:pt x="14" y="1285"/>
                    <a:pt x="19" y="1347"/>
                    <a:pt x="29" y="1406"/>
                  </a:cubicBezTo>
                  <a:cubicBezTo>
                    <a:pt x="67" y="1643"/>
                    <a:pt x="169" y="1823"/>
                    <a:pt x="262" y="1944"/>
                  </a:cubicBezTo>
                  <a:cubicBezTo>
                    <a:pt x="263" y="1946"/>
                    <a:pt x="263" y="1948"/>
                    <a:pt x="261" y="1950"/>
                  </a:cubicBezTo>
                  <a:cubicBezTo>
                    <a:pt x="260" y="1951"/>
                    <a:pt x="258" y="1951"/>
                    <a:pt x="256" y="1950"/>
                  </a:cubicBezTo>
                  <a:lnTo>
                    <a:pt x="256" y="1949"/>
                  </a:lnTo>
                  <a:lnTo>
                    <a:pt x="262" y="1947"/>
                  </a:lnTo>
                  <a:cubicBezTo>
                    <a:pt x="240" y="2064"/>
                    <a:pt x="223" y="2154"/>
                    <a:pt x="212" y="2216"/>
                  </a:cubicBezTo>
                  <a:cubicBezTo>
                    <a:pt x="206" y="2246"/>
                    <a:pt x="202" y="2269"/>
                    <a:pt x="199" y="2286"/>
                  </a:cubicBezTo>
                  <a:cubicBezTo>
                    <a:pt x="196" y="2302"/>
                    <a:pt x="194" y="2310"/>
                    <a:pt x="194" y="231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3" name="Google Shape;3527;p67">
              <a:extLst>
                <a:ext uri="{FF2B5EF4-FFF2-40B4-BE49-F238E27FC236}">
                  <a16:creationId xmlns:a16="http://schemas.microsoft.com/office/drawing/2014/main" id="{7FAE5CB2-2EE2-377A-CE58-8528BA9C1DE7}"/>
                </a:ext>
              </a:extLst>
            </p:cNvPr>
            <p:cNvSpPr/>
            <p:nvPr/>
          </p:nvSpPr>
          <p:spPr>
            <a:xfrm>
              <a:off x="8840520" y="1549440"/>
              <a:ext cx="87840" cy="87840"/>
            </a:xfrm>
            <a:custGeom>
              <a:avLst/>
              <a:gdLst/>
              <a:ahLst/>
              <a:cxnLst/>
              <a:rect l="l" t="t" r="r" b="b"/>
              <a:pathLst>
                <a:path w="244" h="244" extrusionOk="0">
                  <a:moveTo>
                    <a:pt x="244" y="122"/>
                  </a:moveTo>
                  <a:cubicBezTo>
                    <a:pt x="244" y="190"/>
                    <a:pt x="190" y="244"/>
                    <a:pt x="122" y="244"/>
                  </a:cubicBezTo>
                  <a:cubicBezTo>
                    <a:pt x="55" y="244"/>
                    <a:pt x="0" y="190"/>
                    <a:pt x="0" y="122"/>
                  </a:cubicBezTo>
                  <a:cubicBezTo>
                    <a:pt x="0" y="55"/>
                    <a:pt x="55" y="0"/>
                    <a:pt x="122" y="0"/>
                  </a:cubicBezTo>
                  <a:cubicBezTo>
                    <a:pt x="190" y="0"/>
                    <a:pt x="244" y="55"/>
                    <a:pt x="244" y="122"/>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4" name="Google Shape;3528;p67">
              <a:extLst>
                <a:ext uri="{FF2B5EF4-FFF2-40B4-BE49-F238E27FC236}">
                  <a16:creationId xmlns:a16="http://schemas.microsoft.com/office/drawing/2014/main" id="{6F251505-4DCF-1F6D-82BF-5F66847A3D81}"/>
                </a:ext>
              </a:extLst>
            </p:cNvPr>
            <p:cNvSpPr/>
            <p:nvPr/>
          </p:nvSpPr>
          <p:spPr>
            <a:xfrm>
              <a:off x="9016560" y="1549440"/>
              <a:ext cx="87840" cy="87840"/>
            </a:xfrm>
            <a:custGeom>
              <a:avLst/>
              <a:gdLst/>
              <a:ahLst/>
              <a:cxnLst/>
              <a:rect l="l" t="t" r="r" b="b"/>
              <a:pathLst>
                <a:path w="244" h="244" extrusionOk="0">
                  <a:moveTo>
                    <a:pt x="244" y="122"/>
                  </a:moveTo>
                  <a:cubicBezTo>
                    <a:pt x="244" y="190"/>
                    <a:pt x="190" y="244"/>
                    <a:pt x="122" y="244"/>
                  </a:cubicBezTo>
                  <a:cubicBezTo>
                    <a:pt x="55" y="244"/>
                    <a:pt x="0" y="190"/>
                    <a:pt x="0" y="122"/>
                  </a:cubicBezTo>
                  <a:cubicBezTo>
                    <a:pt x="0" y="55"/>
                    <a:pt x="55" y="0"/>
                    <a:pt x="122" y="0"/>
                  </a:cubicBezTo>
                  <a:cubicBezTo>
                    <a:pt x="190" y="0"/>
                    <a:pt x="244" y="55"/>
                    <a:pt x="244" y="122"/>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5" name="Google Shape;3529;p67">
              <a:extLst>
                <a:ext uri="{FF2B5EF4-FFF2-40B4-BE49-F238E27FC236}">
                  <a16:creationId xmlns:a16="http://schemas.microsoft.com/office/drawing/2014/main" id="{3DD8E476-CFC8-1572-9B2A-A615526A0C6D}"/>
                </a:ext>
              </a:extLst>
            </p:cNvPr>
            <p:cNvSpPr/>
            <p:nvPr/>
          </p:nvSpPr>
          <p:spPr>
            <a:xfrm>
              <a:off x="9198000" y="1549440"/>
              <a:ext cx="88200" cy="88200"/>
            </a:xfrm>
            <a:custGeom>
              <a:avLst/>
              <a:gdLst/>
              <a:ahLst/>
              <a:cxnLst/>
              <a:rect l="l" t="t" r="r" b="b"/>
              <a:pathLst>
                <a:path w="245" h="245" extrusionOk="0">
                  <a:moveTo>
                    <a:pt x="228" y="61"/>
                  </a:moveTo>
                  <a:cubicBezTo>
                    <a:pt x="262" y="119"/>
                    <a:pt x="242" y="194"/>
                    <a:pt x="183" y="228"/>
                  </a:cubicBezTo>
                  <a:cubicBezTo>
                    <a:pt x="125" y="262"/>
                    <a:pt x="50" y="242"/>
                    <a:pt x="17" y="183"/>
                  </a:cubicBezTo>
                  <a:cubicBezTo>
                    <a:pt x="-17" y="125"/>
                    <a:pt x="3" y="50"/>
                    <a:pt x="61" y="16"/>
                  </a:cubicBezTo>
                  <a:cubicBezTo>
                    <a:pt x="120" y="-18"/>
                    <a:pt x="194" y="2"/>
                    <a:pt x="228" y="61"/>
                  </a:cubicBezTo>
                  <a:close/>
                </a:path>
              </a:pathLst>
            </a:custGeom>
            <a:solidFill>
              <a:schemeClr val="dk1"/>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6" name="Google Shape;3530;p67">
              <a:extLst>
                <a:ext uri="{FF2B5EF4-FFF2-40B4-BE49-F238E27FC236}">
                  <a16:creationId xmlns:a16="http://schemas.microsoft.com/office/drawing/2014/main" id="{51ED3197-66B0-3572-A525-2995D927C5E1}"/>
                </a:ext>
              </a:extLst>
            </p:cNvPr>
            <p:cNvSpPr/>
            <p:nvPr/>
          </p:nvSpPr>
          <p:spPr>
            <a:xfrm>
              <a:off x="770040" y="1983960"/>
              <a:ext cx="845640" cy="845280"/>
            </a:xfrm>
            <a:custGeom>
              <a:avLst/>
              <a:gdLst/>
              <a:ahLst/>
              <a:cxnLst/>
              <a:rect l="l" t="t" r="r" b="b"/>
              <a:pathLst>
                <a:path w="2349" h="2348" extrusionOk="0">
                  <a:moveTo>
                    <a:pt x="2338" y="2056"/>
                  </a:moveTo>
                  <a:lnTo>
                    <a:pt x="1973" y="2035"/>
                  </a:lnTo>
                  <a:cubicBezTo>
                    <a:pt x="1820" y="2178"/>
                    <a:pt x="1626" y="2282"/>
                    <a:pt x="1405" y="2326"/>
                  </a:cubicBezTo>
                  <a:cubicBezTo>
                    <a:pt x="769" y="2452"/>
                    <a:pt x="150" y="2041"/>
                    <a:pt x="23" y="1405"/>
                  </a:cubicBezTo>
                  <a:cubicBezTo>
                    <a:pt x="-104" y="769"/>
                    <a:pt x="308" y="151"/>
                    <a:pt x="944" y="23"/>
                  </a:cubicBezTo>
                  <a:cubicBezTo>
                    <a:pt x="1580" y="-104"/>
                    <a:pt x="2198" y="308"/>
                    <a:pt x="2326" y="944"/>
                  </a:cubicBezTo>
                  <a:cubicBezTo>
                    <a:pt x="2379" y="1210"/>
                    <a:pt x="2337" y="1472"/>
                    <a:pt x="2225" y="1697"/>
                  </a:cubicBezTo>
                  <a:lnTo>
                    <a:pt x="2226" y="1697"/>
                  </a:lnTo>
                  <a:lnTo>
                    <a:pt x="2338" y="2056"/>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7" name="Google Shape;3531;p67">
              <a:extLst>
                <a:ext uri="{FF2B5EF4-FFF2-40B4-BE49-F238E27FC236}">
                  <a16:creationId xmlns:a16="http://schemas.microsoft.com/office/drawing/2014/main" id="{C92DE646-9179-EB0A-D453-F8AD5ACE8E6C}"/>
                </a:ext>
              </a:extLst>
            </p:cNvPr>
            <p:cNvSpPr/>
            <p:nvPr/>
          </p:nvSpPr>
          <p:spPr>
            <a:xfrm>
              <a:off x="767880" y="1981800"/>
              <a:ext cx="849240" cy="849240"/>
            </a:xfrm>
            <a:custGeom>
              <a:avLst/>
              <a:gdLst/>
              <a:ahLst/>
              <a:cxnLst/>
              <a:rect l="l" t="t" r="r" b="b"/>
              <a:pathLst>
                <a:path w="2359" h="2359" extrusionOk="0">
                  <a:moveTo>
                    <a:pt x="2344" y="2062"/>
                  </a:moveTo>
                  <a:cubicBezTo>
                    <a:pt x="2344" y="2062"/>
                    <a:pt x="2342" y="2055"/>
                    <a:pt x="2338" y="2039"/>
                  </a:cubicBezTo>
                  <a:cubicBezTo>
                    <a:pt x="2333" y="2024"/>
                    <a:pt x="2326" y="2001"/>
                    <a:pt x="2317" y="1971"/>
                  </a:cubicBezTo>
                  <a:cubicBezTo>
                    <a:pt x="2298" y="1909"/>
                    <a:pt x="2271" y="1819"/>
                    <a:pt x="2235" y="1702"/>
                  </a:cubicBezTo>
                  <a:lnTo>
                    <a:pt x="2233" y="1697"/>
                  </a:lnTo>
                  <a:lnTo>
                    <a:pt x="2230" y="1701"/>
                  </a:lnTo>
                  <a:lnTo>
                    <a:pt x="2229" y="1701"/>
                  </a:lnTo>
                  <a:lnTo>
                    <a:pt x="2234" y="1704"/>
                  </a:lnTo>
                  <a:cubicBezTo>
                    <a:pt x="2302" y="1570"/>
                    <a:pt x="2366" y="1376"/>
                    <a:pt x="2358" y="1140"/>
                  </a:cubicBezTo>
                  <a:cubicBezTo>
                    <a:pt x="2357" y="1082"/>
                    <a:pt x="2350" y="1021"/>
                    <a:pt x="2338" y="959"/>
                  </a:cubicBezTo>
                  <a:cubicBezTo>
                    <a:pt x="2323" y="898"/>
                    <a:pt x="2310" y="833"/>
                    <a:pt x="2285" y="771"/>
                  </a:cubicBezTo>
                  <a:cubicBezTo>
                    <a:pt x="2238" y="644"/>
                    <a:pt x="2167" y="517"/>
                    <a:pt x="2068" y="404"/>
                  </a:cubicBezTo>
                  <a:cubicBezTo>
                    <a:pt x="1969" y="290"/>
                    <a:pt x="1842" y="191"/>
                    <a:pt x="1694" y="119"/>
                  </a:cubicBezTo>
                  <a:cubicBezTo>
                    <a:pt x="1546" y="47"/>
                    <a:pt x="1377" y="4"/>
                    <a:pt x="1201" y="0"/>
                  </a:cubicBezTo>
                  <a:cubicBezTo>
                    <a:pt x="1025" y="-5"/>
                    <a:pt x="843" y="35"/>
                    <a:pt x="675" y="114"/>
                  </a:cubicBezTo>
                  <a:cubicBezTo>
                    <a:pt x="508" y="193"/>
                    <a:pt x="353" y="314"/>
                    <a:pt x="239" y="469"/>
                  </a:cubicBezTo>
                  <a:cubicBezTo>
                    <a:pt x="224" y="489"/>
                    <a:pt x="209" y="508"/>
                    <a:pt x="196" y="528"/>
                  </a:cubicBezTo>
                  <a:cubicBezTo>
                    <a:pt x="183" y="549"/>
                    <a:pt x="171" y="570"/>
                    <a:pt x="158" y="590"/>
                  </a:cubicBezTo>
                  <a:lnTo>
                    <a:pt x="140" y="621"/>
                  </a:lnTo>
                  <a:lnTo>
                    <a:pt x="124" y="654"/>
                  </a:lnTo>
                  <a:cubicBezTo>
                    <a:pt x="114" y="675"/>
                    <a:pt x="104" y="697"/>
                    <a:pt x="93" y="719"/>
                  </a:cubicBezTo>
                  <a:cubicBezTo>
                    <a:pt x="84" y="740"/>
                    <a:pt x="77" y="763"/>
                    <a:pt x="68" y="785"/>
                  </a:cubicBezTo>
                  <a:cubicBezTo>
                    <a:pt x="61" y="808"/>
                    <a:pt x="51" y="830"/>
                    <a:pt x="46" y="853"/>
                  </a:cubicBezTo>
                  <a:cubicBezTo>
                    <a:pt x="35" y="899"/>
                    <a:pt x="21" y="944"/>
                    <a:pt x="15" y="990"/>
                  </a:cubicBezTo>
                  <a:cubicBezTo>
                    <a:pt x="-15" y="1175"/>
                    <a:pt x="0" y="1361"/>
                    <a:pt x="52" y="1530"/>
                  </a:cubicBezTo>
                  <a:cubicBezTo>
                    <a:pt x="105" y="1699"/>
                    <a:pt x="195" y="1850"/>
                    <a:pt x="306" y="1972"/>
                  </a:cubicBezTo>
                  <a:cubicBezTo>
                    <a:pt x="417" y="2094"/>
                    <a:pt x="549" y="2188"/>
                    <a:pt x="686" y="2251"/>
                  </a:cubicBezTo>
                  <a:cubicBezTo>
                    <a:pt x="823" y="2314"/>
                    <a:pt x="966" y="2348"/>
                    <a:pt x="1100" y="2356"/>
                  </a:cubicBezTo>
                  <a:cubicBezTo>
                    <a:pt x="1168" y="2363"/>
                    <a:pt x="1233" y="2358"/>
                    <a:pt x="1297" y="2354"/>
                  </a:cubicBezTo>
                  <a:cubicBezTo>
                    <a:pt x="1359" y="2344"/>
                    <a:pt x="1420" y="2338"/>
                    <a:pt x="1477" y="2321"/>
                  </a:cubicBezTo>
                  <a:cubicBezTo>
                    <a:pt x="1705" y="2262"/>
                    <a:pt x="1872" y="2146"/>
                    <a:pt x="1981" y="2043"/>
                  </a:cubicBezTo>
                  <a:lnTo>
                    <a:pt x="1979" y="2044"/>
                  </a:lnTo>
                  <a:cubicBezTo>
                    <a:pt x="2098" y="2050"/>
                    <a:pt x="2190" y="2055"/>
                    <a:pt x="2252" y="2058"/>
                  </a:cubicBezTo>
                  <a:cubicBezTo>
                    <a:pt x="2282" y="2059"/>
                    <a:pt x="2305" y="2061"/>
                    <a:pt x="2321" y="2061"/>
                  </a:cubicBezTo>
                  <a:cubicBezTo>
                    <a:pt x="2337" y="2062"/>
                    <a:pt x="2344" y="2062"/>
                    <a:pt x="2344" y="2062"/>
                  </a:cubicBezTo>
                  <a:cubicBezTo>
                    <a:pt x="2344" y="2062"/>
                    <a:pt x="2336" y="2061"/>
                    <a:pt x="2320" y="2060"/>
                  </a:cubicBezTo>
                  <a:cubicBezTo>
                    <a:pt x="2304" y="2059"/>
                    <a:pt x="2281" y="2058"/>
                    <a:pt x="2250" y="2056"/>
                  </a:cubicBezTo>
                  <a:cubicBezTo>
                    <a:pt x="2188" y="2052"/>
                    <a:pt x="2098" y="2046"/>
                    <a:pt x="1980" y="2038"/>
                  </a:cubicBezTo>
                  <a:lnTo>
                    <a:pt x="1978" y="2038"/>
                  </a:lnTo>
                  <a:lnTo>
                    <a:pt x="1977" y="2039"/>
                  </a:lnTo>
                  <a:cubicBezTo>
                    <a:pt x="1868" y="2140"/>
                    <a:pt x="1701" y="2254"/>
                    <a:pt x="1474" y="2313"/>
                  </a:cubicBezTo>
                  <a:cubicBezTo>
                    <a:pt x="1418" y="2328"/>
                    <a:pt x="1358" y="2335"/>
                    <a:pt x="1296" y="2344"/>
                  </a:cubicBezTo>
                  <a:cubicBezTo>
                    <a:pt x="1233" y="2348"/>
                    <a:pt x="1168" y="2352"/>
                    <a:pt x="1101" y="2346"/>
                  </a:cubicBezTo>
                  <a:cubicBezTo>
                    <a:pt x="967" y="2337"/>
                    <a:pt x="827" y="2303"/>
                    <a:pt x="691" y="2240"/>
                  </a:cubicBezTo>
                  <a:cubicBezTo>
                    <a:pt x="555" y="2177"/>
                    <a:pt x="425" y="2085"/>
                    <a:pt x="315" y="1963"/>
                  </a:cubicBezTo>
                  <a:cubicBezTo>
                    <a:pt x="205" y="1843"/>
                    <a:pt x="117" y="1693"/>
                    <a:pt x="65" y="1526"/>
                  </a:cubicBezTo>
                  <a:cubicBezTo>
                    <a:pt x="14" y="1359"/>
                    <a:pt x="0" y="1175"/>
                    <a:pt x="29" y="992"/>
                  </a:cubicBezTo>
                  <a:cubicBezTo>
                    <a:pt x="34" y="946"/>
                    <a:pt x="48" y="902"/>
                    <a:pt x="59" y="857"/>
                  </a:cubicBezTo>
                  <a:cubicBezTo>
                    <a:pt x="64" y="834"/>
                    <a:pt x="74" y="812"/>
                    <a:pt x="82" y="790"/>
                  </a:cubicBezTo>
                  <a:cubicBezTo>
                    <a:pt x="90" y="768"/>
                    <a:pt x="97" y="746"/>
                    <a:pt x="106" y="724"/>
                  </a:cubicBezTo>
                  <a:cubicBezTo>
                    <a:pt x="116" y="703"/>
                    <a:pt x="127" y="681"/>
                    <a:pt x="137" y="660"/>
                  </a:cubicBezTo>
                  <a:lnTo>
                    <a:pt x="152" y="628"/>
                  </a:lnTo>
                  <a:lnTo>
                    <a:pt x="171" y="597"/>
                  </a:lnTo>
                  <a:cubicBezTo>
                    <a:pt x="183" y="577"/>
                    <a:pt x="195" y="557"/>
                    <a:pt x="207" y="536"/>
                  </a:cubicBezTo>
                  <a:cubicBezTo>
                    <a:pt x="221" y="516"/>
                    <a:pt x="236" y="497"/>
                    <a:pt x="250" y="478"/>
                  </a:cubicBezTo>
                  <a:cubicBezTo>
                    <a:pt x="363" y="324"/>
                    <a:pt x="516" y="205"/>
                    <a:pt x="681" y="127"/>
                  </a:cubicBezTo>
                  <a:cubicBezTo>
                    <a:pt x="847" y="49"/>
                    <a:pt x="1027" y="9"/>
                    <a:pt x="1201" y="14"/>
                  </a:cubicBezTo>
                  <a:cubicBezTo>
                    <a:pt x="1375" y="17"/>
                    <a:pt x="1542" y="60"/>
                    <a:pt x="1688" y="131"/>
                  </a:cubicBezTo>
                  <a:cubicBezTo>
                    <a:pt x="1835" y="201"/>
                    <a:pt x="1960" y="300"/>
                    <a:pt x="2059" y="412"/>
                  </a:cubicBezTo>
                  <a:cubicBezTo>
                    <a:pt x="2157" y="524"/>
                    <a:pt x="2228" y="649"/>
                    <a:pt x="2275" y="774"/>
                  </a:cubicBezTo>
                  <a:cubicBezTo>
                    <a:pt x="2300" y="836"/>
                    <a:pt x="2313" y="900"/>
                    <a:pt x="2328" y="961"/>
                  </a:cubicBezTo>
                  <a:cubicBezTo>
                    <a:pt x="2340" y="1022"/>
                    <a:pt x="2347" y="1083"/>
                    <a:pt x="2349" y="1141"/>
                  </a:cubicBezTo>
                  <a:cubicBezTo>
                    <a:pt x="2358" y="1375"/>
                    <a:pt x="2295" y="1567"/>
                    <a:pt x="2229" y="1702"/>
                  </a:cubicBezTo>
                  <a:lnTo>
                    <a:pt x="2219" y="1722"/>
                  </a:lnTo>
                  <a:lnTo>
                    <a:pt x="2234" y="1705"/>
                  </a:lnTo>
                  <a:lnTo>
                    <a:pt x="2234" y="1705"/>
                  </a:lnTo>
                  <a:lnTo>
                    <a:pt x="2229" y="1704"/>
                  </a:lnTo>
                  <a:cubicBezTo>
                    <a:pt x="2266" y="1820"/>
                    <a:pt x="2295" y="1909"/>
                    <a:pt x="2314" y="1970"/>
                  </a:cubicBezTo>
                  <a:cubicBezTo>
                    <a:pt x="2324" y="2000"/>
                    <a:pt x="2331" y="2023"/>
                    <a:pt x="2336" y="2039"/>
                  </a:cubicBezTo>
                  <a:cubicBezTo>
                    <a:pt x="2341" y="2054"/>
                    <a:pt x="2344" y="2062"/>
                    <a:pt x="2344" y="206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8" name="Google Shape;3532;p67">
              <a:extLst>
                <a:ext uri="{FF2B5EF4-FFF2-40B4-BE49-F238E27FC236}">
                  <a16:creationId xmlns:a16="http://schemas.microsoft.com/office/drawing/2014/main" id="{C791205D-6757-0D01-01A4-B264C296B25F}"/>
                </a:ext>
              </a:extLst>
            </p:cNvPr>
            <p:cNvSpPr/>
            <p:nvPr/>
          </p:nvSpPr>
          <p:spPr>
            <a:xfrm>
              <a:off x="1096560" y="2298240"/>
              <a:ext cx="225720" cy="301680"/>
            </a:xfrm>
            <a:custGeom>
              <a:avLst/>
              <a:gdLst/>
              <a:ahLst/>
              <a:cxnLst/>
              <a:rect l="l" t="t" r="r" b="b"/>
              <a:pathLst>
                <a:path w="627" h="838" extrusionOk="0">
                  <a:moveTo>
                    <a:pt x="627" y="525"/>
                  </a:moveTo>
                  <a:lnTo>
                    <a:pt x="459" y="525"/>
                  </a:lnTo>
                  <a:cubicBezTo>
                    <a:pt x="459" y="525"/>
                    <a:pt x="459" y="666"/>
                    <a:pt x="313" y="668"/>
                  </a:cubicBezTo>
                  <a:cubicBezTo>
                    <a:pt x="238" y="670"/>
                    <a:pt x="198" y="620"/>
                    <a:pt x="182" y="582"/>
                  </a:cubicBezTo>
                  <a:cubicBezTo>
                    <a:pt x="164" y="538"/>
                    <a:pt x="170" y="487"/>
                    <a:pt x="194" y="446"/>
                  </a:cubicBezTo>
                  <a:cubicBezTo>
                    <a:pt x="223" y="400"/>
                    <a:pt x="285" y="357"/>
                    <a:pt x="398" y="377"/>
                  </a:cubicBezTo>
                  <a:lnTo>
                    <a:pt x="398" y="0"/>
                  </a:lnTo>
                  <a:lnTo>
                    <a:pt x="232" y="0"/>
                  </a:lnTo>
                  <a:lnTo>
                    <a:pt x="232" y="221"/>
                  </a:lnTo>
                  <a:cubicBezTo>
                    <a:pt x="232" y="221"/>
                    <a:pt x="0" y="281"/>
                    <a:pt x="0" y="536"/>
                  </a:cubicBezTo>
                  <a:cubicBezTo>
                    <a:pt x="0" y="781"/>
                    <a:pt x="220" y="838"/>
                    <a:pt x="313" y="838"/>
                  </a:cubicBezTo>
                  <a:cubicBezTo>
                    <a:pt x="385" y="838"/>
                    <a:pt x="630" y="820"/>
                    <a:pt x="627" y="52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9" name="Google Shape;3533;p67">
              <a:extLst>
                <a:ext uri="{FF2B5EF4-FFF2-40B4-BE49-F238E27FC236}">
                  <a16:creationId xmlns:a16="http://schemas.microsoft.com/office/drawing/2014/main" id="{7E808C35-67C7-9BCC-E717-0C73825C2707}"/>
                </a:ext>
              </a:extLst>
            </p:cNvPr>
            <p:cNvSpPr/>
            <p:nvPr/>
          </p:nvSpPr>
          <p:spPr>
            <a:xfrm>
              <a:off x="1179360" y="2214000"/>
              <a:ext cx="60480" cy="56160"/>
            </a:xfrm>
            <a:custGeom>
              <a:avLst/>
              <a:gdLst/>
              <a:ahLst/>
              <a:cxnLst/>
              <a:rect l="l" t="t" r="r" b="b"/>
              <a:pathLst>
                <a:path w="168" h="156" extrusionOk="0">
                  <a:moveTo>
                    <a:pt x="0" y="0"/>
                  </a:moveTo>
                  <a:lnTo>
                    <a:pt x="168" y="0"/>
                  </a:lnTo>
                  <a:lnTo>
                    <a:pt x="168" y="156"/>
                  </a:lnTo>
                  <a:lnTo>
                    <a:pt x="0" y="156"/>
                  </a:lnTo>
                  <a:lnTo>
                    <a:pt x="0" y="0"/>
                  </a:lnTo>
                  <a:close/>
                </a:path>
              </a:pathLst>
            </a:custGeom>
            <a:solidFill>
              <a:schemeClr val="accent3"/>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0" name="Google Shape;3534;p67">
              <a:extLst>
                <a:ext uri="{FF2B5EF4-FFF2-40B4-BE49-F238E27FC236}">
                  <a16:creationId xmlns:a16="http://schemas.microsoft.com/office/drawing/2014/main" id="{CB8C17B8-1227-AC40-5A5E-1DEE74F7F037}"/>
                </a:ext>
              </a:extLst>
            </p:cNvPr>
            <p:cNvSpPr/>
            <p:nvPr/>
          </p:nvSpPr>
          <p:spPr>
            <a:xfrm>
              <a:off x="7329600" y="997560"/>
              <a:ext cx="712440" cy="582840"/>
            </a:xfrm>
            <a:custGeom>
              <a:avLst/>
              <a:gdLst/>
              <a:ahLst/>
              <a:cxnLst/>
              <a:rect l="l" t="t" r="r" b="b"/>
              <a:pathLst>
                <a:path w="1979" h="1619" extrusionOk="0">
                  <a:moveTo>
                    <a:pt x="359" y="1616"/>
                  </a:moveTo>
                  <a:cubicBezTo>
                    <a:pt x="206" y="1638"/>
                    <a:pt x="45" y="1530"/>
                    <a:pt x="8" y="1380"/>
                  </a:cubicBezTo>
                  <a:cubicBezTo>
                    <a:pt x="-29" y="1230"/>
                    <a:pt x="62" y="1060"/>
                    <a:pt x="207" y="1007"/>
                  </a:cubicBezTo>
                  <a:cubicBezTo>
                    <a:pt x="109" y="913"/>
                    <a:pt x="80" y="753"/>
                    <a:pt x="139" y="630"/>
                  </a:cubicBezTo>
                  <a:cubicBezTo>
                    <a:pt x="198" y="506"/>
                    <a:pt x="340" y="429"/>
                    <a:pt x="476" y="446"/>
                  </a:cubicBezTo>
                  <a:cubicBezTo>
                    <a:pt x="478" y="311"/>
                    <a:pt x="554" y="181"/>
                    <a:pt x="671" y="113"/>
                  </a:cubicBezTo>
                  <a:cubicBezTo>
                    <a:pt x="787" y="45"/>
                    <a:pt x="940" y="43"/>
                    <a:pt x="1058" y="108"/>
                  </a:cubicBezTo>
                  <a:cubicBezTo>
                    <a:pt x="1203" y="-24"/>
                    <a:pt x="1443" y="-36"/>
                    <a:pt x="1600" y="81"/>
                  </a:cubicBezTo>
                  <a:cubicBezTo>
                    <a:pt x="1731" y="52"/>
                    <a:pt x="1876" y="118"/>
                    <a:pt x="1941" y="234"/>
                  </a:cubicBezTo>
                  <a:cubicBezTo>
                    <a:pt x="2006" y="349"/>
                    <a:pt x="1986" y="507"/>
                    <a:pt x="1893" y="603"/>
                  </a:cubicBezTo>
                  <a:lnTo>
                    <a:pt x="359" y="16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1" name="Google Shape;3535;p67">
              <a:extLst>
                <a:ext uri="{FF2B5EF4-FFF2-40B4-BE49-F238E27FC236}">
                  <a16:creationId xmlns:a16="http://schemas.microsoft.com/office/drawing/2014/main" id="{3F17AC02-217B-CD0E-C494-CEA836342364}"/>
                </a:ext>
              </a:extLst>
            </p:cNvPr>
            <p:cNvSpPr/>
            <p:nvPr/>
          </p:nvSpPr>
          <p:spPr>
            <a:xfrm>
              <a:off x="7425720" y="1137240"/>
              <a:ext cx="1049040" cy="1675080"/>
            </a:xfrm>
            <a:custGeom>
              <a:avLst/>
              <a:gdLst/>
              <a:ahLst/>
              <a:cxnLst/>
              <a:rect l="l" t="t" r="r" b="b"/>
              <a:pathLst>
                <a:path w="2914" h="4653" extrusionOk="0">
                  <a:moveTo>
                    <a:pt x="2629" y="1921"/>
                  </a:moveTo>
                  <a:cubicBezTo>
                    <a:pt x="2584" y="1919"/>
                    <a:pt x="2542" y="1932"/>
                    <a:pt x="2508" y="1956"/>
                  </a:cubicBezTo>
                  <a:lnTo>
                    <a:pt x="2518" y="1414"/>
                  </a:lnTo>
                  <a:cubicBezTo>
                    <a:pt x="2559" y="667"/>
                    <a:pt x="2158" y="21"/>
                    <a:pt x="1411" y="0"/>
                  </a:cubicBezTo>
                  <a:lnTo>
                    <a:pt x="1341" y="3"/>
                  </a:lnTo>
                  <a:cubicBezTo>
                    <a:pt x="645" y="24"/>
                    <a:pt x="82" y="577"/>
                    <a:pt x="47" y="1273"/>
                  </a:cubicBezTo>
                  <a:cubicBezTo>
                    <a:pt x="16" y="1921"/>
                    <a:pt x="-11" y="2637"/>
                    <a:pt x="4" y="2983"/>
                  </a:cubicBezTo>
                  <a:cubicBezTo>
                    <a:pt x="35" y="3700"/>
                    <a:pt x="756" y="3789"/>
                    <a:pt x="756" y="3789"/>
                  </a:cubicBezTo>
                  <a:lnTo>
                    <a:pt x="722" y="4653"/>
                  </a:lnTo>
                  <a:lnTo>
                    <a:pt x="2462" y="4544"/>
                  </a:lnTo>
                  <a:lnTo>
                    <a:pt x="2495" y="2669"/>
                  </a:lnTo>
                  <a:cubicBezTo>
                    <a:pt x="2633" y="2681"/>
                    <a:pt x="2914" y="2648"/>
                    <a:pt x="2914" y="2278"/>
                  </a:cubicBezTo>
                  <a:cubicBezTo>
                    <a:pt x="2914" y="2001"/>
                    <a:pt x="2763" y="1930"/>
                    <a:pt x="2629" y="1921"/>
                  </a:cubicBezTo>
                  <a:close/>
                </a:path>
              </a:pathLst>
            </a:custGeom>
            <a:solidFill>
              <a:srgbClr val="C0755F"/>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2" name="Google Shape;3536;p67">
              <a:extLst>
                <a:ext uri="{FF2B5EF4-FFF2-40B4-BE49-F238E27FC236}">
                  <a16:creationId xmlns:a16="http://schemas.microsoft.com/office/drawing/2014/main" id="{D05B8FD9-0697-70E0-26DD-360912B8F2F1}"/>
                </a:ext>
              </a:extLst>
            </p:cNvPr>
            <p:cNvSpPr/>
            <p:nvPr/>
          </p:nvSpPr>
          <p:spPr>
            <a:xfrm>
              <a:off x="7695000" y="2391480"/>
              <a:ext cx="335880" cy="185760"/>
            </a:xfrm>
            <a:custGeom>
              <a:avLst/>
              <a:gdLst/>
              <a:ahLst/>
              <a:cxnLst/>
              <a:rect l="l" t="t" r="r" b="b"/>
              <a:pathLst>
                <a:path w="933" h="516" extrusionOk="0">
                  <a:moveTo>
                    <a:pt x="2" y="304"/>
                  </a:moveTo>
                  <a:cubicBezTo>
                    <a:pt x="2" y="304"/>
                    <a:pt x="461" y="317"/>
                    <a:pt x="933" y="0"/>
                  </a:cubicBezTo>
                  <a:cubicBezTo>
                    <a:pt x="933" y="0"/>
                    <a:pt x="718" y="556"/>
                    <a:pt x="0" y="514"/>
                  </a:cubicBezTo>
                  <a:lnTo>
                    <a:pt x="2" y="304"/>
                  </a:lnTo>
                  <a:close/>
                </a:path>
              </a:pathLst>
            </a:custGeom>
            <a:solidFill>
              <a:srgbClr val="7B423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3" name="Google Shape;3537;p67">
              <a:extLst>
                <a:ext uri="{FF2B5EF4-FFF2-40B4-BE49-F238E27FC236}">
                  <a16:creationId xmlns:a16="http://schemas.microsoft.com/office/drawing/2014/main" id="{6C6022D6-AE70-27D9-8DF9-4185A05B3F8C}"/>
                </a:ext>
              </a:extLst>
            </p:cNvPr>
            <p:cNvSpPr/>
            <p:nvPr/>
          </p:nvSpPr>
          <p:spPr>
            <a:xfrm>
              <a:off x="7511400" y="1814400"/>
              <a:ext cx="73800" cy="70560"/>
            </a:xfrm>
            <a:custGeom>
              <a:avLst/>
              <a:gdLst/>
              <a:ahLst/>
              <a:cxnLst/>
              <a:rect l="l" t="t" r="r" b="b"/>
              <a:pathLst>
                <a:path w="205" h="196" extrusionOk="0">
                  <a:moveTo>
                    <a:pt x="0" y="96"/>
                  </a:moveTo>
                  <a:cubicBezTo>
                    <a:pt x="0" y="150"/>
                    <a:pt x="46" y="195"/>
                    <a:pt x="102" y="196"/>
                  </a:cubicBezTo>
                  <a:cubicBezTo>
                    <a:pt x="159" y="198"/>
                    <a:pt x="205" y="155"/>
                    <a:pt x="205" y="101"/>
                  </a:cubicBezTo>
                  <a:cubicBezTo>
                    <a:pt x="205" y="47"/>
                    <a:pt x="159" y="2"/>
                    <a:pt x="103" y="0"/>
                  </a:cubicBezTo>
                  <a:cubicBezTo>
                    <a:pt x="46" y="-1"/>
                    <a:pt x="0" y="42"/>
                    <a:pt x="0" y="96"/>
                  </a:cubicBezTo>
                  <a:close/>
                </a:path>
              </a:pathLst>
            </a:custGeom>
            <a:solidFill>
              <a:schemeClr val="dk1"/>
            </a:solidFill>
            <a:ln>
              <a:noFill/>
            </a:ln>
          </p:spPr>
          <p:txBody>
            <a:bodyPr spcFirstLastPara="1" wrap="square" lIns="90000" tIns="25550" rIns="90000" bIns="25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4" name="Google Shape;3538;p67">
              <a:extLst>
                <a:ext uri="{FF2B5EF4-FFF2-40B4-BE49-F238E27FC236}">
                  <a16:creationId xmlns:a16="http://schemas.microsoft.com/office/drawing/2014/main" id="{31712F3B-1010-3A32-AD4A-7BB52F02F166}"/>
                </a:ext>
              </a:extLst>
            </p:cNvPr>
            <p:cNvSpPr/>
            <p:nvPr/>
          </p:nvSpPr>
          <p:spPr>
            <a:xfrm>
              <a:off x="7501680" y="1679400"/>
              <a:ext cx="146160" cy="41760"/>
            </a:xfrm>
            <a:custGeom>
              <a:avLst/>
              <a:gdLst/>
              <a:ahLst/>
              <a:cxnLst/>
              <a:rect l="l" t="t" r="r" b="b"/>
              <a:pathLst>
                <a:path w="406" h="116" extrusionOk="0">
                  <a:moveTo>
                    <a:pt x="2" y="114"/>
                  </a:moveTo>
                  <a:cubicBezTo>
                    <a:pt x="15" y="127"/>
                    <a:pt x="91" y="67"/>
                    <a:pt x="201" y="64"/>
                  </a:cubicBezTo>
                  <a:cubicBezTo>
                    <a:pt x="311" y="59"/>
                    <a:pt x="394" y="113"/>
                    <a:pt x="405" y="99"/>
                  </a:cubicBezTo>
                  <a:cubicBezTo>
                    <a:pt x="411" y="93"/>
                    <a:pt x="397" y="69"/>
                    <a:pt x="361" y="45"/>
                  </a:cubicBezTo>
                  <a:cubicBezTo>
                    <a:pt x="326" y="20"/>
                    <a:pt x="266" y="-3"/>
                    <a:pt x="197" y="0"/>
                  </a:cubicBezTo>
                  <a:cubicBezTo>
                    <a:pt x="128" y="2"/>
                    <a:pt x="71" y="29"/>
                    <a:pt x="39" y="56"/>
                  </a:cubicBezTo>
                  <a:cubicBezTo>
                    <a:pt x="6" y="83"/>
                    <a:pt x="-5" y="108"/>
                    <a:pt x="2" y="1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5" name="Google Shape;3539;p67">
              <a:extLst>
                <a:ext uri="{FF2B5EF4-FFF2-40B4-BE49-F238E27FC236}">
                  <a16:creationId xmlns:a16="http://schemas.microsoft.com/office/drawing/2014/main" id="{17229234-2869-CC5D-21E2-E08DC207F43A}"/>
                </a:ext>
              </a:extLst>
            </p:cNvPr>
            <p:cNvSpPr/>
            <p:nvPr/>
          </p:nvSpPr>
          <p:spPr>
            <a:xfrm>
              <a:off x="7855200" y="1814760"/>
              <a:ext cx="73440" cy="70200"/>
            </a:xfrm>
            <a:custGeom>
              <a:avLst/>
              <a:gdLst/>
              <a:ahLst/>
              <a:cxnLst/>
              <a:rect l="l" t="t" r="r" b="b"/>
              <a:pathLst>
                <a:path w="204" h="195" extrusionOk="0">
                  <a:moveTo>
                    <a:pt x="0" y="95"/>
                  </a:moveTo>
                  <a:cubicBezTo>
                    <a:pt x="0" y="149"/>
                    <a:pt x="45" y="194"/>
                    <a:pt x="102" y="195"/>
                  </a:cubicBezTo>
                  <a:cubicBezTo>
                    <a:pt x="158" y="197"/>
                    <a:pt x="204" y="154"/>
                    <a:pt x="204" y="100"/>
                  </a:cubicBezTo>
                  <a:cubicBezTo>
                    <a:pt x="205" y="46"/>
                    <a:pt x="159" y="1"/>
                    <a:pt x="103" y="0"/>
                  </a:cubicBezTo>
                  <a:cubicBezTo>
                    <a:pt x="46" y="-2"/>
                    <a:pt x="0" y="41"/>
                    <a:pt x="0" y="95"/>
                  </a:cubicBez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6" name="Google Shape;3540;p67">
              <a:extLst>
                <a:ext uri="{FF2B5EF4-FFF2-40B4-BE49-F238E27FC236}">
                  <a16:creationId xmlns:a16="http://schemas.microsoft.com/office/drawing/2014/main" id="{57A91C5D-09F3-2D50-5192-57647FFA8E28}"/>
                </a:ext>
              </a:extLst>
            </p:cNvPr>
            <p:cNvSpPr/>
            <p:nvPr/>
          </p:nvSpPr>
          <p:spPr>
            <a:xfrm>
              <a:off x="7879320" y="1674360"/>
              <a:ext cx="146160" cy="41760"/>
            </a:xfrm>
            <a:custGeom>
              <a:avLst/>
              <a:gdLst/>
              <a:ahLst/>
              <a:cxnLst/>
              <a:rect l="l" t="t" r="r" b="b"/>
              <a:pathLst>
                <a:path w="406" h="116" extrusionOk="0">
                  <a:moveTo>
                    <a:pt x="2" y="114"/>
                  </a:moveTo>
                  <a:cubicBezTo>
                    <a:pt x="15" y="127"/>
                    <a:pt x="91" y="67"/>
                    <a:pt x="201" y="64"/>
                  </a:cubicBezTo>
                  <a:cubicBezTo>
                    <a:pt x="311" y="59"/>
                    <a:pt x="394" y="114"/>
                    <a:pt x="405" y="100"/>
                  </a:cubicBezTo>
                  <a:cubicBezTo>
                    <a:pt x="411" y="94"/>
                    <a:pt x="397" y="70"/>
                    <a:pt x="361" y="45"/>
                  </a:cubicBezTo>
                  <a:cubicBezTo>
                    <a:pt x="326" y="21"/>
                    <a:pt x="266" y="-2"/>
                    <a:pt x="197" y="0"/>
                  </a:cubicBezTo>
                  <a:cubicBezTo>
                    <a:pt x="129" y="3"/>
                    <a:pt x="72" y="30"/>
                    <a:pt x="39" y="57"/>
                  </a:cubicBezTo>
                  <a:cubicBezTo>
                    <a:pt x="6" y="84"/>
                    <a:pt x="-5" y="108"/>
                    <a:pt x="2" y="1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7" name="Google Shape;3541;p67">
              <a:extLst>
                <a:ext uri="{FF2B5EF4-FFF2-40B4-BE49-F238E27FC236}">
                  <a16:creationId xmlns:a16="http://schemas.microsoft.com/office/drawing/2014/main" id="{60C5F482-F8F7-C630-C88C-81A11037499A}"/>
                </a:ext>
              </a:extLst>
            </p:cNvPr>
            <p:cNvSpPr/>
            <p:nvPr/>
          </p:nvSpPr>
          <p:spPr>
            <a:xfrm>
              <a:off x="7655760" y="1683000"/>
              <a:ext cx="110160" cy="333720"/>
            </a:xfrm>
            <a:custGeom>
              <a:avLst/>
              <a:gdLst/>
              <a:ahLst/>
              <a:cxnLst/>
              <a:rect l="l" t="t" r="r" b="b"/>
              <a:pathLst>
                <a:path w="306" h="927" extrusionOk="0">
                  <a:moveTo>
                    <a:pt x="283" y="920"/>
                  </a:moveTo>
                  <a:cubicBezTo>
                    <a:pt x="284" y="914"/>
                    <a:pt x="215" y="904"/>
                    <a:pt x="103" y="894"/>
                  </a:cubicBezTo>
                  <a:cubicBezTo>
                    <a:pt x="75" y="892"/>
                    <a:pt x="48" y="887"/>
                    <a:pt x="43" y="868"/>
                  </a:cubicBezTo>
                  <a:cubicBezTo>
                    <a:pt x="36" y="848"/>
                    <a:pt x="47" y="817"/>
                    <a:pt x="59" y="784"/>
                  </a:cubicBezTo>
                  <a:cubicBezTo>
                    <a:pt x="83" y="715"/>
                    <a:pt x="109" y="642"/>
                    <a:pt x="136" y="567"/>
                  </a:cubicBezTo>
                  <a:cubicBezTo>
                    <a:pt x="242" y="258"/>
                    <a:pt x="318" y="4"/>
                    <a:pt x="305" y="0"/>
                  </a:cubicBezTo>
                  <a:cubicBezTo>
                    <a:pt x="293" y="-4"/>
                    <a:pt x="197" y="243"/>
                    <a:pt x="91" y="552"/>
                  </a:cubicBezTo>
                  <a:cubicBezTo>
                    <a:pt x="65" y="628"/>
                    <a:pt x="41" y="700"/>
                    <a:pt x="17" y="770"/>
                  </a:cubicBezTo>
                  <a:cubicBezTo>
                    <a:pt x="8" y="802"/>
                    <a:pt x="-9" y="839"/>
                    <a:pt x="6" y="881"/>
                  </a:cubicBezTo>
                  <a:cubicBezTo>
                    <a:pt x="15" y="902"/>
                    <a:pt x="36" y="916"/>
                    <a:pt x="54" y="921"/>
                  </a:cubicBezTo>
                  <a:cubicBezTo>
                    <a:pt x="72" y="925"/>
                    <a:pt x="88" y="925"/>
                    <a:pt x="102" y="926"/>
                  </a:cubicBezTo>
                  <a:cubicBezTo>
                    <a:pt x="214" y="928"/>
                    <a:pt x="283" y="927"/>
                    <a:pt x="283" y="9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8" name="Google Shape;3542;p67">
              <a:extLst>
                <a:ext uri="{FF2B5EF4-FFF2-40B4-BE49-F238E27FC236}">
                  <a16:creationId xmlns:a16="http://schemas.microsoft.com/office/drawing/2014/main" id="{D089D468-195A-92E4-EDD7-219E73747D81}"/>
                </a:ext>
              </a:extLst>
            </p:cNvPr>
            <p:cNvSpPr/>
            <p:nvPr/>
          </p:nvSpPr>
          <p:spPr>
            <a:xfrm>
              <a:off x="7852680" y="1518840"/>
              <a:ext cx="162720" cy="48960"/>
            </a:xfrm>
            <a:custGeom>
              <a:avLst/>
              <a:gdLst/>
              <a:ahLst/>
              <a:cxnLst/>
              <a:rect l="l" t="t" r="r" b="b"/>
              <a:pathLst>
                <a:path w="452" h="136" extrusionOk="0">
                  <a:moveTo>
                    <a:pt x="2" y="125"/>
                  </a:moveTo>
                  <a:cubicBezTo>
                    <a:pt x="17" y="153"/>
                    <a:pt x="111" y="119"/>
                    <a:pt x="227" y="112"/>
                  </a:cubicBezTo>
                  <a:cubicBezTo>
                    <a:pt x="343" y="102"/>
                    <a:pt x="442" y="121"/>
                    <a:pt x="452" y="91"/>
                  </a:cubicBezTo>
                  <a:cubicBezTo>
                    <a:pt x="456" y="77"/>
                    <a:pt x="434" y="53"/>
                    <a:pt x="392" y="32"/>
                  </a:cubicBezTo>
                  <a:cubicBezTo>
                    <a:pt x="349" y="11"/>
                    <a:pt x="286" y="-5"/>
                    <a:pt x="216" y="1"/>
                  </a:cubicBezTo>
                  <a:cubicBezTo>
                    <a:pt x="146" y="6"/>
                    <a:pt x="87" y="31"/>
                    <a:pt x="49" y="58"/>
                  </a:cubicBezTo>
                  <a:cubicBezTo>
                    <a:pt x="11" y="85"/>
                    <a:pt x="-5" y="112"/>
                    <a:pt x="2" y="125"/>
                  </a:cubicBez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9" name="Google Shape;3543;p67">
              <a:extLst>
                <a:ext uri="{FF2B5EF4-FFF2-40B4-BE49-F238E27FC236}">
                  <a16:creationId xmlns:a16="http://schemas.microsoft.com/office/drawing/2014/main" id="{2A8654DF-2F15-0C0B-1BCD-15286CE4886C}"/>
                </a:ext>
              </a:extLst>
            </p:cNvPr>
            <p:cNvSpPr/>
            <p:nvPr/>
          </p:nvSpPr>
          <p:spPr>
            <a:xfrm>
              <a:off x="7493760" y="1513080"/>
              <a:ext cx="163080" cy="47160"/>
            </a:xfrm>
            <a:custGeom>
              <a:avLst/>
              <a:gdLst/>
              <a:ahLst/>
              <a:cxnLst/>
              <a:rect l="l" t="t" r="r" b="b"/>
              <a:pathLst>
                <a:path w="453" h="131" extrusionOk="0">
                  <a:moveTo>
                    <a:pt x="4" y="121"/>
                  </a:moveTo>
                  <a:cubicBezTo>
                    <a:pt x="28" y="146"/>
                    <a:pt x="118" y="117"/>
                    <a:pt x="228" y="112"/>
                  </a:cubicBezTo>
                  <a:cubicBezTo>
                    <a:pt x="337" y="104"/>
                    <a:pt x="430" y="123"/>
                    <a:pt x="451" y="96"/>
                  </a:cubicBezTo>
                  <a:cubicBezTo>
                    <a:pt x="460" y="83"/>
                    <a:pt x="444" y="58"/>
                    <a:pt x="403" y="36"/>
                  </a:cubicBezTo>
                  <a:cubicBezTo>
                    <a:pt x="362" y="13"/>
                    <a:pt x="295" y="-4"/>
                    <a:pt x="220" y="0"/>
                  </a:cubicBezTo>
                  <a:cubicBezTo>
                    <a:pt x="145" y="5"/>
                    <a:pt x="80" y="29"/>
                    <a:pt x="43" y="56"/>
                  </a:cubicBezTo>
                  <a:cubicBezTo>
                    <a:pt x="5" y="83"/>
                    <a:pt x="-7" y="109"/>
                    <a:pt x="4" y="121"/>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0" name="Google Shape;3544;p67">
              <a:extLst>
                <a:ext uri="{FF2B5EF4-FFF2-40B4-BE49-F238E27FC236}">
                  <a16:creationId xmlns:a16="http://schemas.microsoft.com/office/drawing/2014/main" id="{86F5B1A9-337D-8CF1-2409-EC3B443F219D}"/>
                </a:ext>
              </a:extLst>
            </p:cNvPr>
            <p:cNvSpPr/>
            <p:nvPr/>
          </p:nvSpPr>
          <p:spPr>
            <a:xfrm>
              <a:off x="7462800" y="1107000"/>
              <a:ext cx="932040" cy="902520"/>
            </a:xfrm>
            <a:custGeom>
              <a:avLst/>
              <a:gdLst/>
              <a:ahLst/>
              <a:cxnLst/>
              <a:rect l="l" t="t" r="r" b="b"/>
              <a:pathLst>
                <a:path w="2589" h="2507" extrusionOk="0">
                  <a:moveTo>
                    <a:pt x="3" y="1026"/>
                  </a:moveTo>
                  <a:cubicBezTo>
                    <a:pt x="3" y="1026"/>
                    <a:pt x="178" y="571"/>
                    <a:pt x="392" y="460"/>
                  </a:cubicBezTo>
                  <a:cubicBezTo>
                    <a:pt x="650" y="324"/>
                    <a:pt x="772" y="609"/>
                    <a:pt x="1019" y="531"/>
                  </a:cubicBezTo>
                  <a:cubicBezTo>
                    <a:pt x="1267" y="453"/>
                    <a:pt x="1514" y="324"/>
                    <a:pt x="1775" y="509"/>
                  </a:cubicBezTo>
                  <a:cubicBezTo>
                    <a:pt x="2061" y="712"/>
                    <a:pt x="1935" y="864"/>
                    <a:pt x="1962" y="1182"/>
                  </a:cubicBezTo>
                  <a:cubicBezTo>
                    <a:pt x="2073" y="2470"/>
                    <a:pt x="2320" y="2828"/>
                    <a:pt x="2368" y="2218"/>
                  </a:cubicBezTo>
                  <a:cubicBezTo>
                    <a:pt x="2373" y="2151"/>
                    <a:pt x="2556" y="2092"/>
                    <a:pt x="2575" y="1810"/>
                  </a:cubicBezTo>
                  <a:cubicBezTo>
                    <a:pt x="2599" y="1444"/>
                    <a:pt x="2599" y="1001"/>
                    <a:pt x="2509" y="744"/>
                  </a:cubicBezTo>
                  <a:cubicBezTo>
                    <a:pt x="2434" y="528"/>
                    <a:pt x="2305" y="381"/>
                    <a:pt x="2077" y="222"/>
                  </a:cubicBezTo>
                  <a:cubicBezTo>
                    <a:pt x="1716" y="-29"/>
                    <a:pt x="1232" y="-20"/>
                    <a:pt x="905" y="24"/>
                  </a:cubicBezTo>
                  <a:cubicBezTo>
                    <a:pt x="577" y="67"/>
                    <a:pt x="-44" y="465"/>
                    <a:pt x="3" y="10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1" name="Google Shape;3545;p67">
              <a:extLst>
                <a:ext uri="{FF2B5EF4-FFF2-40B4-BE49-F238E27FC236}">
                  <a16:creationId xmlns:a16="http://schemas.microsoft.com/office/drawing/2014/main" id="{63E5464A-1687-3E72-D1E5-2021FD2777E1}"/>
                </a:ext>
              </a:extLst>
            </p:cNvPr>
            <p:cNvSpPr/>
            <p:nvPr/>
          </p:nvSpPr>
          <p:spPr>
            <a:xfrm>
              <a:off x="8335080" y="1886400"/>
              <a:ext cx="79200" cy="154080"/>
            </a:xfrm>
            <a:custGeom>
              <a:avLst/>
              <a:gdLst/>
              <a:ahLst/>
              <a:cxnLst/>
              <a:rect l="l" t="t" r="r" b="b"/>
              <a:pathLst>
                <a:path w="220" h="428" extrusionOk="0">
                  <a:moveTo>
                    <a:pt x="1" y="388"/>
                  </a:moveTo>
                  <a:cubicBezTo>
                    <a:pt x="3" y="386"/>
                    <a:pt x="10" y="394"/>
                    <a:pt x="24" y="400"/>
                  </a:cubicBezTo>
                  <a:cubicBezTo>
                    <a:pt x="38" y="407"/>
                    <a:pt x="62" y="411"/>
                    <a:pt x="88" y="402"/>
                  </a:cubicBezTo>
                  <a:cubicBezTo>
                    <a:pt x="140" y="383"/>
                    <a:pt x="184" y="300"/>
                    <a:pt x="186" y="212"/>
                  </a:cubicBezTo>
                  <a:cubicBezTo>
                    <a:pt x="187" y="167"/>
                    <a:pt x="178" y="125"/>
                    <a:pt x="162" y="89"/>
                  </a:cubicBezTo>
                  <a:cubicBezTo>
                    <a:pt x="147" y="53"/>
                    <a:pt x="124" y="28"/>
                    <a:pt x="98" y="24"/>
                  </a:cubicBezTo>
                  <a:cubicBezTo>
                    <a:pt x="72" y="18"/>
                    <a:pt x="53" y="33"/>
                    <a:pt x="47" y="47"/>
                  </a:cubicBezTo>
                  <a:cubicBezTo>
                    <a:pt x="41" y="61"/>
                    <a:pt x="44" y="71"/>
                    <a:pt x="41" y="71"/>
                  </a:cubicBezTo>
                  <a:cubicBezTo>
                    <a:pt x="40" y="73"/>
                    <a:pt x="31" y="63"/>
                    <a:pt x="35" y="43"/>
                  </a:cubicBezTo>
                  <a:cubicBezTo>
                    <a:pt x="37" y="33"/>
                    <a:pt x="43" y="22"/>
                    <a:pt x="54" y="12"/>
                  </a:cubicBezTo>
                  <a:cubicBezTo>
                    <a:pt x="66" y="3"/>
                    <a:pt x="83" y="-2"/>
                    <a:pt x="101" y="0"/>
                  </a:cubicBezTo>
                  <a:cubicBezTo>
                    <a:pt x="139" y="2"/>
                    <a:pt x="173" y="37"/>
                    <a:pt x="191" y="76"/>
                  </a:cubicBezTo>
                  <a:cubicBezTo>
                    <a:pt x="210" y="115"/>
                    <a:pt x="222" y="163"/>
                    <a:pt x="220" y="213"/>
                  </a:cubicBezTo>
                  <a:cubicBezTo>
                    <a:pt x="217" y="312"/>
                    <a:pt x="166" y="404"/>
                    <a:pt x="95" y="425"/>
                  </a:cubicBezTo>
                  <a:cubicBezTo>
                    <a:pt x="61" y="434"/>
                    <a:pt x="32" y="423"/>
                    <a:pt x="17" y="412"/>
                  </a:cubicBezTo>
                  <a:cubicBezTo>
                    <a:pt x="2" y="399"/>
                    <a:pt x="-1" y="388"/>
                    <a:pt x="1" y="3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2" name="Google Shape;3546;p67">
              <a:extLst>
                <a:ext uri="{FF2B5EF4-FFF2-40B4-BE49-F238E27FC236}">
                  <a16:creationId xmlns:a16="http://schemas.microsoft.com/office/drawing/2014/main" id="{711500D1-E37C-3F56-0404-0E3E47CDABA4}"/>
                </a:ext>
              </a:extLst>
            </p:cNvPr>
            <p:cNvSpPr/>
            <p:nvPr/>
          </p:nvSpPr>
          <p:spPr>
            <a:xfrm>
              <a:off x="7575840" y="1048320"/>
              <a:ext cx="874440" cy="546120"/>
            </a:xfrm>
            <a:custGeom>
              <a:avLst/>
              <a:gdLst/>
              <a:ahLst/>
              <a:cxnLst/>
              <a:rect l="l" t="t" r="r" b="b"/>
              <a:pathLst>
                <a:path w="2429" h="1517" extrusionOk="0">
                  <a:moveTo>
                    <a:pt x="1968" y="1413"/>
                  </a:moveTo>
                  <a:cubicBezTo>
                    <a:pt x="1906" y="1458"/>
                    <a:pt x="1840" y="1505"/>
                    <a:pt x="1763" y="1515"/>
                  </a:cubicBezTo>
                  <a:cubicBezTo>
                    <a:pt x="1687" y="1525"/>
                    <a:pt x="1598" y="1484"/>
                    <a:pt x="1582" y="1408"/>
                  </a:cubicBezTo>
                  <a:cubicBezTo>
                    <a:pt x="1576" y="1374"/>
                    <a:pt x="1583" y="1334"/>
                    <a:pt x="1559" y="1309"/>
                  </a:cubicBezTo>
                  <a:cubicBezTo>
                    <a:pt x="1532" y="1278"/>
                    <a:pt x="1483" y="1289"/>
                    <a:pt x="1442" y="1295"/>
                  </a:cubicBezTo>
                  <a:cubicBezTo>
                    <a:pt x="1299" y="1315"/>
                    <a:pt x="1128" y="1162"/>
                    <a:pt x="1087" y="1025"/>
                  </a:cubicBezTo>
                  <a:cubicBezTo>
                    <a:pt x="1053" y="1080"/>
                    <a:pt x="973" y="1099"/>
                    <a:pt x="917" y="1066"/>
                  </a:cubicBezTo>
                  <a:cubicBezTo>
                    <a:pt x="861" y="1032"/>
                    <a:pt x="840" y="1012"/>
                    <a:pt x="796" y="964"/>
                  </a:cubicBezTo>
                  <a:cubicBezTo>
                    <a:pt x="751" y="916"/>
                    <a:pt x="689" y="874"/>
                    <a:pt x="625" y="885"/>
                  </a:cubicBezTo>
                  <a:cubicBezTo>
                    <a:pt x="589" y="892"/>
                    <a:pt x="556" y="914"/>
                    <a:pt x="519" y="912"/>
                  </a:cubicBezTo>
                  <a:cubicBezTo>
                    <a:pt x="454" y="909"/>
                    <a:pt x="421" y="834"/>
                    <a:pt x="409" y="770"/>
                  </a:cubicBezTo>
                  <a:cubicBezTo>
                    <a:pt x="397" y="707"/>
                    <a:pt x="387" y="632"/>
                    <a:pt x="332" y="599"/>
                  </a:cubicBezTo>
                  <a:cubicBezTo>
                    <a:pt x="280" y="569"/>
                    <a:pt x="215" y="589"/>
                    <a:pt x="156" y="600"/>
                  </a:cubicBezTo>
                  <a:cubicBezTo>
                    <a:pt x="97" y="611"/>
                    <a:pt x="20" y="599"/>
                    <a:pt x="3" y="542"/>
                  </a:cubicBezTo>
                  <a:cubicBezTo>
                    <a:pt x="-6" y="512"/>
                    <a:pt x="6" y="479"/>
                    <a:pt x="22" y="452"/>
                  </a:cubicBezTo>
                  <a:cubicBezTo>
                    <a:pt x="95" y="329"/>
                    <a:pt x="260" y="271"/>
                    <a:pt x="393" y="320"/>
                  </a:cubicBezTo>
                  <a:cubicBezTo>
                    <a:pt x="436" y="157"/>
                    <a:pt x="584" y="27"/>
                    <a:pt x="751" y="4"/>
                  </a:cubicBezTo>
                  <a:cubicBezTo>
                    <a:pt x="919" y="-19"/>
                    <a:pt x="1096" y="67"/>
                    <a:pt x="1182" y="212"/>
                  </a:cubicBezTo>
                  <a:cubicBezTo>
                    <a:pt x="1282" y="116"/>
                    <a:pt x="1432" y="71"/>
                    <a:pt x="1569" y="98"/>
                  </a:cubicBezTo>
                  <a:cubicBezTo>
                    <a:pt x="1707" y="124"/>
                    <a:pt x="1828" y="221"/>
                    <a:pt x="1885" y="349"/>
                  </a:cubicBezTo>
                  <a:cubicBezTo>
                    <a:pt x="2003" y="314"/>
                    <a:pt x="2141" y="356"/>
                    <a:pt x="2219" y="451"/>
                  </a:cubicBezTo>
                  <a:cubicBezTo>
                    <a:pt x="2298" y="546"/>
                    <a:pt x="2313" y="689"/>
                    <a:pt x="2257" y="799"/>
                  </a:cubicBezTo>
                  <a:cubicBezTo>
                    <a:pt x="2346" y="846"/>
                    <a:pt x="2425" y="932"/>
                    <a:pt x="2429" y="1033"/>
                  </a:cubicBezTo>
                  <a:cubicBezTo>
                    <a:pt x="2435" y="1134"/>
                    <a:pt x="2339" y="1239"/>
                    <a:pt x="2240" y="1215"/>
                  </a:cubicBezTo>
                  <a:cubicBezTo>
                    <a:pt x="2282" y="1293"/>
                    <a:pt x="2253" y="1401"/>
                    <a:pt x="2178" y="1448"/>
                  </a:cubicBezTo>
                  <a:cubicBezTo>
                    <a:pt x="2103" y="1494"/>
                    <a:pt x="1993" y="1472"/>
                    <a:pt x="1942" y="1399"/>
                  </a:cubicBezTo>
                  <a:lnTo>
                    <a:pt x="1968" y="141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3" name="Google Shape;3547;p67">
              <a:extLst>
                <a:ext uri="{FF2B5EF4-FFF2-40B4-BE49-F238E27FC236}">
                  <a16:creationId xmlns:a16="http://schemas.microsoft.com/office/drawing/2014/main" id="{DCC24349-A7BC-0249-8F0C-FDCDFE3D1694}"/>
                </a:ext>
              </a:extLst>
            </p:cNvPr>
            <p:cNvSpPr/>
            <p:nvPr/>
          </p:nvSpPr>
          <p:spPr>
            <a:xfrm>
              <a:off x="7705800" y="1216080"/>
              <a:ext cx="730440" cy="358560"/>
            </a:xfrm>
            <a:custGeom>
              <a:avLst/>
              <a:gdLst/>
              <a:ahLst/>
              <a:cxnLst/>
              <a:rect l="l" t="t" r="r" b="b"/>
              <a:pathLst>
                <a:path w="2029" h="996" extrusionOk="0">
                  <a:moveTo>
                    <a:pt x="0" y="0"/>
                  </a:moveTo>
                  <a:cubicBezTo>
                    <a:pt x="0" y="0"/>
                    <a:pt x="0" y="3"/>
                    <a:pt x="1" y="8"/>
                  </a:cubicBezTo>
                  <a:cubicBezTo>
                    <a:pt x="2" y="14"/>
                    <a:pt x="2" y="23"/>
                    <a:pt x="5" y="35"/>
                  </a:cubicBezTo>
                  <a:cubicBezTo>
                    <a:pt x="10" y="57"/>
                    <a:pt x="20" y="90"/>
                    <a:pt x="43" y="128"/>
                  </a:cubicBezTo>
                  <a:cubicBezTo>
                    <a:pt x="67" y="165"/>
                    <a:pt x="102" y="207"/>
                    <a:pt x="156" y="240"/>
                  </a:cubicBezTo>
                  <a:cubicBezTo>
                    <a:pt x="208" y="274"/>
                    <a:pt x="279" y="298"/>
                    <a:pt x="358" y="291"/>
                  </a:cubicBezTo>
                  <a:lnTo>
                    <a:pt x="350" y="281"/>
                  </a:lnTo>
                  <a:cubicBezTo>
                    <a:pt x="336" y="323"/>
                    <a:pt x="342" y="374"/>
                    <a:pt x="364" y="416"/>
                  </a:cubicBezTo>
                  <a:cubicBezTo>
                    <a:pt x="385" y="459"/>
                    <a:pt x="417" y="497"/>
                    <a:pt x="452" y="534"/>
                  </a:cubicBezTo>
                  <a:cubicBezTo>
                    <a:pt x="469" y="552"/>
                    <a:pt x="484" y="573"/>
                    <a:pt x="508" y="588"/>
                  </a:cubicBezTo>
                  <a:cubicBezTo>
                    <a:pt x="531" y="604"/>
                    <a:pt x="559" y="612"/>
                    <a:pt x="587" y="615"/>
                  </a:cubicBezTo>
                  <a:cubicBezTo>
                    <a:pt x="642" y="620"/>
                    <a:pt x="704" y="601"/>
                    <a:pt x="743" y="553"/>
                  </a:cubicBezTo>
                  <a:lnTo>
                    <a:pt x="724" y="549"/>
                  </a:lnTo>
                  <a:cubicBezTo>
                    <a:pt x="740" y="646"/>
                    <a:pt x="798" y="742"/>
                    <a:pt x="888" y="798"/>
                  </a:cubicBezTo>
                  <a:cubicBezTo>
                    <a:pt x="936" y="831"/>
                    <a:pt x="994" y="849"/>
                    <a:pt x="1051" y="846"/>
                  </a:cubicBezTo>
                  <a:cubicBezTo>
                    <a:pt x="1108" y="844"/>
                    <a:pt x="1160" y="825"/>
                    <a:pt x="1209" y="806"/>
                  </a:cubicBezTo>
                  <a:lnTo>
                    <a:pt x="1195" y="801"/>
                  </a:lnTo>
                  <a:cubicBezTo>
                    <a:pt x="1224" y="861"/>
                    <a:pt x="1266" y="912"/>
                    <a:pt x="1316" y="949"/>
                  </a:cubicBezTo>
                  <a:cubicBezTo>
                    <a:pt x="1366" y="985"/>
                    <a:pt x="1431" y="1006"/>
                    <a:pt x="1489" y="990"/>
                  </a:cubicBezTo>
                  <a:cubicBezTo>
                    <a:pt x="1603" y="962"/>
                    <a:pt x="1677" y="863"/>
                    <a:pt x="1690" y="772"/>
                  </a:cubicBezTo>
                  <a:lnTo>
                    <a:pt x="1679" y="777"/>
                  </a:lnTo>
                  <a:cubicBezTo>
                    <a:pt x="1737" y="807"/>
                    <a:pt x="1799" y="808"/>
                    <a:pt x="1848" y="797"/>
                  </a:cubicBezTo>
                  <a:cubicBezTo>
                    <a:pt x="1898" y="786"/>
                    <a:pt x="1937" y="763"/>
                    <a:pt x="1964" y="741"/>
                  </a:cubicBezTo>
                  <a:cubicBezTo>
                    <a:pt x="1992" y="718"/>
                    <a:pt x="2008" y="695"/>
                    <a:pt x="2017" y="679"/>
                  </a:cubicBezTo>
                  <a:cubicBezTo>
                    <a:pt x="2026" y="663"/>
                    <a:pt x="2029" y="654"/>
                    <a:pt x="2029" y="653"/>
                  </a:cubicBezTo>
                  <a:cubicBezTo>
                    <a:pt x="2026" y="651"/>
                    <a:pt x="2014" y="691"/>
                    <a:pt x="1959" y="734"/>
                  </a:cubicBezTo>
                  <a:cubicBezTo>
                    <a:pt x="1932" y="755"/>
                    <a:pt x="1894" y="776"/>
                    <a:pt x="1846" y="785"/>
                  </a:cubicBezTo>
                  <a:cubicBezTo>
                    <a:pt x="1798" y="795"/>
                    <a:pt x="1740" y="792"/>
                    <a:pt x="1686" y="764"/>
                  </a:cubicBezTo>
                  <a:lnTo>
                    <a:pt x="1677" y="759"/>
                  </a:lnTo>
                  <a:lnTo>
                    <a:pt x="1675" y="770"/>
                  </a:lnTo>
                  <a:cubicBezTo>
                    <a:pt x="1662" y="855"/>
                    <a:pt x="1591" y="947"/>
                    <a:pt x="1484" y="972"/>
                  </a:cubicBezTo>
                  <a:cubicBezTo>
                    <a:pt x="1432" y="986"/>
                    <a:pt x="1375" y="967"/>
                    <a:pt x="1328" y="933"/>
                  </a:cubicBezTo>
                  <a:cubicBezTo>
                    <a:pt x="1281" y="898"/>
                    <a:pt x="1241" y="849"/>
                    <a:pt x="1214" y="792"/>
                  </a:cubicBezTo>
                  <a:lnTo>
                    <a:pt x="1210" y="783"/>
                  </a:lnTo>
                  <a:lnTo>
                    <a:pt x="1201" y="787"/>
                  </a:lnTo>
                  <a:cubicBezTo>
                    <a:pt x="1153" y="806"/>
                    <a:pt x="1103" y="823"/>
                    <a:pt x="1050" y="825"/>
                  </a:cubicBezTo>
                  <a:cubicBezTo>
                    <a:pt x="998" y="828"/>
                    <a:pt x="945" y="811"/>
                    <a:pt x="900" y="780"/>
                  </a:cubicBezTo>
                  <a:cubicBezTo>
                    <a:pt x="815" y="727"/>
                    <a:pt x="760" y="637"/>
                    <a:pt x="745" y="545"/>
                  </a:cubicBezTo>
                  <a:lnTo>
                    <a:pt x="741" y="522"/>
                  </a:lnTo>
                  <a:lnTo>
                    <a:pt x="726" y="541"/>
                  </a:lnTo>
                  <a:cubicBezTo>
                    <a:pt x="694" y="581"/>
                    <a:pt x="639" y="600"/>
                    <a:pt x="589" y="595"/>
                  </a:cubicBezTo>
                  <a:cubicBezTo>
                    <a:pt x="564" y="593"/>
                    <a:pt x="539" y="585"/>
                    <a:pt x="519" y="572"/>
                  </a:cubicBezTo>
                  <a:cubicBezTo>
                    <a:pt x="499" y="559"/>
                    <a:pt x="483" y="539"/>
                    <a:pt x="466" y="521"/>
                  </a:cubicBezTo>
                  <a:cubicBezTo>
                    <a:pt x="431" y="485"/>
                    <a:pt x="400" y="448"/>
                    <a:pt x="380" y="408"/>
                  </a:cubicBezTo>
                  <a:cubicBezTo>
                    <a:pt x="359" y="368"/>
                    <a:pt x="354" y="324"/>
                    <a:pt x="365" y="286"/>
                  </a:cubicBezTo>
                  <a:lnTo>
                    <a:pt x="369" y="274"/>
                  </a:lnTo>
                  <a:lnTo>
                    <a:pt x="357" y="275"/>
                  </a:lnTo>
                  <a:cubicBezTo>
                    <a:pt x="282" y="283"/>
                    <a:pt x="214" y="261"/>
                    <a:pt x="163" y="229"/>
                  </a:cubicBezTo>
                  <a:cubicBezTo>
                    <a:pt x="110" y="199"/>
                    <a:pt x="75" y="158"/>
                    <a:pt x="51" y="123"/>
                  </a:cubicBezTo>
                  <a:cubicBezTo>
                    <a:pt x="4" y="50"/>
                    <a:pt x="4" y="-2"/>
                    <a:pt x="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4" name="Google Shape;3548;p67">
              <a:extLst>
                <a:ext uri="{FF2B5EF4-FFF2-40B4-BE49-F238E27FC236}">
                  <a16:creationId xmlns:a16="http://schemas.microsoft.com/office/drawing/2014/main" id="{298B2E18-2696-2281-BF46-5C785FB3E309}"/>
                </a:ext>
              </a:extLst>
            </p:cNvPr>
            <p:cNvSpPr/>
            <p:nvPr/>
          </p:nvSpPr>
          <p:spPr>
            <a:xfrm>
              <a:off x="7749000" y="2060640"/>
              <a:ext cx="146520" cy="127800"/>
            </a:xfrm>
            <a:custGeom>
              <a:avLst/>
              <a:gdLst/>
              <a:ahLst/>
              <a:cxnLst/>
              <a:rect l="l" t="t" r="r" b="b"/>
              <a:pathLst>
                <a:path w="407" h="355" extrusionOk="0">
                  <a:moveTo>
                    <a:pt x="333" y="5"/>
                  </a:moveTo>
                  <a:cubicBezTo>
                    <a:pt x="226" y="61"/>
                    <a:pt x="114" y="109"/>
                    <a:pt x="0" y="147"/>
                  </a:cubicBezTo>
                  <a:cubicBezTo>
                    <a:pt x="-2" y="232"/>
                    <a:pt x="108" y="353"/>
                    <a:pt x="193" y="355"/>
                  </a:cubicBezTo>
                  <a:cubicBezTo>
                    <a:pt x="278" y="358"/>
                    <a:pt x="353" y="325"/>
                    <a:pt x="390" y="248"/>
                  </a:cubicBezTo>
                  <a:cubicBezTo>
                    <a:pt x="420" y="184"/>
                    <a:pt x="404" y="99"/>
                    <a:pt x="383" y="25"/>
                  </a:cubicBezTo>
                  <a:cubicBezTo>
                    <a:pt x="377" y="4"/>
                    <a:pt x="352" y="-6"/>
                    <a:pt x="333" y="5"/>
                  </a:cubicBezTo>
                  <a:close/>
                </a:path>
              </a:pathLst>
            </a:custGeom>
            <a:solidFill>
              <a:srgbClr val="7B423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5" name="Google Shape;3549;p67">
              <a:extLst>
                <a:ext uri="{FF2B5EF4-FFF2-40B4-BE49-F238E27FC236}">
                  <a16:creationId xmlns:a16="http://schemas.microsoft.com/office/drawing/2014/main" id="{8AB73E8A-7FA2-1FBC-F04A-8AC404E99F6C}"/>
                </a:ext>
              </a:extLst>
            </p:cNvPr>
            <p:cNvSpPr/>
            <p:nvPr/>
          </p:nvSpPr>
          <p:spPr>
            <a:xfrm>
              <a:off x="7740360" y="2057040"/>
              <a:ext cx="158760" cy="132840"/>
            </a:xfrm>
            <a:custGeom>
              <a:avLst/>
              <a:gdLst/>
              <a:ahLst/>
              <a:cxnLst/>
              <a:rect l="l" t="t" r="r" b="b"/>
              <a:pathLst>
                <a:path w="441" h="369" extrusionOk="0">
                  <a:moveTo>
                    <a:pt x="134" y="339"/>
                  </a:moveTo>
                  <a:cubicBezTo>
                    <a:pt x="135" y="337"/>
                    <a:pt x="147" y="345"/>
                    <a:pt x="171" y="352"/>
                  </a:cubicBezTo>
                  <a:cubicBezTo>
                    <a:pt x="195" y="358"/>
                    <a:pt x="232" y="363"/>
                    <a:pt x="275" y="351"/>
                  </a:cubicBezTo>
                  <a:cubicBezTo>
                    <a:pt x="317" y="340"/>
                    <a:pt x="366" y="313"/>
                    <a:pt x="396" y="263"/>
                  </a:cubicBezTo>
                  <a:cubicBezTo>
                    <a:pt x="412" y="239"/>
                    <a:pt x="422" y="210"/>
                    <a:pt x="423" y="179"/>
                  </a:cubicBezTo>
                  <a:cubicBezTo>
                    <a:pt x="425" y="148"/>
                    <a:pt x="419" y="115"/>
                    <a:pt x="412" y="81"/>
                  </a:cubicBezTo>
                  <a:cubicBezTo>
                    <a:pt x="408" y="65"/>
                    <a:pt x="403" y="48"/>
                    <a:pt x="399" y="32"/>
                  </a:cubicBezTo>
                  <a:cubicBezTo>
                    <a:pt x="397" y="25"/>
                    <a:pt x="392" y="17"/>
                    <a:pt x="392" y="18"/>
                  </a:cubicBezTo>
                  <a:cubicBezTo>
                    <a:pt x="388" y="17"/>
                    <a:pt x="381" y="18"/>
                    <a:pt x="374" y="21"/>
                  </a:cubicBezTo>
                  <a:cubicBezTo>
                    <a:pt x="344" y="34"/>
                    <a:pt x="315" y="45"/>
                    <a:pt x="287" y="57"/>
                  </a:cubicBezTo>
                  <a:cubicBezTo>
                    <a:pt x="232" y="79"/>
                    <a:pt x="182" y="99"/>
                    <a:pt x="139" y="116"/>
                  </a:cubicBezTo>
                  <a:cubicBezTo>
                    <a:pt x="99" y="131"/>
                    <a:pt x="66" y="144"/>
                    <a:pt x="38" y="154"/>
                  </a:cubicBezTo>
                  <a:cubicBezTo>
                    <a:pt x="14" y="163"/>
                    <a:pt x="1" y="167"/>
                    <a:pt x="0" y="166"/>
                  </a:cubicBezTo>
                  <a:cubicBezTo>
                    <a:pt x="0" y="165"/>
                    <a:pt x="12" y="159"/>
                    <a:pt x="35" y="148"/>
                  </a:cubicBezTo>
                  <a:cubicBezTo>
                    <a:pt x="62" y="136"/>
                    <a:pt x="95" y="121"/>
                    <a:pt x="134" y="104"/>
                  </a:cubicBezTo>
                  <a:cubicBezTo>
                    <a:pt x="177" y="86"/>
                    <a:pt x="226" y="64"/>
                    <a:pt x="280" y="41"/>
                  </a:cubicBezTo>
                  <a:cubicBezTo>
                    <a:pt x="308" y="29"/>
                    <a:pt x="337" y="17"/>
                    <a:pt x="367" y="5"/>
                  </a:cubicBezTo>
                  <a:cubicBezTo>
                    <a:pt x="375" y="2"/>
                    <a:pt x="385" y="-2"/>
                    <a:pt x="397" y="1"/>
                  </a:cubicBezTo>
                  <a:cubicBezTo>
                    <a:pt x="405" y="3"/>
                    <a:pt x="409" y="10"/>
                    <a:pt x="411" y="14"/>
                  </a:cubicBezTo>
                  <a:cubicBezTo>
                    <a:pt x="413" y="18"/>
                    <a:pt x="415" y="23"/>
                    <a:pt x="416" y="27"/>
                  </a:cubicBezTo>
                  <a:cubicBezTo>
                    <a:pt x="421" y="44"/>
                    <a:pt x="425" y="60"/>
                    <a:pt x="430" y="77"/>
                  </a:cubicBezTo>
                  <a:cubicBezTo>
                    <a:pt x="437" y="111"/>
                    <a:pt x="443" y="146"/>
                    <a:pt x="441" y="180"/>
                  </a:cubicBezTo>
                  <a:cubicBezTo>
                    <a:pt x="439" y="214"/>
                    <a:pt x="428" y="247"/>
                    <a:pt x="410" y="272"/>
                  </a:cubicBezTo>
                  <a:cubicBezTo>
                    <a:pt x="376" y="326"/>
                    <a:pt x="323" y="354"/>
                    <a:pt x="278" y="364"/>
                  </a:cubicBezTo>
                  <a:cubicBezTo>
                    <a:pt x="232" y="374"/>
                    <a:pt x="193" y="368"/>
                    <a:pt x="169" y="358"/>
                  </a:cubicBezTo>
                  <a:cubicBezTo>
                    <a:pt x="157" y="354"/>
                    <a:pt x="148" y="349"/>
                    <a:pt x="143" y="345"/>
                  </a:cubicBezTo>
                  <a:cubicBezTo>
                    <a:pt x="137" y="342"/>
                    <a:pt x="134" y="339"/>
                    <a:pt x="134" y="3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6" name="Google Shape;3550;p67">
              <a:extLst>
                <a:ext uri="{FF2B5EF4-FFF2-40B4-BE49-F238E27FC236}">
                  <a16:creationId xmlns:a16="http://schemas.microsoft.com/office/drawing/2014/main" id="{35C4E9F5-460B-C7AE-6E4C-0E0159FDC39E}"/>
                </a:ext>
              </a:extLst>
            </p:cNvPr>
            <p:cNvSpPr/>
            <p:nvPr/>
          </p:nvSpPr>
          <p:spPr>
            <a:xfrm>
              <a:off x="5790960" y="2222640"/>
              <a:ext cx="421920" cy="321480"/>
            </a:xfrm>
            <a:custGeom>
              <a:avLst/>
              <a:gdLst/>
              <a:ahLst/>
              <a:cxnLst/>
              <a:rect l="l" t="t" r="r" b="b"/>
              <a:pathLst>
                <a:path w="1172" h="893" extrusionOk="0">
                  <a:moveTo>
                    <a:pt x="327" y="453"/>
                  </a:moveTo>
                  <a:cubicBezTo>
                    <a:pt x="520" y="579"/>
                    <a:pt x="713" y="705"/>
                    <a:pt x="905" y="831"/>
                  </a:cubicBezTo>
                  <a:cubicBezTo>
                    <a:pt x="943" y="855"/>
                    <a:pt x="981" y="880"/>
                    <a:pt x="1025" y="890"/>
                  </a:cubicBezTo>
                  <a:cubicBezTo>
                    <a:pt x="1069" y="899"/>
                    <a:pt x="1119" y="891"/>
                    <a:pt x="1148" y="857"/>
                  </a:cubicBezTo>
                  <a:cubicBezTo>
                    <a:pt x="1181" y="818"/>
                    <a:pt x="1177" y="759"/>
                    <a:pt x="1153" y="715"/>
                  </a:cubicBezTo>
                  <a:cubicBezTo>
                    <a:pt x="1128" y="670"/>
                    <a:pt x="1087" y="638"/>
                    <a:pt x="1047" y="608"/>
                  </a:cubicBezTo>
                  <a:cubicBezTo>
                    <a:pt x="829" y="442"/>
                    <a:pt x="612" y="275"/>
                    <a:pt x="395" y="109"/>
                  </a:cubicBezTo>
                  <a:cubicBezTo>
                    <a:pt x="340" y="67"/>
                    <a:pt x="284" y="25"/>
                    <a:pt x="217" y="7"/>
                  </a:cubicBezTo>
                  <a:cubicBezTo>
                    <a:pt x="151" y="-10"/>
                    <a:pt x="71" y="3"/>
                    <a:pt x="30" y="58"/>
                  </a:cubicBezTo>
                  <a:cubicBezTo>
                    <a:pt x="-14" y="117"/>
                    <a:pt x="-8" y="193"/>
                    <a:pt x="42" y="246"/>
                  </a:cubicBezTo>
                  <a:cubicBezTo>
                    <a:pt x="92" y="299"/>
                    <a:pt x="265" y="414"/>
                    <a:pt x="327" y="45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7" name="Google Shape;3551;p67">
              <a:extLst>
                <a:ext uri="{FF2B5EF4-FFF2-40B4-BE49-F238E27FC236}">
                  <a16:creationId xmlns:a16="http://schemas.microsoft.com/office/drawing/2014/main" id="{0FBC7F26-00D8-B916-257F-809015A759FA}"/>
                </a:ext>
              </a:extLst>
            </p:cNvPr>
            <p:cNvSpPr/>
            <p:nvPr/>
          </p:nvSpPr>
          <p:spPr>
            <a:xfrm>
              <a:off x="5673600" y="2261520"/>
              <a:ext cx="707760" cy="1416600"/>
            </a:xfrm>
            <a:custGeom>
              <a:avLst/>
              <a:gdLst/>
              <a:ahLst/>
              <a:cxnLst/>
              <a:rect l="l" t="t" r="r" b="b"/>
              <a:pathLst>
                <a:path w="1966" h="3935" extrusionOk="0">
                  <a:moveTo>
                    <a:pt x="1923" y="3094"/>
                  </a:moveTo>
                  <a:lnTo>
                    <a:pt x="1966" y="3087"/>
                  </a:lnTo>
                  <a:lnTo>
                    <a:pt x="1094" y="1563"/>
                  </a:lnTo>
                  <a:lnTo>
                    <a:pt x="1232" y="1124"/>
                  </a:lnTo>
                  <a:cubicBezTo>
                    <a:pt x="1232" y="1124"/>
                    <a:pt x="1391" y="498"/>
                    <a:pt x="1258" y="338"/>
                  </a:cubicBezTo>
                  <a:cubicBezTo>
                    <a:pt x="1258" y="338"/>
                    <a:pt x="967" y="-5"/>
                    <a:pt x="872" y="0"/>
                  </a:cubicBezTo>
                  <a:cubicBezTo>
                    <a:pt x="778" y="5"/>
                    <a:pt x="702" y="24"/>
                    <a:pt x="683" y="95"/>
                  </a:cubicBezTo>
                  <a:cubicBezTo>
                    <a:pt x="683" y="95"/>
                    <a:pt x="523" y="76"/>
                    <a:pt x="480" y="128"/>
                  </a:cubicBezTo>
                  <a:cubicBezTo>
                    <a:pt x="438" y="180"/>
                    <a:pt x="405" y="241"/>
                    <a:pt x="405" y="241"/>
                  </a:cubicBezTo>
                  <a:cubicBezTo>
                    <a:pt x="405" y="241"/>
                    <a:pt x="230" y="227"/>
                    <a:pt x="183" y="378"/>
                  </a:cubicBezTo>
                  <a:cubicBezTo>
                    <a:pt x="183" y="378"/>
                    <a:pt x="17" y="463"/>
                    <a:pt x="3" y="586"/>
                  </a:cubicBezTo>
                  <a:cubicBezTo>
                    <a:pt x="-11" y="709"/>
                    <a:pt x="36" y="1280"/>
                    <a:pt x="88" y="1427"/>
                  </a:cubicBezTo>
                  <a:cubicBezTo>
                    <a:pt x="140" y="1573"/>
                    <a:pt x="334" y="1880"/>
                    <a:pt x="390" y="2333"/>
                  </a:cubicBezTo>
                  <a:cubicBezTo>
                    <a:pt x="447" y="2787"/>
                    <a:pt x="647" y="3081"/>
                    <a:pt x="825" y="3744"/>
                  </a:cubicBezTo>
                  <a:lnTo>
                    <a:pt x="1307" y="3935"/>
                  </a:lnTo>
                  <a:lnTo>
                    <a:pt x="1923" y="3094"/>
                  </a:lnTo>
                  <a:close/>
                </a:path>
              </a:pathLst>
            </a:custGeom>
            <a:solidFill>
              <a:srgbClr val="C0755F"/>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8" name="Google Shape;3552;p67">
              <a:extLst>
                <a:ext uri="{FF2B5EF4-FFF2-40B4-BE49-F238E27FC236}">
                  <a16:creationId xmlns:a16="http://schemas.microsoft.com/office/drawing/2014/main" id="{21B7D38B-CEEA-B84C-BF6D-A08D869FC85E}"/>
                </a:ext>
              </a:extLst>
            </p:cNvPr>
            <p:cNvSpPr/>
            <p:nvPr/>
          </p:nvSpPr>
          <p:spPr>
            <a:xfrm>
              <a:off x="5922720" y="2291760"/>
              <a:ext cx="59760" cy="94320"/>
            </a:xfrm>
            <a:custGeom>
              <a:avLst/>
              <a:gdLst/>
              <a:ahLst/>
              <a:cxnLst/>
              <a:rect l="l" t="t" r="r" b="b"/>
              <a:pathLst>
                <a:path w="166" h="262" extrusionOk="0">
                  <a:moveTo>
                    <a:pt x="0" y="1"/>
                  </a:moveTo>
                  <a:cubicBezTo>
                    <a:pt x="-4" y="6"/>
                    <a:pt x="56" y="46"/>
                    <a:pt x="101" y="119"/>
                  </a:cubicBezTo>
                  <a:cubicBezTo>
                    <a:pt x="148" y="191"/>
                    <a:pt x="158" y="263"/>
                    <a:pt x="164" y="262"/>
                  </a:cubicBezTo>
                  <a:cubicBezTo>
                    <a:pt x="169" y="262"/>
                    <a:pt x="167" y="185"/>
                    <a:pt x="118" y="108"/>
                  </a:cubicBezTo>
                  <a:cubicBezTo>
                    <a:pt x="70" y="30"/>
                    <a:pt x="1" y="-4"/>
                    <a:pt x="0"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9" name="Google Shape;3553;p67">
              <a:extLst>
                <a:ext uri="{FF2B5EF4-FFF2-40B4-BE49-F238E27FC236}">
                  <a16:creationId xmlns:a16="http://schemas.microsoft.com/office/drawing/2014/main" id="{D8E7D5CA-7B1E-B888-0D5E-C5BF7B26746C}"/>
                </a:ext>
              </a:extLst>
            </p:cNvPr>
            <p:cNvSpPr/>
            <p:nvPr/>
          </p:nvSpPr>
          <p:spPr>
            <a:xfrm>
              <a:off x="5822640" y="2347920"/>
              <a:ext cx="60120" cy="84960"/>
            </a:xfrm>
            <a:custGeom>
              <a:avLst/>
              <a:gdLst/>
              <a:ahLst/>
              <a:cxnLst/>
              <a:rect l="l" t="t" r="r" b="b"/>
              <a:pathLst>
                <a:path w="167" h="236" extrusionOk="0">
                  <a:moveTo>
                    <a:pt x="0" y="1"/>
                  </a:moveTo>
                  <a:cubicBezTo>
                    <a:pt x="-3" y="6"/>
                    <a:pt x="54" y="40"/>
                    <a:pt x="100" y="106"/>
                  </a:cubicBezTo>
                  <a:cubicBezTo>
                    <a:pt x="146" y="171"/>
                    <a:pt x="159" y="237"/>
                    <a:pt x="165" y="236"/>
                  </a:cubicBezTo>
                  <a:cubicBezTo>
                    <a:pt x="170" y="236"/>
                    <a:pt x="165" y="165"/>
                    <a:pt x="116" y="95"/>
                  </a:cubicBezTo>
                  <a:cubicBezTo>
                    <a:pt x="67" y="25"/>
                    <a:pt x="2" y="-4"/>
                    <a:pt x="0" y="1"/>
                  </a:cubicBez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0" name="Google Shape;3554;p67">
              <a:extLst>
                <a:ext uri="{FF2B5EF4-FFF2-40B4-BE49-F238E27FC236}">
                  <a16:creationId xmlns:a16="http://schemas.microsoft.com/office/drawing/2014/main" id="{F061F5CA-A3DE-CB95-3E40-A8536046BFA7}"/>
                </a:ext>
              </a:extLst>
            </p:cNvPr>
            <p:cNvSpPr/>
            <p:nvPr/>
          </p:nvSpPr>
          <p:spPr>
            <a:xfrm>
              <a:off x="5742720" y="2395440"/>
              <a:ext cx="52920" cy="75960"/>
            </a:xfrm>
            <a:custGeom>
              <a:avLst/>
              <a:gdLst/>
              <a:ahLst/>
              <a:cxnLst/>
              <a:rect l="l" t="t" r="r" b="b"/>
              <a:pathLst>
                <a:path w="147" h="211" extrusionOk="0">
                  <a:moveTo>
                    <a:pt x="0" y="1"/>
                  </a:moveTo>
                  <a:cubicBezTo>
                    <a:pt x="-4" y="6"/>
                    <a:pt x="40" y="44"/>
                    <a:pt x="79" y="101"/>
                  </a:cubicBezTo>
                  <a:cubicBezTo>
                    <a:pt x="120" y="159"/>
                    <a:pt x="140" y="212"/>
                    <a:pt x="146" y="211"/>
                  </a:cubicBezTo>
                  <a:cubicBezTo>
                    <a:pt x="151" y="209"/>
                    <a:pt x="138" y="150"/>
                    <a:pt x="96" y="90"/>
                  </a:cubicBezTo>
                  <a:cubicBezTo>
                    <a:pt x="54" y="30"/>
                    <a:pt x="3" y="-3"/>
                    <a:pt x="0" y="1"/>
                  </a:cubicBezTo>
                  <a:close/>
                </a:path>
              </a:pathLst>
            </a:custGeom>
            <a:solidFill>
              <a:schemeClr val="dk1"/>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1" name="Google Shape;3555;p67">
              <a:extLst>
                <a:ext uri="{FF2B5EF4-FFF2-40B4-BE49-F238E27FC236}">
                  <a16:creationId xmlns:a16="http://schemas.microsoft.com/office/drawing/2014/main" id="{BD492ADE-714D-EF1A-6377-1833410A5D61}"/>
                </a:ext>
              </a:extLst>
            </p:cNvPr>
            <p:cNvSpPr/>
            <p:nvPr/>
          </p:nvSpPr>
          <p:spPr>
            <a:xfrm>
              <a:off x="6037560" y="2400480"/>
              <a:ext cx="68400" cy="18000"/>
            </a:xfrm>
            <a:custGeom>
              <a:avLst/>
              <a:gdLst/>
              <a:ahLst/>
              <a:cxnLst/>
              <a:rect l="l" t="t" r="r" b="b"/>
              <a:pathLst>
                <a:path w="190" h="50" extrusionOk="0">
                  <a:moveTo>
                    <a:pt x="0" y="37"/>
                  </a:moveTo>
                  <a:cubicBezTo>
                    <a:pt x="3" y="42"/>
                    <a:pt x="42" y="16"/>
                    <a:pt x="97" y="21"/>
                  </a:cubicBezTo>
                  <a:cubicBezTo>
                    <a:pt x="151" y="24"/>
                    <a:pt x="187" y="55"/>
                    <a:pt x="190" y="50"/>
                  </a:cubicBezTo>
                  <a:cubicBezTo>
                    <a:pt x="192" y="49"/>
                    <a:pt x="186" y="38"/>
                    <a:pt x="170" y="26"/>
                  </a:cubicBezTo>
                  <a:cubicBezTo>
                    <a:pt x="154" y="15"/>
                    <a:pt x="128" y="3"/>
                    <a:pt x="98" y="1"/>
                  </a:cubicBezTo>
                  <a:cubicBezTo>
                    <a:pt x="68" y="-1"/>
                    <a:pt x="40" y="7"/>
                    <a:pt x="23" y="16"/>
                  </a:cubicBezTo>
                  <a:cubicBezTo>
                    <a:pt x="6" y="26"/>
                    <a:pt x="-2" y="35"/>
                    <a:pt x="0"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2" name="Google Shape;3556;p67">
              <a:extLst>
                <a:ext uri="{FF2B5EF4-FFF2-40B4-BE49-F238E27FC236}">
                  <a16:creationId xmlns:a16="http://schemas.microsoft.com/office/drawing/2014/main" id="{E9B4DC84-6886-C1C2-B0F7-89E0B29D0333}"/>
                </a:ext>
              </a:extLst>
            </p:cNvPr>
            <p:cNvSpPr/>
            <p:nvPr/>
          </p:nvSpPr>
          <p:spPr>
            <a:xfrm>
              <a:off x="5911920" y="2442960"/>
              <a:ext cx="63000" cy="49320"/>
            </a:xfrm>
            <a:custGeom>
              <a:avLst/>
              <a:gdLst/>
              <a:ahLst/>
              <a:cxnLst/>
              <a:rect l="l" t="t" r="r" b="b"/>
              <a:pathLst>
                <a:path w="175" h="137" extrusionOk="0">
                  <a:moveTo>
                    <a:pt x="1" y="137"/>
                  </a:moveTo>
                  <a:cubicBezTo>
                    <a:pt x="7" y="139"/>
                    <a:pt x="23" y="88"/>
                    <a:pt x="73" y="51"/>
                  </a:cubicBezTo>
                  <a:cubicBezTo>
                    <a:pt x="122" y="12"/>
                    <a:pt x="176" y="10"/>
                    <a:pt x="175" y="4"/>
                  </a:cubicBezTo>
                  <a:cubicBezTo>
                    <a:pt x="175" y="2"/>
                    <a:pt x="162" y="-1"/>
                    <a:pt x="140" y="1"/>
                  </a:cubicBezTo>
                  <a:cubicBezTo>
                    <a:pt x="118" y="4"/>
                    <a:pt x="88" y="14"/>
                    <a:pt x="61" y="35"/>
                  </a:cubicBezTo>
                  <a:cubicBezTo>
                    <a:pt x="34" y="56"/>
                    <a:pt x="16" y="82"/>
                    <a:pt x="8" y="102"/>
                  </a:cubicBezTo>
                  <a:cubicBezTo>
                    <a:pt x="-1" y="122"/>
                    <a:pt x="-1" y="136"/>
                    <a:pt x="1" y="137"/>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3" name="Google Shape;3557;p67">
              <a:extLst>
                <a:ext uri="{FF2B5EF4-FFF2-40B4-BE49-F238E27FC236}">
                  <a16:creationId xmlns:a16="http://schemas.microsoft.com/office/drawing/2014/main" id="{24917557-AEB2-3AD6-254A-CC319DD2FECA}"/>
                </a:ext>
              </a:extLst>
            </p:cNvPr>
            <p:cNvSpPr/>
            <p:nvPr/>
          </p:nvSpPr>
          <p:spPr>
            <a:xfrm>
              <a:off x="5788080" y="2489400"/>
              <a:ext cx="82080" cy="29520"/>
            </a:xfrm>
            <a:custGeom>
              <a:avLst/>
              <a:gdLst/>
              <a:ahLst/>
              <a:cxnLst/>
              <a:rect l="l" t="t" r="r" b="b"/>
              <a:pathLst>
                <a:path w="228" h="82" extrusionOk="0">
                  <a:moveTo>
                    <a:pt x="0" y="82"/>
                  </a:moveTo>
                  <a:cubicBezTo>
                    <a:pt x="4" y="86"/>
                    <a:pt x="42" y="43"/>
                    <a:pt x="107" y="26"/>
                  </a:cubicBezTo>
                  <a:cubicBezTo>
                    <a:pt x="172" y="8"/>
                    <a:pt x="226" y="26"/>
                    <a:pt x="228" y="20"/>
                  </a:cubicBezTo>
                  <a:cubicBezTo>
                    <a:pt x="229" y="18"/>
                    <a:pt x="216" y="10"/>
                    <a:pt x="193" y="4"/>
                  </a:cubicBezTo>
                  <a:cubicBezTo>
                    <a:pt x="170" y="-1"/>
                    <a:pt x="137" y="-3"/>
                    <a:pt x="102" y="7"/>
                  </a:cubicBezTo>
                  <a:cubicBezTo>
                    <a:pt x="67" y="16"/>
                    <a:pt x="39" y="34"/>
                    <a:pt x="22" y="51"/>
                  </a:cubicBezTo>
                  <a:cubicBezTo>
                    <a:pt x="5" y="67"/>
                    <a:pt x="-2" y="80"/>
                    <a:pt x="0" y="8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4" name="Google Shape;3558;p67">
              <a:extLst>
                <a:ext uri="{FF2B5EF4-FFF2-40B4-BE49-F238E27FC236}">
                  <a16:creationId xmlns:a16="http://schemas.microsoft.com/office/drawing/2014/main" id="{F195475F-6220-398F-2E42-9163174FA211}"/>
                </a:ext>
              </a:extLst>
            </p:cNvPr>
            <p:cNvSpPr/>
            <p:nvPr/>
          </p:nvSpPr>
          <p:spPr>
            <a:xfrm>
              <a:off x="5764680" y="2521080"/>
              <a:ext cx="3326040" cy="2357280"/>
            </a:xfrm>
            <a:custGeom>
              <a:avLst/>
              <a:gdLst/>
              <a:ahLst/>
              <a:cxnLst/>
              <a:rect l="l" t="t" r="r" b="b"/>
              <a:pathLst>
                <a:path w="9239" h="6548" extrusionOk="0">
                  <a:moveTo>
                    <a:pt x="8741" y="1692"/>
                  </a:moveTo>
                  <a:lnTo>
                    <a:pt x="8741" y="1692"/>
                  </a:lnTo>
                  <a:lnTo>
                    <a:pt x="8741" y="1692"/>
                  </a:lnTo>
                  <a:cubicBezTo>
                    <a:pt x="8742" y="1411"/>
                    <a:pt x="8297" y="960"/>
                    <a:pt x="7976" y="739"/>
                  </a:cubicBezTo>
                  <a:cubicBezTo>
                    <a:pt x="7820" y="631"/>
                    <a:pt x="7166" y="163"/>
                    <a:pt x="7166" y="163"/>
                  </a:cubicBezTo>
                  <a:lnTo>
                    <a:pt x="7106" y="0"/>
                  </a:lnTo>
                  <a:cubicBezTo>
                    <a:pt x="6506" y="148"/>
                    <a:pt x="5887" y="162"/>
                    <a:pt x="5298" y="126"/>
                  </a:cubicBezTo>
                  <a:lnTo>
                    <a:pt x="5244" y="287"/>
                  </a:lnTo>
                  <a:lnTo>
                    <a:pt x="4516" y="500"/>
                  </a:lnTo>
                  <a:cubicBezTo>
                    <a:pt x="4377" y="532"/>
                    <a:pt x="4000" y="785"/>
                    <a:pt x="3566" y="1215"/>
                  </a:cubicBezTo>
                  <a:cubicBezTo>
                    <a:pt x="3152" y="1626"/>
                    <a:pt x="2336" y="2481"/>
                    <a:pt x="2336" y="2481"/>
                  </a:cubicBezTo>
                  <a:cubicBezTo>
                    <a:pt x="2336" y="2481"/>
                    <a:pt x="2190" y="2333"/>
                    <a:pt x="2023" y="2531"/>
                  </a:cubicBezTo>
                  <a:lnTo>
                    <a:pt x="908" y="897"/>
                  </a:lnTo>
                  <a:lnTo>
                    <a:pt x="0" y="1246"/>
                  </a:lnTo>
                  <a:lnTo>
                    <a:pt x="86" y="1608"/>
                  </a:lnTo>
                  <a:cubicBezTo>
                    <a:pt x="-165" y="2052"/>
                    <a:pt x="637" y="3141"/>
                    <a:pt x="800" y="3412"/>
                  </a:cubicBezTo>
                  <a:cubicBezTo>
                    <a:pt x="800" y="3412"/>
                    <a:pt x="1698" y="4902"/>
                    <a:pt x="2407" y="4632"/>
                  </a:cubicBezTo>
                  <a:cubicBezTo>
                    <a:pt x="2942" y="4428"/>
                    <a:pt x="3575" y="3959"/>
                    <a:pt x="3865" y="3728"/>
                  </a:cubicBezTo>
                  <a:lnTo>
                    <a:pt x="3881" y="6548"/>
                  </a:lnTo>
                  <a:lnTo>
                    <a:pt x="8265" y="6537"/>
                  </a:lnTo>
                  <a:lnTo>
                    <a:pt x="8299" y="6222"/>
                  </a:lnTo>
                  <a:cubicBezTo>
                    <a:pt x="8299" y="6222"/>
                    <a:pt x="8318" y="6042"/>
                    <a:pt x="8347" y="5755"/>
                  </a:cubicBezTo>
                  <a:cubicBezTo>
                    <a:pt x="8458" y="5764"/>
                    <a:pt x="8605" y="5763"/>
                    <a:pt x="8759" y="5726"/>
                  </a:cubicBezTo>
                  <a:cubicBezTo>
                    <a:pt x="9074" y="5651"/>
                    <a:pt x="9213" y="5210"/>
                    <a:pt x="9238" y="4933"/>
                  </a:cubicBezTo>
                  <a:cubicBezTo>
                    <a:pt x="9263" y="4656"/>
                    <a:pt x="8741" y="1692"/>
                    <a:pt x="8741" y="1692"/>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5" name="Google Shape;3559;p67">
              <a:extLst>
                <a:ext uri="{FF2B5EF4-FFF2-40B4-BE49-F238E27FC236}">
                  <a16:creationId xmlns:a16="http://schemas.microsoft.com/office/drawing/2014/main" id="{CD170FA1-0587-5AE8-0525-0908B1084DBC}"/>
                </a:ext>
              </a:extLst>
            </p:cNvPr>
            <p:cNvSpPr/>
            <p:nvPr/>
          </p:nvSpPr>
          <p:spPr>
            <a:xfrm>
              <a:off x="8773920" y="3539520"/>
              <a:ext cx="120240" cy="1045800"/>
            </a:xfrm>
            <a:custGeom>
              <a:avLst/>
              <a:gdLst/>
              <a:ahLst/>
              <a:cxnLst/>
              <a:rect l="l" t="t" r="r" b="b"/>
              <a:pathLst>
                <a:path w="334" h="2905" extrusionOk="0">
                  <a:moveTo>
                    <a:pt x="0" y="2905"/>
                  </a:moveTo>
                  <a:cubicBezTo>
                    <a:pt x="386" y="2003"/>
                    <a:pt x="356" y="981"/>
                    <a:pt x="303" y="0"/>
                  </a:cubicBezTo>
                  <a:lnTo>
                    <a:pt x="0" y="2905"/>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6" name="Google Shape;3560;p67">
              <a:extLst>
                <a:ext uri="{FF2B5EF4-FFF2-40B4-BE49-F238E27FC236}">
                  <a16:creationId xmlns:a16="http://schemas.microsoft.com/office/drawing/2014/main" id="{DB60C371-05B1-6A3C-034D-DEF3A6F89555}"/>
                </a:ext>
              </a:extLst>
            </p:cNvPr>
            <p:cNvSpPr/>
            <p:nvPr/>
          </p:nvSpPr>
          <p:spPr>
            <a:xfrm>
              <a:off x="8746920" y="3316320"/>
              <a:ext cx="164520" cy="1496520"/>
            </a:xfrm>
            <a:custGeom>
              <a:avLst/>
              <a:gdLst/>
              <a:ahLst/>
              <a:cxnLst/>
              <a:rect l="l" t="t" r="r" b="b"/>
              <a:pathLst>
                <a:path w="457" h="4157" extrusionOk="0">
                  <a:moveTo>
                    <a:pt x="457" y="0"/>
                  </a:moveTo>
                  <a:cubicBezTo>
                    <a:pt x="462" y="0"/>
                    <a:pt x="364" y="931"/>
                    <a:pt x="238" y="2080"/>
                  </a:cubicBezTo>
                  <a:cubicBezTo>
                    <a:pt x="112" y="3228"/>
                    <a:pt x="5" y="4157"/>
                    <a:pt x="0" y="4157"/>
                  </a:cubicBezTo>
                  <a:cubicBezTo>
                    <a:pt x="-5" y="4156"/>
                    <a:pt x="93" y="3226"/>
                    <a:pt x="220" y="2078"/>
                  </a:cubicBezTo>
                  <a:cubicBezTo>
                    <a:pt x="346" y="929"/>
                    <a:pt x="452" y="-1"/>
                    <a:pt x="4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7" name="Google Shape;3561;p67">
              <a:extLst>
                <a:ext uri="{FF2B5EF4-FFF2-40B4-BE49-F238E27FC236}">
                  <a16:creationId xmlns:a16="http://schemas.microsoft.com/office/drawing/2014/main" id="{ACED4F7A-59B7-A9EC-F118-FDD7920362A4}"/>
                </a:ext>
              </a:extLst>
            </p:cNvPr>
            <p:cNvSpPr/>
            <p:nvPr/>
          </p:nvSpPr>
          <p:spPr>
            <a:xfrm>
              <a:off x="7464600" y="3949560"/>
              <a:ext cx="20160" cy="859680"/>
            </a:xfrm>
            <a:custGeom>
              <a:avLst/>
              <a:gdLst/>
              <a:ahLst/>
              <a:cxnLst/>
              <a:rect l="l" t="t" r="r" b="b"/>
              <a:pathLst>
                <a:path w="56" h="2388" extrusionOk="0">
                  <a:moveTo>
                    <a:pt x="1" y="2388"/>
                  </a:moveTo>
                  <a:cubicBezTo>
                    <a:pt x="-4" y="2388"/>
                    <a:pt x="4" y="1853"/>
                    <a:pt x="19" y="1194"/>
                  </a:cubicBezTo>
                  <a:cubicBezTo>
                    <a:pt x="34" y="535"/>
                    <a:pt x="50" y="0"/>
                    <a:pt x="55" y="0"/>
                  </a:cubicBezTo>
                  <a:cubicBezTo>
                    <a:pt x="60" y="0"/>
                    <a:pt x="52" y="535"/>
                    <a:pt x="37" y="1195"/>
                  </a:cubicBezTo>
                  <a:cubicBezTo>
                    <a:pt x="22" y="1854"/>
                    <a:pt x="6" y="2388"/>
                    <a:pt x="1" y="238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8" name="Google Shape;3562;p67">
              <a:extLst>
                <a:ext uri="{FF2B5EF4-FFF2-40B4-BE49-F238E27FC236}">
                  <a16:creationId xmlns:a16="http://schemas.microsoft.com/office/drawing/2014/main" id="{EC984719-E629-55F1-4E47-13755229369A}"/>
                </a:ext>
              </a:extLst>
            </p:cNvPr>
            <p:cNvSpPr/>
            <p:nvPr/>
          </p:nvSpPr>
          <p:spPr>
            <a:xfrm>
              <a:off x="7652520" y="2579760"/>
              <a:ext cx="691920" cy="63360"/>
            </a:xfrm>
            <a:custGeom>
              <a:avLst/>
              <a:gdLst/>
              <a:ahLst/>
              <a:cxnLst/>
              <a:rect l="l" t="t" r="r" b="b"/>
              <a:pathLst>
                <a:path w="1922" h="176" extrusionOk="0">
                  <a:moveTo>
                    <a:pt x="1922" y="0"/>
                  </a:moveTo>
                  <a:cubicBezTo>
                    <a:pt x="1923" y="1"/>
                    <a:pt x="1916" y="4"/>
                    <a:pt x="1904" y="8"/>
                  </a:cubicBezTo>
                  <a:cubicBezTo>
                    <a:pt x="1890" y="12"/>
                    <a:pt x="1872" y="18"/>
                    <a:pt x="1850" y="25"/>
                  </a:cubicBezTo>
                  <a:cubicBezTo>
                    <a:pt x="1827" y="33"/>
                    <a:pt x="1798" y="42"/>
                    <a:pt x="1764" y="50"/>
                  </a:cubicBezTo>
                  <a:cubicBezTo>
                    <a:pt x="1730" y="59"/>
                    <a:pt x="1692" y="70"/>
                    <a:pt x="1649" y="79"/>
                  </a:cubicBezTo>
                  <a:cubicBezTo>
                    <a:pt x="1564" y="100"/>
                    <a:pt x="1460" y="118"/>
                    <a:pt x="1345" y="135"/>
                  </a:cubicBezTo>
                  <a:cubicBezTo>
                    <a:pt x="1230" y="150"/>
                    <a:pt x="1103" y="163"/>
                    <a:pt x="969" y="170"/>
                  </a:cubicBezTo>
                  <a:cubicBezTo>
                    <a:pt x="701" y="183"/>
                    <a:pt x="457" y="173"/>
                    <a:pt x="282" y="158"/>
                  </a:cubicBezTo>
                  <a:cubicBezTo>
                    <a:pt x="195" y="150"/>
                    <a:pt x="124" y="143"/>
                    <a:pt x="75" y="136"/>
                  </a:cubicBezTo>
                  <a:cubicBezTo>
                    <a:pt x="53" y="133"/>
                    <a:pt x="34" y="130"/>
                    <a:pt x="20" y="128"/>
                  </a:cubicBezTo>
                  <a:cubicBezTo>
                    <a:pt x="7" y="126"/>
                    <a:pt x="0" y="124"/>
                    <a:pt x="0" y="124"/>
                  </a:cubicBezTo>
                  <a:cubicBezTo>
                    <a:pt x="0" y="123"/>
                    <a:pt x="7" y="123"/>
                    <a:pt x="20" y="124"/>
                  </a:cubicBezTo>
                  <a:cubicBezTo>
                    <a:pt x="35" y="125"/>
                    <a:pt x="53" y="127"/>
                    <a:pt x="76" y="129"/>
                  </a:cubicBezTo>
                  <a:cubicBezTo>
                    <a:pt x="125" y="133"/>
                    <a:pt x="196" y="139"/>
                    <a:pt x="283" y="145"/>
                  </a:cubicBezTo>
                  <a:cubicBezTo>
                    <a:pt x="458" y="156"/>
                    <a:pt x="701" y="165"/>
                    <a:pt x="968" y="152"/>
                  </a:cubicBezTo>
                  <a:cubicBezTo>
                    <a:pt x="1101" y="145"/>
                    <a:pt x="1228" y="133"/>
                    <a:pt x="1343" y="118"/>
                  </a:cubicBezTo>
                  <a:cubicBezTo>
                    <a:pt x="1458" y="102"/>
                    <a:pt x="1561" y="85"/>
                    <a:pt x="1646" y="66"/>
                  </a:cubicBezTo>
                  <a:cubicBezTo>
                    <a:pt x="1689" y="58"/>
                    <a:pt x="1728" y="48"/>
                    <a:pt x="1762" y="40"/>
                  </a:cubicBezTo>
                  <a:cubicBezTo>
                    <a:pt x="1796" y="33"/>
                    <a:pt x="1825" y="25"/>
                    <a:pt x="1848" y="18"/>
                  </a:cubicBezTo>
                  <a:cubicBezTo>
                    <a:pt x="1870" y="13"/>
                    <a:pt x="1888" y="8"/>
                    <a:pt x="1903" y="4"/>
                  </a:cubicBezTo>
                  <a:cubicBezTo>
                    <a:pt x="1915" y="1"/>
                    <a:pt x="1922" y="0"/>
                    <a:pt x="19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9" name="Google Shape;3563;p67">
              <a:extLst>
                <a:ext uri="{FF2B5EF4-FFF2-40B4-BE49-F238E27FC236}">
                  <a16:creationId xmlns:a16="http://schemas.microsoft.com/office/drawing/2014/main" id="{AEC11E17-92A8-0A8A-B446-0860077AAC94}"/>
                </a:ext>
              </a:extLst>
            </p:cNvPr>
            <p:cNvSpPr/>
            <p:nvPr/>
          </p:nvSpPr>
          <p:spPr>
            <a:xfrm>
              <a:off x="6910200" y="3575880"/>
              <a:ext cx="623520" cy="465120"/>
            </a:xfrm>
            <a:custGeom>
              <a:avLst/>
              <a:gdLst/>
              <a:ahLst/>
              <a:cxnLst/>
              <a:rect l="l" t="t" r="r" b="b"/>
              <a:pathLst>
                <a:path w="1732" h="1292" extrusionOk="0">
                  <a:moveTo>
                    <a:pt x="0" y="1292"/>
                  </a:moveTo>
                  <a:cubicBezTo>
                    <a:pt x="0" y="1292"/>
                    <a:pt x="7" y="1288"/>
                    <a:pt x="19" y="1280"/>
                  </a:cubicBezTo>
                  <a:cubicBezTo>
                    <a:pt x="32" y="1271"/>
                    <a:pt x="50" y="1260"/>
                    <a:pt x="71" y="1245"/>
                  </a:cubicBezTo>
                  <a:cubicBezTo>
                    <a:pt x="117" y="1215"/>
                    <a:pt x="182" y="1170"/>
                    <a:pt x="262" y="1114"/>
                  </a:cubicBezTo>
                  <a:cubicBezTo>
                    <a:pt x="422" y="1001"/>
                    <a:pt x="641" y="844"/>
                    <a:pt x="880" y="665"/>
                  </a:cubicBezTo>
                  <a:cubicBezTo>
                    <a:pt x="1119" y="487"/>
                    <a:pt x="1333" y="322"/>
                    <a:pt x="1486" y="200"/>
                  </a:cubicBezTo>
                  <a:cubicBezTo>
                    <a:pt x="1563" y="140"/>
                    <a:pt x="1625" y="90"/>
                    <a:pt x="1667" y="55"/>
                  </a:cubicBezTo>
                  <a:cubicBezTo>
                    <a:pt x="1687" y="39"/>
                    <a:pt x="1703" y="25"/>
                    <a:pt x="1715" y="15"/>
                  </a:cubicBezTo>
                  <a:cubicBezTo>
                    <a:pt x="1726" y="6"/>
                    <a:pt x="1732" y="1"/>
                    <a:pt x="1732" y="0"/>
                  </a:cubicBezTo>
                  <a:cubicBezTo>
                    <a:pt x="1731" y="0"/>
                    <a:pt x="1725" y="4"/>
                    <a:pt x="1713" y="13"/>
                  </a:cubicBezTo>
                  <a:cubicBezTo>
                    <a:pt x="1701" y="22"/>
                    <a:pt x="1684" y="35"/>
                    <a:pt x="1663" y="50"/>
                  </a:cubicBezTo>
                  <a:cubicBezTo>
                    <a:pt x="1618" y="85"/>
                    <a:pt x="1556" y="133"/>
                    <a:pt x="1479" y="191"/>
                  </a:cubicBezTo>
                  <a:cubicBezTo>
                    <a:pt x="1324" y="310"/>
                    <a:pt x="1109" y="474"/>
                    <a:pt x="870" y="652"/>
                  </a:cubicBezTo>
                  <a:cubicBezTo>
                    <a:pt x="631" y="830"/>
                    <a:pt x="413" y="989"/>
                    <a:pt x="255" y="1104"/>
                  </a:cubicBezTo>
                  <a:cubicBezTo>
                    <a:pt x="177" y="1161"/>
                    <a:pt x="113" y="1207"/>
                    <a:pt x="68" y="1240"/>
                  </a:cubicBezTo>
                  <a:cubicBezTo>
                    <a:pt x="47" y="1256"/>
                    <a:pt x="30" y="1268"/>
                    <a:pt x="17" y="1278"/>
                  </a:cubicBezTo>
                  <a:cubicBezTo>
                    <a:pt x="6" y="1286"/>
                    <a:pt x="0" y="1291"/>
                    <a:pt x="0" y="129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0" name="Google Shape;3564;p67">
              <a:extLst>
                <a:ext uri="{FF2B5EF4-FFF2-40B4-BE49-F238E27FC236}">
                  <a16:creationId xmlns:a16="http://schemas.microsoft.com/office/drawing/2014/main" id="{BB6221F9-1BDE-5C84-3BD3-993257AF74B2}"/>
                </a:ext>
              </a:extLst>
            </p:cNvPr>
            <p:cNvSpPr/>
            <p:nvPr/>
          </p:nvSpPr>
          <p:spPr>
            <a:xfrm>
              <a:off x="6522840" y="3400200"/>
              <a:ext cx="91800" cy="288720"/>
            </a:xfrm>
            <a:custGeom>
              <a:avLst/>
              <a:gdLst/>
              <a:ahLst/>
              <a:cxnLst/>
              <a:rect l="l" t="t" r="r" b="b"/>
              <a:pathLst>
                <a:path w="255" h="802" extrusionOk="0">
                  <a:moveTo>
                    <a:pt x="6" y="802"/>
                  </a:moveTo>
                  <a:cubicBezTo>
                    <a:pt x="9" y="802"/>
                    <a:pt x="7" y="754"/>
                    <a:pt x="13" y="677"/>
                  </a:cubicBezTo>
                  <a:cubicBezTo>
                    <a:pt x="18" y="600"/>
                    <a:pt x="34" y="494"/>
                    <a:pt x="68" y="382"/>
                  </a:cubicBezTo>
                  <a:cubicBezTo>
                    <a:pt x="104" y="270"/>
                    <a:pt x="151" y="173"/>
                    <a:pt x="190" y="107"/>
                  </a:cubicBezTo>
                  <a:cubicBezTo>
                    <a:pt x="229" y="40"/>
                    <a:pt x="258" y="2"/>
                    <a:pt x="255" y="0"/>
                  </a:cubicBezTo>
                  <a:cubicBezTo>
                    <a:pt x="254" y="-1"/>
                    <a:pt x="247" y="8"/>
                    <a:pt x="233" y="25"/>
                  </a:cubicBezTo>
                  <a:cubicBezTo>
                    <a:pt x="219" y="42"/>
                    <a:pt x="201" y="68"/>
                    <a:pt x="180" y="101"/>
                  </a:cubicBezTo>
                  <a:cubicBezTo>
                    <a:pt x="138" y="166"/>
                    <a:pt x="88" y="263"/>
                    <a:pt x="53" y="377"/>
                  </a:cubicBezTo>
                  <a:cubicBezTo>
                    <a:pt x="17" y="491"/>
                    <a:pt x="3" y="599"/>
                    <a:pt x="1" y="677"/>
                  </a:cubicBezTo>
                  <a:cubicBezTo>
                    <a:pt x="0" y="716"/>
                    <a:pt x="0" y="747"/>
                    <a:pt x="2" y="769"/>
                  </a:cubicBezTo>
                  <a:cubicBezTo>
                    <a:pt x="3" y="791"/>
                    <a:pt x="5" y="802"/>
                    <a:pt x="6" y="80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1" name="Google Shape;3565;p67">
              <a:extLst>
                <a:ext uri="{FF2B5EF4-FFF2-40B4-BE49-F238E27FC236}">
                  <a16:creationId xmlns:a16="http://schemas.microsoft.com/office/drawing/2014/main" id="{F2EC41E8-D1AD-03FC-0ABD-48EE4F6A0DAE}"/>
                </a:ext>
              </a:extLst>
            </p:cNvPr>
            <p:cNvSpPr/>
            <p:nvPr/>
          </p:nvSpPr>
          <p:spPr>
            <a:xfrm>
              <a:off x="6444360" y="3426120"/>
              <a:ext cx="37080" cy="236880"/>
            </a:xfrm>
            <a:custGeom>
              <a:avLst/>
              <a:gdLst/>
              <a:ahLst/>
              <a:cxnLst/>
              <a:rect l="l" t="t" r="r" b="b"/>
              <a:pathLst>
                <a:path w="103" h="658" extrusionOk="0">
                  <a:moveTo>
                    <a:pt x="27" y="658"/>
                  </a:moveTo>
                  <a:cubicBezTo>
                    <a:pt x="29" y="658"/>
                    <a:pt x="23" y="621"/>
                    <a:pt x="19" y="560"/>
                  </a:cubicBezTo>
                  <a:cubicBezTo>
                    <a:pt x="14" y="500"/>
                    <a:pt x="13" y="416"/>
                    <a:pt x="23" y="325"/>
                  </a:cubicBezTo>
                  <a:cubicBezTo>
                    <a:pt x="34" y="233"/>
                    <a:pt x="54" y="152"/>
                    <a:pt x="72" y="94"/>
                  </a:cubicBezTo>
                  <a:cubicBezTo>
                    <a:pt x="91" y="36"/>
                    <a:pt x="105" y="1"/>
                    <a:pt x="103" y="0"/>
                  </a:cubicBezTo>
                  <a:cubicBezTo>
                    <a:pt x="101" y="0"/>
                    <a:pt x="97" y="8"/>
                    <a:pt x="89" y="23"/>
                  </a:cubicBezTo>
                  <a:cubicBezTo>
                    <a:pt x="82" y="39"/>
                    <a:pt x="72" y="61"/>
                    <a:pt x="61" y="90"/>
                  </a:cubicBezTo>
                  <a:cubicBezTo>
                    <a:pt x="40" y="147"/>
                    <a:pt x="17" y="230"/>
                    <a:pt x="7" y="323"/>
                  </a:cubicBezTo>
                  <a:cubicBezTo>
                    <a:pt x="-4" y="416"/>
                    <a:pt x="-1" y="501"/>
                    <a:pt x="7" y="561"/>
                  </a:cubicBezTo>
                  <a:cubicBezTo>
                    <a:pt x="11" y="592"/>
                    <a:pt x="15" y="616"/>
                    <a:pt x="19" y="633"/>
                  </a:cubicBezTo>
                  <a:cubicBezTo>
                    <a:pt x="23" y="650"/>
                    <a:pt x="26" y="659"/>
                    <a:pt x="27" y="6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2" name="Google Shape;3566;p67">
              <a:extLst>
                <a:ext uri="{FF2B5EF4-FFF2-40B4-BE49-F238E27FC236}">
                  <a16:creationId xmlns:a16="http://schemas.microsoft.com/office/drawing/2014/main" id="{024A7528-600C-1D10-9EB6-EFF74356F156}"/>
                </a:ext>
              </a:extLst>
            </p:cNvPr>
            <p:cNvSpPr/>
            <p:nvPr/>
          </p:nvSpPr>
          <p:spPr>
            <a:xfrm>
              <a:off x="7397280" y="2816640"/>
              <a:ext cx="305280" cy="627480"/>
            </a:xfrm>
            <a:custGeom>
              <a:avLst/>
              <a:gdLst/>
              <a:ahLst/>
              <a:cxnLst/>
              <a:rect l="l" t="t" r="r" b="b"/>
              <a:pathLst>
                <a:path w="848" h="1743" extrusionOk="0">
                  <a:moveTo>
                    <a:pt x="625" y="1743"/>
                  </a:moveTo>
                  <a:cubicBezTo>
                    <a:pt x="624" y="1742"/>
                    <a:pt x="641" y="1717"/>
                    <a:pt x="669" y="1670"/>
                  </a:cubicBezTo>
                  <a:cubicBezTo>
                    <a:pt x="698" y="1623"/>
                    <a:pt x="734" y="1551"/>
                    <a:pt x="767" y="1459"/>
                  </a:cubicBezTo>
                  <a:cubicBezTo>
                    <a:pt x="799" y="1366"/>
                    <a:pt x="825" y="1251"/>
                    <a:pt x="830" y="1122"/>
                  </a:cubicBezTo>
                  <a:cubicBezTo>
                    <a:pt x="835" y="992"/>
                    <a:pt x="817" y="849"/>
                    <a:pt x="767" y="708"/>
                  </a:cubicBezTo>
                  <a:cubicBezTo>
                    <a:pt x="716" y="568"/>
                    <a:pt x="639" y="445"/>
                    <a:pt x="552" y="349"/>
                  </a:cubicBezTo>
                  <a:cubicBezTo>
                    <a:pt x="466" y="252"/>
                    <a:pt x="374" y="179"/>
                    <a:pt x="290" y="128"/>
                  </a:cubicBezTo>
                  <a:cubicBezTo>
                    <a:pt x="206" y="78"/>
                    <a:pt x="132" y="47"/>
                    <a:pt x="81" y="29"/>
                  </a:cubicBezTo>
                  <a:cubicBezTo>
                    <a:pt x="29" y="10"/>
                    <a:pt x="-1" y="2"/>
                    <a:pt x="0" y="0"/>
                  </a:cubicBezTo>
                  <a:cubicBezTo>
                    <a:pt x="0" y="0"/>
                    <a:pt x="7" y="1"/>
                    <a:pt x="22" y="5"/>
                  </a:cubicBezTo>
                  <a:cubicBezTo>
                    <a:pt x="36" y="9"/>
                    <a:pt x="57" y="12"/>
                    <a:pt x="83" y="22"/>
                  </a:cubicBezTo>
                  <a:cubicBezTo>
                    <a:pt x="136" y="38"/>
                    <a:pt x="211" y="67"/>
                    <a:pt x="296" y="117"/>
                  </a:cubicBezTo>
                  <a:cubicBezTo>
                    <a:pt x="382" y="167"/>
                    <a:pt x="477" y="240"/>
                    <a:pt x="565" y="338"/>
                  </a:cubicBezTo>
                  <a:cubicBezTo>
                    <a:pt x="653" y="435"/>
                    <a:pt x="732" y="559"/>
                    <a:pt x="785" y="702"/>
                  </a:cubicBezTo>
                  <a:cubicBezTo>
                    <a:pt x="835" y="845"/>
                    <a:pt x="853" y="991"/>
                    <a:pt x="847" y="1122"/>
                  </a:cubicBezTo>
                  <a:cubicBezTo>
                    <a:pt x="841" y="1254"/>
                    <a:pt x="814" y="1370"/>
                    <a:pt x="779" y="1463"/>
                  </a:cubicBezTo>
                  <a:cubicBezTo>
                    <a:pt x="745" y="1556"/>
                    <a:pt x="706" y="1627"/>
                    <a:pt x="676" y="1673"/>
                  </a:cubicBezTo>
                  <a:cubicBezTo>
                    <a:pt x="661" y="1697"/>
                    <a:pt x="647" y="1714"/>
                    <a:pt x="639" y="1726"/>
                  </a:cubicBezTo>
                  <a:cubicBezTo>
                    <a:pt x="630" y="1737"/>
                    <a:pt x="626" y="1743"/>
                    <a:pt x="625" y="174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3" name="Google Shape;3567;p67">
              <a:extLst>
                <a:ext uri="{FF2B5EF4-FFF2-40B4-BE49-F238E27FC236}">
                  <a16:creationId xmlns:a16="http://schemas.microsoft.com/office/drawing/2014/main" id="{6AA98A04-029A-E234-4C98-EE157AD06675}"/>
                </a:ext>
              </a:extLst>
            </p:cNvPr>
            <p:cNvSpPr/>
            <p:nvPr/>
          </p:nvSpPr>
          <p:spPr>
            <a:xfrm>
              <a:off x="7153560" y="3537360"/>
              <a:ext cx="427680" cy="327960"/>
            </a:xfrm>
            <a:custGeom>
              <a:avLst/>
              <a:gdLst/>
              <a:ahLst/>
              <a:cxnLst/>
              <a:rect l="l" t="t" r="r" b="b"/>
              <a:pathLst>
                <a:path w="1188" h="911" extrusionOk="0">
                  <a:moveTo>
                    <a:pt x="1188" y="0"/>
                  </a:moveTo>
                  <a:cubicBezTo>
                    <a:pt x="1188" y="0"/>
                    <a:pt x="388" y="624"/>
                    <a:pt x="0" y="911"/>
                  </a:cubicBezTo>
                  <a:cubicBezTo>
                    <a:pt x="511" y="847"/>
                    <a:pt x="971" y="467"/>
                    <a:pt x="11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4" name="Google Shape;3568;p67">
              <a:extLst>
                <a:ext uri="{FF2B5EF4-FFF2-40B4-BE49-F238E27FC236}">
                  <a16:creationId xmlns:a16="http://schemas.microsoft.com/office/drawing/2014/main" id="{A4E4907C-6BB9-BC8B-B381-724A6EC66E33}"/>
                </a:ext>
              </a:extLst>
            </p:cNvPr>
            <p:cNvSpPr/>
            <p:nvPr/>
          </p:nvSpPr>
          <p:spPr>
            <a:xfrm>
              <a:off x="1503000" y="3154680"/>
              <a:ext cx="2203560" cy="1674000"/>
            </a:xfrm>
            <a:custGeom>
              <a:avLst/>
              <a:gdLst/>
              <a:ahLst/>
              <a:cxnLst/>
              <a:rect l="l" t="t" r="r" b="b"/>
              <a:pathLst>
                <a:path w="6121" h="4650" extrusionOk="0">
                  <a:moveTo>
                    <a:pt x="6121" y="2034"/>
                  </a:moveTo>
                  <a:cubicBezTo>
                    <a:pt x="6121" y="2034"/>
                    <a:pt x="4974" y="1031"/>
                    <a:pt x="4827" y="894"/>
                  </a:cubicBezTo>
                  <a:cubicBezTo>
                    <a:pt x="4250" y="354"/>
                    <a:pt x="3822" y="331"/>
                    <a:pt x="3822" y="331"/>
                  </a:cubicBezTo>
                  <a:lnTo>
                    <a:pt x="3303" y="219"/>
                  </a:lnTo>
                  <a:lnTo>
                    <a:pt x="1889" y="0"/>
                  </a:lnTo>
                  <a:lnTo>
                    <a:pt x="600" y="202"/>
                  </a:lnTo>
                  <a:lnTo>
                    <a:pt x="178" y="2018"/>
                  </a:lnTo>
                  <a:lnTo>
                    <a:pt x="148" y="2933"/>
                  </a:lnTo>
                  <a:lnTo>
                    <a:pt x="0" y="4650"/>
                  </a:lnTo>
                  <a:lnTo>
                    <a:pt x="4468" y="4650"/>
                  </a:lnTo>
                  <a:lnTo>
                    <a:pt x="4444" y="4269"/>
                  </a:lnTo>
                  <a:lnTo>
                    <a:pt x="4562" y="2602"/>
                  </a:lnTo>
                  <a:lnTo>
                    <a:pt x="4546" y="2925"/>
                  </a:lnTo>
                  <a:lnTo>
                    <a:pt x="5099" y="3400"/>
                  </a:lnTo>
                  <a:lnTo>
                    <a:pt x="6121" y="203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5" name="Google Shape;3569;p67">
              <a:extLst>
                <a:ext uri="{FF2B5EF4-FFF2-40B4-BE49-F238E27FC236}">
                  <a16:creationId xmlns:a16="http://schemas.microsoft.com/office/drawing/2014/main" id="{4957DABF-77FF-FA8C-1A40-C92403B7C125}"/>
                </a:ext>
              </a:extLst>
            </p:cNvPr>
            <p:cNvSpPr/>
            <p:nvPr/>
          </p:nvSpPr>
          <p:spPr>
            <a:xfrm>
              <a:off x="3116880" y="3809160"/>
              <a:ext cx="45360" cy="669600"/>
            </a:xfrm>
            <a:custGeom>
              <a:avLst/>
              <a:gdLst/>
              <a:ahLst/>
              <a:cxnLst/>
              <a:rect l="l" t="t" r="r" b="b"/>
              <a:pathLst>
                <a:path w="126" h="1860" extrusionOk="0">
                  <a:moveTo>
                    <a:pt x="126" y="0"/>
                  </a:moveTo>
                  <a:cubicBezTo>
                    <a:pt x="126" y="0"/>
                    <a:pt x="127" y="6"/>
                    <a:pt x="126" y="19"/>
                  </a:cubicBezTo>
                  <a:cubicBezTo>
                    <a:pt x="126" y="33"/>
                    <a:pt x="125" y="51"/>
                    <a:pt x="124" y="73"/>
                  </a:cubicBezTo>
                  <a:cubicBezTo>
                    <a:pt x="121" y="122"/>
                    <a:pt x="117" y="190"/>
                    <a:pt x="113" y="273"/>
                  </a:cubicBezTo>
                  <a:cubicBezTo>
                    <a:pt x="102" y="443"/>
                    <a:pt x="87" y="674"/>
                    <a:pt x="70" y="931"/>
                  </a:cubicBezTo>
                  <a:cubicBezTo>
                    <a:pt x="52" y="1187"/>
                    <a:pt x="36" y="1418"/>
                    <a:pt x="24" y="1588"/>
                  </a:cubicBezTo>
                  <a:cubicBezTo>
                    <a:pt x="17" y="1671"/>
                    <a:pt x="12" y="1739"/>
                    <a:pt x="8" y="1787"/>
                  </a:cubicBezTo>
                  <a:cubicBezTo>
                    <a:pt x="6" y="1810"/>
                    <a:pt x="4" y="1828"/>
                    <a:pt x="3" y="1842"/>
                  </a:cubicBezTo>
                  <a:cubicBezTo>
                    <a:pt x="2" y="1854"/>
                    <a:pt x="1" y="1860"/>
                    <a:pt x="0" y="1860"/>
                  </a:cubicBezTo>
                  <a:cubicBezTo>
                    <a:pt x="0" y="1860"/>
                    <a:pt x="0" y="1854"/>
                    <a:pt x="0" y="1841"/>
                  </a:cubicBezTo>
                  <a:cubicBezTo>
                    <a:pt x="0" y="1827"/>
                    <a:pt x="1" y="1809"/>
                    <a:pt x="2" y="1787"/>
                  </a:cubicBezTo>
                  <a:cubicBezTo>
                    <a:pt x="5" y="1738"/>
                    <a:pt x="9" y="1670"/>
                    <a:pt x="13" y="1587"/>
                  </a:cubicBezTo>
                  <a:cubicBezTo>
                    <a:pt x="24" y="1418"/>
                    <a:pt x="39" y="1186"/>
                    <a:pt x="56" y="930"/>
                  </a:cubicBezTo>
                  <a:cubicBezTo>
                    <a:pt x="74" y="674"/>
                    <a:pt x="90" y="442"/>
                    <a:pt x="102" y="272"/>
                  </a:cubicBezTo>
                  <a:cubicBezTo>
                    <a:pt x="109" y="189"/>
                    <a:pt x="114" y="122"/>
                    <a:pt x="118" y="73"/>
                  </a:cubicBezTo>
                  <a:cubicBezTo>
                    <a:pt x="120" y="51"/>
                    <a:pt x="122" y="33"/>
                    <a:pt x="123" y="19"/>
                  </a:cubicBezTo>
                  <a:cubicBezTo>
                    <a:pt x="125" y="6"/>
                    <a:pt x="125" y="0"/>
                    <a:pt x="12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6" name="Google Shape;3570;p67">
              <a:extLst>
                <a:ext uri="{FF2B5EF4-FFF2-40B4-BE49-F238E27FC236}">
                  <a16:creationId xmlns:a16="http://schemas.microsoft.com/office/drawing/2014/main" id="{578A3543-44F2-DAB8-FA1E-ED0E09E14B6A}"/>
                </a:ext>
              </a:extLst>
            </p:cNvPr>
            <p:cNvSpPr/>
            <p:nvPr/>
          </p:nvSpPr>
          <p:spPr>
            <a:xfrm>
              <a:off x="3139560" y="3749040"/>
              <a:ext cx="63720" cy="413640"/>
            </a:xfrm>
            <a:custGeom>
              <a:avLst/>
              <a:gdLst/>
              <a:ahLst/>
              <a:cxnLst/>
              <a:rect l="l" t="t" r="r" b="b"/>
              <a:pathLst>
                <a:path w="177" h="1149" extrusionOk="0">
                  <a:moveTo>
                    <a:pt x="76" y="0"/>
                  </a:moveTo>
                  <a:cubicBezTo>
                    <a:pt x="74" y="21"/>
                    <a:pt x="1" y="1127"/>
                    <a:pt x="0" y="1149"/>
                  </a:cubicBezTo>
                  <a:cubicBezTo>
                    <a:pt x="187" y="784"/>
                    <a:pt x="248" y="372"/>
                    <a:pt x="7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7" name="Google Shape;3571;p67">
              <a:extLst>
                <a:ext uri="{FF2B5EF4-FFF2-40B4-BE49-F238E27FC236}">
                  <a16:creationId xmlns:a16="http://schemas.microsoft.com/office/drawing/2014/main" id="{280F6AAC-044B-E89A-E189-494B30733871}"/>
                </a:ext>
              </a:extLst>
            </p:cNvPr>
            <p:cNvSpPr/>
            <p:nvPr/>
          </p:nvSpPr>
          <p:spPr>
            <a:xfrm>
              <a:off x="1540080" y="3999240"/>
              <a:ext cx="117720" cy="393120"/>
            </a:xfrm>
            <a:custGeom>
              <a:avLst/>
              <a:gdLst/>
              <a:ahLst/>
              <a:cxnLst/>
              <a:rect l="l" t="t" r="r" b="b"/>
              <a:pathLst>
                <a:path w="327" h="1092" extrusionOk="0">
                  <a:moveTo>
                    <a:pt x="0" y="1092"/>
                  </a:moveTo>
                  <a:cubicBezTo>
                    <a:pt x="316" y="823"/>
                    <a:pt x="351" y="413"/>
                    <a:pt x="317" y="0"/>
                  </a:cubicBezTo>
                  <a:lnTo>
                    <a:pt x="46" y="546"/>
                  </a:lnTo>
                  <a:lnTo>
                    <a:pt x="0" y="109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8" name="Google Shape;3572;p67">
              <a:extLst>
                <a:ext uri="{FF2B5EF4-FFF2-40B4-BE49-F238E27FC236}">
                  <a16:creationId xmlns:a16="http://schemas.microsoft.com/office/drawing/2014/main" id="{936D7C87-D9C7-7F78-D25C-673156B4B770}"/>
                </a:ext>
              </a:extLst>
            </p:cNvPr>
            <p:cNvSpPr/>
            <p:nvPr/>
          </p:nvSpPr>
          <p:spPr>
            <a:xfrm>
              <a:off x="909720" y="3227400"/>
              <a:ext cx="917640" cy="1146600"/>
            </a:xfrm>
            <a:custGeom>
              <a:avLst/>
              <a:gdLst/>
              <a:ahLst/>
              <a:cxnLst/>
              <a:rect l="l" t="t" r="r" b="b"/>
              <a:pathLst>
                <a:path w="2549" h="3185" extrusionOk="0">
                  <a:moveTo>
                    <a:pt x="0" y="2238"/>
                  </a:moveTo>
                  <a:cubicBezTo>
                    <a:pt x="25" y="2238"/>
                    <a:pt x="1514" y="3185"/>
                    <a:pt x="1514" y="3185"/>
                  </a:cubicBezTo>
                  <a:lnTo>
                    <a:pt x="2549" y="1580"/>
                  </a:lnTo>
                  <a:lnTo>
                    <a:pt x="2248" y="0"/>
                  </a:lnTo>
                  <a:cubicBezTo>
                    <a:pt x="2248" y="0"/>
                    <a:pt x="1632" y="93"/>
                    <a:pt x="1363" y="388"/>
                  </a:cubicBezTo>
                  <a:cubicBezTo>
                    <a:pt x="1197" y="569"/>
                    <a:pt x="0" y="2238"/>
                    <a:pt x="0" y="22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9" name="Google Shape;3573;p67">
              <a:extLst>
                <a:ext uri="{FF2B5EF4-FFF2-40B4-BE49-F238E27FC236}">
                  <a16:creationId xmlns:a16="http://schemas.microsoft.com/office/drawing/2014/main" id="{1AA5C806-D522-79C5-A23E-BB48962FCF54}"/>
                </a:ext>
              </a:extLst>
            </p:cNvPr>
            <p:cNvSpPr/>
            <p:nvPr/>
          </p:nvSpPr>
          <p:spPr>
            <a:xfrm>
              <a:off x="1567080" y="3303720"/>
              <a:ext cx="263160" cy="436320"/>
            </a:xfrm>
            <a:custGeom>
              <a:avLst/>
              <a:gdLst/>
              <a:ahLst/>
              <a:cxnLst/>
              <a:rect l="l" t="t" r="r" b="b"/>
              <a:pathLst>
                <a:path w="731" h="1212" extrusionOk="0">
                  <a:moveTo>
                    <a:pt x="659" y="1212"/>
                  </a:moveTo>
                  <a:cubicBezTo>
                    <a:pt x="657" y="1211"/>
                    <a:pt x="664" y="1190"/>
                    <a:pt x="674" y="1151"/>
                  </a:cubicBezTo>
                  <a:cubicBezTo>
                    <a:pt x="684" y="1112"/>
                    <a:pt x="697" y="1055"/>
                    <a:pt x="706" y="984"/>
                  </a:cubicBezTo>
                  <a:cubicBezTo>
                    <a:pt x="714" y="912"/>
                    <a:pt x="719" y="826"/>
                    <a:pt x="710" y="732"/>
                  </a:cubicBezTo>
                  <a:cubicBezTo>
                    <a:pt x="701" y="638"/>
                    <a:pt x="680" y="534"/>
                    <a:pt x="629" y="438"/>
                  </a:cubicBezTo>
                  <a:cubicBezTo>
                    <a:pt x="577" y="343"/>
                    <a:pt x="505" y="264"/>
                    <a:pt x="434" y="203"/>
                  </a:cubicBezTo>
                  <a:cubicBezTo>
                    <a:pt x="361" y="142"/>
                    <a:pt x="287" y="99"/>
                    <a:pt x="221" y="70"/>
                  </a:cubicBezTo>
                  <a:cubicBezTo>
                    <a:pt x="90" y="11"/>
                    <a:pt x="-1" y="5"/>
                    <a:pt x="0" y="0"/>
                  </a:cubicBezTo>
                  <a:cubicBezTo>
                    <a:pt x="0" y="-1"/>
                    <a:pt x="6" y="0"/>
                    <a:pt x="16" y="1"/>
                  </a:cubicBezTo>
                  <a:cubicBezTo>
                    <a:pt x="27" y="2"/>
                    <a:pt x="43" y="3"/>
                    <a:pt x="62" y="8"/>
                  </a:cubicBezTo>
                  <a:cubicBezTo>
                    <a:pt x="102" y="15"/>
                    <a:pt x="159" y="30"/>
                    <a:pt x="227" y="58"/>
                  </a:cubicBezTo>
                  <a:cubicBezTo>
                    <a:pt x="294" y="86"/>
                    <a:pt x="370" y="129"/>
                    <a:pt x="445" y="190"/>
                  </a:cubicBezTo>
                  <a:cubicBezTo>
                    <a:pt x="518" y="252"/>
                    <a:pt x="591" y="331"/>
                    <a:pt x="645" y="430"/>
                  </a:cubicBezTo>
                  <a:cubicBezTo>
                    <a:pt x="698" y="529"/>
                    <a:pt x="719" y="635"/>
                    <a:pt x="727" y="731"/>
                  </a:cubicBezTo>
                  <a:cubicBezTo>
                    <a:pt x="736" y="827"/>
                    <a:pt x="729" y="913"/>
                    <a:pt x="719" y="985"/>
                  </a:cubicBezTo>
                  <a:cubicBezTo>
                    <a:pt x="708" y="1057"/>
                    <a:pt x="693" y="1114"/>
                    <a:pt x="681" y="1153"/>
                  </a:cubicBezTo>
                  <a:cubicBezTo>
                    <a:pt x="675" y="1172"/>
                    <a:pt x="669" y="1187"/>
                    <a:pt x="665" y="1197"/>
                  </a:cubicBezTo>
                  <a:cubicBezTo>
                    <a:pt x="661" y="1207"/>
                    <a:pt x="659" y="1212"/>
                    <a:pt x="659" y="121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0" name="Google Shape;3574;p67">
              <a:extLst>
                <a:ext uri="{FF2B5EF4-FFF2-40B4-BE49-F238E27FC236}">
                  <a16:creationId xmlns:a16="http://schemas.microsoft.com/office/drawing/2014/main" id="{8148136E-C799-8AE5-FCFC-995A11176E7B}"/>
                </a:ext>
              </a:extLst>
            </p:cNvPr>
            <p:cNvSpPr/>
            <p:nvPr/>
          </p:nvSpPr>
          <p:spPr>
            <a:xfrm>
              <a:off x="1935895" y="1874880"/>
              <a:ext cx="1016640" cy="1586160"/>
            </a:xfrm>
            <a:custGeom>
              <a:avLst/>
              <a:gdLst/>
              <a:ahLst/>
              <a:cxnLst/>
              <a:rect l="l" t="t" r="r" b="b"/>
              <a:pathLst>
                <a:path w="2824" h="4406" extrusionOk="0">
                  <a:moveTo>
                    <a:pt x="2804" y="1242"/>
                  </a:moveTo>
                  <a:cubicBezTo>
                    <a:pt x="2785" y="577"/>
                    <a:pt x="2258" y="38"/>
                    <a:pt x="1594" y="3"/>
                  </a:cubicBezTo>
                  <a:lnTo>
                    <a:pt x="1528" y="0"/>
                  </a:lnTo>
                  <a:cubicBezTo>
                    <a:pt x="813" y="5"/>
                    <a:pt x="418" y="614"/>
                    <a:pt x="443" y="1328"/>
                  </a:cubicBezTo>
                  <a:lnTo>
                    <a:pt x="455" y="1799"/>
                  </a:lnTo>
                  <a:cubicBezTo>
                    <a:pt x="370" y="1773"/>
                    <a:pt x="8" y="1691"/>
                    <a:pt x="0" y="2110"/>
                  </a:cubicBezTo>
                  <a:cubicBezTo>
                    <a:pt x="-8" y="2516"/>
                    <a:pt x="371" y="2513"/>
                    <a:pt x="473" y="2496"/>
                  </a:cubicBezTo>
                  <a:lnTo>
                    <a:pt x="505" y="3691"/>
                  </a:lnTo>
                  <a:lnTo>
                    <a:pt x="558" y="3772"/>
                  </a:lnTo>
                  <a:cubicBezTo>
                    <a:pt x="730" y="4038"/>
                    <a:pt x="981" y="4244"/>
                    <a:pt x="1275" y="4363"/>
                  </a:cubicBezTo>
                  <a:cubicBezTo>
                    <a:pt x="1659" y="4517"/>
                    <a:pt x="2078" y="4233"/>
                    <a:pt x="2076" y="3818"/>
                  </a:cubicBezTo>
                  <a:cubicBezTo>
                    <a:pt x="2076" y="3818"/>
                    <a:pt x="2077" y="3630"/>
                    <a:pt x="2078" y="3630"/>
                  </a:cubicBezTo>
                  <a:cubicBezTo>
                    <a:pt x="2078" y="3630"/>
                    <a:pt x="2768" y="3559"/>
                    <a:pt x="2812" y="2875"/>
                  </a:cubicBezTo>
                  <a:cubicBezTo>
                    <a:pt x="2834" y="2545"/>
                    <a:pt x="2822" y="1861"/>
                    <a:pt x="2804" y="1242"/>
                  </a:cubicBezTo>
                  <a:close/>
                </a:path>
              </a:pathLst>
            </a:custGeom>
            <a:solidFill>
              <a:srgbClr val="FFC09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01" name="Google Shape;3575;p67">
              <a:extLst>
                <a:ext uri="{FF2B5EF4-FFF2-40B4-BE49-F238E27FC236}">
                  <a16:creationId xmlns:a16="http://schemas.microsoft.com/office/drawing/2014/main" id="{341720F2-443F-9A11-64FB-45073B8D103A}"/>
                </a:ext>
              </a:extLst>
            </p:cNvPr>
            <p:cNvSpPr/>
            <p:nvPr/>
          </p:nvSpPr>
          <p:spPr>
            <a:xfrm>
              <a:off x="2367033" y="3069720"/>
              <a:ext cx="316080" cy="180000"/>
            </a:xfrm>
            <a:custGeom>
              <a:avLst/>
              <a:gdLst/>
              <a:ahLst/>
              <a:cxnLst/>
              <a:rect l="l" t="t" r="r" b="b"/>
              <a:pathLst>
                <a:path w="878" h="500" extrusionOk="0">
                  <a:moveTo>
                    <a:pt x="878" y="310"/>
                  </a:moveTo>
                  <a:cubicBezTo>
                    <a:pt x="878" y="310"/>
                    <a:pt x="445" y="312"/>
                    <a:pt x="0" y="0"/>
                  </a:cubicBezTo>
                  <a:cubicBezTo>
                    <a:pt x="0" y="0"/>
                    <a:pt x="188" y="526"/>
                    <a:pt x="874" y="499"/>
                  </a:cubicBezTo>
                  <a:lnTo>
                    <a:pt x="878" y="310"/>
                  </a:lnTo>
                  <a:close/>
                </a:path>
              </a:pathLst>
            </a:custGeom>
            <a:solidFill>
              <a:srgbClr val="FF9B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02" name="Google Shape;3576;p67">
              <a:extLst>
                <a:ext uri="{FF2B5EF4-FFF2-40B4-BE49-F238E27FC236}">
                  <a16:creationId xmlns:a16="http://schemas.microsoft.com/office/drawing/2014/main" id="{7E4B4124-D764-EC48-C43E-0334C0992F04}"/>
                </a:ext>
              </a:extLst>
            </p:cNvPr>
            <p:cNvSpPr/>
            <p:nvPr/>
          </p:nvSpPr>
          <p:spPr>
            <a:xfrm>
              <a:off x="2800975" y="2488320"/>
              <a:ext cx="70200" cy="67320"/>
            </a:xfrm>
            <a:custGeom>
              <a:avLst/>
              <a:gdLst/>
              <a:ahLst/>
              <a:cxnLst/>
              <a:rect l="l" t="t" r="r" b="b"/>
              <a:pathLst>
                <a:path w="195" h="187" extrusionOk="0">
                  <a:moveTo>
                    <a:pt x="195" y="93"/>
                  </a:moveTo>
                  <a:cubicBezTo>
                    <a:pt x="194" y="145"/>
                    <a:pt x="150" y="187"/>
                    <a:pt x="96" y="187"/>
                  </a:cubicBezTo>
                  <a:cubicBezTo>
                    <a:pt x="42" y="187"/>
                    <a:pt x="-1" y="145"/>
                    <a:pt x="0" y="93"/>
                  </a:cubicBezTo>
                  <a:cubicBezTo>
                    <a:pt x="1" y="42"/>
                    <a:pt x="45" y="0"/>
                    <a:pt x="99" y="0"/>
                  </a:cubicBezTo>
                  <a:cubicBezTo>
                    <a:pt x="153" y="0"/>
                    <a:pt x="196" y="41"/>
                    <a:pt x="195" y="93"/>
                  </a:cubicBezTo>
                  <a:close/>
                </a:path>
              </a:pathLst>
            </a:custGeom>
            <a:solidFill>
              <a:schemeClr val="dk1"/>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3" name="Google Shape;3577;p67">
              <a:extLst>
                <a:ext uri="{FF2B5EF4-FFF2-40B4-BE49-F238E27FC236}">
                  <a16:creationId xmlns:a16="http://schemas.microsoft.com/office/drawing/2014/main" id="{F061404A-8E55-8524-B837-F893D48BE8F3}"/>
                </a:ext>
              </a:extLst>
            </p:cNvPr>
            <p:cNvSpPr/>
            <p:nvPr/>
          </p:nvSpPr>
          <p:spPr>
            <a:xfrm>
              <a:off x="2748415" y="2375640"/>
              <a:ext cx="139680" cy="41040"/>
            </a:xfrm>
            <a:custGeom>
              <a:avLst/>
              <a:gdLst/>
              <a:ahLst/>
              <a:cxnLst/>
              <a:rect l="l" t="t" r="r" b="b"/>
              <a:pathLst>
                <a:path w="388" h="114" extrusionOk="0">
                  <a:moveTo>
                    <a:pt x="386" y="113"/>
                  </a:moveTo>
                  <a:cubicBezTo>
                    <a:pt x="374" y="125"/>
                    <a:pt x="302" y="67"/>
                    <a:pt x="197" y="61"/>
                  </a:cubicBezTo>
                  <a:cubicBezTo>
                    <a:pt x="92" y="55"/>
                    <a:pt x="12" y="105"/>
                    <a:pt x="1" y="91"/>
                  </a:cubicBezTo>
                  <a:cubicBezTo>
                    <a:pt x="-4" y="85"/>
                    <a:pt x="10" y="63"/>
                    <a:pt x="45" y="40"/>
                  </a:cubicBezTo>
                  <a:cubicBezTo>
                    <a:pt x="79" y="18"/>
                    <a:pt x="137" y="-3"/>
                    <a:pt x="202" y="1"/>
                  </a:cubicBezTo>
                  <a:cubicBezTo>
                    <a:pt x="268" y="4"/>
                    <a:pt x="321" y="31"/>
                    <a:pt x="352" y="58"/>
                  </a:cubicBezTo>
                  <a:cubicBezTo>
                    <a:pt x="383" y="84"/>
                    <a:pt x="393" y="108"/>
                    <a:pt x="386" y="11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4" name="Google Shape;3578;p67">
              <a:extLst>
                <a:ext uri="{FF2B5EF4-FFF2-40B4-BE49-F238E27FC236}">
                  <a16:creationId xmlns:a16="http://schemas.microsoft.com/office/drawing/2014/main" id="{CFC8DE49-6EDE-01D6-2571-BF3D3AF220B6}"/>
                </a:ext>
              </a:extLst>
            </p:cNvPr>
            <p:cNvSpPr/>
            <p:nvPr/>
          </p:nvSpPr>
          <p:spPr>
            <a:xfrm>
              <a:off x="2452680" y="2478240"/>
              <a:ext cx="70200" cy="67680"/>
            </a:xfrm>
            <a:custGeom>
              <a:avLst/>
              <a:gdLst/>
              <a:ahLst/>
              <a:cxnLst/>
              <a:rect l="l" t="t" r="r" b="b"/>
              <a:pathLst>
                <a:path w="195" h="188" extrusionOk="0">
                  <a:moveTo>
                    <a:pt x="195" y="94"/>
                  </a:moveTo>
                  <a:cubicBezTo>
                    <a:pt x="194" y="146"/>
                    <a:pt x="150" y="188"/>
                    <a:pt x="96" y="188"/>
                  </a:cubicBezTo>
                  <a:cubicBezTo>
                    <a:pt x="42" y="188"/>
                    <a:pt x="-1" y="146"/>
                    <a:pt x="0" y="94"/>
                  </a:cubicBezTo>
                  <a:cubicBezTo>
                    <a:pt x="1" y="43"/>
                    <a:pt x="45" y="1"/>
                    <a:pt x="99" y="0"/>
                  </a:cubicBezTo>
                  <a:cubicBezTo>
                    <a:pt x="153" y="0"/>
                    <a:pt x="196" y="42"/>
                    <a:pt x="195" y="94"/>
                  </a:cubicBezTo>
                  <a:close/>
                </a:path>
              </a:pathLst>
            </a:custGeom>
            <a:solidFill>
              <a:schemeClr val="dk1"/>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5" name="Google Shape;3579;p67">
              <a:extLst>
                <a:ext uri="{FF2B5EF4-FFF2-40B4-BE49-F238E27FC236}">
                  <a16:creationId xmlns:a16="http://schemas.microsoft.com/office/drawing/2014/main" id="{5C931C42-697B-9191-CA41-644195AD6764}"/>
                </a:ext>
              </a:extLst>
            </p:cNvPr>
            <p:cNvSpPr/>
            <p:nvPr/>
          </p:nvSpPr>
          <p:spPr>
            <a:xfrm>
              <a:off x="2378520" y="2364840"/>
              <a:ext cx="139680" cy="41400"/>
            </a:xfrm>
            <a:custGeom>
              <a:avLst/>
              <a:gdLst/>
              <a:ahLst/>
              <a:cxnLst/>
              <a:rect l="l" t="t" r="r" b="b"/>
              <a:pathLst>
                <a:path w="388" h="115" extrusionOk="0">
                  <a:moveTo>
                    <a:pt x="386" y="114"/>
                  </a:moveTo>
                  <a:cubicBezTo>
                    <a:pt x="373" y="126"/>
                    <a:pt x="302" y="67"/>
                    <a:pt x="197" y="62"/>
                  </a:cubicBezTo>
                  <a:cubicBezTo>
                    <a:pt x="92" y="56"/>
                    <a:pt x="12" y="106"/>
                    <a:pt x="1" y="92"/>
                  </a:cubicBezTo>
                  <a:cubicBezTo>
                    <a:pt x="-4" y="86"/>
                    <a:pt x="9" y="64"/>
                    <a:pt x="44" y="41"/>
                  </a:cubicBezTo>
                  <a:cubicBezTo>
                    <a:pt x="78" y="18"/>
                    <a:pt x="136" y="-2"/>
                    <a:pt x="202" y="1"/>
                  </a:cubicBezTo>
                  <a:cubicBezTo>
                    <a:pt x="267" y="5"/>
                    <a:pt x="321" y="32"/>
                    <a:pt x="351" y="58"/>
                  </a:cubicBezTo>
                  <a:cubicBezTo>
                    <a:pt x="382" y="85"/>
                    <a:pt x="392" y="109"/>
                    <a:pt x="386" y="1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6" name="Google Shape;3580;p67">
              <a:extLst>
                <a:ext uri="{FF2B5EF4-FFF2-40B4-BE49-F238E27FC236}">
                  <a16:creationId xmlns:a16="http://schemas.microsoft.com/office/drawing/2014/main" id="{3F1C5A15-7D94-5D45-A8C6-B54A50FDCF91}"/>
                </a:ext>
              </a:extLst>
            </p:cNvPr>
            <p:cNvSpPr/>
            <p:nvPr/>
          </p:nvSpPr>
          <p:spPr>
            <a:xfrm>
              <a:off x="2637000" y="2387520"/>
              <a:ext cx="99360" cy="319680"/>
            </a:xfrm>
            <a:custGeom>
              <a:avLst/>
              <a:gdLst/>
              <a:ahLst/>
              <a:cxnLst/>
              <a:rect l="l" t="t" r="r" b="b"/>
              <a:pathLst>
                <a:path w="276" h="888" extrusionOk="0">
                  <a:moveTo>
                    <a:pt x="3" y="879"/>
                  </a:moveTo>
                  <a:cubicBezTo>
                    <a:pt x="3" y="873"/>
                    <a:pt x="69" y="865"/>
                    <a:pt x="176" y="857"/>
                  </a:cubicBezTo>
                  <a:cubicBezTo>
                    <a:pt x="203" y="856"/>
                    <a:pt x="229" y="852"/>
                    <a:pt x="234" y="833"/>
                  </a:cubicBezTo>
                  <a:cubicBezTo>
                    <a:pt x="241" y="814"/>
                    <a:pt x="232" y="785"/>
                    <a:pt x="220" y="753"/>
                  </a:cubicBezTo>
                  <a:cubicBezTo>
                    <a:pt x="198" y="687"/>
                    <a:pt x="175" y="617"/>
                    <a:pt x="151" y="544"/>
                  </a:cubicBezTo>
                  <a:cubicBezTo>
                    <a:pt x="56" y="247"/>
                    <a:pt x="-11" y="4"/>
                    <a:pt x="1" y="0"/>
                  </a:cubicBezTo>
                  <a:cubicBezTo>
                    <a:pt x="13" y="-4"/>
                    <a:pt x="100" y="234"/>
                    <a:pt x="195" y="531"/>
                  </a:cubicBezTo>
                  <a:cubicBezTo>
                    <a:pt x="218" y="604"/>
                    <a:pt x="239" y="674"/>
                    <a:pt x="260" y="741"/>
                  </a:cubicBezTo>
                  <a:cubicBezTo>
                    <a:pt x="269" y="772"/>
                    <a:pt x="285" y="807"/>
                    <a:pt x="269" y="847"/>
                  </a:cubicBezTo>
                  <a:cubicBezTo>
                    <a:pt x="260" y="866"/>
                    <a:pt x="240" y="880"/>
                    <a:pt x="223" y="884"/>
                  </a:cubicBezTo>
                  <a:cubicBezTo>
                    <a:pt x="205" y="888"/>
                    <a:pt x="190" y="888"/>
                    <a:pt x="177" y="888"/>
                  </a:cubicBezTo>
                  <a:cubicBezTo>
                    <a:pt x="70" y="888"/>
                    <a:pt x="3" y="885"/>
                    <a:pt x="3" y="87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7" name="Google Shape;3581;p67">
              <a:extLst>
                <a:ext uri="{FF2B5EF4-FFF2-40B4-BE49-F238E27FC236}">
                  <a16:creationId xmlns:a16="http://schemas.microsoft.com/office/drawing/2014/main" id="{EB59D2E4-98EA-BF6B-64B3-2449F402D7A6}"/>
                </a:ext>
              </a:extLst>
            </p:cNvPr>
            <p:cNvSpPr/>
            <p:nvPr/>
          </p:nvSpPr>
          <p:spPr>
            <a:xfrm>
              <a:off x="2362680" y="2243160"/>
              <a:ext cx="173520" cy="48240"/>
            </a:xfrm>
            <a:custGeom>
              <a:avLst/>
              <a:gdLst/>
              <a:ahLst/>
              <a:cxnLst/>
              <a:rect l="l" t="t" r="r" b="b"/>
              <a:pathLst>
                <a:path w="482" h="134" extrusionOk="0">
                  <a:moveTo>
                    <a:pt x="481" y="125"/>
                  </a:moveTo>
                  <a:cubicBezTo>
                    <a:pt x="465" y="151"/>
                    <a:pt x="365" y="117"/>
                    <a:pt x="241" y="108"/>
                  </a:cubicBezTo>
                  <a:cubicBezTo>
                    <a:pt x="117" y="97"/>
                    <a:pt x="12" y="113"/>
                    <a:pt x="1" y="85"/>
                  </a:cubicBezTo>
                  <a:cubicBezTo>
                    <a:pt x="-4" y="71"/>
                    <a:pt x="18" y="48"/>
                    <a:pt x="63" y="28"/>
                  </a:cubicBezTo>
                  <a:cubicBezTo>
                    <a:pt x="108" y="9"/>
                    <a:pt x="175" y="-5"/>
                    <a:pt x="250" y="2"/>
                  </a:cubicBezTo>
                  <a:cubicBezTo>
                    <a:pt x="324" y="8"/>
                    <a:pt x="388" y="32"/>
                    <a:pt x="429" y="59"/>
                  </a:cubicBezTo>
                  <a:cubicBezTo>
                    <a:pt x="470" y="86"/>
                    <a:pt x="488" y="112"/>
                    <a:pt x="481" y="125"/>
                  </a:cubicBezTo>
                  <a:close/>
                </a:path>
              </a:pathLst>
            </a:custGeom>
            <a:solidFill>
              <a:schemeClr val="dk1"/>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8" name="Google Shape;3582;p67">
              <a:extLst>
                <a:ext uri="{FF2B5EF4-FFF2-40B4-BE49-F238E27FC236}">
                  <a16:creationId xmlns:a16="http://schemas.microsoft.com/office/drawing/2014/main" id="{6448039F-A6BF-107E-12A1-BB17DF3FA0C7}"/>
                </a:ext>
              </a:extLst>
            </p:cNvPr>
            <p:cNvSpPr/>
            <p:nvPr/>
          </p:nvSpPr>
          <p:spPr>
            <a:xfrm>
              <a:off x="2742655" y="2262960"/>
              <a:ext cx="153720" cy="45360"/>
            </a:xfrm>
            <a:custGeom>
              <a:avLst/>
              <a:gdLst/>
              <a:ahLst/>
              <a:cxnLst/>
              <a:rect l="l" t="t" r="r" b="b"/>
              <a:pathLst>
                <a:path w="427" h="126" extrusionOk="0">
                  <a:moveTo>
                    <a:pt x="423" y="117"/>
                  </a:moveTo>
                  <a:cubicBezTo>
                    <a:pt x="401" y="140"/>
                    <a:pt x="316" y="112"/>
                    <a:pt x="213" y="107"/>
                  </a:cubicBezTo>
                  <a:cubicBezTo>
                    <a:pt x="110" y="99"/>
                    <a:pt x="22" y="116"/>
                    <a:pt x="3" y="90"/>
                  </a:cubicBezTo>
                  <a:cubicBezTo>
                    <a:pt x="-6" y="78"/>
                    <a:pt x="9" y="55"/>
                    <a:pt x="48" y="33"/>
                  </a:cubicBezTo>
                  <a:cubicBezTo>
                    <a:pt x="86" y="12"/>
                    <a:pt x="150" y="-4"/>
                    <a:pt x="221" y="1"/>
                  </a:cubicBezTo>
                  <a:cubicBezTo>
                    <a:pt x="291" y="5"/>
                    <a:pt x="352" y="29"/>
                    <a:pt x="387" y="55"/>
                  </a:cubicBezTo>
                  <a:cubicBezTo>
                    <a:pt x="422" y="81"/>
                    <a:pt x="433" y="106"/>
                    <a:pt x="423" y="117"/>
                  </a:cubicBezTo>
                  <a:close/>
                </a:path>
              </a:pathLst>
            </a:custGeom>
            <a:solidFill>
              <a:schemeClr val="dk1"/>
            </a:solidFill>
            <a:ln>
              <a:noFill/>
            </a:ln>
          </p:spPr>
          <p:txBody>
            <a:bodyPr spcFirstLastPara="1" wrap="square" lIns="90000" tIns="350" rIns="90000" bIns="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9" name="Google Shape;3583;p67">
              <a:extLst>
                <a:ext uri="{FF2B5EF4-FFF2-40B4-BE49-F238E27FC236}">
                  <a16:creationId xmlns:a16="http://schemas.microsoft.com/office/drawing/2014/main" id="{5F4B3238-B58B-CB4C-3D59-3BFBCCD75360}"/>
                </a:ext>
              </a:extLst>
            </p:cNvPr>
            <p:cNvSpPr/>
            <p:nvPr/>
          </p:nvSpPr>
          <p:spPr>
            <a:xfrm>
              <a:off x="1980360" y="2567880"/>
              <a:ext cx="74160" cy="147600"/>
            </a:xfrm>
            <a:custGeom>
              <a:avLst/>
              <a:gdLst/>
              <a:ahLst/>
              <a:cxnLst/>
              <a:rect l="l" t="t" r="r" b="b"/>
              <a:pathLst>
                <a:path w="206" h="410" extrusionOk="0">
                  <a:moveTo>
                    <a:pt x="206" y="373"/>
                  </a:moveTo>
                  <a:cubicBezTo>
                    <a:pt x="204" y="371"/>
                    <a:pt x="197" y="378"/>
                    <a:pt x="183" y="384"/>
                  </a:cubicBezTo>
                  <a:cubicBezTo>
                    <a:pt x="170" y="390"/>
                    <a:pt x="147" y="394"/>
                    <a:pt x="122" y="385"/>
                  </a:cubicBezTo>
                  <a:cubicBezTo>
                    <a:pt x="73" y="365"/>
                    <a:pt x="33" y="286"/>
                    <a:pt x="32" y="201"/>
                  </a:cubicBezTo>
                  <a:cubicBezTo>
                    <a:pt x="32" y="159"/>
                    <a:pt x="42" y="118"/>
                    <a:pt x="58" y="85"/>
                  </a:cubicBezTo>
                  <a:cubicBezTo>
                    <a:pt x="73" y="51"/>
                    <a:pt x="95" y="27"/>
                    <a:pt x="120" y="23"/>
                  </a:cubicBezTo>
                  <a:cubicBezTo>
                    <a:pt x="145" y="18"/>
                    <a:pt x="163" y="33"/>
                    <a:pt x="168" y="47"/>
                  </a:cubicBezTo>
                  <a:cubicBezTo>
                    <a:pt x="174" y="60"/>
                    <a:pt x="171" y="69"/>
                    <a:pt x="173" y="70"/>
                  </a:cubicBezTo>
                  <a:cubicBezTo>
                    <a:pt x="175" y="71"/>
                    <a:pt x="184" y="62"/>
                    <a:pt x="180" y="43"/>
                  </a:cubicBezTo>
                  <a:cubicBezTo>
                    <a:pt x="178" y="34"/>
                    <a:pt x="173" y="23"/>
                    <a:pt x="162" y="13"/>
                  </a:cubicBezTo>
                  <a:cubicBezTo>
                    <a:pt x="151" y="4"/>
                    <a:pt x="135" y="-1"/>
                    <a:pt x="117" y="0"/>
                  </a:cubicBezTo>
                  <a:cubicBezTo>
                    <a:pt x="81" y="2"/>
                    <a:pt x="48" y="35"/>
                    <a:pt x="31" y="71"/>
                  </a:cubicBezTo>
                  <a:cubicBezTo>
                    <a:pt x="11" y="108"/>
                    <a:pt x="-1" y="154"/>
                    <a:pt x="0" y="202"/>
                  </a:cubicBezTo>
                  <a:cubicBezTo>
                    <a:pt x="1" y="296"/>
                    <a:pt x="47" y="385"/>
                    <a:pt x="115" y="406"/>
                  </a:cubicBezTo>
                  <a:cubicBezTo>
                    <a:pt x="148" y="416"/>
                    <a:pt x="175" y="406"/>
                    <a:pt x="190" y="395"/>
                  </a:cubicBezTo>
                  <a:cubicBezTo>
                    <a:pt x="205" y="384"/>
                    <a:pt x="207" y="374"/>
                    <a:pt x="206" y="373"/>
                  </a:cubicBezTo>
                  <a:close/>
                </a:path>
              </a:pathLst>
            </a:custGeom>
            <a:solidFill>
              <a:srgbClr val="FF9B6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0" name="Google Shape;3584;p67">
              <a:extLst>
                <a:ext uri="{FF2B5EF4-FFF2-40B4-BE49-F238E27FC236}">
                  <a16:creationId xmlns:a16="http://schemas.microsoft.com/office/drawing/2014/main" id="{5A0B5375-3C92-8EEE-69E7-C69F401F65C1}"/>
                </a:ext>
              </a:extLst>
            </p:cNvPr>
            <p:cNvSpPr/>
            <p:nvPr/>
          </p:nvSpPr>
          <p:spPr>
            <a:xfrm>
              <a:off x="2513160" y="2726280"/>
              <a:ext cx="119160" cy="102960"/>
            </a:xfrm>
            <a:custGeom>
              <a:avLst/>
              <a:gdLst/>
              <a:ahLst/>
              <a:cxnLst/>
              <a:rect l="l" t="t" r="r" b="b"/>
              <a:pathLst>
                <a:path w="331" h="286" extrusionOk="0">
                  <a:moveTo>
                    <a:pt x="16" y="0"/>
                  </a:moveTo>
                  <a:cubicBezTo>
                    <a:pt x="32" y="-1"/>
                    <a:pt x="32" y="106"/>
                    <a:pt x="123" y="183"/>
                  </a:cubicBezTo>
                  <a:cubicBezTo>
                    <a:pt x="215" y="261"/>
                    <a:pt x="330" y="249"/>
                    <a:pt x="331" y="264"/>
                  </a:cubicBezTo>
                  <a:cubicBezTo>
                    <a:pt x="332" y="271"/>
                    <a:pt x="305" y="285"/>
                    <a:pt x="256" y="286"/>
                  </a:cubicBezTo>
                  <a:cubicBezTo>
                    <a:pt x="209" y="287"/>
                    <a:pt x="140" y="272"/>
                    <a:pt x="84" y="225"/>
                  </a:cubicBezTo>
                  <a:cubicBezTo>
                    <a:pt x="28" y="177"/>
                    <a:pt x="4" y="115"/>
                    <a:pt x="0" y="71"/>
                  </a:cubicBezTo>
                  <a:cubicBezTo>
                    <a:pt x="-3" y="26"/>
                    <a:pt x="9" y="-1"/>
                    <a:pt x="1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11" name="Google Shape;3585;p67">
              <a:extLst>
                <a:ext uri="{FF2B5EF4-FFF2-40B4-BE49-F238E27FC236}">
                  <a16:creationId xmlns:a16="http://schemas.microsoft.com/office/drawing/2014/main" id="{2C165F0C-82E2-244E-A58A-18C43F8A87E6}"/>
                </a:ext>
              </a:extLst>
            </p:cNvPr>
            <p:cNvSpPr/>
            <p:nvPr/>
          </p:nvSpPr>
          <p:spPr>
            <a:xfrm>
              <a:off x="1846080" y="1689840"/>
              <a:ext cx="1445040" cy="881640"/>
            </a:xfrm>
            <a:custGeom>
              <a:avLst/>
              <a:gdLst/>
              <a:ahLst/>
              <a:cxnLst/>
              <a:rect l="l" t="t" r="r" b="b"/>
              <a:pathLst>
                <a:path w="4014" h="2449" extrusionOk="0">
                  <a:moveTo>
                    <a:pt x="4011" y="1117"/>
                  </a:moveTo>
                  <a:cubicBezTo>
                    <a:pt x="4005" y="1089"/>
                    <a:pt x="3985" y="1066"/>
                    <a:pt x="3961" y="1051"/>
                  </a:cubicBezTo>
                  <a:cubicBezTo>
                    <a:pt x="3908" y="1018"/>
                    <a:pt x="3846" y="1021"/>
                    <a:pt x="3786" y="1018"/>
                  </a:cubicBezTo>
                  <a:cubicBezTo>
                    <a:pt x="3637" y="1013"/>
                    <a:pt x="3491" y="971"/>
                    <a:pt x="3359" y="901"/>
                  </a:cubicBezTo>
                  <a:cubicBezTo>
                    <a:pt x="3406" y="879"/>
                    <a:pt x="3450" y="851"/>
                    <a:pt x="3487" y="815"/>
                  </a:cubicBezTo>
                  <a:cubicBezTo>
                    <a:pt x="3565" y="741"/>
                    <a:pt x="3611" y="627"/>
                    <a:pt x="3579" y="525"/>
                  </a:cubicBezTo>
                  <a:cubicBezTo>
                    <a:pt x="3572" y="505"/>
                    <a:pt x="3562" y="485"/>
                    <a:pt x="3543" y="479"/>
                  </a:cubicBezTo>
                  <a:cubicBezTo>
                    <a:pt x="3513" y="469"/>
                    <a:pt x="3485" y="498"/>
                    <a:pt x="3463" y="522"/>
                  </a:cubicBezTo>
                  <a:cubicBezTo>
                    <a:pt x="3392" y="598"/>
                    <a:pt x="3327" y="630"/>
                    <a:pt x="3223" y="617"/>
                  </a:cubicBezTo>
                  <a:cubicBezTo>
                    <a:pt x="3158" y="609"/>
                    <a:pt x="3096" y="593"/>
                    <a:pt x="3046" y="561"/>
                  </a:cubicBezTo>
                  <a:cubicBezTo>
                    <a:pt x="3044" y="559"/>
                    <a:pt x="3042" y="556"/>
                    <a:pt x="3040" y="554"/>
                  </a:cubicBezTo>
                  <a:cubicBezTo>
                    <a:pt x="3016" y="528"/>
                    <a:pt x="2993" y="504"/>
                    <a:pt x="2970" y="480"/>
                  </a:cubicBezTo>
                  <a:lnTo>
                    <a:pt x="2970" y="480"/>
                  </a:lnTo>
                  <a:lnTo>
                    <a:pt x="2970" y="480"/>
                  </a:lnTo>
                  <a:cubicBezTo>
                    <a:pt x="2797" y="301"/>
                    <a:pt x="2648" y="177"/>
                    <a:pt x="2494" y="110"/>
                  </a:cubicBezTo>
                  <a:cubicBezTo>
                    <a:pt x="2267" y="13"/>
                    <a:pt x="1885" y="-33"/>
                    <a:pt x="1645" y="25"/>
                  </a:cubicBezTo>
                  <a:cubicBezTo>
                    <a:pt x="1405" y="82"/>
                    <a:pt x="1186" y="271"/>
                    <a:pt x="1148" y="515"/>
                  </a:cubicBezTo>
                  <a:cubicBezTo>
                    <a:pt x="1016" y="399"/>
                    <a:pt x="815" y="395"/>
                    <a:pt x="651" y="457"/>
                  </a:cubicBezTo>
                  <a:lnTo>
                    <a:pt x="647" y="455"/>
                  </a:lnTo>
                  <a:cubicBezTo>
                    <a:pt x="464" y="516"/>
                    <a:pt x="357" y="706"/>
                    <a:pt x="299" y="890"/>
                  </a:cubicBezTo>
                  <a:cubicBezTo>
                    <a:pt x="296" y="900"/>
                    <a:pt x="293" y="910"/>
                    <a:pt x="290" y="920"/>
                  </a:cubicBezTo>
                  <a:cubicBezTo>
                    <a:pt x="227" y="1016"/>
                    <a:pt x="141" y="1097"/>
                    <a:pt x="41" y="1153"/>
                  </a:cubicBezTo>
                  <a:cubicBezTo>
                    <a:pt x="23" y="1163"/>
                    <a:pt x="2" y="1175"/>
                    <a:pt x="0" y="1195"/>
                  </a:cubicBezTo>
                  <a:cubicBezTo>
                    <a:pt x="-3" y="1215"/>
                    <a:pt x="14" y="1232"/>
                    <a:pt x="30" y="1244"/>
                  </a:cubicBezTo>
                  <a:cubicBezTo>
                    <a:pt x="73" y="1276"/>
                    <a:pt x="123" y="1298"/>
                    <a:pt x="176" y="1308"/>
                  </a:cubicBezTo>
                  <a:cubicBezTo>
                    <a:pt x="158" y="1352"/>
                    <a:pt x="138" y="1394"/>
                    <a:pt x="113" y="1435"/>
                  </a:cubicBezTo>
                  <a:cubicBezTo>
                    <a:pt x="91" y="1469"/>
                    <a:pt x="66" y="1510"/>
                    <a:pt x="83" y="1546"/>
                  </a:cubicBezTo>
                  <a:cubicBezTo>
                    <a:pt x="96" y="1575"/>
                    <a:pt x="132" y="1587"/>
                    <a:pt x="163" y="1583"/>
                  </a:cubicBezTo>
                  <a:cubicBezTo>
                    <a:pt x="193" y="1579"/>
                    <a:pt x="221" y="1563"/>
                    <a:pt x="248" y="1547"/>
                  </a:cubicBezTo>
                  <a:cubicBezTo>
                    <a:pt x="227" y="1595"/>
                    <a:pt x="205" y="1643"/>
                    <a:pt x="184" y="1691"/>
                  </a:cubicBezTo>
                  <a:cubicBezTo>
                    <a:pt x="249" y="1704"/>
                    <a:pt x="317" y="1700"/>
                    <a:pt x="382" y="1682"/>
                  </a:cubicBezTo>
                  <a:cubicBezTo>
                    <a:pt x="416" y="1856"/>
                    <a:pt x="438" y="2177"/>
                    <a:pt x="480" y="2295"/>
                  </a:cubicBezTo>
                  <a:cubicBezTo>
                    <a:pt x="605" y="2300"/>
                    <a:pt x="635" y="2287"/>
                    <a:pt x="698" y="2310"/>
                  </a:cubicBezTo>
                  <a:cubicBezTo>
                    <a:pt x="778" y="2338"/>
                    <a:pt x="744" y="2481"/>
                    <a:pt x="851" y="2443"/>
                  </a:cubicBezTo>
                  <a:cubicBezTo>
                    <a:pt x="905" y="2423"/>
                    <a:pt x="992" y="2221"/>
                    <a:pt x="1011" y="2167"/>
                  </a:cubicBezTo>
                  <a:cubicBezTo>
                    <a:pt x="1138" y="1806"/>
                    <a:pt x="1187" y="1418"/>
                    <a:pt x="1152" y="1036"/>
                  </a:cubicBezTo>
                  <a:cubicBezTo>
                    <a:pt x="1229" y="958"/>
                    <a:pt x="1321" y="894"/>
                    <a:pt x="1422" y="851"/>
                  </a:cubicBezTo>
                  <a:lnTo>
                    <a:pt x="1413" y="858"/>
                  </a:lnTo>
                  <a:cubicBezTo>
                    <a:pt x="1607" y="795"/>
                    <a:pt x="1825" y="735"/>
                    <a:pt x="2005" y="829"/>
                  </a:cubicBezTo>
                  <a:cubicBezTo>
                    <a:pt x="2144" y="901"/>
                    <a:pt x="2224" y="1050"/>
                    <a:pt x="2327" y="1169"/>
                  </a:cubicBezTo>
                  <a:cubicBezTo>
                    <a:pt x="2522" y="1395"/>
                    <a:pt x="2746" y="1518"/>
                    <a:pt x="3043" y="1537"/>
                  </a:cubicBezTo>
                  <a:cubicBezTo>
                    <a:pt x="3066" y="1745"/>
                    <a:pt x="3066" y="2083"/>
                    <a:pt x="3072" y="2277"/>
                  </a:cubicBezTo>
                  <a:lnTo>
                    <a:pt x="3245" y="1894"/>
                  </a:lnTo>
                  <a:lnTo>
                    <a:pt x="3246" y="1895"/>
                  </a:lnTo>
                  <a:cubicBezTo>
                    <a:pt x="3259" y="1873"/>
                    <a:pt x="3271" y="1850"/>
                    <a:pt x="3282" y="1828"/>
                  </a:cubicBezTo>
                  <a:lnTo>
                    <a:pt x="3286" y="1821"/>
                  </a:lnTo>
                  <a:lnTo>
                    <a:pt x="3286" y="1820"/>
                  </a:lnTo>
                  <a:cubicBezTo>
                    <a:pt x="3303" y="1784"/>
                    <a:pt x="3320" y="1747"/>
                    <a:pt x="3343" y="1711"/>
                  </a:cubicBezTo>
                  <a:cubicBezTo>
                    <a:pt x="3343" y="1712"/>
                    <a:pt x="3344" y="1712"/>
                    <a:pt x="3344" y="1713"/>
                  </a:cubicBezTo>
                  <a:cubicBezTo>
                    <a:pt x="3447" y="1807"/>
                    <a:pt x="3604" y="1670"/>
                    <a:pt x="3524" y="1555"/>
                  </a:cubicBezTo>
                  <a:cubicBezTo>
                    <a:pt x="3508" y="1533"/>
                    <a:pt x="3489" y="1512"/>
                    <a:pt x="3467" y="1495"/>
                  </a:cubicBezTo>
                  <a:cubicBezTo>
                    <a:pt x="3514" y="1541"/>
                    <a:pt x="3585" y="1565"/>
                    <a:pt x="3648" y="1547"/>
                  </a:cubicBezTo>
                  <a:cubicBezTo>
                    <a:pt x="3711" y="1529"/>
                    <a:pt x="3761" y="1466"/>
                    <a:pt x="3757" y="1401"/>
                  </a:cubicBezTo>
                  <a:cubicBezTo>
                    <a:pt x="3754" y="1356"/>
                    <a:pt x="3723" y="1316"/>
                    <a:pt x="3683" y="1297"/>
                  </a:cubicBezTo>
                  <a:cubicBezTo>
                    <a:pt x="3768" y="1305"/>
                    <a:pt x="3855" y="1289"/>
                    <a:pt x="3929" y="1248"/>
                  </a:cubicBezTo>
                  <a:cubicBezTo>
                    <a:pt x="3978" y="1222"/>
                    <a:pt x="4027" y="1178"/>
                    <a:pt x="4011" y="111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12" name="Google Shape;3586;p67">
              <a:extLst>
                <a:ext uri="{FF2B5EF4-FFF2-40B4-BE49-F238E27FC236}">
                  <a16:creationId xmlns:a16="http://schemas.microsoft.com/office/drawing/2014/main" id="{A949AF41-CB8D-9D82-767A-BFD07E849766}"/>
                </a:ext>
              </a:extLst>
            </p:cNvPr>
            <p:cNvSpPr/>
            <p:nvPr/>
          </p:nvSpPr>
          <p:spPr>
            <a:xfrm>
              <a:off x="1842840" y="1686960"/>
              <a:ext cx="1448640" cy="887760"/>
            </a:xfrm>
            <a:custGeom>
              <a:avLst/>
              <a:gdLst/>
              <a:ahLst/>
              <a:cxnLst/>
              <a:rect l="l" t="t" r="r" b="b"/>
              <a:pathLst>
                <a:path w="4024" h="2466" extrusionOk="0">
                  <a:moveTo>
                    <a:pt x="4020" y="1125"/>
                  </a:moveTo>
                  <a:cubicBezTo>
                    <a:pt x="4020" y="1125"/>
                    <a:pt x="4024" y="1133"/>
                    <a:pt x="4024" y="1152"/>
                  </a:cubicBezTo>
                  <a:cubicBezTo>
                    <a:pt x="4024" y="1170"/>
                    <a:pt x="4015" y="1198"/>
                    <a:pt x="3988" y="1223"/>
                  </a:cubicBezTo>
                  <a:cubicBezTo>
                    <a:pt x="3963" y="1248"/>
                    <a:pt x="3923" y="1270"/>
                    <a:pt x="3873" y="1287"/>
                  </a:cubicBezTo>
                  <a:cubicBezTo>
                    <a:pt x="3823" y="1304"/>
                    <a:pt x="3761" y="1315"/>
                    <a:pt x="3692" y="1308"/>
                  </a:cubicBezTo>
                  <a:lnTo>
                    <a:pt x="3694" y="1302"/>
                  </a:lnTo>
                  <a:cubicBezTo>
                    <a:pt x="3726" y="1317"/>
                    <a:pt x="3755" y="1347"/>
                    <a:pt x="3766" y="1387"/>
                  </a:cubicBezTo>
                  <a:cubicBezTo>
                    <a:pt x="3777" y="1427"/>
                    <a:pt x="3765" y="1473"/>
                    <a:pt x="3736" y="1507"/>
                  </a:cubicBezTo>
                  <a:cubicBezTo>
                    <a:pt x="3707" y="1542"/>
                    <a:pt x="3661" y="1566"/>
                    <a:pt x="3611" y="1565"/>
                  </a:cubicBezTo>
                  <a:cubicBezTo>
                    <a:pt x="3562" y="1565"/>
                    <a:pt x="3511" y="1544"/>
                    <a:pt x="3473" y="1507"/>
                  </a:cubicBezTo>
                  <a:lnTo>
                    <a:pt x="3479" y="1500"/>
                  </a:lnTo>
                  <a:cubicBezTo>
                    <a:pt x="3505" y="1520"/>
                    <a:pt x="3529" y="1544"/>
                    <a:pt x="3546" y="1576"/>
                  </a:cubicBezTo>
                  <a:cubicBezTo>
                    <a:pt x="3555" y="1591"/>
                    <a:pt x="3559" y="1610"/>
                    <a:pt x="3560" y="1628"/>
                  </a:cubicBezTo>
                  <a:cubicBezTo>
                    <a:pt x="3559" y="1646"/>
                    <a:pt x="3556" y="1665"/>
                    <a:pt x="3547" y="1682"/>
                  </a:cubicBezTo>
                  <a:cubicBezTo>
                    <a:pt x="3531" y="1716"/>
                    <a:pt x="3499" y="1743"/>
                    <a:pt x="3460" y="1754"/>
                  </a:cubicBezTo>
                  <a:cubicBezTo>
                    <a:pt x="3422" y="1764"/>
                    <a:pt x="3377" y="1752"/>
                    <a:pt x="3348" y="1723"/>
                  </a:cubicBezTo>
                  <a:lnTo>
                    <a:pt x="3356" y="1722"/>
                  </a:lnTo>
                  <a:cubicBezTo>
                    <a:pt x="3339" y="1755"/>
                    <a:pt x="3320" y="1792"/>
                    <a:pt x="3300" y="1830"/>
                  </a:cubicBezTo>
                  <a:lnTo>
                    <a:pt x="3300" y="1828"/>
                  </a:lnTo>
                  <a:lnTo>
                    <a:pt x="3300" y="1829"/>
                  </a:lnTo>
                  <a:lnTo>
                    <a:pt x="3300" y="1830"/>
                  </a:lnTo>
                  <a:lnTo>
                    <a:pt x="3300" y="1831"/>
                  </a:lnTo>
                  <a:cubicBezTo>
                    <a:pt x="3288" y="1854"/>
                    <a:pt x="3274" y="1880"/>
                    <a:pt x="3259" y="1906"/>
                  </a:cubicBezTo>
                  <a:lnTo>
                    <a:pt x="3250" y="1924"/>
                  </a:lnTo>
                  <a:lnTo>
                    <a:pt x="3249" y="1903"/>
                  </a:lnTo>
                  <a:lnTo>
                    <a:pt x="3249" y="1902"/>
                  </a:lnTo>
                  <a:lnTo>
                    <a:pt x="3260" y="1904"/>
                  </a:lnTo>
                  <a:cubicBezTo>
                    <a:pt x="3205" y="2024"/>
                    <a:pt x="3148" y="2153"/>
                    <a:pt x="3087" y="2287"/>
                  </a:cubicBezTo>
                  <a:lnTo>
                    <a:pt x="3076" y="2312"/>
                  </a:lnTo>
                  <a:lnTo>
                    <a:pt x="3075" y="2285"/>
                  </a:lnTo>
                  <a:cubicBezTo>
                    <a:pt x="3067" y="2058"/>
                    <a:pt x="3070" y="1809"/>
                    <a:pt x="3045" y="1546"/>
                  </a:cubicBezTo>
                  <a:lnTo>
                    <a:pt x="3052" y="1552"/>
                  </a:lnTo>
                  <a:cubicBezTo>
                    <a:pt x="2909" y="1544"/>
                    <a:pt x="2761" y="1507"/>
                    <a:pt x="2628" y="1431"/>
                  </a:cubicBezTo>
                  <a:cubicBezTo>
                    <a:pt x="2494" y="1357"/>
                    <a:pt x="2378" y="1247"/>
                    <a:pt x="2280" y="1120"/>
                  </a:cubicBezTo>
                  <a:cubicBezTo>
                    <a:pt x="2231" y="1057"/>
                    <a:pt x="2184" y="991"/>
                    <a:pt x="2128" y="933"/>
                  </a:cubicBezTo>
                  <a:cubicBezTo>
                    <a:pt x="2072" y="876"/>
                    <a:pt x="2001" y="829"/>
                    <a:pt x="1921" y="811"/>
                  </a:cubicBezTo>
                  <a:cubicBezTo>
                    <a:pt x="1842" y="791"/>
                    <a:pt x="1756" y="794"/>
                    <a:pt x="1673" y="808"/>
                  </a:cubicBezTo>
                  <a:cubicBezTo>
                    <a:pt x="1590" y="822"/>
                    <a:pt x="1508" y="847"/>
                    <a:pt x="1425" y="874"/>
                  </a:cubicBezTo>
                  <a:lnTo>
                    <a:pt x="1385" y="887"/>
                  </a:lnTo>
                  <a:lnTo>
                    <a:pt x="1417" y="859"/>
                  </a:lnTo>
                  <a:cubicBezTo>
                    <a:pt x="1419" y="857"/>
                    <a:pt x="1422" y="854"/>
                    <a:pt x="1425" y="852"/>
                  </a:cubicBezTo>
                  <a:lnTo>
                    <a:pt x="1434" y="866"/>
                  </a:lnTo>
                  <a:cubicBezTo>
                    <a:pt x="1341" y="907"/>
                    <a:pt x="1246" y="970"/>
                    <a:pt x="1167" y="1051"/>
                  </a:cubicBezTo>
                  <a:lnTo>
                    <a:pt x="1170" y="1044"/>
                  </a:lnTo>
                  <a:cubicBezTo>
                    <a:pt x="1197" y="1343"/>
                    <a:pt x="1174" y="1659"/>
                    <a:pt x="1092" y="1971"/>
                  </a:cubicBezTo>
                  <a:cubicBezTo>
                    <a:pt x="1072" y="2049"/>
                    <a:pt x="1048" y="2126"/>
                    <a:pt x="1019" y="2203"/>
                  </a:cubicBezTo>
                  <a:cubicBezTo>
                    <a:pt x="988" y="2278"/>
                    <a:pt x="955" y="2353"/>
                    <a:pt x="905" y="2422"/>
                  </a:cubicBezTo>
                  <a:cubicBezTo>
                    <a:pt x="884" y="2456"/>
                    <a:pt x="826" y="2487"/>
                    <a:pt x="786" y="2449"/>
                  </a:cubicBezTo>
                  <a:cubicBezTo>
                    <a:pt x="771" y="2431"/>
                    <a:pt x="764" y="2410"/>
                    <a:pt x="756" y="2391"/>
                  </a:cubicBezTo>
                  <a:cubicBezTo>
                    <a:pt x="748" y="2373"/>
                    <a:pt x="740" y="2354"/>
                    <a:pt x="727" y="2341"/>
                  </a:cubicBezTo>
                  <a:cubicBezTo>
                    <a:pt x="724" y="2338"/>
                    <a:pt x="720" y="2336"/>
                    <a:pt x="716" y="2333"/>
                  </a:cubicBezTo>
                  <a:lnTo>
                    <a:pt x="704" y="2327"/>
                  </a:lnTo>
                  <a:cubicBezTo>
                    <a:pt x="695" y="2323"/>
                    <a:pt x="685" y="2320"/>
                    <a:pt x="675" y="2318"/>
                  </a:cubicBezTo>
                  <a:cubicBezTo>
                    <a:pt x="656" y="2314"/>
                    <a:pt x="636" y="2313"/>
                    <a:pt x="615" y="2313"/>
                  </a:cubicBezTo>
                  <a:cubicBezTo>
                    <a:pt x="574" y="2314"/>
                    <a:pt x="531" y="2314"/>
                    <a:pt x="489" y="2313"/>
                  </a:cubicBezTo>
                  <a:lnTo>
                    <a:pt x="483" y="2312"/>
                  </a:lnTo>
                  <a:lnTo>
                    <a:pt x="481" y="2307"/>
                  </a:lnTo>
                  <a:cubicBezTo>
                    <a:pt x="461" y="2246"/>
                    <a:pt x="451" y="2180"/>
                    <a:pt x="441" y="2113"/>
                  </a:cubicBezTo>
                  <a:cubicBezTo>
                    <a:pt x="420" y="1971"/>
                    <a:pt x="408" y="1829"/>
                    <a:pt x="382" y="1692"/>
                  </a:cubicBezTo>
                  <a:lnTo>
                    <a:pt x="393" y="1699"/>
                  </a:lnTo>
                  <a:cubicBezTo>
                    <a:pt x="327" y="1717"/>
                    <a:pt x="258" y="1721"/>
                    <a:pt x="191" y="1708"/>
                  </a:cubicBezTo>
                  <a:lnTo>
                    <a:pt x="180" y="1706"/>
                  </a:lnTo>
                  <a:lnTo>
                    <a:pt x="185" y="1695"/>
                  </a:lnTo>
                  <a:cubicBezTo>
                    <a:pt x="206" y="1647"/>
                    <a:pt x="227" y="1599"/>
                    <a:pt x="249" y="1551"/>
                  </a:cubicBezTo>
                  <a:lnTo>
                    <a:pt x="262" y="1563"/>
                  </a:lnTo>
                  <a:cubicBezTo>
                    <a:pt x="230" y="1582"/>
                    <a:pt x="194" y="1604"/>
                    <a:pt x="151" y="1600"/>
                  </a:cubicBezTo>
                  <a:cubicBezTo>
                    <a:pt x="131" y="1599"/>
                    <a:pt x="110" y="1591"/>
                    <a:pt x="95" y="1575"/>
                  </a:cubicBezTo>
                  <a:cubicBezTo>
                    <a:pt x="80" y="1559"/>
                    <a:pt x="75" y="1535"/>
                    <a:pt x="79" y="1515"/>
                  </a:cubicBezTo>
                  <a:cubicBezTo>
                    <a:pt x="86" y="1474"/>
                    <a:pt x="112" y="1444"/>
                    <a:pt x="129" y="1412"/>
                  </a:cubicBezTo>
                  <a:cubicBezTo>
                    <a:pt x="147" y="1380"/>
                    <a:pt x="162" y="1347"/>
                    <a:pt x="176" y="1313"/>
                  </a:cubicBezTo>
                  <a:lnTo>
                    <a:pt x="183" y="1325"/>
                  </a:lnTo>
                  <a:cubicBezTo>
                    <a:pt x="130" y="1315"/>
                    <a:pt x="79" y="1293"/>
                    <a:pt x="35" y="1260"/>
                  </a:cubicBezTo>
                  <a:cubicBezTo>
                    <a:pt x="24" y="1252"/>
                    <a:pt x="13" y="1243"/>
                    <a:pt x="5" y="1229"/>
                  </a:cubicBezTo>
                  <a:cubicBezTo>
                    <a:pt x="-3" y="1216"/>
                    <a:pt x="-2" y="1195"/>
                    <a:pt x="8" y="1183"/>
                  </a:cubicBezTo>
                  <a:cubicBezTo>
                    <a:pt x="17" y="1170"/>
                    <a:pt x="30" y="1162"/>
                    <a:pt x="41" y="1156"/>
                  </a:cubicBezTo>
                  <a:cubicBezTo>
                    <a:pt x="53" y="1149"/>
                    <a:pt x="64" y="1143"/>
                    <a:pt x="75" y="1136"/>
                  </a:cubicBezTo>
                  <a:cubicBezTo>
                    <a:pt x="162" y="1082"/>
                    <a:pt x="236" y="1007"/>
                    <a:pt x="292" y="923"/>
                  </a:cubicBezTo>
                  <a:lnTo>
                    <a:pt x="291" y="925"/>
                  </a:lnTo>
                  <a:cubicBezTo>
                    <a:pt x="319" y="825"/>
                    <a:pt x="360" y="728"/>
                    <a:pt x="418" y="644"/>
                  </a:cubicBezTo>
                  <a:cubicBezTo>
                    <a:pt x="476" y="559"/>
                    <a:pt x="556" y="487"/>
                    <a:pt x="653" y="455"/>
                  </a:cubicBezTo>
                  <a:lnTo>
                    <a:pt x="657" y="454"/>
                  </a:lnTo>
                  <a:lnTo>
                    <a:pt x="660" y="456"/>
                  </a:lnTo>
                  <a:lnTo>
                    <a:pt x="664" y="457"/>
                  </a:lnTo>
                  <a:lnTo>
                    <a:pt x="657" y="457"/>
                  </a:lnTo>
                  <a:cubicBezTo>
                    <a:pt x="742" y="425"/>
                    <a:pt x="833" y="411"/>
                    <a:pt x="921" y="419"/>
                  </a:cubicBezTo>
                  <a:cubicBezTo>
                    <a:pt x="1010" y="426"/>
                    <a:pt x="1097" y="458"/>
                    <a:pt x="1162" y="517"/>
                  </a:cubicBezTo>
                  <a:lnTo>
                    <a:pt x="1148" y="522"/>
                  </a:lnTo>
                  <a:cubicBezTo>
                    <a:pt x="1166" y="416"/>
                    <a:pt x="1217" y="318"/>
                    <a:pt x="1286" y="242"/>
                  </a:cubicBezTo>
                  <a:cubicBezTo>
                    <a:pt x="1355" y="164"/>
                    <a:pt x="1441" y="105"/>
                    <a:pt x="1533" y="65"/>
                  </a:cubicBezTo>
                  <a:cubicBezTo>
                    <a:pt x="1625" y="24"/>
                    <a:pt x="1724" y="7"/>
                    <a:pt x="1820" y="2"/>
                  </a:cubicBezTo>
                  <a:cubicBezTo>
                    <a:pt x="1916" y="-3"/>
                    <a:pt x="2011" y="2"/>
                    <a:pt x="2103" y="13"/>
                  </a:cubicBezTo>
                  <a:cubicBezTo>
                    <a:pt x="2195" y="24"/>
                    <a:pt x="2285" y="40"/>
                    <a:pt x="2371" y="65"/>
                  </a:cubicBezTo>
                  <a:cubicBezTo>
                    <a:pt x="2457" y="90"/>
                    <a:pt x="2539" y="122"/>
                    <a:pt x="2612" y="167"/>
                  </a:cubicBezTo>
                  <a:cubicBezTo>
                    <a:pt x="2759" y="257"/>
                    <a:pt x="2876" y="373"/>
                    <a:pt x="2983" y="484"/>
                  </a:cubicBezTo>
                  <a:lnTo>
                    <a:pt x="2973" y="491"/>
                  </a:lnTo>
                  <a:lnTo>
                    <a:pt x="2973" y="491"/>
                  </a:lnTo>
                  <a:lnTo>
                    <a:pt x="2984" y="485"/>
                  </a:lnTo>
                  <a:lnTo>
                    <a:pt x="2985" y="485"/>
                  </a:lnTo>
                  <a:lnTo>
                    <a:pt x="2983" y="484"/>
                  </a:lnTo>
                  <a:cubicBezTo>
                    <a:pt x="3011" y="513"/>
                    <a:pt x="3036" y="539"/>
                    <a:pt x="3059" y="565"/>
                  </a:cubicBezTo>
                  <a:lnTo>
                    <a:pt x="3058" y="564"/>
                  </a:lnTo>
                  <a:cubicBezTo>
                    <a:pt x="3103" y="593"/>
                    <a:pt x="3155" y="607"/>
                    <a:pt x="3206" y="616"/>
                  </a:cubicBezTo>
                  <a:cubicBezTo>
                    <a:pt x="3258" y="624"/>
                    <a:pt x="3309" y="626"/>
                    <a:pt x="3355" y="608"/>
                  </a:cubicBezTo>
                  <a:cubicBezTo>
                    <a:pt x="3402" y="591"/>
                    <a:pt x="3439" y="558"/>
                    <a:pt x="3471" y="523"/>
                  </a:cubicBezTo>
                  <a:cubicBezTo>
                    <a:pt x="3488" y="506"/>
                    <a:pt x="3504" y="487"/>
                    <a:pt x="3530" y="481"/>
                  </a:cubicBezTo>
                  <a:cubicBezTo>
                    <a:pt x="3543" y="478"/>
                    <a:pt x="3557" y="482"/>
                    <a:pt x="3567" y="490"/>
                  </a:cubicBezTo>
                  <a:cubicBezTo>
                    <a:pt x="3577" y="498"/>
                    <a:pt x="3584" y="509"/>
                    <a:pt x="3588" y="520"/>
                  </a:cubicBezTo>
                  <a:cubicBezTo>
                    <a:pt x="3605" y="564"/>
                    <a:pt x="3606" y="611"/>
                    <a:pt x="3598" y="653"/>
                  </a:cubicBezTo>
                  <a:cubicBezTo>
                    <a:pt x="3589" y="696"/>
                    <a:pt x="3571" y="736"/>
                    <a:pt x="3547" y="770"/>
                  </a:cubicBezTo>
                  <a:cubicBezTo>
                    <a:pt x="3501" y="838"/>
                    <a:pt x="3434" y="882"/>
                    <a:pt x="3370" y="913"/>
                  </a:cubicBezTo>
                  <a:lnTo>
                    <a:pt x="3370" y="906"/>
                  </a:lnTo>
                  <a:cubicBezTo>
                    <a:pt x="3472" y="960"/>
                    <a:pt x="3571" y="991"/>
                    <a:pt x="3657" y="1008"/>
                  </a:cubicBezTo>
                  <a:cubicBezTo>
                    <a:pt x="3700" y="1016"/>
                    <a:pt x="3741" y="1021"/>
                    <a:pt x="3778" y="1023"/>
                  </a:cubicBezTo>
                  <a:cubicBezTo>
                    <a:pt x="3815" y="1025"/>
                    <a:pt x="3849" y="1025"/>
                    <a:pt x="3879" y="1028"/>
                  </a:cubicBezTo>
                  <a:cubicBezTo>
                    <a:pt x="3939" y="1034"/>
                    <a:pt x="3981" y="1059"/>
                    <a:pt x="4000" y="1083"/>
                  </a:cubicBezTo>
                  <a:cubicBezTo>
                    <a:pt x="4010" y="1095"/>
                    <a:pt x="4015" y="1106"/>
                    <a:pt x="4017" y="1113"/>
                  </a:cubicBezTo>
                  <a:cubicBezTo>
                    <a:pt x="4020" y="1121"/>
                    <a:pt x="4020" y="1125"/>
                    <a:pt x="4020" y="1125"/>
                  </a:cubicBezTo>
                  <a:cubicBezTo>
                    <a:pt x="4020" y="1125"/>
                    <a:pt x="4018" y="1108"/>
                    <a:pt x="3999" y="1085"/>
                  </a:cubicBezTo>
                  <a:cubicBezTo>
                    <a:pt x="3980" y="1061"/>
                    <a:pt x="3938" y="1037"/>
                    <a:pt x="3878" y="1032"/>
                  </a:cubicBezTo>
                  <a:cubicBezTo>
                    <a:pt x="3848" y="1029"/>
                    <a:pt x="3815" y="1030"/>
                    <a:pt x="3778" y="1028"/>
                  </a:cubicBezTo>
                  <a:cubicBezTo>
                    <a:pt x="3740" y="1026"/>
                    <a:pt x="3700" y="1022"/>
                    <a:pt x="3656" y="1014"/>
                  </a:cubicBezTo>
                  <a:cubicBezTo>
                    <a:pt x="3569" y="998"/>
                    <a:pt x="3469" y="967"/>
                    <a:pt x="3367" y="913"/>
                  </a:cubicBezTo>
                  <a:lnTo>
                    <a:pt x="3360" y="909"/>
                  </a:lnTo>
                  <a:lnTo>
                    <a:pt x="3367" y="906"/>
                  </a:lnTo>
                  <a:cubicBezTo>
                    <a:pt x="3430" y="875"/>
                    <a:pt x="3495" y="832"/>
                    <a:pt x="3540" y="765"/>
                  </a:cubicBezTo>
                  <a:cubicBezTo>
                    <a:pt x="3562" y="732"/>
                    <a:pt x="3580" y="693"/>
                    <a:pt x="3588" y="652"/>
                  </a:cubicBezTo>
                  <a:cubicBezTo>
                    <a:pt x="3596" y="610"/>
                    <a:pt x="3595" y="565"/>
                    <a:pt x="3579" y="524"/>
                  </a:cubicBezTo>
                  <a:cubicBezTo>
                    <a:pt x="3571" y="503"/>
                    <a:pt x="3554" y="486"/>
                    <a:pt x="3532" y="491"/>
                  </a:cubicBezTo>
                  <a:cubicBezTo>
                    <a:pt x="3512" y="496"/>
                    <a:pt x="3495" y="514"/>
                    <a:pt x="3479" y="531"/>
                  </a:cubicBezTo>
                  <a:cubicBezTo>
                    <a:pt x="3446" y="566"/>
                    <a:pt x="3408" y="600"/>
                    <a:pt x="3359" y="619"/>
                  </a:cubicBezTo>
                  <a:cubicBezTo>
                    <a:pt x="3311" y="638"/>
                    <a:pt x="3256" y="636"/>
                    <a:pt x="3205" y="627"/>
                  </a:cubicBezTo>
                  <a:cubicBezTo>
                    <a:pt x="3152" y="619"/>
                    <a:pt x="3099" y="604"/>
                    <a:pt x="3051" y="574"/>
                  </a:cubicBezTo>
                  <a:lnTo>
                    <a:pt x="3051" y="573"/>
                  </a:lnTo>
                  <a:lnTo>
                    <a:pt x="3050" y="573"/>
                  </a:lnTo>
                  <a:cubicBezTo>
                    <a:pt x="3027" y="547"/>
                    <a:pt x="3002" y="522"/>
                    <a:pt x="2975" y="492"/>
                  </a:cubicBezTo>
                  <a:lnTo>
                    <a:pt x="2973" y="491"/>
                  </a:lnTo>
                  <a:lnTo>
                    <a:pt x="2973" y="491"/>
                  </a:lnTo>
                  <a:lnTo>
                    <a:pt x="2984" y="485"/>
                  </a:lnTo>
                  <a:lnTo>
                    <a:pt x="2984" y="485"/>
                  </a:lnTo>
                  <a:lnTo>
                    <a:pt x="3003" y="522"/>
                  </a:lnTo>
                  <a:lnTo>
                    <a:pt x="2974" y="492"/>
                  </a:lnTo>
                  <a:cubicBezTo>
                    <a:pt x="2867" y="383"/>
                    <a:pt x="2750" y="268"/>
                    <a:pt x="2605" y="179"/>
                  </a:cubicBezTo>
                  <a:cubicBezTo>
                    <a:pt x="2533" y="135"/>
                    <a:pt x="2452" y="103"/>
                    <a:pt x="2367" y="79"/>
                  </a:cubicBezTo>
                  <a:cubicBezTo>
                    <a:pt x="2282" y="55"/>
                    <a:pt x="2193" y="38"/>
                    <a:pt x="2102" y="27"/>
                  </a:cubicBezTo>
                  <a:cubicBezTo>
                    <a:pt x="2010" y="17"/>
                    <a:pt x="1916" y="12"/>
                    <a:pt x="1821" y="18"/>
                  </a:cubicBezTo>
                  <a:cubicBezTo>
                    <a:pt x="1726" y="23"/>
                    <a:pt x="1629" y="40"/>
                    <a:pt x="1539" y="80"/>
                  </a:cubicBezTo>
                  <a:cubicBezTo>
                    <a:pt x="1449" y="119"/>
                    <a:pt x="1366" y="177"/>
                    <a:pt x="1298" y="252"/>
                  </a:cubicBezTo>
                  <a:cubicBezTo>
                    <a:pt x="1231" y="327"/>
                    <a:pt x="1182" y="422"/>
                    <a:pt x="1165" y="524"/>
                  </a:cubicBezTo>
                  <a:lnTo>
                    <a:pt x="1162" y="539"/>
                  </a:lnTo>
                  <a:lnTo>
                    <a:pt x="1151" y="529"/>
                  </a:lnTo>
                  <a:cubicBezTo>
                    <a:pt x="1089" y="473"/>
                    <a:pt x="1005" y="443"/>
                    <a:pt x="920" y="436"/>
                  </a:cubicBezTo>
                  <a:cubicBezTo>
                    <a:pt x="834" y="428"/>
                    <a:pt x="746" y="442"/>
                    <a:pt x="663" y="473"/>
                  </a:cubicBezTo>
                  <a:lnTo>
                    <a:pt x="660" y="475"/>
                  </a:lnTo>
                  <a:lnTo>
                    <a:pt x="656" y="473"/>
                  </a:lnTo>
                  <a:lnTo>
                    <a:pt x="652" y="471"/>
                  </a:lnTo>
                  <a:lnTo>
                    <a:pt x="659" y="472"/>
                  </a:lnTo>
                  <a:cubicBezTo>
                    <a:pt x="566" y="502"/>
                    <a:pt x="489" y="571"/>
                    <a:pt x="432" y="654"/>
                  </a:cubicBezTo>
                  <a:cubicBezTo>
                    <a:pt x="376" y="736"/>
                    <a:pt x="336" y="831"/>
                    <a:pt x="308" y="930"/>
                  </a:cubicBezTo>
                  <a:lnTo>
                    <a:pt x="307" y="932"/>
                  </a:lnTo>
                  <a:lnTo>
                    <a:pt x="307" y="933"/>
                  </a:lnTo>
                  <a:cubicBezTo>
                    <a:pt x="249" y="1019"/>
                    <a:pt x="174" y="1095"/>
                    <a:pt x="84" y="1151"/>
                  </a:cubicBezTo>
                  <a:cubicBezTo>
                    <a:pt x="63" y="1166"/>
                    <a:pt x="35" y="1176"/>
                    <a:pt x="22" y="1193"/>
                  </a:cubicBezTo>
                  <a:cubicBezTo>
                    <a:pt x="9" y="1210"/>
                    <a:pt x="25" y="1232"/>
                    <a:pt x="46" y="1246"/>
                  </a:cubicBezTo>
                  <a:cubicBezTo>
                    <a:pt x="87" y="1277"/>
                    <a:pt x="136" y="1297"/>
                    <a:pt x="186" y="1308"/>
                  </a:cubicBezTo>
                  <a:lnTo>
                    <a:pt x="197" y="1310"/>
                  </a:lnTo>
                  <a:lnTo>
                    <a:pt x="193" y="1320"/>
                  </a:lnTo>
                  <a:cubicBezTo>
                    <a:pt x="179" y="1354"/>
                    <a:pt x="163" y="1388"/>
                    <a:pt x="145" y="1421"/>
                  </a:cubicBezTo>
                  <a:cubicBezTo>
                    <a:pt x="127" y="1454"/>
                    <a:pt x="102" y="1484"/>
                    <a:pt x="97" y="1518"/>
                  </a:cubicBezTo>
                  <a:cubicBezTo>
                    <a:pt x="94" y="1534"/>
                    <a:pt x="98" y="1551"/>
                    <a:pt x="109" y="1563"/>
                  </a:cubicBezTo>
                  <a:cubicBezTo>
                    <a:pt x="119" y="1574"/>
                    <a:pt x="136" y="1581"/>
                    <a:pt x="153" y="1582"/>
                  </a:cubicBezTo>
                  <a:cubicBezTo>
                    <a:pt x="187" y="1585"/>
                    <a:pt x="221" y="1566"/>
                    <a:pt x="252" y="1547"/>
                  </a:cubicBezTo>
                  <a:lnTo>
                    <a:pt x="277" y="1532"/>
                  </a:lnTo>
                  <a:lnTo>
                    <a:pt x="265" y="1558"/>
                  </a:lnTo>
                  <a:cubicBezTo>
                    <a:pt x="244" y="1606"/>
                    <a:pt x="223" y="1654"/>
                    <a:pt x="201" y="1703"/>
                  </a:cubicBezTo>
                  <a:lnTo>
                    <a:pt x="195" y="1690"/>
                  </a:lnTo>
                  <a:cubicBezTo>
                    <a:pt x="258" y="1702"/>
                    <a:pt x="325" y="1699"/>
                    <a:pt x="388" y="1681"/>
                  </a:cubicBezTo>
                  <a:lnTo>
                    <a:pt x="398" y="1678"/>
                  </a:lnTo>
                  <a:lnTo>
                    <a:pt x="400" y="1688"/>
                  </a:lnTo>
                  <a:cubicBezTo>
                    <a:pt x="426" y="1828"/>
                    <a:pt x="438" y="1969"/>
                    <a:pt x="459" y="2111"/>
                  </a:cubicBezTo>
                  <a:cubicBezTo>
                    <a:pt x="469" y="2177"/>
                    <a:pt x="479" y="2243"/>
                    <a:pt x="498" y="2300"/>
                  </a:cubicBezTo>
                  <a:lnTo>
                    <a:pt x="490" y="2294"/>
                  </a:lnTo>
                  <a:cubicBezTo>
                    <a:pt x="532" y="2296"/>
                    <a:pt x="573" y="2295"/>
                    <a:pt x="615" y="2295"/>
                  </a:cubicBezTo>
                  <a:cubicBezTo>
                    <a:pt x="636" y="2295"/>
                    <a:pt x="658" y="2296"/>
                    <a:pt x="679" y="2300"/>
                  </a:cubicBezTo>
                  <a:cubicBezTo>
                    <a:pt x="690" y="2302"/>
                    <a:pt x="700" y="2306"/>
                    <a:pt x="710" y="2309"/>
                  </a:cubicBezTo>
                  <a:cubicBezTo>
                    <a:pt x="716" y="2312"/>
                    <a:pt x="721" y="2314"/>
                    <a:pt x="726" y="2317"/>
                  </a:cubicBezTo>
                  <a:cubicBezTo>
                    <a:pt x="731" y="2321"/>
                    <a:pt x="736" y="2324"/>
                    <a:pt x="740" y="2328"/>
                  </a:cubicBezTo>
                  <a:cubicBezTo>
                    <a:pt x="772" y="2362"/>
                    <a:pt x="776" y="2409"/>
                    <a:pt x="800" y="2436"/>
                  </a:cubicBezTo>
                  <a:cubicBezTo>
                    <a:pt x="812" y="2449"/>
                    <a:pt x="830" y="2450"/>
                    <a:pt x="848" y="2445"/>
                  </a:cubicBezTo>
                  <a:cubicBezTo>
                    <a:pt x="866" y="2441"/>
                    <a:pt x="878" y="2426"/>
                    <a:pt x="891" y="2411"/>
                  </a:cubicBezTo>
                  <a:cubicBezTo>
                    <a:pt x="938" y="2346"/>
                    <a:pt x="971" y="2270"/>
                    <a:pt x="1002" y="2196"/>
                  </a:cubicBezTo>
                  <a:cubicBezTo>
                    <a:pt x="1030" y="2121"/>
                    <a:pt x="1054" y="2043"/>
                    <a:pt x="1075" y="1966"/>
                  </a:cubicBezTo>
                  <a:cubicBezTo>
                    <a:pt x="1156" y="1657"/>
                    <a:pt x="1179" y="1342"/>
                    <a:pt x="1152" y="1045"/>
                  </a:cubicBezTo>
                  <a:lnTo>
                    <a:pt x="1152" y="1041"/>
                  </a:lnTo>
                  <a:lnTo>
                    <a:pt x="1155" y="1038"/>
                  </a:lnTo>
                  <a:cubicBezTo>
                    <a:pt x="1235" y="956"/>
                    <a:pt x="1332" y="892"/>
                    <a:pt x="1427" y="851"/>
                  </a:cubicBezTo>
                  <a:lnTo>
                    <a:pt x="1479" y="828"/>
                  </a:lnTo>
                  <a:lnTo>
                    <a:pt x="1436" y="865"/>
                  </a:lnTo>
                  <a:cubicBezTo>
                    <a:pt x="1434" y="868"/>
                    <a:pt x="1431" y="870"/>
                    <a:pt x="1428" y="872"/>
                  </a:cubicBezTo>
                  <a:lnTo>
                    <a:pt x="1420" y="857"/>
                  </a:lnTo>
                  <a:cubicBezTo>
                    <a:pt x="1503" y="831"/>
                    <a:pt x="1586" y="806"/>
                    <a:pt x="1671" y="792"/>
                  </a:cubicBezTo>
                  <a:cubicBezTo>
                    <a:pt x="1755" y="777"/>
                    <a:pt x="1842" y="773"/>
                    <a:pt x="1925" y="795"/>
                  </a:cubicBezTo>
                  <a:cubicBezTo>
                    <a:pt x="2009" y="814"/>
                    <a:pt x="2082" y="863"/>
                    <a:pt x="2139" y="922"/>
                  </a:cubicBezTo>
                  <a:cubicBezTo>
                    <a:pt x="2197" y="981"/>
                    <a:pt x="2244" y="1048"/>
                    <a:pt x="2293" y="1111"/>
                  </a:cubicBezTo>
                  <a:cubicBezTo>
                    <a:pt x="2389" y="1236"/>
                    <a:pt x="2504" y="1345"/>
                    <a:pt x="2635" y="1418"/>
                  </a:cubicBezTo>
                  <a:cubicBezTo>
                    <a:pt x="2766" y="1492"/>
                    <a:pt x="2911" y="1529"/>
                    <a:pt x="3053" y="1538"/>
                  </a:cubicBezTo>
                  <a:lnTo>
                    <a:pt x="3059" y="1538"/>
                  </a:lnTo>
                  <a:lnTo>
                    <a:pt x="3059" y="1544"/>
                  </a:lnTo>
                  <a:cubicBezTo>
                    <a:pt x="3084" y="1808"/>
                    <a:pt x="3081" y="2058"/>
                    <a:pt x="3087" y="2284"/>
                  </a:cubicBezTo>
                  <a:lnTo>
                    <a:pt x="3075" y="2282"/>
                  </a:lnTo>
                  <a:cubicBezTo>
                    <a:pt x="3136" y="2148"/>
                    <a:pt x="3194" y="2020"/>
                    <a:pt x="3249" y="1899"/>
                  </a:cubicBezTo>
                  <a:lnTo>
                    <a:pt x="3259" y="1878"/>
                  </a:lnTo>
                  <a:lnTo>
                    <a:pt x="3260" y="1901"/>
                  </a:lnTo>
                  <a:lnTo>
                    <a:pt x="3260" y="1903"/>
                  </a:lnTo>
                  <a:lnTo>
                    <a:pt x="3250" y="1900"/>
                  </a:lnTo>
                  <a:cubicBezTo>
                    <a:pt x="3264" y="1874"/>
                    <a:pt x="3278" y="1848"/>
                    <a:pt x="3290" y="1826"/>
                  </a:cubicBezTo>
                  <a:lnTo>
                    <a:pt x="3289" y="1829"/>
                  </a:lnTo>
                  <a:lnTo>
                    <a:pt x="3289" y="1828"/>
                  </a:lnTo>
                  <a:lnTo>
                    <a:pt x="3289" y="1826"/>
                  </a:lnTo>
                  <a:lnTo>
                    <a:pt x="3290" y="1825"/>
                  </a:lnTo>
                  <a:cubicBezTo>
                    <a:pt x="3310" y="1787"/>
                    <a:pt x="3330" y="1749"/>
                    <a:pt x="3347" y="1716"/>
                  </a:cubicBezTo>
                  <a:lnTo>
                    <a:pt x="3350" y="1710"/>
                  </a:lnTo>
                  <a:lnTo>
                    <a:pt x="3355" y="1715"/>
                  </a:lnTo>
                  <a:cubicBezTo>
                    <a:pt x="3383" y="1742"/>
                    <a:pt x="3422" y="1753"/>
                    <a:pt x="3458" y="1743"/>
                  </a:cubicBezTo>
                  <a:cubicBezTo>
                    <a:pt x="3493" y="1734"/>
                    <a:pt x="3523" y="1709"/>
                    <a:pt x="3538" y="1678"/>
                  </a:cubicBezTo>
                  <a:cubicBezTo>
                    <a:pt x="3547" y="1662"/>
                    <a:pt x="3549" y="1645"/>
                    <a:pt x="3550" y="1628"/>
                  </a:cubicBezTo>
                  <a:cubicBezTo>
                    <a:pt x="3549" y="1611"/>
                    <a:pt x="3545" y="1595"/>
                    <a:pt x="3537" y="1580"/>
                  </a:cubicBezTo>
                  <a:cubicBezTo>
                    <a:pt x="3522" y="1551"/>
                    <a:pt x="3498" y="1527"/>
                    <a:pt x="3473" y="1507"/>
                  </a:cubicBezTo>
                  <a:lnTo>
                    <a:pt x="3479" y="1500"/>
                  </a:lnTo>
                  <a:cubicBezTo>
                    <a:pt x="3516" y="1536"/>
                    <a:pt x="3564" y="1556"/>
                    <a:pt x="3611" y="1556"/>
                  </a:cubicBezTo>
                  <a:cubicBezTo>
                    <a:pt x="3659" y="1558"/>
                    <a:pt x="3703" y="1535"/>
                    <a:pt x="3730" y="1502"/>
                  </a:cubicBezTo>
                  <a:cubicBezTo>
                    <a:pt x="3757" y="1469"/>
                    <a:pt x="3769" y="1426"/>
                    <a:pt x="3759" y="1389"/>
                  </a:cubicBezTo>
                  <a:cubicBezTo>
                    <a:pt x="3749" y="1351"/>
                    <a:pt x="3722" y="1322"/>
                    <a:pt x="3691" y="1308"/>
                  </a:cubicBezTo>
                  <a:lnTo>
                    <a:pt x="3675" y="1300"/>
                  </a:lnTo>
                  <a:lnTo>
                    <a:pt x="3693" y="1302"/>
                  </a:lnTo>
                  <a:cubicBezTo>
                    <a:pt x="3761" y="1309"/>
                    <a:pt x="3822" y="1299"/>
                    <a:pt x="3871" y="1283"/>
                  </a:cubicBezTo>
                  <a:cubicBezTo>
                    <a:pt x="3921" y="1266"/>
                    <a:pt x="3961" y="1245"/>
                    <a:pt x="3986" y="1220"/>
                  </a:cubicBezTo>
                  <a:cubicBezTo>
                    <a:pt x="4012" y="1196"/>
                    <a:pt x="4022" y="1169"/>
                    <a:pt x="4022" y="1152"/>
                  </a:cubicBezTo>
                  <a:cubicBezTo>
                    <a:pt x="4023" y="1134"/>
                    <a:pt x="4020" y="1125"/>
                    <a:pt x="4020" y="11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3" name="Google Shape;3587;p67">
              <a:extLst>
                <a:ext uri="{FF2B5EF4-FFF2-40B4-BE49-F238E27FC236}">
                  <a16:creationId xmlns:a16="http://schemas.microsoft.com/office/drawing/2014/main" id="{BE597FC7-F225-CDCE-F9B4-505D6921E39D}"/>
                </a:ext>
              </a:extLst>
            </p:cNvPr>
            <p:cNvSpPr/>
            <p:nvPr/>
          </p:nvSpPr>
          <p:spPr>
            <a:xfrm>
              <a:off x="1965240" y="1905120"/>
              <a:ext cx="371160" cy="415080"/>
            </a:xfrm>
            <a:custGeom>
              <a:avLst/>
              <a:gdLst/>
              <a:ahLst/>
              <a:cxnLst/>
              <a:rect l="l" t="t" r="r" b="b"/>
              <a:pathLst>
                <a:path w="1031" h="1153" extrusionOk="0">
                  <a:moveTo>
                    <a:pt x="1031" y="0"/>
                  </a:moveTo>
                  <a:cubicBezTo>
                    <a:pt x="1032" y="2"/>
                    <a:pt x="1002" y="18"/>
                    <a:pt x="961" y="62"/>
                  </a:cubicBezTo>
                  <a:cubicBezTo>
                    <a:pt x="920" y="105"/>
                    <a:pt x="874" y="182"/>
                    <a:pt x="850" y="287"/>
                  </a:cubicBezTo>
                  <a:cubicBezTo>
                    <a:pt x="838" y="339"/>
                    <a:pt x="830" y="398"/>
                    <a:pt x="829" y="461"/>
                  </a:cubicBezTo>
                  <a:cubicBezTo>
                    <a:pt x="827" y="524"/>
                    <a:pt x="831" y="592"/>
                    <a:pt x="834" y="664"/>
                  </a:cubicBezTo>
                  <a:cubicBezTo>
                    <a:pt x="837" y="735"/>
                    <a:pt x="841" y="810"/>
                    <a:pt x="834" y="889"/>
                  </a:cubicBezTo>
                  <a:cubicBezTo>
                    <a:pt x="831" y="928"/>
                    <a:pt x="826" y="967"/>
                    <a:pt x="816" y="1007"/>
                  </a:cubicBezTo>
                  <a:cubicBezTo>
                    <a:pt x="807" y="1046"/>
                    <a:pt x="796" y="1088"/>
                    <a:pt x="765" y="1121"/>
                  </a:cubicBezTo>
                  <a:cubicBezTo>
                    <a:pt x="741" y="1148"/>
                    <a:pt x="702" y="1159"/>
                    <a:pt x="668" y="1151"/>
                  </a:cubicBezTo>
                  <a:cubicBezTo>
                    <a:pt x="634" y="1145"/>
                    <a:pt x="604" y="1126"/>
                    <a:pt x="582" y="1100"/>
                  </a:cubicBezTo>
                  <a:cubicBezTo>
                    <a:pt x="539" y="1048"/>
                    <a:pt x="529" y="982"/>
                    <a:pt x="520" y="924"/>
                  </a:cubicBezTo>
                  <a:lnTo>
                    <a:pt x="534" y="927"/>
                  </a:lnTo>
                  <a:cubicBezTo>
                    <a:pt x="509" y="978"/>
                    <a:pt x="484" y="1028"/>
                    <a:pt x="447" y="1068"/>
                  </a:cubicBezTo>
                  <a:cubicBezTo>
                    <a:pt x="411" y="1109"/>
                    <a:pt x="362" y="1135"/>
                    <a:pt x="312" y="1138"/>
                  </a:cubicBezTo>
                  <a:cubicBezTo>
                    <a:pt x="288" y="1140"/>
                    <a:pt x="263" y="1135"/>
                    <a:pt x="242" y="1124"/>
                  </a:cubicBezTo>
                  <a:cubicBezTo>
                    <a:pt x="220" y="1113"/>
                    <a:pt x="205" y="1095"/>
                    <a:pt x="195" y="1076"/>
                  </a:cubicBezTo>
                  <a:cubicBezTo>
                    <a:pt x="185" y="1056"/>
                    <a:pt x="180" y="1035"/>
                    <a:pt x="182" y="1015"/>
                  </a:cubicBezTo>
                  <a:cubicBezTo>
                    <a:pt x="183" y="994"/>
                    <a:pt x="192" y="975"/>
                    <a:pt x="205" y="962"/>
                  </a:cubicBezTo>
                  <a:lnTo>
                    <a:pt x="212" y="968"/>
                  </a:lnTo>
                  <a:cubicBezTo>
                    <a:pt x="158" y="1028"/>
                    <a:pt x="101" y="1059"/>
                    <a:pt x="62" y="1076"/>
                  </a:cubicBezTo>
                  <a:cubicBezTo>
                    <a:pt x="42" y="1084"/>
                    <a:pt x="27" y="1089"/>
                    <a:pt x="16" y="1093"/>
                  </a:cubicBezTo>
                  <a:cubicBezTo>
                    <a:pt x="5" y="1095"/>
                    <a:pt x="0" y="1097"/>
                    <a:pt x="0" y="1096"/>
                  </a:cubicBezTo>
                  <a:cubicBezTo>
                    <a:pt x="-1" y="1096"/>
                    <a:pt x="5" y="1094"/>
                    <a:pt x="15" y="1090"/>
                  </a:cubicBezTo>
                  <a:cubicBezTo>
                    <a:pt x="25" y="1086"/>
                    <a:pt x="41" y="1080"/>
                    <a:pt x="60" y="1071"/>
                  </a:cubicBezTo>
                  <a:cubicBezTo>
                    <a:pt x="98" y="1053"/>
                    <a:pt x="153" y="1021"/>
                    <a:pt x="205" y="962"/>
                  </a:cubicBezTo>
                  <a:lnTo>
                    <a:pt x="212" y="969"/>
                  </a:lnTo>
                  <a:cubicBezTo>
                    <a:pt x="188" y="993"/>
                    <a:pt x="186" y="1035"/>
                    <a:pt x="205" y="1070"/>
                  </a:cubicBezTo>
                  <a:cubicBezTo>
                    <a:pt x="215" y="1088"/>
                    <a:pt x="229" y="1104"/>
                    <a:pt x="247" y="1113"/>
                  </a:cubicBezTo>
                  <a:cubicBezTo>
                    <a:pt x="266" y="1123"/>
                    <a:pt x="289" y="1127"/>
                    <a:pt x="311" y="1125"/>
                  </a:cubicBezTo>
                  <a:cubicBezTo>
                    <a:pt x="357" y="1122"/>
                    <a:pt x="403" y="1097"/>
                    <a:pt x="437" y="1059"/>
                  </a:cubicBezTo>
                  <a:cubicBezTo>
                    <a:pt x="471" y="1021"/>
                    <a:pt x="496" y="971"/>
                    <a:pt x="520" y="920"/>
                  </a:cubicBezTo>
                  <a:lnTo>
                    <a:pt x="531" y="898"/>
                  </a:lnTo>
                  <a:lnTo>
                    <a:pt x="535" y="922"/>
                  </a:lnTo>
                  <a:cubicBezTo>
                    <a:pt x="544" y="980"/>
                    <a:pt x="555" y="1043"/>
                    <a:pt x="594" y="1090"/>
                  </a:cubicBezTo>
                  <a:cubicBezTo>
                    <a:pt x="613" y="1113"/>
                    <a:pt x="641" y="1130"/>
                    <a:pt x="671" y="1136"/>
                  </a:cubicBezTo>
                  <a:cubicBezTo>
                    <a:pt x="701" y="1142"/>
                    <a:pt x="733" y="1133"/>
                    <a:pt x="754" y="1110"/>
                  </a:cubicBezTo>
                  <a:cubicBezTo>
                    <a:pt x="780" y="1081"/>
                    <a:pt x="792" y="1042"/>
                    <a:pt x="801" y="1003"/>
                  </a:cubicBezTo>
                  <a:cubicBezTo>
                    <a:pt x="810" y="965"/>
                    <a:pt x="816" y="926"/>
                    <a:pt x="819" y="887"/>
                  </a:cubicBezTo>
                  <a:cubicBezTo>
                    <a:pt x="825" y="810"/>
                    <a:pt x="822" y="735"/>
                    <a:pt x="819" y="664"/>
                  </a:cubicBezTo>
                  <a:cubicBezTo>
                    <a:pt x="817" y="593"/>
                    <a:pt x="813" y="525"/>
                    <a:pt x="816" y="461"/>
                  </a:cubicBezTo>
                  <a:cubicBezTo>
                    <a:pt x="818" y="397"/>
                    <a:pt x="827" y="337"/>
                    <a:pt x="839" y="285"/>
                  </a:cubicBezTo>
                  <a:cubicBezTo>
                    <a:pt x="865" y="178"/>
                    <a:pt x="913" y="101"/>
                    <a:pt x="956" y="57"/>
                  </a:cubicBezTo>
                  <a:cubicBezTo>
                    <a:pt x="999" y="14"/>
                    <a:pt x="1031" y="0"/>
                    <a:pt x="1031"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4" name="Google Shape;3588;p67">
              <a:extLst>
                <a:ext uri="{FF2B5EF4-FFF2-40B4-BE49-F238E27FC236}">
                  <a16:creationId xmlns:a16="http://schemas.microsoft.com/office/drawing/2014/main" id="{2B906A93-E0F4-8AAB-901B-F94FE625D3A4}"/>
                </a:ext>
              </a:extLst>
            </p:cNvPr>
            <p:cNvSpPr/>
            <p:nvPr/>
          </p:nvSpPr>
          <p:spPr>
            <a:xfrm>
              <a:off x="2345400" y="1769760"/>
              <a:ext cx="749880" cy="430200"/>
            </a:xfrm>
            <a:custGeom>
              <a:avLst/>
              <a:gdLst/>
              <a:ahLst/>
              <a:cxnLst/>
              <a:rect l="l" t="t" r="r" b="b"/>
              <a:pathLst>
                <a:path w="2083" h="1195" extrusionOk="0">
                  <a:moveTo>
                    <a:pt x="2083" y="1090"/>
                  </a:moveTo>
                  <a:cubicBezTo>
                    <a:pt x="2083" y="1091"/>
                    <a:pt x="2081" y="1092"/>
                    <a:pt x="2077" y="1095"/>
                  </a:cubicBezTo>
                  <a:cubicBezTo>
                    <a:pt x="2072" y="1098"/>
                    <a:pt x="2067" y="1102"/>
                    <a:pt x="2060" y="1107"/>
                  </a:cubicBezTo>
                  <a:cubicBezTo>
                    <a:pt x="2052" y="1113"/>
                    <a:pt x="2042" y="1119"/>
                    <a:pt x="2030" y="1125"/>
                  </a:cubicBezTo>
                  <a:cubicBezTo>
                    <a:pt x="2018" y="1132"/>
                    <a:pt x="2004" y="1140"/>
                    <a:pt x="1988" y="1146"/>
                  </a:cubicBezTo>
                  <a:cubicBezTo>
                    <a:pt x="1924" y="1175"/>
                    <a:pt x="1821" y="1203"/>
                    <a:pt x="1693" y="1193"/>
                  </a:cubicBezTo>
                  <a:cubicBezTo>
                    <a:pt x="1567" y="1183"/>
                    <a:pt x="1416" y="1135"/>
                    <a:pt x="1282" y="1031"/>
                  </a:cubicBezTo>
                  <a:cubicBezTo>
                    <a:pt x="1147" y="929"/>
                    <a:pt x="1030" y="781"/>
                    <a:pt x="936" y="613"/>
                  </a:cubicBezTo>
                  <a:cubicBezTo>
                    <a:pt x="888" y="529"/>
                    <a:pt x="849" y="443"/>
                    <a:pt x="806" y="363"/>
                  </a:cubicBezTo>
                  <a:cubicBezTo>
                    <a:pt x="763" y="283"/>
                    <a:pt x="715" y="209"/>
                    <a:pt x="657" y="151"/>
                  </a:cubicBezTo>
                  <a:cubicBezTo>
                    <a:pt x="599" y="92"/>
                    <a:pt x="532" y="48"/>
                    <a:pt x="462" y="26"/>
                  </a:cubicBezTo>
                  <a:cubicBezTo>
                    <a:pt x="427" y="15"/>
                    <a:pt x="392" y="12"/>
                    <a:pt x="358" y="12"/>
                  </a:cubicBezTo>
                  <a:cubicBezTo>
                    <a:pt x="324" y="13"/>
                    <a:pt x="292" y="19"/>
                    <a:pt x="262" y="28"/>
                  </a:cubicBezTo>
                  <a:cubicBezTo>
                    <a:pt x="203" y="47"/>
                    <a:pt x="154" y="78"/>
                    <a:pt x="117" y="111"/>
                  </a:cubicBezTo>
                  <a:cubicBezTo>
                    <a:pt x="80" y="144"/>
                    <a:pt x="55" y="180"/>
                    <a:pt x="38" y="210"/>
                  </a:cubicBezTo>
                  <a:cubicBezTo>
                    <a:pt x="5" y="272"/>
                    <a:pt x="2" y="313"/>
                    <a:pt x="0" y="312"/>
                  </a:cubicBezTo>
                  <a:cubicBezTo>
                    <a:pt x="0" y="312"/>
                    <a:pt x="0" y="310"/>
                    <a:pt x="1" y="305"/>
                  </a:cubicBezTo>
                  <a:cubicBezTo>
                    <a:pt x="2" y="299"/>
                    <a:pt x="3" y="292"/>
                    <a:pt x="4" y="284"/>
                  </a:cubicBezTo>
                  <a:cubicBezTo>
                    <a:pt x="8" y="266"/>
                    <a:pt x="17" y="239"/>
                    <a:pt x="32" y="207"/>
                  </a:cubicBezTo>
                  <a:cubicBezTo>
                    <a:pt x="49" y="176"/>
                    <a:pt x="74" y="139"/>
                    <a:pt x="111" y="105"/>
                  </a:cubicBezTo>
                  <a:cubicBezTo>
                    <a:pt x="148" y="70"/>
                    <a:pt x="197" y="37"/>
                    <a:pt x="259" y="18"/>
                  </a:cubicBezTo>
                  <a:cubicBezTo>
                    <a:pt x="289" y="8"/>
                    <a:pt x="322" y="1"/>
                    <a:pt x="358" y="0"/>
                  </a:cubicBezTo>
                  <a:cubicBezTo>
                    <a:pt x="393" y="-1"/>
                    <a:pt x="430" y="2"/>
                    <a:pt x="466" y="14"/>
                  </a:cubicBezTo>
                  <a:cubicBezTo>
                    <a:pt x="538" y="35"/>
                    <a:pt x="608" y="80"/>
                    <a:pt x="667" y="140"/>
                  </a:cubicBezTo>
                  <a:cubicBezTo>
                    <a:pt x="728" y="200"/>
                    <a:pt x="776" y="275"/>
                    <a:pt x="820" y="355"/>
                  </a:cubicBezTo>
                  <a:cubicBezTo>
                    <a:pt x="863" y="436"/>
                    <a:pt x="902" y="521"/>
                    <a:pt x="950" y="605"/>
                  </a:cubicBezTo>
                  <a:cubicBezTo>
                    <a:pt x="1044" y="772"/>
                    <a:pt x="1159" y="918"/>
                    <a:pt x="1291" y="1019"/>
                  </a:cubicBezTo>
                  <a:cubicBezTo>
                    <a:pt x="1422" y="1122"/>
                    <a:pt x="1570" y="1170"/>
                    <a:pt x="1694" y="1181"/>
                  </a:cubicBezTo>
                  <a:cubicBezTo>
                    <a:pt x="1819" y="1193"/>
                    <a:pt x="1921" y="1167"/>
                    <a:pt x="1985" y="1140"/>
                  </a:cubicBezTo>
                  <a:cubicBezTo>
                    <a:pt x="2050" y="1113"/>
                    <a:pt x="2081" y="1088"/>
                    <a:pt x="2083" y="109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5" name="Google Shape;3589;p67">
              <a:extLst>
                <a:ext uri="{FF2B5EF4-FFF2-40B4-BE49-F238E27FC236}">
                  <a16:creationId xmlns:a16="http://schemas.microsoft.com/office/drawing/2014/main" id="{FA6CD6EF-B223-E845-2EEE-2304B2FE9295}"/>
                </a:ext>
              </a:extLst>
            </p:cNvPr>
            <p:cNvSpPr/>
            <p:nvPr/>
          </p:nvSpPr>
          <p:spPr>
            <a:xfrm>
              <a:off x="2858040" y="2054160"/>
              <a:ext cx="262080" cy="37440"/>
            </a:xfrm>
            <a:custGeom>
              <a:avLst/>
              <a:gdLst/>
              <a:ahLst/>
              <a:cxnLst/>
              <a:rect l="l" t="t" r="r" b="b"/>
              <a:pathLst>
                <a:path w="728" h="104" extrusionOk="0">
                  <a:moveTo>
                    <a:pt x="728" y="0"/>
                  </a:moveTo>
                  <a:cubicBezTo>
                    <a:pt x="728" y="1"/>
                    <a:pt x="719" y="7"/>
                    <a:pt x="703" y="17"/>
                  </a:cubicBezTo>
                  <a:cubicBezTo>
                    <a:pt x="686" y="27"/>
                    <a:pt x="661" y="39"/>
                    <a:pt x="629" y="52"/>
                  </a:cubicBezTo>
                  <a:cubicBezTo>
                    <a:pt x="597" y="66"/>
                    <a:pt x="558" y="78"/>
                    <a:pt x="513" y="88"/>
                  </a:cubicBezTo>
                  <a:cubicBezTo>
                    <a:pt x="468" y="97"/>
                    <a:pt x="418" y="103"/>
                    <a:pt x="365" y="104"/>
                  </a:cubicBezTo>
                  <a:cubicBezTo>
                    <a:pt x="312" y="104"/>
                    <a:pt x="262" y="99"/>
                    <a:pt x="217" y="91"/>
                  </a:cubicBezTo>
                  <a:cubicBezTo>
                    <a:pt x="172" y="82"/>
                    <a:pt x="132" y="70"/>
                    <a:pt x="100" y="58"/>
                  </a:cubicBezTo>
                  <a:cubicBezTo>
                    <a:pt x="68" y="45"/>
                    <a:pt x="42" y="34"/>
                    <a:pt x="25" y="24"/>
                  </a:cubicBezTo>
                  <a:cubicBezTo>
                    <a:pt x="9" y="14"/>
                    <a:pt x="0" y="9"/>
                    <a:pt x="0" y="8"/>
                  </a:cubicBezTo>
                  <a:cubicBezTo>
                    <a:pt x="1" y="5"/>
                    <a:pt x="39" y="25"/>
                    <a:pt x="104" y="47"/>
                  </a:cubicBezTo>
                  <a:cubicBezTo>
                    <a:pt x="136" y="58"/>
                    <a:pt x="175" y="68"/>
                    <a:pt x="219" y="76"/>
                  </a:cubicBezTo>
                  <a:cubicBezTo>
                    <a:pt x="264" y="83"/>
                    <a:pt x="313" y="88"/>
                    <a:pt x="365" y="88"/>
                  </a:cubicBezTo>
                  <a:cubicBezTo>
                    <a:pt x="417" y="87"/>
                    <a:pt x="466" y="81"/>
                    <a:pt x="510" y="73"/>
                  </a:cubicBezTo>
                  <a:cubicBezTo>
                    <a:pt x="554" y="64"/>
                    <a:pt x="593" y="53"/>
                    <a:pt x="625" y="42"/>
                  </a:cubicBezTo>
                  <a:cubicBezTo>
                    <a:pt x="689" y="19"/>
                    <a:pt x="726" y="-2"/>
                    <a:pt x="728" y="0"/>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6" name="Google Shape;3590;p67">
              <a:extLst>
                <a:ext uri="{FF2B5EF4-FFF2-40B4-BE49-F238E27FC236}">
                  <a16:creationId xmlns:a16="http://schemas.microsoft.com/office/drawing/2014/main" id="{DF287160-53FB-6EA1-EDD9-0CFA95A6B18C}"/>
                </a:ext>
              </a:extLst>
            </p:cNvPr>
            <p:cNvSpPr/>
            <p:nvPr/>
          </p:nvSpPr>
          <p:spPr>
            <a:xfrm>
              <a:off x="2332080" y="3941280"/>
              <a:ext cx="1781640" cy="942480"/>
            </a:xfrm>
            <a:custGeom>
              <a:avLst/>
              <a:gdLst/>
              <a:ahLst/>
              <a:cxnLst/>
              <a:rect l="l" t="t" r="r" b="b"/>
              <a:pathLst>
                <a:path w="4949" h="2618" extrusionOk="0">
                  <a:moveTo>
                    <a:pt x="4795" y="1197"/>
                  </a:moveTo>
                  <a:cubicBezTo>
                    <a:pt x="4744" y="1108"/>
                    <a:pt x="4435" y="745"/>
                    <a:pt x="3704" y="0"/>
                  </a:cubicBezTo>
                  <a:lnTo>
                    <a:pt x="2832" y="1168"/>
                  </a:lnTo>
                  <a:lnTo>
                    <a:pt x="3076" y="1329"/>
                  </a:lnTo>
                  <a:lnTo>
                    <a:pt x="1628" y="1738"/>
                  </a:lnTo>
                  <a:lnTo>
                    <a:pt x="690" y="1782"/>
                  </a:lnTo>
                  <a:lnTo>
                    <a:pt x="282" y="1958"/>
                  </a:lnTo>
                  <a:lnTo>
                    <a:pt x="0" y="2125"/>
                  </a:lnTo>
                  <a:lnTo>
                    <a:pt x="374" y="2594"/>
                  </a:lnTo>
                  <a:lnTo>
                    <a:pt x="1405" y="2618"/>
                  </a:lnTo>
                  <a:lnTo>
                    <a:pt x="1604" y="2551"/>
                  </a:lnTo>
                  <a:lnTo>
                    <a:pt x="1606" y="2564"/>
                  </a:lnTo>
                  <a:lnTo>
                    <a:pt x="4265" y="2561"/>
                  </a:lnTo>
                  <a:cubicBezTo>
                    <a:pt x="4610" y="2551"/>
                    <a:pt x="5241" y="1971"/>
                    <a:pt x="4795" y="1197"/>
                  </a:cubicBezTo>
                  <a:close/>
                </a:path>
              </a:pathLst>
            </a:custGeom>
            <a:solidFill>
              <a:srgbClr val="FFC09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7" name="Google Shape;3591;p67">
              <a:extLst>
                <a:ext uri="{FF2B5EF4-FFF2-40B4-BE49-F238E27FC236}">
                  <a16:creationId xmlns:a16="http://schemas.microsoft.com/office/drawing/2014/main" id="{D94BA4DC-6ECF-0D6A-1B67-BFF3CCCD0148}"/>
                </a:ext>
              </a:extLst>
            </p:cNvPr>
            <p:cNvSpPr/>
            <p:nvPr/>
          </p:nvSpPr>
          <p:spPr>
            <a:xfrm>
              <a:off x="3380040" y="4348800"/>
              <a:ext cx="553320" cy="93240"/>
            </a:xfrm>
            <a:custGeom>
              <a:avLst/>
              <a:gdLst/>
              <a:ahLst/>
              <a:cxnLst/>
              <a:rect l="l" t="t" r="r" b="b"/>
              <a:pathLst>
                <a:path w="1537" h="259" extrusionOk="0">
                  <a:moveTo>
                    <a:pt x="1537" y="10"/>
                  </a:moveTo>
                  <a:cubicBezTo>
                    <a:pt x="1537" y="11"/>
                    <a:pt x="1515" y="12"/>
                    <a:pt x="1476" y="12"/>
                  </a:cubicBezTo>
                  <a:cubicBezTo>
                    <a:pt x="1436" y="11"/>
                    <a:pt x="1379" y="11"/>
                    <a:pt x="1308" y="13"/>
                  </a:cubicBezTo>
                  <a:cubicBezTo>
                    <a:pt x="1166" y="16"/>
                    <a:pt x="971" y="29"/>
                    <a:pt x="757" y="63"/>
                  </a:cubicBezTo>
                  <a:cubicBezTo>
                    <a:pt x="544" y="98"/>
                    <a:pt x="354" y="148"/>
                    <a:pt x="219" y="189"/>
                  </a:cubicBezTo>
                  <a:cubicBezTo>
                    <a:pt x="151" y="210"/>
                    <a:pt x="97" y="228"/>
                    <a:pt x="59" y="241"/>
                  </a:cubicBezTo>
                  <a:cubicBezTo>
                    <a:pt x="22" y="254"/>
                    <a:pt x="1" y="261"/>
                    <a:pt x="0" y="259"/>
                  </a:cubicBezTo>
                  <a:cubicBezTo>
                    <a:pt x="0" y="258"/>
                    <a:pt x="20" y="249"/>
                    <a:pt x="57" y="234"/>
                  </a:cubicBezTo>
                  <a:cubicBezTo>
                    <a:pt x="94" y="219"/>
                    <a:pt x="148" y="199"/>
                    <a:pt x="215" y="177"/>
                  </a:cubicBezTo>
                  <a:cubicBezTo>
                    <a:pt x="350" y="132"/>
                    <a:pt x="540" y="80"/>
                    <a:pt x="754" y="45"/>
                  </a:cubicBezTo>
                  <a:cubicBezTo>
                    <a:pt x="969" y="11"/>
                    <a:pt x="1166" y="0"/>
                    <a:pt x="1308" y="0"/>
                  </a:cubicBezTo>
                  <a:cubicBezTo>
                    <a:pt x="1379" y="0"/>
                    <a:pt x="1436" y="2"/>
                    <a:pt x="1476" y="4"/>
                  </a:cubicBezTo>
                  <a:cubicBezTo>
                    <a:pt x="1516" y="7"/>
                    <a:pt x="1537" y="9"/>
                    <a:pt x="1537"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8" name="Google Shape;3592;p67">
              <a:extLst>
                <a:ext uri="{FF2B5EF4-FFF2-40B4-BE49-F238E27FC236}">
                  <a16:creationId xmlns:a16="http://schemas.microsoft.com/office/drawing/2014/main" id="{D3CCBE68-8719-C918-EF81-0AC602ACC966}"/>
                </a:ext>
              </a:extLst>
            </p:cNvPr>
            <p:cNvSpPr/>
            <p:nvPr/>
          </p:nvSpPr>
          <p:spPr>
            <a:xfrm>
              <a:off x="2527920" y="4633200"/>
              <a:ext cx="105840" cy="118440"/>
            </a:xfrm>
            <a:custGeom>
              <a:avLst/>
              <a:gdLst/>
              <a:ahLst/>
              <a:cxnLst/>
              <a:rect l="l" t="t" r="r" b="b"/>
              <a:pathLst>
                <a:path w="294" h="329" extrusionOk="0">
                  <a:moveTo>
                    <a:pt x="291" y="182"/>
                  </a:moveTo>
                  <a:cubicBezTo>
                    <a:pt x="286" y="169"/>
                    <a:pt x="275" y="158"/>
                    <a:pt x="264" y="149"/>
                  </a:cubicBezTo>
                  <a:cubicBezTo>
                    <a:pt x="208" y="99"/>
                    <a:pt x="152" y="49"/>
                    <a:pt x="96" y="0"/>
                  </a:cubicBezTo>
                  <a:lnTo>
                    <a:pt x="0" y="288"/>
                  </a:lnTo>
                  <a:cubicBezTo>
                    <a:pt x="40" y="319"/>
                    <a:pt x="93" y="333"/>
                    <a:pt x="144" y="327"/>
                  </a:cubicBezTo>
                  <a:cubicBezTo>
                    <a:pt x="195" y="320"/>
                    <a:pt x="243" y="292"/>
                    <a:pt x="273" y="251"/>
                  </a:cubicBezTo>
                  <a:cubicBezTo>
                    <a:pt x="288" y="231"/>
                    <a:pt x="300" y="206"/>
                    <a:pt x="291" y="18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9" name="Google Shape;3593;p67">
              <a:extLst>
                <a:ext uri="{FF2B5EF4-FFF2-40B4-BE49-F238E27FC236}">
                  <a16:creationId xmlns:a16="http://schemas.microsoft.com/office/drawing/2014/main" id="{DB9840B0-135D-DB11-EFB2-3AC58E8FC42A}"/>
                </a:ext>
              </a:extLst>
            </p:cNvPr>
            <p:cNvSpPr/>
            <p:nvPr/>
          </p:nvSpPr>
          <p:spPr>
            <a:xfrm>
              <a:off x="1870200" y="4102920"/>
              <a:ext cx="832320" cy="772560"/>
            </a:xfrm>
            <a:custGeom>
              <a:avLst/>
              <a:gdLst/>
              <a:ahLst/>
              <a:cxnLst/>
              <a:rect l="l" t="t" r="r" b="b"/>
              <a:pathLst>
                <a:path w="2312" h="2146" extrusionOk="0">
                  <a:moveTo>
                    <a:pt x="28" y="154"/>
                  </a:moveTo>
                  <a:lnTo>
                    <a:pt x="2020" y="2004"/>
                  </a:lnTo>
                  <a:lnTo>
                    <a:pt x="2208" y="2093"/>
                  </a:lnTo>
                  <a:lnTo>
                    <a:pt x="2312" y="2146"/>
                  </a:lnTo>
                  <a:lnTo>
                    <a:pt x="2263" y="2056"/>
                  </a:lnTo>
                  <a:lnTo>
                    <a:pt x="2165" y="1875"/>
                  </a:lnTo>
                  <a:lnTo>
                    <a:pt x="148" y="24"/>
                  </a:lnTo>
                  <a:cubicBezTo>
                    <a:pt x="114" y="-8"/>
                    <a:pt x="62" y="-7"/>
                    <a:pt x="28" y="24"/>
                  </a:cubicBezTo>
                  <a:cubicBezTo>
                    <a:pt x="-10" y="59"/>
                    <a:pt x="-10" y="119"/>
                    <a:pt x="28" y="154"/>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0" name="Google Shape;3594;p67">
              <a:extLst>
                <a:ext uri="{FF2B5EF4-FFF2-40B4-BE49-F238E27FC236}">
                  <a16:creationId xmlns:a16="http://schemas.microsoft.com/office/drawing/2014/main" id="{E6C1BFEC-4D64-EB75-486C-67339475550C}"/>
                </a:ext>
              </a:extLst>
            </p:cNvPr>
            <p:cNvSpPr/>
            <p:nvPr/>
          </p:nvSpPr>
          <p:spPr>
            <a:xfrm>
              <a:off x="2380320" y="4574520"/>
              <a:ext cx="159480" cy="15840"/>
            </a:xfrm>
            <a:custGeom>
              <a:avLst/>
              <a:gdLst/>
              <a:ahLst/>
              <a:cxnLst/>
              <a:rect l="l" t="t" r="r" b="b"/>
              <a:pathLst>
                <a:path w="443" h="44" extrusionOk="0">
                  <a:moveTo>
                    <a:pt x="443" y="42"/>
                  </a:moveTo>
                  <a:cubicBezTo>
                    <a:pt x="442" y="46"/>
                    <a:pt x="343" y="40"/>
                    <a:pt x="221" y="29"/>
                  </a:cubicBezTo>
                  <a:cubicBezTo>
                    <a:pt x="98" y="18"/>
                    <a:pt x="0" y="5"/>
                    <a:pt x="0" y="2"/>
                  </a:cubicBezTo>
                  <a:cubicBezTo>
                    <a:pt x="0" y="-2"/>
                    <a:pt x="100" y="4"/>
                    <a:pt x="222" y="14"/>
                  </a:cubicBezTo>
                  <a:cubicBezTo>
                    <a:pt x="344" y="26"/>
                    <a:pt x="443" y="38"/>
                    <a:pt x="443" y="42"/>
                  </a:cubicBezTo>
                  <a:close/>
                </a:path>
              </a:pathLst>
            </a:custGeom>
            <a:solidFill>
              <a:srgbClr val="FF9B6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1" name="Google Shape;3595;p67">
              <a:extLst>
                <a:ext uri="{FF2B5EF4-FFF2-40B4-BE49-F238E27FC236}">
                  <a16:creationId xmlns:a16="http://schemas.microsoft.com/office/drawing/2014/main" id="{23D696CB-89EE-0525-E55B-0E9E75E4CB70}"/>
                </a:ext>
              </a:extLst>
            </p:cNvPr>
            <p:cNvSpPr/>
            <p:nvPr/>
          </p:nvSpPr>
          <p:spPr>
            <a:xfrm>
              <a:off x="714960" y="4055040"/>
              <a:ext cx="1867680" cy="856800"/>
            </a:xfrm>
            <a:custGeom>
              <a:avLst/>
              <a:gdLst/>
              <a:ahLst/>
              <a:cxnLst/>
              <a:rect l="l" t="t" r="r" b="b"/>
              <a:pathLst>
                <a:path w="5188" h="2380" extrusionOk="0">
                  <a:moveTo>
                    <a:pt x="5082" y="1485"/>
                  </a:moveTo>
                  <a:cubicBezTo>
                    <a:pt x="5140" y="1461"/>
                    <a:pt x="5183" y="1408"/>
                    <a:pt x="5186" y="1345"/>
                  </a:cubicBezTo>
                  <a:cubicBezTo>
                    <a:pt x="5186" y="1344"/>
                    <a:pt x="5186" y="1342"/>
                    <a:pt x="5187" y="1341"/>
                  </a:cubicBezTo>
                  <a:cubicBezTo>
                    <a:pt x="5190" y="1263"/>
                    <a:pt x="5134" y="1195"/>
                    <a:pt x="5058" y="1176"/>
                  </a:cubicBezTo>
                  <a:cubicBezTo>
                    <a:pt x="4870" y="1130"/>
                    <a:pt x="4444" y="1030"/>
                    <a:pt x="4355" y="1042"/>
                  </a:cubicBezTo>
                  <a:cubicBezTo>
                    <a:pt x="4252" y="1055"/>
                    <a:pt x="3604" y="1292"/>
                    <a:pt x="3459" y="1345"/>
                  </a:cubicBezTo>
                  <a:lnTo>
                    <a:pt x="1707" y="1108"/>
                  </a:lnTo>
                  <a:lnTo>
                    <a:pt x="1924" y="776"/>
                  </a:lnTo>
                  <a:lnTo>
                    <a:pt x="1215" y="329"/>
                  </a:lnTo>
                  <a:lnTo>
                    <a:pt x="693" y="0"/>
                  </a:lnTo>
                  <a:cubicBezTo>
                    <a:pt x="693" y="0"/>
                    <a:pt x="301" y="578"/>
                    <a:pt x="79" y="1121"/>
                  </a:cubicBezTo>
                  <a:cubicBezTo>
                    <a:pt x="-143" y="1663"/>
                    <a:pt x="145" y="2070"/>
                    <a:pt x="394" y="2209"/>
                  </a:cubicBezTo>
                  <a:cubicBezTo>
                    <a:pt x="617" y="2334"/>
                    <a:pt x="2919" y="2291"/>
                    <a:pt x="3386" y="2281"/>
                  </a:cubicBezTo>
                  <a:lnTo>
                    <a:pt x="3577" y="2295"/>
                  </a:lnTo>
                  <a:cubicBezTo>
                    <a:pt x="3707" y="2311"/>
                    <a:pt x="3753" y="2337"/>
                    <a:pt x="3753" y="2337"/>
                  </a:cubicBezTo>
                  <a:cubicBezTo>
                    <a:pt x="3753" y="2337"/>
                    <a:pt x="4616" y="2402"/>
                    <a:pt x="4747" y="2372"/>
                  </a:cubicBezTo>
                  <a:cubicBezTo>
                    <a:pt x="4877" y="2342"/>
                    <a:pt x="4829" y="2168"/>
                    <a:pt x="4829" y="2168"/>
                  </a:cubicBezTo>
                  <a:cubicBezTo>
                    <a:pt x="4829" y="2168"/>
                    <a:pt x="4900" y="2179"/>
                    <a:pt x="4999" y="2138"/>
                  </a:cubicBezTo>
                  <a:cubicBezTo>
                    <a:pt x="5163" y="2070"/>
                    <a:pt x="4994" y="1907"/>
                    <a:pt x="4994" y="1907"/>
                  </a:cubicBezTo>
                  <a:cubicBezTo>
                    <a:pt x="4994" y="1907"/>
                    <a:pt x="4963" y="1886"/>
                    <a:pt x="4847" y="1859"/>
                  </a:cubicBezTo>
                  <a:cubicBezTo>
                    <a:pt x="4740" y="1834"/>
                    <a:pt x="4668" y="1813"/>
                    <a:pt x="4668" y="1813"/>
                  </a:cubicBezTo>
                  <a:lnTo>
                    <a:pt x="4948" y="1807"/>
                  </a:lnTo>
                  <a:cubicBezTo>
                    <a:pt x="4948" y="1807"/>
                    <a:pt x="5116" y="1827"/>
                    <a:pt x="5169" y="1702"/>
                  </a:cubicBezTo>
                  <a:cubicBezTo>
                    <a:pt x="5241" y="1534"/>
                    <a:pt x="5082" y="1485"/>
                    <a:pt x="5082" y="1485"/>
                  </a:cubicBezTo>
                  <a:close/>
                </a:path>
              </a:pathLst>
            </a:custGeom>
            <a:solidFill>
              <a:srgbClr val="FFC09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2" name="Google Shape;3596;p67">
              <a:extLst>
                <a:ext uri="{FF2B5EF4-FFF2-40B4-BE49-F238E27FC236}">
                  <a16:creationId xmlns:a16="http://schemas.microsoft.com/office/drawing/2014/main" id="{C253D453-EF89-38C9-DA9A-126BDFEE4AA4}"/>
                </a:ext>
              </a:extLst>
            </p:cNvPr>
            <p:cNvSpPr/>
            <p:nvPr/>
          </p:nvSpPr>
          <p:spPr>
            <a:xfrm>
              <a:off x="2205000" y="4811040"/>
              <a:ext cx="20160" cy="64800"/>
            </a:xfrm>
            <a:custGeom>
              <a:avLst/>
              <a:gdLst/>
              <a:ahLst/>
              <a:cxnLst/>
              <a:rect l="l" t="t" r="r" b="b"/>
              <a:pathLst>
                <a:path w="56" h="180" extrusionOk="0">
                  <a:moveTo>
                    <a:pt x="56" y="179"/>
                  </a:moveTo>
                  <a:cubicBezTo>
                    <a:pt x="55" y="181"/>
                    <a:pt x="44" y="176"/>
                    <a:pt x="30" y="162"/>
                  </a:cubicBezTo>
                  <a:cubicBezTo>
                    <a:pt x="16" y="148"/>
                    <a:pt x="1" y="122"/>
                    <a:pt x="0" y="91"/>
                  </a:cubicBezTo>
                  <a:cubicBezTo>
                    <a:pt x="-1" y="60"/>
                    <a:pt x="12" y="34"/>
                    <a:pt x="25" y="19"/>
                  </a:cubicBezTo>
                  <a:cubicBezTo>
                    <a:pt x="37" y="4"/>
                    <a:pt x="49" y="-2"/>
                    <a:pt x="50" y="0"/>
                  </a:cubicBezTo>
                  <a:cubicBezTo>
                    <a:pt x="51" y="2"/>
                    <a:pt x="43" y="10"/>
                    <a:pt x="33" y="25"/>
                  </a:cubicBezTo>
                  <a:cubicBezTo>
                    <a:pt x="24" y="40"/>
                    <a:pt x="14" y="64"/>
                    <a:pt x="15" y="91"/>
                  </a:cubicBezTo>
                  <a:cubicBezTo>
                    <a:pt x="16" y="118"/>
                    <a:pt x="27" y="141"/>
                    <a:pt x="38" y="155"/>
                  </a:cubicBezTo>
                  <a:cubicBezTo>
                    <a:pt x="48" y="170"/>
                    <a:pt x="58" y="177"/>
                    <a:pt x="56" y="179"/>
                  </a:cubicBezTo>
                  <a:close/>
                </a:path>
              </a:pathLst>
            </a:custGeom>
            <a:solidFill>
              <a:schemeClr val="dk1"/>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3" name="Google Shape;3597;p67">
              <a:extLst>
                <a:ext uri="{FF2B5EF4-FFF2-40B4-BE49-F238E27FC236}">
                  <a16:creationId xmlns:a16="http://schemas.microsoft.com/office/drawing/2014/main" id="{7924C3A1-52EB-779B-6FB3-83A8592AC662}"/>
                </a:ext>
              </a:extLst>
            </p:cNvPr>
            <p:cNvSpPr/>
            <p:nvPr/>
          </p:nvSpPr>
          <p:spPr>
            <a:xfrm>
              <a:off x="2191320" y="4700880"/>
              <a:ext cx="29160" cy="69480"/>
            </a:xfrm>
            <a:custGeom>
              <a:avLst/>
              <a:gdLst/>
              <a:ahLst/>
              <a:cxnLst/>
              <a:rect l="l" t="t" r="r" b="b"/>
              <a:pathLst>
                <a:path w="81" h="193" extrusionOk="0">
                  <a:moveTo>
                    <a:pt x="81" y="192"/>
                  </a:moveTo>
                  <a:cubicBezTo>
                    <a:pt x="81" y="194"/>
                    <a:pt x="66" y="193"/>
                    <a:pt x="47" y="180"/>
                  </a:cubicBezTo>
                  <a:cubicBezTo>
                    <a:pt x="28" y="167"/>
                    <a:pt x="5" y="140"/>
                    <a:pt x="1" y="104"/>
                  </a:cubicBezTo>
                  <a:cubicBezTo>
                    <a:pt x="-3" y="67"/>
                    <a:pt x="14" y="36"/>
                    <a:pt x="29" y="20"/>
                  </a:cubicBezTo>
                  <a:cubicBezTo>
                    <a:pt x="46" y="3"/>
                    <a:pt x="60" y="-1"/>
                    <a:pt x="60" y="0"/>
                  </a:cubicBezTo>
                  <a:cubicBezTo>
                    <a:pt x="62" y="3"/>
                    <a:pt x="50" y="10"/>
                    <a:pt x="37" y="27"/>
                  </a:cubicBezTo>
                  <a:cubicBezTo>
                    <a:pt x="25" y="43"/>
                    <a:pt x="13" y="71"/>
                    <a:pt x="16" y="102"/>
                  </a:cubicBezTo>
                  <a:cubicBezTo>
                    <a:pt x="19" y="133"/>
                    <a:pt x="38" y="158"/>
                    <a:pt x="53" y="172"/>
                  </a:cubicBezTo>
                  <a:cubicBezTo>
                    <a:pt x="69" y="185"/>
                    <a:pt x="82" y="190"/>
                    <a:pt x="81" y="192"/>
                  </a:cubicBezTo>
                  <a:close/>
                </a:path>
              </a:pathLst>
            </a:custGeom>
            <a:solidFill>
              <a:schemeClr val="dk1"/>
            </a:solidFill>
            <a:ln>
              <a:noFill/>
            </a:ln>
          </p:spPr>
          <p:txBody>
            <a:bodyPr spcFirstLastPara="1" wrap="square" lIns="90000" tIns="24475" rIns="90000" bIns="24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4" name="Google Shape;3598;p67">
              <a:extLst>
                <a:ext uri="{FF2B5EF4-FFF2-40B4-BE49-F238E27FC236}">
                  <a16:creationId xmlns:a16="http://schemas.microsoft.com/office/drawing/2014/main" id="{46522FB0-4E90-EC95-4444-8B0A9D91CF5C}"/>
                </a:ext>
              </a:extLst>
            </p:cNvPr>
            <p:cNvSpPr/>
            <p:nvPr/>
          </p:nvSpPr>
          <p:spPr>
            <a:xfrm>
              <a:off x="2200320" y="4566600"/>
              <a:ext cx="32400" cy="81000"/>
            </a:xfrm>
            <a:custGeom>
              <a:avLst/>
              <a:gdLst/>
              <a:ahLst/>
              <a:cxnLst/>
              <a:rect l="l" t="t" r="r" b="b"/>
              <a:pathLst>
                <a:path w="90" h="225" extrusionOk="0">
                  <a:moveTo>
                    <a:pt x="51" y="224"/>
                  </a:moveTo>
                  <a:cubicBezTo>
                    <a:pt x="50" y="226"/>
                    <a:pt x="36" y="217"/>
                    <a:pt x="22" y="196"/>
                  </a:cubicBezTo>
                  <a:cubicBezTo>
                    <a:pt x="8" y="175"/>
                    <a:pt x="-4" y="140"/>
                    <a:pt x="2" y="100"/>
                  </a:cubicBezTo>
                  <a:cubicBezTo>
                    <a:pt x="9" y="61"/>
                    <a:pt x="33" y="32"/>
                    <a:pt x="53" y="18"/>
                  </a:cubicBezTo>
                  <a:cubicBezTo>
                    <a:pt x="74" y="3"/>
                    <a:pt x="90" y="0"/>
                    <a:pt x="90" y="1"/>
                  </a:cubicBezTo>
                  <a:cubicBezTo>
                    <a:pt x="91" y="3"/>
                    <a:pt x="77" y="10"/>
                    <a:pt x="60" y="26"/>
                  </a:cubicBezTo>
                  <a:cubicBezTo>
                    <a:pt x="43" y="41"/>
                    <a:pt x="23" y="68"/>
                    <a:pt x="17" y="103"/>
                  </a:cubicBezTo>
                  <a:cubicBezTo>
                    <a:pt x="11" y="138"/>
                    <a:pt x="20" y="170"/>
                    <a:pt x="31" y="191"/>
                  </a:cubicBezTo>
                  <a:cubicBezTo>
                    <a:pt x="42" y="212"/>
                    <a:pt x="53" y="223"/>
                    <a:pt x="51" y="224"/>
                  </a:cubicBezTo>
                  <a:close/>
                </a:path>
              </a:pathLst>
            </a:custGeom>
            <a:solidFill>
              <a:schemeClr val="dk1"/>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5" name="Google Shape;3599;p67">
              <a:extLst>
                <a:ext uri="{FF2B5EF4-FFF2-40B4-BE49-F238E27FC236}">
                  <a16:creationId xmlns:a16="http://schemas.microsoft.com/office/drawing/2014/main" id="{DB1AE9B3-5655-DEEC-CD29-76E253D64A52}"/>
                </a:ext>
              </a:extLst>
            </p:cNvPr>
            <p:cNvSpPr/>
            <p:nvPr/>
          </p:nvSpPr>
          <p:spPr>
            <a:xfrm>
              <a:off x="2248920" y="4451040"/>
              <a:ext cx="17640" cy="39240"/>
            </a:xfrm>
            <a:custGeom>
              <a:avLst/>
              <a:gdLst/>
              <a:ahLst/>
              <a:cxnLst/>
              <a:rect l="l" t="t" r="r" b="b"/>
              <a:pathLst>
                <a:path w="49" h="109" extrusionOk="0">
                  <a:moveTo>
                    <a:pt x="19" y="109"/>
                  </a:moveTo>
                  <a:cubicBezTo>
                    <a:pt x="18" y="110"/>
                    <a:pt x="11" y="105"/>
                    <a:pt x="6" y="94"/>
                  </a:cubicBezTo>
                  <a:cubicBezTo>
                    <a:pt x="0" y="83"/>
                    <a:pt x="-2" y="65"/>
                    <a:pt x="3" y="46"/>
                  </a:cubicBezTo>
                  <a:cubicBezTo>
                    <a:pt x="8" y="28"/>
                    <a:pt x="20" y="14"/>
                    <a:pt x="30" y="7"/>
                  </a:cubicBezTo>
                  <a:cubicBezTo>
                    <a:pt x="41" y="0"/>
                    <a:pt x="49" y="0"/>
                    <a:pt x="49" y="1"/>
                  </a:cubicBezTo>
                  <a:cubicBezTo>
                    <a:pt x="51" y="5"/>
                    <a:pt x="26" y="18"/>
                    <a:pt x="17" y="50"/>
                  </a:cubicBezTo>
                  <a:cubicBezTo>
                    <a:pt x="8" y="82"/>
                    <a:pt x="22" y="107"/>
                    <a:pt x="19" y="10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6" name="Google Shape;3600;p67">
              <a:extLst>
                <a:ext uri="{FF2B5EF4-FFF2-40B4-BE49-F238E27FC236}">
                  <a16:creationId xmlns:a16="http://schemas.microsoft.com/office/drawing/2014/main" id="{361FF5E2-3367-61F1-7D94-D2DDC328FAF5}"/>
                </a:ext>
              </a:extLst>
            </p:cNvPr>
            <p:cNvSpPr/>
            <p:nvPr/>
          </p:nvSpPr>
          <p:spPr>
            <a:xfrm>
              <a:off x="2316600" y="4702320"/>
              <a:ext cx="86760" cy="5760"/>
            </a:xfrm>
            <a:custGeom>
              <a:avLst/>
              <a:gdLst/>
              <a:ahLst/>
              <a:cxnLst/>
              <a:rect l="l" t="t" r="r" b="b"/>
              <a:pathLst>
                <a:path w="241" h="16" extrusionOk="0">
                  <a:moveTo>
                    <a:pt x="241" y="9"/>
                  </a:moveTo>
                  <a:cubicBezTo>
                    <a:pt x="241" y="14"/>
                    <a:pt x="187" y="16"/>
                    <a:pt x="121" y="15"/>
                  </a:cubicBezTo>
                  <a:cubicBezTo>
                    <a:pt x="54" y="13"/>
                    <a:pt x="0" y="9"/>
                    <a:pt x="0" y="5"/>
                  </a:cubicBezTo>
                  <a:cubicBezTo>
                    <a:pt x="0" y="1"/>
                    <a:pt x="54" y="-1"/>
                    <a:pt x="121" y="0"/>
                  </a:cubicBezTo>
                  <a:cubicBezTo>
                    <a:pt x="187" y="1"/>
                    <a:pt x="241" y="5"/>
                    <a:pt x="241"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7" name="Google Shape;3601;p67">
              <a:extLst>
                <a:ext uri="{FF2B5EF4-FFF2-40B4-BE49-F238E27FC236}">
                  <a16:creationId xmlns:a16="http://schemas.microsoft.com/office/drawing/2014/main" id="{E75BEB22-A966-B92A-4547-E97B7281ECFF}"/>
                </a:ext>
              </a:extLst>
            </p:cNvPr>
            <p:cNvSpPr/>
            <p:nvPr/>
          </p:nvSpPr>
          <p:spPr>
            <a:xfrm>
              <a:off x="2294640" y="4802040"/>
              <a:ext cx="155880" cy="33840"/>
            </a:xfrm>
            <a:custGeom>
              <a:avLst/>
              <a:gdLst/>
              <a:ahLst/>
              <a:cxnLst/>
              <a:rect l="l" t="t" r="r" b="b"/>
              <a:pathLst>
                <a:path w="433" h="94" extrusionOk="0">
                  <a:moveTo>
                    <a:pt x="433" y="93"/>
                  </a:moveTo>
                  <a:cubicBezTo>
                    <a:pt x="432" y="97"/>
                    <a:pt x="335" y="79"/>
                    <a:pt x="215" y="54"/>
                  </a:cubicBezTo>
                  <a:cubicBezTo>
                    <a:pt x="95" y="28"/>
                    <a:pt x="-1" y="4"/>
                    <a:pt x="0" y="0"/>
                  </a:cubicBezTo>
                  <a:cubicBezTo>
                    <a:pt x="1" y="-4"/>
                    <a:pt x="98" y="14"/>
                    <a:pt x="218" y="39"/>
                  </a:cubicBezTo>
                  <a:cubicBezTo>
                    <a:pt x="338" y="65"/>
                    <a:pt x="434" y="89"/>
                    <a:pt x="433" y="9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8" name="Google Shape;3602;p67">
              <a:extLst>
                <a:ext uri="{FF2B5EF4-FFF2-40B4-BE49-F238E27FC236}">
                  <a16:creationId xmlns:a16="http://schemas.microsoft.com/office/drawing/2014/main" id="{3EFB2996-1024-B853-F18E-65F28960464F}"/>
                </a:ext>
              </a:extLst>
            </p:cNvPr>
            <p:cNvSpPr/>
            <p:nvPr/>
          </p:nvSpPr>
          <p:spPr>
            <a:xfrm>
              <a:off x="1893600" y="4426920"/>
              <a:ext cx="692280" cy="487800"/>
            </a:xfrm>
            <a:custGeom>
              <a:avLst/>
              <a:gdLst/>
              <a:ahLst/>
              <a:cxnLst/>
              <a:rect l="l" t="t" r="r" b="b"/>
              <a:pathLst>
                <a:path w="1923" h="1355" extrusionOk="0">
                  <a:moveTo>
                    <a:pt x="303" y="1262"/>
                  </a:moveTo>
                  <a:cubicBezTo>
                    <a:pt x="303" y="1261"/>
                    <a:pt x="307" y="1262"/>
                    <a:pt x="315" y="1262"/>
                  </a:cubicBezTo>
                  <a:cubicBezTo>
                    <a:pt x="323" y="1263"/>
                    <a:pt x="334" y="1264"/>
                    <a:pt x="349" y="1267"/>
                  </a:cubicBezTo>
                  <a:cubicBezTo>
                    <a:pt x="379" y="1272"/>
                    <a:pt x="425" y="1277"/>
                    <a:pt x="481" y="1301"/>
                  </a:cubicBezTo>
                  <a:lnTo>
                    <a:pt x="479" y="1300"/>
                  </a:lnTo>
                  <a:cubicBezTo>
                    <a:pt x="592" y="1308"/>
                    <a:pt x="760" y="1319"/>
                    <a:pt x="971" y="1329"/>
                  </a:cubicBezTo>
                  <a:cubicBezTo>
                    <a:pt x="1077" y="1334"/>
                    <a:pt x="1193" y="1339"/>
                    <a:pt x="1318" y="1340"/>
                  </a:cubicBezTo>
                  <a:cubicBezTo>
                    <a:pt x="1349" y="1340"/>
                    <a:pt x="1382" y="1340"/>
                    <a:pt x="1414" y="1338"/>
                  </a:cubicBezTo>
                  <a:cubicBezTo>
                    <a:pt x="1446" y="1337"/>
                    <a:pt x="1479" y="1334"/>
                    <a:pt x="1506" y="1318"/>
                  </a:cubicBezTo>
                  <a:cubicBezTo>
                    <a:pt x="1533" y="1302"/>
                    <a:pt x="1548" y="1271"/>
                    <a:pt x="1553" y="1238"/>
                  </a:cubicBezTo>
                  <a:cubicBezTo>
                    <a:pt x="1558" y="1205"/>
                    <a:pt x="1555" y="1170"/>
                    <a:pt x="1547" y="1137"/>
                  </a:cubicBezTo>
                  <a:lnTo>
                    <a:pt x="1544" y="1125"/>
                  </a:lnTo>
                  <a:lnTo>
                    <a:pt x="1556" y="1127"/>
                  </a:lnTo>
                  <a:cubicBezTo>
                    <a:pt x="1590" y="1130"/>
                    <a:pt x="1627" y="1126"/>
                    <a:pt x="1662" y="1117"/>
                  </a:cubicBezTo>
                  <a:cubicBezTo>
                    <a:pt x="1697" y="1108"/>
                    <a:pt x="1734" y="1095"/>
                    <a:pt x="1761" y="1073"/>
                  </a:cubicBezTo>
                  <a:cubicBezTo>
                    <a:pt x="1790" y="1051"/>
                    <a:pt x="1794" y="1010"/>
                    <a:pt x="1779" y="976"/>
                  </a:cubicBezTo>
                  <a:cubicBezTo>
                    <a:pt x="1765" y="941"/>
                    <a:pt x="1740" y="909"/>
                    <a:pt x="1714" y="881"/>
                  </a:cubicBezTo>
                  <a:lnTo>
                    <a:pt x="1715" y="882"/>
                  </a:lnTo>
                  <a:cubicBezTo>
                    <a:pt x="1670" y="859"/>
                    <a:pt x="1614" y="846"/>
                    <a:pt x="1560" y="832"/>
                  </a:cubicBezTo>
                  <a:cubicBezTo>
                    <a:pt x="1505" y="818"/>
                    <a:pt x="1448" y="803"/>
                    <a:pt x="1392" y="788"/>
                  </a:cubicBezTo>
                  <a:lnTo>
                    <a:pt x="1328" y="772"/>
                  </a:lnTo>
                  <a:lnTo>
                    <a:pt x="1394" y="771"/>
                  </a:lnTo>
                  <a:cubicBezTo>
                    <a:pt x="1483" y="769"/>
                    <a:pt x="1578" y="767"/>
                    <a:pt x="1674" y="765"/>
                  </a:cubicBezTo>
                  <a:lnTo>
                    <a:pt x="1674" y="765"/>
                  </a:lnTo>
                  <a:lnTo>
                    <a:pt x="1675" y="765"/>
                  </a:lnTo>
                  <a:cubicBezTo>
                    <a:pt x="1719" y="769"/>
                    <a:pt x="1770" y="763"/>
                    <a:pt x="1813" y="742"/>
                  </a:cubicBezTo>
                  <a:cubicBezTo>
                    <a:pt x="1870" y="717"/>
                    <a:pt x="1901" y="653"/>
                    <a:pt x="1904" y="593"/>
                  </a:cubicBezTo>
                  <a:cubicBezTo>
                    <a:pt x="1909" y="531"/>
                    <a:pt x="1860" y="480"/>
                    <a:pt x="1805" y="461"/>
                  </a:cubicBezTo>
                  <a:lnTo>
                    <a:pt x="1782" y="453"/>
                  </a:lnTo>
                  <a:lnTo>
                    <a:pt x="1805" y="444"/>
                  </a:lnTo>
                  <a:cubicBezTo>
                    <a:pt x="1859" y="422"/>
                    <a:pt x="1900" y="370"/>
                    <a:pt x="1903" y="313"/>
                  </a:cubicBezTo>
                  <a:cubicBezTo>
                    <a:pt x="1908" y="256"/>
                    <a:pt x="1877" y="200"/>
                    <a:pt x="1829" y="171"/>
                  </a:cubicBezTo>
                  <a:cubicBezTo>
                    <a:pt x="1805" y="156"/>
                    <a:pt x="1778" y="150"/>
                    <a:pt x="1749" y="144"/>
                  </a:cubicBezTo>
                  <a:cubicBezTo>
                    <a:pt x="1721" y="137"/>
                    <a:pt x="1693" y="130"/>
                    <a:pt x="1666" y="123"/>
                  </a:cubicBezTo>
                  <a:cubicBezTo>
                    <a:pt x="1610" y="111"/>
                    <a:pt x="1556" y="98"/>
                    <a:pt x="1503" y="86"/>
                  </a:cubicBezTo>
                  <a:cubicBezTo>
                    <a:pt x="1395" y="62"/>
                    <a:pt x="1292" y="40"/>
                    <a:pt x="1192" y="25"/>
                  </a:cubicBezTo>
                  <a:cubicBezTo>
                    <a:pt x="1167" y="21"/>
                    <a:pt x="1143" y="18"/>
                    <a:pt x="1119" y="16"/>
                  </a:cubicBezTo>
                  <a:cubicBezTo>
                    <a:pt x="1106" y="15"/>
                    <a:pt x="1095" y="15"/>
                    <a:pt x="1083" y="16"/>
                  </a:cubicBezTo>
                  <a:cubicBezTo>
                    <a:pt x="1071" y="18"/>
                    <a:pt x="1060" y="20"/>
                    <a:pt x="1048" y="23"/>
                  </a:cubicBezTo>
                  <a:cubicBezTo>
                    <a:pt x="1002" y="35"/>
                    <a:pt x="957" y="49"/>
                    <a:pt x="914" y="63"/>
                  </a:cubicBezTo>
                  <a:cubicBezTo>
                    <a:pt x="567" y="176"/>
                    <a:pt x="304" y="274"/>
                    <a:pt x="157" y="325"/>
                  </a:cubicBezTo>
                  <a:lnTo>
                    <a:pt x="156" y="325"/>
                  </a:lnTo>
                  <a:lnTo>
                    <a:pt x="156" y="325"/>
                  </a:lnTo>
                  <a:cubicBezTo>
                    <a:pt x="104" y="315"/>
                    <a:pt x="65" y="308"/>
                    <a:pt x="39" y="303"/>
                  </a:cubicBezTo>
                  <a:cubicBezTo>
                    <a:pt x="26" y="300"/>
                    <a:pt x="17" y="299"/>
                    <a:pt x="10" y="297"/>
                  </a:cubicBezTo>
                  <a:cubicBezTo>
                    <a:pt x="3" y="296"/>
                    <a:pt x="0" y="295"/>
                    <a:pt x="0" y="295"/>
                  </a:cubicBezTo>
                  <a:cubicBezTo>
                    <a:pt x="0" y="294"/>
                    <a:pt x="3" y="295"/>
                    <a:pt x="10" y="295"/>
                  </a:cubicBezTo>
                  <a:cubicBezTo>
                    <a:pt x="17" y="297"/>
                    <a:pt x="27" y="298"/>
                    <a:pt x="39" y="300"/>
                  </a:cubicBezTo>
                  <a:cubicBezTo>
                    <a:pt x="66" y="304"/>
                    <a:pt x="105" y="311"/>
                    <a:pt x="157" y="319"/>
                  </a:cubicBezTo>
                  <a:lnTo>
                    <a:pt x="155" y="319"/>
                  </a:lnTo>
                  <a:cubicBezTo>
                    <a:pt x="301" y="265"/>
                    <a:pt x="563" y="165"/>
                    <a:pt x="910" y="49"/>
                  </a:cubicBezTo>
                  <a:cubicBezTo>
                    <a:pt x="953" y="35"/>
                    <a:pt x="998" y="21"/>
                    <a:pt x="1045" y="9"/>
                  </a:cubicBezTo>
                  <a:cubicBezTo>
                    <a:pt x="1057" y="6"/>
                    <a:pt x="1069" y="3"/>
                    <a:pt x="1081" y="1"/>
                  </a:cubicBezTo>
                  <a:cubicBezTo>
                    <a:pt x="1094" y="0"/>
                    <a:pt x="1107" y="0"/>
                    <a:pt x="1119" y="1"/>
                  </a:cubicBezTo>
                  <a:cubicBezTo>
                    <a:pt x="1145" y="2"/>
                    <a:pt x="1169" y="6"/>
                    <a:pt x="1195" y="9"/>
                  </a:cubicBezTo>
                  <a:cubicBezTo>
                    <a:pt x="1295" y="24"/>
                    <a:pt x="1399" y="46"/>
                    <a:pt x="1506" y="69"/>
                  </a:cubicBezTo>
                  <a:cubicBezTo>
                    <a:pt x="1560" y="82"/>
                    <a:pt x="1614" y="94"/>
                    <a:pt x="1670" y="107"/>
                  </a:cubicBezTo>
                  <a:cubicBezTo>
                    <a:pt x="1697" y="113"/>
                    <a:pt x="1725" y="120"/>
                    <a:pt x="1754" y="127"/>
                  </a:cubicBezTo>
                  <a:cubicBezTo>
                    <a:pt x="1781" y="133"/>
                    <a:pt x="1812" y="139"/>
                    <a:pt x="1838" y="156"/>
                  </a:cubicBezTo>
                  <a:cubicBezTo>
                    <a:pt x="1891" y="187"/>
                    <a:pt x="1927" y="250"/>
                    <a:pt x="1921" y="314"/>
                  </a:cubicBezTo>
                  <a:cubicBezTo>
                    <a:pt x="1917" y="379"/>
                    <a:pt x="1872" y="436"/>
                    <a:pt x="1812" y="460"/>
                  </a:cubicBezTo>
                  <a:lnTo>
                    <a:pt x="1811" y="443"/>
                  </a:lnTo>
                  <a:cubicBezTo>
                    <a:pt x="1842" y="455"/>
                    <a:pt x="1870" y="473"/>
                    <a:pt x="1892" y="499"/>
                  </a:cubicBezTo>
                  <a:cubicBezTo>
                    <a:pt x="1914" y="525"/>
                    <a:pt x="1924" y="560"/>
                    <a:pt x="1923" y="594"/>
                  </a:cubicBezTo>
                  <a:cubicBezTo>
                    <a:pt x="1921" y="628"/>
                    <a:pt x="1911" y="660"/>
                    <a:pt x="1895" y="690"/>
                  </a:cubicBezTo>
                  <a:cubicBezTo>
                    <a:pt x="1878" y="720"/>
                    <a:pt x="1852" y="744"/>
                    <a:pt x="1821" y="759"/>
                  </a:cubicBezTo>
                  <a:cubicBezTo>
                    <a:pt x="1773" y="782"/>
                    <a:pt x="1721" y="787"/>
                    <a:pt x="1673" y="784"/>
                  </a:cubicBezTo>
                  <a:lnTo>
                    <a:pt x="1674" y="784"/>
                  </a:lnTo>
                  <a:cubicBezTo>
                    <a:pt x="1578" y="785"/>
                    <a:pt x="1484" y="787"/>
                    <a:pt x="1395" y="789"/>
                  </a:cubicBezTo>
                  <a:lnTo>
                    <a:pt x="1397" y="771"/>
                  </a:lnTo>
                  <a:cubicBezTo>
                    <a:pt x="1453" y="786"/>
                    <a:pt x="1509" y="800"/>
                    <a:pt x="1564" y="815"/>
                  </a:cubicBezTo>
                  <a:cubicBezTo>
                    <a:pt x="1619" y="829"/>
                    <a:pt x="1673" y="840"/>
                    <a:pt x="1725" y="867"/>
                  </a:cubicBezTo>
                  <a:lnTo>
                    <a:pt x="1725" y="867"/>
                  </a:lnTo>
                  <a:lnTo>
                    <a:pt x="1726" y="868"/>
                  </a:lnTo>
                  <a:cubicBezTo>
                    <a:pt x="1755" y="898"/>
                    <a:pt x="1780" y="931"/>
                    <a:pt x="1795" y="969"/>
                  </a:cubicBezTo>
                  <a:cubicBezTo>
                    <a:pt x="1803" y="989"/>
                    <a:pt x="1807" y="1010"/>
                    <a:pt x="1803" y="1031"/>
                  </a:cubicBezTo>
                  <a:cubicBezTo>
                    <a:pt x="1803" y="1042"/>
                    <a:pt x="1797" y="1052"/>
                    <a:pt x="1793" y="1062"/>
                  </a:cubicBezTo>
                  <a:cubicBezTo>
                    <a:pt x="1786" y="1070"/>
                    <a:pt x="1781" y="1080"/>
                    <a:pt x="1772" y="1086"/>
                  </a:cubicBezTo>
                  <a:cubicBezTo>
                    <a:pt x="1740" y="1112"/>
                    <a:pt x="1702" y="1123"/>
                    <a:pt x="1666" y="1133"/>
                  </a:cubicBezTo>
                  <a:cubicBezTo>
                    <a:pt x="1629" y="1142"/>
                    <a:pt x="1592" y="1147"/>
                    <a:pt x="1553" y="1143"/>
                  </a:cubicBezTo>
                  <a:lnTo>
                    <a:pt x="1563" y="1132"/>
                  </a:lnTo>
                  <a:cubicBezTo>
                    <a:pt x="1571" y="1168"/>
                    <a:pt x="1574" y="1205"/>
                    <a:pt x="1569" y="1241"/>
                  </a:cubicBezTo>
                  <a:cubicBezTo>
                    <a:pt x="1563" y="1276"/>
                    <a:pt x="1546" y="1312"/>
                    <a:pt x="1514" y="1331"/>
                  </a:cubicBezTo>
                  <a:cubicBezTo>
                    <a:pt x="1483" y="1349"/>
                    <a:pt x="1447" y="1352"/>
                    <a:pt x="1414" y="1353"/>
                  </a:cubicBezTo>
                  <a:cubicBezTo>
                    <a:pt x="1382" y="1355"/>
                    <a:pt x="1350" y="1354"/>
                    <a:pt x="1318" y="1354"/>
                  </a:cubicBezTo>
                  <a:cubicBezTo>
                    <a:pt x="1192" y="1353"/>
                    <a:pt x="1076" y="1347"/>
                    <a:pt x="971" y="1341"/>
                  </a:cubicBezTo>
                  <a:cubicBezTo>
                    <a:pt x="760" y="1329"/>
                    <a:pt x="592" y="1316"/>
                    <a:pt x="479" y="1307"/>
                  </a:cubicBezTo>
                  <a:lnTo>
                    <a:pt x="478" y="1307"/>
                  </a:lnTo>
                  <a:lnTo>
                    <a:pt x="477" y="1307"/>
                  </a:lnTo>
                  <a:cubicBezTo>
                    <a:pt x="424" y="1283"/>
                    <a:pt x="378" y="1276"/>
                    <a:pt x="349" y="1270"/>
                  </a:cubicBezTo>
                  <a:cubicBezTo>
                    <a:pt x="334" y="1267"/>
                    <a:pt x="323" y="1265"/>
                    <a:pt x="315" y="1264"/>
                  </a:cubicBezTo>
                  <a:cubicBezTo>
                    <a:pt x="307" y="1263"/>
                    <a:pt x="303" y="1262"/>
                    <a:pt x="303" y="126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9" name="Google Shape;3603;p67">
              <a:extLst>
                <a:ext uri="{FF2B5EF4-FFF2-40B4-BE49-F238E27FC236}">
                  <a16:creationId xmlns:a16="http://schemas.microsoft.com/office/drawing/2014/main" id="{2046B8BD-67A3-2C61-9807-076874D54F77}"/>
                </a:ext>
              </a:extLst>
            </p:cNvPr>
            <p:cNvSpPr/>
            <p:nvPr/>
          </p:nvSpPr>
          <p:spPr>
            <a:xfrm>
              <a:off x="988200" y="4386240"/>
              <a:ext cx="341280" cy="67680"/>
            </a:xfrm>
            <a:custGeom>
              <a:avLst/>
              <a:gdLst/>
              <a:ahLst/>
              <a:cxnLst/>
              <a:rect l="l" t="t" r="r" b="b"/>
              <a:pathLst>
                <a:path w="948" h="188" extrusionOk="0">
                  <a:moveTo>
                    <a:pt x="948" y="188"/>
                  </a:moveTo>
                  <a:cubicBezTo>
                    <a:pt x="947" y="191"/>
                    <a:pt x="896" y="169"/>
                    <a:pt x="813" y="142"/>
                  </a:cubicBezTo>
                  <a:cubicBezTo>
                    <a:pt x="730" y="114"/>
                    <a:pt x="613" y="83"/>
                    <a:pt x="481" y="58"/>
                  </a:cubicBezTo>
                  <a:cubicBezTo>
                    <a:pt x="350" y="34"/>
                    <a:pt x="229" y="20"/>
                    <a:pt x="142" y="14"/>
                  </a:cubicBezTo>
                  <a:cubicBezTo>
                    <a:pt x="54" y="8"/>
                    <a:pt x="0" y="8"/>
                    <a:pt x="0" y="5"/>
                  </a:cubicBezTo>
                  <a:cubicBezTo>
                    <a:pt x="0" y="4"/>
                    <a:pt x="13" y="2"/>
                    <a:pt x="38" y="1"/>
                  </a:cubicBezTo>
                  <a:cubicBezTo>
                    <a:pt x="63" y="0"/>
                    <a:pt x="98" y="0"/>
                    <a:pt x="142" y="1"/>
                  </a:cubicBezTo>
                  <a:cubicBezTo>
                    <a:pt x="231" y="4"/>
                    <a:pt x="352" y="15"/>
                    <a:pt x="485" y="40"/>
                  </a:cubicBezTo>
                  <a:cubicBezTo>
                    <a:pt x="617" y="65"/>
                    <a:pt x="735" y="99"/>
                    <a:pt x="817" y="130"/>
                  </a:cubicBezTo>
                  <a:cubicBezTo>
                    <a:pt x="859" y="145"/>
                    <a:pt x="892" y="159"/>
                    <a:pt x="914" y="170"/>
                  </a:cubicBezTo>
                  <a:cubicBezTo>
                    <a:pt x="936" y="180"/>
                    <a:pt x="948" y="187"/>
                    <a:pt x="948" y="188"/>
                  </a:cubicBezTo>
                  <a:close/>
                </a:path>
              </a:pathLst>
            </a:custGeom>
            <a:solidFill>
              <a:schemeClr val="dk1"/>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37"/>
          <p:cNvSpPr txBox="1">
            <a:spLocks noGrp="1"/>
          </p:cNvSpPr>
          <p:nvPr>
            <p:ph type="title"/>
          </p:nvPr>
        </p:nvSpPr>
        <p:spPr>
          <a:xfrm>
            <a:off x="1049772" y="236598"/>
            <a:ext cx="1777310" cy="722872"/>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2800" b="1" u="sng" dirty="0">
                <a:latin typeface="Times New Roman"/>
                <a:cs typeface="Times New Roman"/>
              </a:rPr>
              <a:t>T-Test</a:t>
            </a:r>
          </a:p>
        </p:txBody>
      </p:sp>
      <p:sp>
        <p:nvSpPr>
          <p:cNvPr id="3" name="Subtitle 2">
            <a:extLst>
              <a:ext uri="{FF2B5EF4-FFF2-40B4-BE49-F238E27FC236}">
                <a16:creationId xmlns:a16="http://schemas.microsoft.com/office/drawing/2014/main" id="{8A5F17D8-E785-BE65-CFFE-0A2099137A91}"/>
              </a:ext>
            </a:extLst>
          </p:cNvPr>
          <p:cNvSpPr>
            <a:spLocks noGrp="1"/>
          </p:cNvSpPr>
          <p:nvPr>
            <p:ph type="subTitle" idx="2"/>
          </p:nvPr>
        </p:nvSpPr>
        <p:spPr>
          <a:xfrm>
            <a:off x="506994" y="951747"/>
            <a:ext cx="7885859" cy="3756055"/>
          </a:xfrm>
        </p:spPr>
        <p:txBody>
          <a:bodyPr/>
          <a:lstStyle/>
          <a:p>
            <a:pPr algn="just">
              <a:buFont typeface="Wingdings" panose="05000000000000000000" pitchFamily="2" charset="2"/>
              <a:buChar char="Ø"/>
            </a:pPr>
            <a:r>
              <a:rPr lang="en" sz="1700" dirty="0">
                <a:latin typeface="Times New Roman"/>
                <a:cs typeface="Times New Roman"/>
              </a:rPr>
              <a:t> </a:t>
            </a:r>
            <a:r>
              <a:rPr lang="en" sz="1700" dirty="0">
                <a:solidFill>
                  <a:srgbClr val="000000"/>
                </a:solidFill>
                <a:latin typeface="Times New Roman"/>
                <a:cs typeface="Times New Roman"/>
              </a:rPr>
              <a:t>A </a:t>
            </a:r>
            <a:r>
              <a:rPr lang="en" sz="1700" b="1" i="1" dirty="0">
                <a:solidFill>
                  <a:srgbClr val="000000"/>
                </a:solidFill>
                <a:latin typeface="Times New Roman"/>
                <a:cs typeface="Times New Roman"/>
              </a:rPr>
              <a:t>t </a:t>
            </a:r>
            <a:r>
              <a:rPr lang="en" sz="1700" b="1" dirty="0">
                <a:solidFill>
                  <a:srgbClr val="000000"/>
                </a:solidFill>
                <a:latin typeface="Times New Roman"/>
                <a:cs typeface="Times New Roman"/>
              </a:rPr>
              <a:t>test</a:t>
            </a:r>
            <a:r>
              <a:rPr lang="en" sz="1700" dirty="0">
                <a:solidFill>
                  <a:srgbClr val="000000"/>
                </a:solidFill>
                <a:latin typeface="Times New Roman"/>
                <a:cs typeface="Times New Roman"/>
              </a:rPr>
              <a:t> is a </a:t>
            </a:r>
            <a:r>
              <a:rPr lang="en" sz="1700" dirty="0">
                <a:solidFill>
                  <a:srgbClr val="000000"/>
                </a:solidFill>
                <a:latin typeface="Times New Roman"/>
                <a:cs typeface="Times New Roman"/>
                <a:hlinkClick r:id="rId3"/>
              </a:rPr>
              <a:t>statistical test</a:t>
            </a:r>
            <a:r>
              <a:rPr lang="en" sz="1700" dirty="0">
                <a:solidFill>
                  <a:srgbClr val="000000"/>
                </a:solidFill>
                <a:latin typeface="Times New Roman"/>
                <a:cs typeface="Times New Roman"/>
              </a:rPr>
              <a:t> that is used to compare the means of two groups. It is often used in </a:t>
            </a:r>
            <a:r>
              <a:rPr lang="en" sz="1700" dirty="0">
                <a:solidFill>
                  <a:srgbClr val="000000"/>
                </a:solidFill>
                <a:latin typeface="Times New Roman"/>
                <a:cs typeface="Times New Roman"/>
                <a:hlinkClick r:id="rId4"/>
              </a:rPr>
              <a:t>hypothesis testing</a:t>
            </a:r>
            <a:r>
              <a:rPr lang="en" sz="1700" dirty="0">
                <a:solidFill>
                  <a:srgbClr val="000000"/>
                </a:solidFill>
                <a:latin typeface="Times New Roman"/>
                <a:cs typeface="Times New Roman"/>
              </a:rPr>
              <a:t> to determine whether a process or treatment actually has an effect on the population of interest, or whether two groups are different from one another.</a:t>
            </a:r>
          </a:p>
          <a:p>
            <a:pPr algn="just">
              <a:buFont typeface="Wingdings" panose="05000000000000000000" pitchFamily="2" charset="2"/>
              <a:buChar char="Ø"/>
            </a:pPr>
            <a:r>
              <a:rPr lang="en" sz="1700" b="1" i="1" dirty="0">
                <a:solidFill>
                  <a:srgbClr val="000000"/>
                </a:solidFill>
                <a:latin typeface="Times New Roman"/>
                <a:cs typeface="Times New Roman"/>
              </a:rPr>
              <a:t>t</a:t>
            </a:r>
            <a:r>
              <a:rPr lang="en" sz="1700" b="1" dirty="0">
                <a:solidFill>
                  <a:srgbClr val="000000"/>
                </a:solidFill>
                <a:latin typeface="Times New Roman"/>
                <a:cs typeface="Times New Roman"/>
              </a:rPr>
              <a:t> test example: </a:t>
            </a:r>
            <a:r>
              <a:rPr lang="en" sz="1700" dirty="0">
                <a:solidFill>
                  <a:srgbClr val="000000"/>
                </a:solidFill>
                <a:latin typeface="Times New Roman"/>
                <a:cs typeface="Times New Roman"/>
              </a:rPr>
              <a:t>You want to know whether the mean petal length of iris flowers differs according to their species. You find two different species of irises growing in a garden and measure 25 petals of each species. You can test the difference between these two groups using a </a:t>
            </a:r>
            <a:r>
              <a:rPr lang="en" sz="1700" i="1" dirty="0">
                <a:solidFill>
                  <a:srgbClr val="000000"/>
                </a:solidFill>
                <a:latin typeface="Times New Roman"/>
                <a:cs typeface="Times New Roman"/>
              </a:rPr>
              <a:t>t</a:t>
            </a:r>
            <a:r>
              <a:rPr lang="en" sz="1700" dirty="0">
                <a:solidFill>
                  <a:srgbClr val="000000"/>
                </a:solidFill>
                <a:latin typeface="Times New Roman"/>
                <a:cs typeface="Times New Roman"/>
              </a:rPr>
              <a:t> test and </a:t>
            </a:r>
            <a:r>
              <a:rPr lang="en" sz="1700" dirty="0">
                <a:solidFill>
                  <a:srgbClr val="000000"/>
                </a:solidFill>
                <a:latin typeface="Times New Roman"/>
                <a:cs typeface="Times New Roman"/>
                <a:hlinkClick r:id="rId5"/>
              </a:rPr>
              <a:t>null and alterative hypotheses</a:t>
            </a:r>
            <a:r>
              <a:rPr lang="en" sz="1700" dirty="0">
                <a:solidFill>
                  <a:srgbClr val="000000"/>
                </a:solidFill>
                <a:latin typeface="Times New Roman"/>
                <a:cs typeface="Times New Roman"/>
              </a:rPr>
              <a:t>.</a:t>
            </a:r>
          </a:p>
          <a:p>
            <a:pPr algn="just"/>
            <a:r>
              <a:rPr lang="en-US" sz="1700" dirty="0">
                <a:latin typeface="Times New Roman"/>
                <a:cs typeface="Times New Roman"/>
              </a:rPr>
              <a:t>	1) </a:t>
            </a:r>
            <a:r>
              <a:rPr lang="en" sz="1700" dirty="0">
                <a:solidFill>
                  <a:srgbClr val="000000"/>
                </a:solidFill>
                <a:latin typeface="Times New Roman"/>
                <a:cs typeface="Times New Roman"/>
              </a:rPr>
              <a:t>The null hypothesis (</a:t>
            </a:r>
            <a:r>
              <a:rPr lang="en" sz="1700" i="1" dirty="0">
                <a:solidFill>
                  <a:srgbClr val="000000"/>
                </a:solidFill>
                <a:latin typeface="Times New Roman"/>
                <a:cs typeface="Times New Roman"/>
              </a:rPr>
              <a:t>H</a:t>
            </a:r>
            <a:r>
              <a:rPr lang="en" sz="1700" baseline="-25000" dirty="0">
                <a:solidFill>
                  <a:srgbClr val="000000"/>
                </a:solidFill>
                <a:latin typeface="Times New Roman"/>
                <a:cs typeface="Times New Roman"/>
              </a:rPr>
              <a:t>0</a:t>
            </a:r>
            <a:r>
              <a:rPr lang="en" sz="1700" dirty="0">
                <a:solidFill>
                  <a:srgbClr val="000000"/>
                </a:solidFill>
                <a:latin typeface="Times New Roman"/>
                <a:cs typeface="Times New Roman"/>
              </a:rPr>
              <a:t>) is that the true difference between these group means is zero.</a:t>
            </a:r>
            <a:endParaRPr lang="en" sz="1700">
              <a:latin typeface="Times New Roman"/>
              <a:cs typeface="Times New Roman"/>
            </a:endParaRPr>
          </a:p>
          <a:p>
            <a:pPr algn="just"/>
            <a:r>
              <a:rPr lang="en" sz="1700" dirty="0">
                <a:solidFill>
                  <a:srgbClr val="9E3611"/>
                </a:solidFill>
                <a:latin typeface="Times New Roman"/>
                <a:cs typeface="Times New Roman"/>
              </a:rPr>
              <a:t>	2) </a:t>
            </a:r>
            <a:r>
              <a:rPr lang="en" sz="1700" dirty="0">
                <a:solidFill>
                  <a:srgbClr val="000000"/>
                </a:solidFill>
                <a:latin typeface="Times New Roman"/>
                <a:cs typeface="Times New Roman"/>
              </a:rPr>
              <a:t>The alternate hypothesis (</a:t>
            </a:r>
            <a:r>
              <a:rPr lang="en" sz="1700" i="1" dirty="0">
                <a:solidFill>
                  <a:srgbClr val="000000"/>
                </a:solidFill>
                <a:latin typeface="Times New Roman"/>
                <a:cs typeface="Times New Roman"/>
              </a:rPr>
              <a:t>H</a:t>
            </a:r>
            <a:r>
              <a:rPr lang="en" sz="1700" baseline="-25000" dirty="0">
                <a:solidFill>
                  <a:srgbClr val="000000"/>
                </a:solidFill>
                <a:latin typeface="Times New Roman"/>
                <a:cs typeface="Times New Roman"/>
              </a:rPr>
              <a:t>a</a:t>
            </a:r>
            <a:r>
              <a:rPr lang="en" sz="1700" dirty="0">
                <a:solidFill>
                  <a:srgbClr val="000000"/>
                </a:solidFill>
                <a:latin typeface="Times New Roman"/>
                <a:cs typeface="Times New Roman"/>
              </a:rPr>
              <a:t>) is that the true difference is different from zero.</a:t>
            </a:r>
            <a:endParaRPr lang="en" sz="1700" dirty="0">
              <a:latin typeface="Times New Roman"/>
              <a:cs typeface="Times New Roman"/>
            </a:endParaRPr>
          </a:p>
          <a:p>
            <a:pPr algn="just"/>
            <a:endParaRPr lang="en-US" sz="1700">
              <a:latin typeface="Times New Roman" panose="02020603050405020304" pitchFamily="18" charset="0"/>
              <a:cs typeface="Times New Roman" panose="02020603050405020304" pitchFamily="18" charset="0"/>
            </a:endParaRPr>
          </a:p>
          <a:p>
            <a:pPr algn="just"/>
            <a:endParaRPr lang="en-US" sz="17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grpSp>
        <p:nvGrpSpPr>
          <p:cNvPr id="2210" name="Google Shape;2210;p48"/>
          <p:cNvGrpSpPr/>
          <p:nvPr/>
        </p:nvGrpSpPr>
        <p:grpSpPr>
          <a:xfrm>
            <a:off x="4762123" y="456310"/>
            <a:ext cx="4149711" cy="3929203"/>
            <a:chOff x="4490331" y="814813"/>
            <a:chExt cx="4421503" cy="4613415"/>
          </a:xfrm>
        </p:grpSpPr>
        <p:sp>
          <p:nvSpPr>
            <p:cNvPr id="2211" name="Google Shape;2211;p48"/>
            <p:cNvSpPr/>
            <p:nvPr/>
          </p:nvSpPr>
          <p:spPr>
            <a:xfrm>
              <a:off x="4683186" y="814813"/>
              <a:ext cx="4193622" cy="3856097"/>
            </a:xfrm>
            <a:custGeom>
              <a:avLst/>
              <a:gdLst/>
              <a:ahLst/>
              <a:cxnLst/>
              <a:rect l="l" t="t" r="r" b="b"/>
              <a:pathLst>
                <a:path w="15655" h="14395" extrusionOk="0">
                  <a:moveTo>
                    <a:pt x="15590" y="7496"/>
                  </a:moveTo>
                  <a:cubicBezTo>
                    <a:pt x="15397" y="5966"/>
                    <a:pt x="14791" y="4442"/>
                    <a:pt x="14003" y="3197"/>
                  </a:cubicBezTo>
                  <a:cubicBezTo>
                    <a:pt x="12978" y="1577"/>
                    <a:pt x="11340" y="277"/>
                    <a:pt x="9396" y="36"/>
                  </a:cubicBezTo>
                  <a:cubicBezTo>
                    <a:pt x="8020" y="-134"/>
                    <a:pt x="6452" y="300"/>
                    <a:pt x="5388" y="1231"/>
                  </a:cubicBezTo>
                  <a:cubicBezTo>
                    <a:pt x="4859" y="1695"/>
                    <a:pt x="4451" y="2271"/>
                    <a:pt x="4210" y="2932"/>
                  </a:cubicBezTo>
                  <a:cubicBezTo>
                    <a:pt x="3950" y="3647"/>
                    <a:pt x="3840" y="4466"/>
                    <a:pt x="3279" y="5027"/>
                  </a:cubicBezTo>
                  <a:cubicBezTo>
                    <a:pt x="2605" y="5702"/>
                    <a:pt x="1673" y="6024"/>
                    <a:pt x="977" y="6668"/>
                  </a:cubicBezTo>
                  <a:cubicBezTo>
                    <a:pt x="-567" y="8094"/>
                    <a:pt x="-117" y="10673"/>
                    <a:pt x="1184" y="12097"/>
                  </a:cubicBezTo>
                  <a:cubicBezTo>
                    <a:pt x="2355" y="13379"/>
                    <a:pt x="4092" y="13142"/>
                    <a:pt x="5655" y="13383"/>
                  </a:cubicBezTo>
                  <a:cubicBezTo>
                    <a:pt x="6841" y="13567"/>
                    <a:pt x="7867" y="14236"/>
                    <a:pt x="9080" y="14362"/>
                  </a:cubicBezTo>
                  <a:cubicBezTo>
                    <a:pt x="10833" y="14545"/>
                    <a:pt x="12643" y="13958"/>
                    <a:pt x="13929" y="12746"/>
                  </a:cubicBezTo>
                  <a:cubicBezTo>
                    <a:pt x="15427" y="11334"/>
                    <a:pt x="15831" y="9409"/>
                    <a:pt x="15590" y="749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2" name="Google Shape;2212;p48"/>
            <p:cNvSpPr/>
            <p:nvPr/>
          </p:nvSpPr>
          <p:spPr>
            <a:xfrm>
              <a:off x="6115229" y="3939291"/>
              <a:ext cx="1177574" cy="1488937"/>
            </a:xfrm>
            <a:custGeom>
              <a:avLst/>
              <a:gdLst/>
              <a:ahLst/>
              <a:cxnLst/>
              <a:rect l="l" t="t" r="r" b="b"/>
              <a:pathLst>
                <a:path w="3196" h="4041" extrusionOk="0">
                  <a:moveTo>
                    <a:pt x="3037" y="4041"/>
                  </a:moveTo>
                  <a:lnTo>
                    <a:pt x="3196" y="1689"/>
                  </a:lnTo>
                  <a:lnTo>
                    <a:pt x="3034" y="215"/>
                  </a:lnTo>
                  <a:cubicBezTo>
                    <a:pt x="3034" y="215"/>
                    <a:pt x="1689" y="398"/>
                    <a:pt x="43" y="0"/>
                  </a:cubicBezTo>
                  <a:lnTo>
                    <a:pt x="0" y="2076"/>
                  </a:lnTo>
                  <a:lnTo>
                    <a:pt x="97" y="3295"/>
                  </a:lnTo>
                  <a:cubicBezTo>
                    <a:pt x="887" y="3563"/>
                    <a:pt x="1648" y="3920"/>
                    <a:pt x="2501" y="4009"/>
                  </a:cubicBezTo>
                  <a:cubicBezTo>
                    <a:pt x="2679" y="4028"/>
                    <a:pt x="2858" y="4038"/>
                    <a:pt x="3037" y="40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13" name="Google Shape;2213;p48"/>
            <p:cNvSpPr/>
            <p:nvPr/>
          </p:nvSpPr>
          <p:spPr>
            <a:xfrm>
              <a:off x="6115229" y="3939291"/>
              <a:ext cx="1177574" cy="1488937"/>
            </a:xfrm>
            <a:custGeom>
              <a:avLst/>
              <a:gdLst/>
              <a:ahLst/>
              <a:cxnLst/>
              <a:rect l="l" t="t" r="r" b="b"/>
              <a:pathLst>
                <a:path w="3196" h="4041" extrusionOk="0">
                  <a:moveTo>
                    <a:pt x="3037" y="4041"/>
                  </a:moveTo>
                  <a:lnTo>
                    <a:pt x="3196" y="1689"/>
                  </a:lnTo>
                  <a:lnTo>
                    <a:pt x="3034" y="215"/>
                  </a:lnTo>
                  <a:cubicBezTo>
                    <a:pt x="3034" y="215"/>
                    <a:pt x="1689" y="398"/>
                    <a:pt x="43" y="0"/>
                  </a:cubicBezTo>
                  <a:lnTo>
                    <a:pt x="0" y="2076"/>
                  </a:lnTo>
                  <a:lnTo>
                    <a:pt x="97" y="3295"/>
                  </a:lnTo>
                  <a:cubicBezTo>
                    <a:pt x="887" y="3563"/>
                    <a:pt x="1648" y="3920"/>
                    <a:pt x="2501" y="4009"/>
                  </a:cubicBezTo>
                  <a:cubicBezTo>
                    <a:pt x="2679" y="4028"/>
                    <a:pt x="2858" y="4038"/>
                    <a:pt x="3037" y="4041"/>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4" name="Google Shape;2214;p48"/>
            <p:cNvSpPr/>
            <p:nvPr/>
          </p:nvSpPr>
          <p:spPr>
            <a:xfrm>
              <a:off x="6129230" y="3939291"/>
              <a:ext cx="1114937" cy="245024"/>
            </a:xfrm>
            <a:custGeom>
              <a:avLst/>
              <a:gdLst/>
              <a:ahLst/>
              <a:cxnLst/>
              <a:rect l="l" t="t" r="r" b="b"/>
              <a:pathLst>
                <a:path w="3026" h="665" extrusionOk="0">
                  <a:moveTo>
                    <a:pt x="2996" y="215"/>
                  </a:moveTo>
                  <a:cubicBezTo>
                    <a:pt x="2996" y="215"/>
                    <a:pt x="1651" y="398"/>
                    <a:pt x="5" y="0"/>
                  </a:cubicBezTo>
                  <a:lnTo>
                    <a:pt x="0" y="243"/>
                  </a:lnTo>
                  <a:cubicBezTo>
                    <a:pt x="135" y="342"/>
                    <a:pt x="488" y="540"/>
                    <a:pt x="1243" y="634"/>
                  </a:cubicBezTo>
                  <a:cubicBezTo>
                    <a:pt x="2029" y="733"/>
                    <a:pt x="2734" y="569"/>
                    <a:pt x="3026" y="485"/>
                  </a:cubicBezTo>
                  <a:lnTo>
                    <a:pt x="2996" y="215"/>
                  </a:lnTo>
                  <a:close/>
                </a:path>
              </a:pathLst>
            </a:custGeom>
            <a:solidFill>
              <a:srgbClr val="71717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5" name="Google Shape;2215;p48"/>
            <p:cNvSpPr/>
            <p:nvPr/>
          </p:nvSpPr>
          <p:spPr>
            <a:xfrm>
              <a:off x="6129230" y="3939291"/>
              <a:ext cx="1114937" cy="245024"/>
            </a:xfrm>
            <a:custGeom>
              <a:avLst/>
              <a:gdLst/>
              <a:ahLst/>
              <a:cxnLst/>
              <a:rect l="l" t="t" r="r" b="b"/>
              <a:pathLst>
                <a:path w="3026" h="665" extrusionOk="0">
                  <a:moveTo>
                    <a:pt x="2996" y="215"/>
                  </a:moveTo>
                  <a:cubicBezTo>
                    <a:pt x="2996" y="215"/>
                    <a:pt x="1651" y="398"/>
                    <a:pt x="5" y="0"/>
                  </a:cubicBezTo>
                  <a:lnTo>
                    <a:pt x="0" y="243"/>
                  </a:lnTo>
                  <a:cubicBezTo>
                    <a:pt x="135" y="342"/>
                    <a:pt x="488" y="540"/>
                    <a:pt x="1243" y="634"/>
                  </a:cubicBezTo>
                  <a:cubicBezTo>
                    <a:pt x="2029" y="733"/>
                    <a:pt x="2734" y="569"/>
                    <a:pt x="3026" y="485"/>
                  </a:cubicBezTo>
                  <a:lnTo>
                    <a:pt x="2996" y="215"/>
                  </a:lnTo>
                  <a:close/>
                </a:path>
              </a:pathLst>
            </a:custGeom>
            <a:solidFill>
              <a:schemeClr val="accent4"/>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6" name="Google Shape;2216;p48"/>
            <p:cNvSpPr/>
            <p:nvPr/>
          </p:nvSpPr>
          <p:spPr>
            <a:xfrm>
              <a:off x="6286191" y="3972820"/>
              <a:ext cx="685322" cy="205968"/>
            </a:xfrm>
            <a:custGeom>
              <a:avLst/>
              <a:gdLst/>
              <a:ahLst/>
              <a:cxnLst/>
              <a:rect l="l" t="t" r="r" b="b"/>
              <a:pathLst>
                <a:path w="1860" h="559" extrusionOk="0">
                  <a:moveTo>
                    <a:pt x="1683" y="559"/>
                  </a:moveTo>
                  <a:cubicBezTo>
                    <a:pt x="1744" y="554"/>
                    <a:pt x="1803" y="548"/>
                    <a:pt x="1860" y="541"/>
                  </a:cubicBezTo>
                  <a:lnTo>
                    <a:pt x="1860" y="221"/>
                  </a:lnTo>
                  <a:lnTo>
                    <a:pt x="1860" y="165"/>
                  </a:lnTo>
                  <a:cubicBezTo>
                    <a:pt x="1397" y="170"/>
                    <a:pt x="741" y="141"/>
                    <a:pt x="0" y="0"/>
                  </a:cubicBezTo>
                  <a:lnTo>
                    <a:pt x="42" y="124"/>
                  </a:lnTo>
                  <a:lnTo>
                    <a:pt x="42" y="377"/>
                  </a:lnTo>
                  <a:cubicBezTo>
                    <a:pt x="89" y="393"/>
                    <a:pt x="139" y="408"/>
                    <a:pt x="194" y="423"/>
                  </a:cubicBezTo>
                  <a:lnTo>
                    <a:pt x="203" y="135"/>
                  </a:lnTo>
                  <a:lnTo>
                    <a:pt x="1699" y="253"/>
                  </a:lnTo>
                  <a:lnTo>
                    <a:pt x="1683" y="55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17" name="Google Shape;2217;p48"/>
            <p:cNvSpPr/>
            <p:nvPr/>
          </p:nvSpPr>
          <p:spPr>
            <a:xfrm>
              <a:off x="6489209" y="4061987"/>
              <a:ext cx="220703" cy="120854"/>
            </a:xfrm>
            <a:custGeom>
              <a:avLst/>
              <a:gdLst/>
              <a:ahLst/>
              <a:cxnLst/>
              <a:rect l="l" t="t" r="r" b="b"/>
              <a:pathLst>
                <a:path w="599" h="328" extrusionOk="0">
                  <a:moveTo>
                    <a:pt x="0" y="261"/>
                  </a:moveTo>
                  <a:cubicBezTo>
                    <a:pt x="82" y="276"/>
                    <a:pt x="171" y="290"/>
                    <a:pt x="266" y="301"/>
                  </a:cubicBezTo>
                  <a:cubicBezTo>
                    <a:pt x="376" y="315"/>
                    <a:pt x="485" y="324"/>
                    <a:pt x="591" y="328"/>
                  </a:cubicBezTo>
                  <a:lnTo>
                    <a:pt x="599" y="97"/>
                  </a:lnTo>
                  <a:lnTo>
                    <a:pt x="18" y="0"/>
                  </a:lnTo>
                  <a:lnTo>
                    <a:pt x="0" y="261"/>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8" name="Google Shape;2218;p48"/>
            <p:cNvSpPr/>
            <p:nvPr/>
          </p:nvSpPr>
          <p:spPr>
            <a:xfrm>
              <a:off x="6489209" y="4061987"/>
              <a:ext cx="220703" cy="120854"/>
            </a:xfrm>
            <a:custGeom>
              <a:avLst/>
              <a:gdLst/>
              <a:ahLst/>
              <a:cxnLst/>
              <a:rect l="l" t="t" r="r" b="b"/>
              <a:pathLst>
                <a:path w="599" h="328" extrusionOk="0">
                  <a:moveTo>
                    <a:pt x="0" y="261"/>
                  </a:moveTo>
                  <a:cubicBezTo>
                    <a:pt x="82" y="276"/>
                    <a:pt x="171" y="290"/>
                    <a:pt x="266" y="301"/>
                  </a:cubicBezTo>
                  <a:cubicBezTo>
                    <a:pt x="376" y="315"/>
                    <a:pt x="485" y="324"/>
                    <a:pt x="591" y="328"/>
                  </a:cubicBezTo>
                  <a:lnTo>
                    <a:pt x="599" y="97"/>
                  </a:lnTo>
                  <a:lnTo>
                    <a:pt x="18" y="0"/>
                  </a:lnTo>
                  <a:lnTo>
                    <a:pt x="0" y="261"/>
                  </a:lnTo>
                  <a:close/>
                </a:path>
              </a:pathLst>
            </a:custGeom>
            <a:solidFill>
              <a:schemeClr val="l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9" name="Google Shape;2219;p48"/>
            <p:cNvSpPr/>
            <p:nvPr/>
          </p:nvSpPr>
          <p:spPr>
            <a:xfrm>
              <a:off x="6155022" y="4145257"/>
              <a:ext cx="190121" cy="182386"/>
            </a:xfrm>
            <a:custGeom>
              <a:avLst/>
              <a:gdLst/>
              <a:ahLst/>
              <a:cxnLst/>
              <a:rect l="l" t="t" r="r" b="b"/>
              <a:pathLst>
                <a:path w="516" h="495" extrusionOk="0">
                  <a:moveTo>
                    <a:pt x="516" y="0"/>
                  </a:moveTo>
                  <a:cubicBezTo>
                    <a:pt x="516" y="0"/>
                    <a:pt x="290" y="441"/>
                    <a:pt x="0" y="495"/>
                  </a:cubicBezTo>
                  <a:lnTo>
                    <a:pt x="516"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0" name="Google Shape;2220;p48"/>
            <p:cNvSpPr/>
            <p:nvPr/>
          </p:nvSpPr>
          <p:spPr>
            <a:xfrm>
              <a:off x="7052205" y="4440759"/>
              <a:ext cx="26529" cy="21739"/>
            </a:xfrm>
            <a:custGeom>
              <a:avLst/>
              <a:gdLst/>
              <a:ahLst/>
              <a:cxnLst/>
              <a:rect l="l" t="t" r="r" b="b"/>
              <a:pathLst>
                <a:path w="72" h="59" extrusionOk="0">
                  <a:moveTo>
                    <a:pt x="0" y="0"/>
                  </a:moveTo>
                  <a:cubicBezTo>
                    <a:pt x="23" y="21"/>
                    <a:pt x="46" y="40"/>
                    <a:pt x="72" y="59"/>
                  </a:cubicBez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1" name="Google Shape;2221;p48"/>
            <p:cNvSpPr/>
            <p:nvPr/>
          </p:nvSpPr>
          <p:spPr>
            <a:xfrm>
              <a:off x="6943879" y="4220791"/>
              <a:ext cx="75901" cy="183492"/>
            </a:xfrm>
            <a:custGeom>
              <a:avLst/>
              <a:gdLst/>
              <a:ahLst/>
              <a:cxnLst/>
              <a:rect l="l" t="t" r="r" b="b"/>
              <a:pathLst>
                <a:path w="206" h="498" extrusionOk="0">
                  <a:moveTo>
                    <a:pt x="0" y="0"/>
                  </a:moveTo>
                  <a:cubicBezTo>
                    <a:pt x="0" y="0"/>
                    <a:pt x="34" y="273"/>
                    <a:pt x="206" y="498"/>
                  </a:cubicBez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2" name="Google Shape;2222;p48"/>
            <p:cNvSpPr/>
            <p:nvPr/>
          </p:nvSpPr>
          <p:spPr>
            <a:xfrm>
              <a:off x="6698490" y="5256519"/>
              <a:ext cx="0" cy="68165"/>
            </a:xfrm>
            <a:custGeom>
              <a:avLst/>
              <a:gdLst/>
              <a:ahLst/>
              <a:cxnLst/>
              <a:rect l="l" t="t" r="r" b="b"/>
              <a:pathLst>
                <a:path w="120000" h="185" extrusionOk="0">
                  <a:moveTo>
                    <a:pt x="0" y="0"/>
                  </a:moveTo>
                  <a:lnTo>
                    <a:pt x="0" y="185"/>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18700" rIns="92875"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3" name="Google Shape;2223;p48"/>
            <p:cNvSpPr/>
            <p:nvPr/>
          </p:nvSpPr>
          <p:spPr>
            <a:xfrm>
              <a:off x="6539318" y="4732207"/>
              <a:ext cx="159171" cy="474573"/>
            </a:xfrm>
            <a:custGeom>
              <a:avLst/>
              <a:gdLst/>
              <a:ahLst/>
              <a:cxnLst/>
              <a:rect l="l" t="t" r="r" b="b"/>
              <a:pathLst>
                <a:path w="432" h="1288" extrusionOk="0">
                  <a:moveTo>
                    <a:pt x="0" y="0"/>
                  </a:moveTo>
                  <a:lnTo>
                    <a:pt x="431" y="376"/>
                  </a:lnTo>
                  <a:lnTo>
                    <a:pt x="432" y="1288"/>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4" name="Google Shape;2224;p48"/>
            <p:cNvSpPr/>
            <p:nvPr/>
          </p:nvSpPr>
          <p:spPr>
            <a:xfrm>
              <a:off x="6540055" y="4339802"/>
              <a:ext cx="94692" cy="348561"/>
            </a:xfrm>
            <a:custGeom>
              <a:avLst/>
              <a:gdLst/>
              <a:ahLst/>
              <a:cxnLst/>
              <a:rect l="l" t="t" r="r" b="b"/>
              <a:pathLst>
                <a:path w="257" h="946" extrusionOk="0">
                  <a:moveTo>
                    <a:pt x="0" y="0"/>
                  </a:moveTo>
                  <a:lnTo>
                    <a:pt x="31" y="774"/>
                  </a:lnTo>
                  <a:lnTo>
                    <a:pt x="257" y="946"/>
                  </a:lnTo>
                  <a:lnTo>
                    <a:pt x="235" y="139"/>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5" name="Google Shape;2225;p48"/>
            <p:cNvSpPr/>
            <p:nvPr/>
          </p:nvSpPr>
          <p:spPr>
            <a:xfrm>
              <a:off x="6535634" y="4220791"/>
              <a:ext cx="1842" cy="51216"/>
            </a:xfrm>
            <a:custGeom>
              <a:avLst/>
              <a:gdLst/>
              <a:ahLst/>
              <a:cxnLst/>
              <a:rect l="l" t="t" r="r" b="b"/>
              <a:pathLst>
                <a:path w="5" h="139" extrusionOk="0">
                  <a:moveTo>
                    <a:pt x="0" y="0"/>
                  </a:moveTo>
                  <a:lnTo>
                    <a:pt x="5" y="139"/>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2150" rIns="92875"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6" name="Google Shape;2226;p48"/>
            <p:cNvSpPr/>
            <p:nvPr/>
          </p:nvSpPr>
          <p:spPr>
            <a:xfrm>
              <a:off x="5430275" y="2219340"/>
              <a:ext cx="2315724" cy="191008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7" name="Google Shape;2227;p48"/>
            <p:cNvSpPr/>
            <p:nvPr/>
          </p:nvSpPr>
          <p:spPr>
            <a:xfrm>
              <a:off x="5430275" y="2219340"/>
              <a:ext cx="2315724" cy="191008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8" name="Google Shape;2228;p48"/>
            <p:cNvSpPr/>
            <p:nvPr/>
          </p:nvSpPr>
          <p:spPr>
            <a:xfrm>
              <a:off x="5796885" y="2647117"/>
              <a:ext cx="147749" cy="411199"/>
            </a:xfrm>
            <a:custGeom>
              <a:avLst/>
              <a:gdLst/>
              <a:ahLst/>
              <a:cxnLst/>
              <a:rect l="l" t="t" r="r" b="b"/>
              <a:pathLst>
                <a:path w="401" h="1116" extrusionOk="0">
                  <a:moveTo>
                    <a:pt x="401" y="0"/>
                  </a:moveTo>
                  <a:lnTo>
                    <a:pt x="0" y="1116"/>
                  </a:lnTo>
                  <a:lnTo>
                    <a:pt x="401"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9" name="Google Shape;2229;p48"/>
            <p:cNvSpPr/>
            <p:nvPr/>
          </p:nvSpPr>
          <p:spPr>
            <a:xfrm>
              <a:off x="5877945" y="2822502"/>
              <a:ext cx="8843" cy="200809"/>
            </a:xfrm>
            <a:custGeom>
              <a:avLst/>
              <a:gdLst/>
              <a:ahLst/>
              <a:cxnLst/>
              <a:rect l="l" t="t" r="r" b="b"/>
              <a:pathLst>
                <a:path w="24" h="545" extrusionOk="0">
                  <a:moveTo>
                    <a:pt x="19" y="0"/>
                  </a:moveTo>
                  <a:cubicBezTo>
                    <a:pt x="19" y="0"/>
                    <a:pt x="38" y="287"/>
                    <a:pt x="0" y="545"/>
                  </a:cubicBezTo>
                  <a:lnTo>
                    <a:pt x="19"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0" name="Google Shape;2230;p48"/>
            <p:cNvSpPr/>
            <p:nvPr/>
          </p:nvSpPr>
          <p:spPr>
            <a:xfrm>
              <a:off x="6148758" y="2735178"/>
              <a:ext cx="10685" cy="382827"/>
            </a:xfrm>
            <a:custGeom>
              <a:avLst/>
              <a:gdLst/>
              <a:ahLst/>
              <a:cxnLst/>
              <a:rect l="l" t="t" r="r" b="b"/>
              <a:pathLst>
                <a:path w="29" h="1039" extrusionOk="0">
                  <a:moveTo>
                    <a:pt x="0" y="1039"/>
                  </a:moveTo>
                  <a:lnTo>
                    <a:pt x="29" y="0"/>
                  </a:lnTo>
                  <a:lnTo>
                    <a:pt x="0" y="1039"/>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1" name="Google Shape;2231;p48"/>
            <p:cNvSpPr/>
            <p:nvPr/>
          </p:nvSpPr>
          <p:spPr>
            <a:xfrm>
              <a:off x="6078383" y="2777182"/>
              <a:ext cx="70374" cy="274132"/>
            </a:xfrm>
            <a:custGeom>
              <a:avLst/>
              <a:gdLst/>
              <a:ahLst/>
              <a:cxnLst/>
              <a:rect l="l" t="t" r="r" b="b"/>
              <a:pathLst>
                <a:path w="191" h="744" extrusionOk="0">
                  <a:moveTo>
                    <a:pt x="191" y="744"/>
                  </a:moveTo>
                  <a:cubicBezTo>
                    <a:pt x="191" y="744"/>
                    <a:pt x="29" y="353"/>
                    <a:pt x="0" y="0"/>
                  </a:cubicBezTo>
                  <a:lnTo>
                    <a:pt x="191" y="74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2" name="Google Shape;2232;p48"/>
            <p:cNvSpPr/>
            <p:nvPr/>
          </p:nvSpPr>
          <p:spPr>
            <a:xfrm>
              <a:off x="7295752" y="3006361"/>
              <a:ext cx="118273" cy="702648"/>
            </a:xfrm>
            <a:custGeom>
              <a:avLst/>
              <a:gdLst/>
              <a:ahLst/>
              <a:cxnLst/>
              <a:rect l="l" t="t" r="r" b="b"/>
              <a:pathLst>
                <a:path w="321" h="1907" extrusionOk="0">
                  <a:moveTo>
                    <a:pt x="0" y="1907"/>
                  </a:moveTo>
                  <a:lnTo>
                    <a:pt x="321" y="0"/>
                  </a:lnTo>
                  <a:lnTo>
                    <a:pt x="0" y="1907"/>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3" name="Google Shape;2233;p48"/>
            <p:cNvSpPr/>
            <p:nvPr/>
          </p:nvSpPr>
          <p:spPr>
            <a:xfrm>
              <a:off x="7341809" y="3106213"/>
              <a:ext cx="108325" cy="336033"/>
            </a:xfrm>
            <a:custGeom>
              <a:avLst/>
              <a:gdLst/>
              <a:ahLst/>
              <a:cxnLst/>
              <a:rect l="l" t="t" r="r" b="b"/>
              <a:pathLst>
                <a:path w="294" h="912" extrusionOk="0">
                  <a:moveTo>
                    <a:pt x="0" y="912"/>
                  </a:moveTo>
                  <a:lnTo>
                    <a:pt x="294" y="0"/>
                  </a:lnTo>
                  <a:lnTo>
                    <a:pt x="0" y="912"/>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4" name="Google Shape;2234;p48"/>
            <p:cNvSpPr/>
            <p:nvPr/>
          </p:nvSpPr>
          <p:spPr>
            <a:xfrm>
              <a:off x="6444257" y="2635327"/>
              <a:ext cx="491516" cy="1351502"/>
            </a:xfrm>
            <a:custGeom>
              <a:avLst/>
              <a:gdLst/>
              <a:ahLst/>
              <a:cxnLst/>
              <a:rect l="l" t="t" r="r" b="b"/>
              <a:pathLst>
                <a:path w="1334" h="3668" extrusionOk="0">
                  <a:moveTo>
                    <a:pt x="570" y="322"/>
                  </a:moveTo>
                  <a:lnTo>
                    <a:pt x="721" y="676"/>
                  </a:lnTo>
                  <a:lnTo>
                    <a:pt x="0" y="3119"/>
                  </a:lnTo>
                  <a:lnTo>
                    <a:pt x="366" y="3668"/>
                  </a:lnTo>
                  <a:lnTo>
                    <a:pt x="807" y="3151"/>
                  </a:lnTo>
                  <a:lnTo>
                    <a:pt x="882" y="730"/>
                  </a:lnTo>
                  <a:lnTo>
                    <a:pt x="1334" y="472"/>
                  </a:lnTo>
                  <a:lnTo>
                    <a:pt x="979" y="0"/>
                  </a:lnTo>
                  <a:lnTo>
                    <a:pt x="570" y="32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35" name="Google Shape;2235;p48"/>
            <p:cNvSpPr/>
            <p:nvPr/>
          </p:nvSpPr>
          <p:spPr>
            <a:xfrm>
              <a:off x="6444257" y="2635327"/>
              <a:ext cx="491516" cy="1351502"/>
            </a:xfrm>
            <a:custGeom>
              <a:avLst/>
              <a:gdLst/>
              <a:ahLst/>
              <a:cxnLst/>
              <a:rect l="l" t="t" r="r" b="b"/>
              <a:pathLst>
                <a:path w="1334" h="3668" extrusionOk="0">
                  <a:moveTo>
                    <a:pt x="570" y="322"/>
                  </a:moveTo>
                  <a:lnTo>
                    <a:pt x="721" y="676"/>
                  </a:lnTo>
                  <a:lnTo>
                    <a:pt x="0" y="3119"/>
                  </a:lnTo>
                  <a:lnTo>
                    <a:pt x="366" y="3668"/>
                  </a:lnTo>
                  <a:lnTo>
                    <a:pt x="807" y="3151"/>
                  </a:lnTo>
                  <a:lnTo>
                    <a:pt x="882" y="730"/>
                  </a:lnTo>
                  <a:lnTo>
                    <a:pt x="1334" y="472"/>
                  </a:lnTo>
                  <a:lnTo>
                    <a:pt x="979" y="0"/>
                  </a:lnTo>
                  <a:lnTo>
                    <a:pt x="570" y="322"/>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6" name="Google Shape;2236;p48"/>
            <p:cNvSpPr/>
            <p:nvPr/>
          </p:nvSpPr>
          <p:spPr>
            <a:xfrm>
              <a:off x="6586480" y="2393251"/>
              <a:ext cx="555995" cy="501471"/>
            </a:xfrm>
            <a:custGeom>
              <a:avLst/>
              <a:gdLst/>
              <a:ahLst/>
              <a:cxnLst/>
              <a:rect l="l" t="t" r="r" b="b"/>
              <a:pathLst>
                <a:path w="1509" h="1361" extrusionOk="0">
                  <a:moveTo>
                    <a:pt x="389" y="0"/>
                  </a:moveTo>
                  <a:cubicBezTo>
                    <a:pt x="389" y="0"/>
                    <a:pt x="217" y="33"/>
                    <a:pt x="206" y="97"/>
                  </a:cubicBezTo>
                  <a:cubicBezTo>
                    <a:pt x="195" y="162"/>
                    <a:pt x="45" y="280"/>
                    <a:pt x="12" y="527"/>
                  </a:cubicBezTo>
                  <a:cubicBezTo>
                    <a:pt x="-20" y="775"/>
                    <a:pt x="23" y="1118"/>
                    <a:pt x="23" y="1118"/>
                  </a:cubicBezTo>
                  <a:cubicBezTo>
                    <a:pt x="23" y="1118"/>
                    <a:pt x="357" y="969"/>
                    <a:pt x="421" y="958"/>
                  </a:cubicBezTo>
                  <a:cubicBezTo>
                    <a:pt x="486" y="947"/>
                    <a:pt x="669" y="969"/>
                    <a:pt x="701" y="1022"/>
                  </a:cubicBezTo>
                  <a:cubicBezTo>
                    <a:pt x="733" y="1075"/>
                    <a:pt x="905" y="1409"/>
                    <a:pt x="991" y="1355"/>
                  </a:cubicBezTo>
                  <a:cubicBezTo>
                    <a:pt x="1077" y="1301"/>
                    <a:pt x="1486" y="850"/>
                    <a:pt x="1508" y="484"/>
                  </a:cubicBezTo>
                  <a:cubicBezTo>
                    <a:pt x="1529" y="119"/>
                    <a:pt x="1174" y="151"/>
                    <a:pt x="1131" y="129"/>
                  </a:cubicBezTo>
                  <a:cubicBezTo>
                    <a:pt x="1088" y="108"/>
                    <a:pt x="389" y="0"/>
                    <a:pt x="389"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7" name="Google Shape;2237;p48"/>
            <p:cNvSpPr/>
            <p:nvPr/>
          </p:nvSpPr>
          <p:spPr>
            <a:xfrm>
              <a:off x="6586480" y="2393251"/>
              <a:ext cx="555995" cy="501471"/>
            </a:xfrm>
            <a:custGeom>
              <a:avLst/>
              <a:gdLst/>
              <a:ahLst/>
              <a:cxnLst/>
              <a:rect l="l" t="t" r="r" b="b"/>
              <a:pathLst>
                <a:path w="1509" h="1361" extrusionOk="0">
                  <a:moveTo>
                    <a:pt x="389" y="0"/>
                  </a:moveTo>
                  <a:cubicBezTo>
                    <a:pt x="389" y="0"/>
                    <a:pt x="217" y="33"/>
                    <a:pt x="206" y="97"/>
                  </a:cubicBezTo>
                  <a:cubicBezTo>
                    <a:pt x="195" y="162"/>
                    <a:pt x="45" y="280"/>
                    <a:pt x="12" y="527"/>
                  </a:cubicBezTo>
                  <a:cubicBezTo>
                    <a:pt x="-20" y="775"/>
                    <a:pt x="23" y="1118"/>
                    <a:pt x="23" y="1118"/>
                  </a:cubicBezTo>
                  <a:cubicBezTo>
                    <a:pt x="23" y="1118"/>
                    <a:pt x="357" y="969"/>
                    <a:pt x="421" y="958"/>
                  </a:cubicBezTo>
                  <a:cubicBezTo>
                    <a:pt x="486" y="947"/>
                    <a:pt x="669" y="969"/>
                    <a:pt x="701" y="1022"/>
                  </a:cubicBezTo>
                  <a:cubicBezTo>
                    <a:pt x="733" y="1075"/>
                    <a:pt x="905" y="1409"/>
                    <a:pt x="991" y="1355"/>
                  </a:cubicBezTo>
                  <a:cubicBezTo>
                    <a:pt x="1077" y="1301"/>
                    <a:pt x="1486" y="850"/>
                    <a:pt x="1508" y="484"/>
                  </a:cubicBezTo>
                  <a:cubicBezTo>
                    <a:pt x="1529" y="119"/>
                    <a:pt x="1174" y="151"/>
                    <a:pt x="1131" y="129"/>
                  </a:cubicBezTo>
                  <a:cubicBezTo>
                    <a:pt x="1088" y="108"/>
                    <a:pt x="389" y="0"/>
                    <a:pt x="389"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8" name="Google Shape;2238;p48"/>
            <p:cNvSpPr/>
            <p:nvPr/>
          </p:nvSpPr>
          <p:spPr>
            <a:xfrm>
              <a:off x="6701806" y="2266503"/>
              <a:ext cx="412667" cy="495944"/>
            </a:xfrm>
            <a:custGeom>
              <a:avLst/>
              <a:gdLst/>
              <a:ahLst/>
              <a:cxnLst/>
              <a:rect l="l" t="t" r="r" b="b"/>
              <a:pathLst>
                <a:path w="1120" h="1346" extrusionOk="0">
                  <a:moveTo>
                    <a:pt x="76" y="0"/>
                  </a:moveTo>
                  <a:cubicBezTo>
                    <a:pt x="76" y="0"/>
                    <a:pt x="44" y="312"/>
                    <a:pt x="22" y="570"/>
                  </a:cubicBezTo>
                  <a:cubicBezTo>
                    <a:pt x="1" y="828"/>
                    <a:pt x="-32" y="1097"/>
                    <a:pt x="76" y="1237"/>
                  </a:cubicBezTo>
                  <a:cubicBezTo>
                    <a:pt x="183" y="1377"/>
                    <a:pt x="302" y="1398"/>
                    <a:pt x="560" y="1205"/>
                  </a:cubicBezTo>
                  <a:cubicBezTo>
                    <a:pt x="818" y="1011"/>
                    <a:pt x="969" y="839"/>
                    <a:pt x="1012" y="656"/>
                  </a:cubicBezTo>
                  <a:cubicBezTo>
                    <a:pt x="1055" y="473"/>
                    <a:pt x="1120" y="280"/>
                    <a:pt x="1120" y="280"/>
                  </a:cubicBezTo>
                  <a:cubicBezTo>
                    <a:pt x="1120" y="280"/>
                    <a:pt x="592" y="420"/>
                    <a:pt x="76" y="0"/>
                  </a:cubicBez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9" name="Google Shape;2239;p48"/>
            <p:cNvSpPr/>
            <p:nvPr/>
          </p:nvSpPr>
          <p:spPr>
            <a:xfrm>
              <a:off x="6701806" y="2266503"/>
              <a:ext cx="412667" cy="495944"/>
            </a:xfrm>
            <a:custGeom>
              <a:avLst/>
              <a:gdLst/>
              <a:ahLst/>
              <a:cxnLst/>
              <a:rect l="l" t="t" r="r" b="b"/>
              <a:pathLst>
                <a:path w="1120" h="1346" extrusionOk="0">
                  <a:moveTo>
                    <a:pt x="76" y="0"/>
                  </a:moveTo>
                  <a:cubicBezTo>
                    <a:pt x="76" y="0"/>
                    <a:pt x="44" y="312"/>
                    <a:pt x="22" y="570"/>
                  </a:cubicBezTo>
                  <a:cubicBezTo>
                    <a:pt x="1" y="828"/>
                    <a:pt x="-32" y="1097"/>
                    <a:pt x="76" y="1237"/>
                  </a:cubicBezTo>
                  <a:cubicBezTo>
                    <a:pt x="183" y="1377"/>
                    <a:pt x="302" y="1398"/>
                    <a:pt x="560" y="1205"/>
                  </a:cubicBezTo>
                  <a:cubicBezTo>
                    <a:pt x="818" y="1011"/>
                    <a:pt x="969" y="839"/>
                    <a:pt x="1012" y="656"/>
                  </a:cubicBezTo>
                  <a:cubicBezTo>
                    <a:pt x="1055" y="473"/>
                    <a:pt x="1120" y="280"/>
                    <a:pt x="1120" y="280"/>
                  </a:cubicBezTo>
                  <a:cubicBezTo>
                    <a:pt x="1120" y="280"/>
                    <a:pt x="592" y="420"/>
                    <a:pt x="76"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0" name="Google Shape;2240;p48"/>
            <p:cNvSpPr/>
            <p:nvPr/>
          </p:nvSpPr>
          <p:spPr>
            <a:xfrm>
              <a:off x="6720044" y="2266503"/>
              <a:ext cx="402719" cy="250551"/>
            </a:xfrm>
            <a:custGeom>
              <a:avLst/>
              <a:gdLst/>
              <a:ahLst/>
              <a:cxnLst/>
              <a:rect l="l" t="t" r="r" b="b"/>
              <a:pathLst>
                <a:path w="1093" h="680" extrusionOk="0">
                  <a:moveTo>
                    <a:pt x="49" y="0"/>
                  </a:moveTo>
                  <a:cubicBezTo>
                    <a:pt x="49" y="0"/>
                    <a:pt x="22" y="264"/>
                    <a:pt x="0" y="507"/>
                  </a:cubicBezTo>
                  <a:cubicBezTo>
                    <a:pt x="71" y="583"/>
                    <a:pt x="164" y="642"/>
                    <a:pt x="288" y="668"/>
                  </a:cubicBezTo>
                  <a:cubicBezTo>
                    <a:pt x="635" y="741"/>
                    <a:pt x="950" y="479"/>
                    <a:pt x="1077" y="327"/>
                  </a:cubicBezTo>
                  <a:cubicBezTo>
                    <a:pt x="1087" y="297"/>
                    <a:pt x="1093" y="280"/>
                    <a:pt x="1093" y="280"/>
                  </a:cubicBezTo>
                  <a:cubicBezTo>
                    <a:pt x="1093" y="280"/>
                    <a:pt x="565" y="420"/>
                    <a:pt x="49" y="0"/>
                  </a:cubicBezTo>
                  <a:close/>
                </a:path>
              </a:pathLst>
            </a:custGeom>
            <a:solidFill>
              <a:srgbClr val="8F63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1" name="Google Shape;2241;p48"/>
            <p:cNvSpPr/>
            <p:nvPr/>
          </p:nvSpPr>
          <p:spPr>
            <a:xfrm>
              <a:off x="6658697" y="1947052"/>
              <a:ext cx="65585" cy="180176"/>
            </a:xfrm>
            <a:custGeom>
              <a:avLst/>
              <a:gdLst/>
              <a:ahLst/>
              <a:cxnLst/>
              <a:rect l="l" t="t" r="r" b="b"/>
              <a:pathLst>
                <a:path w="178" h="489" extrusionOk="0">
                  <a:moveTo>
                    <a:pt x="178" y="74"/>
                  </a:moveTo>
                  <a:cubicBezTo>
                    <a:pt x="178" y="74"/>
                    <a:pt x="135" y="-66"/>
                    <a:pt x="49" y="41"/>
                  </a:cubicBezTo>
                  <a:cubicBezTo>
                    <a:pt x="-37" y="149"/>
                    <a:pt x="6" y="418"/>
                    <a:pt x="59" y="483"/>
                  </a:cubicBezTo>
                  <a:cubicBezTo>
                    <a:pt x="113" y="547"/>
                    <a:pt x="178" y="74"/>
                    <a:pt x="178" y="74"/>
                  </a:cubicBez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2" name="Google Shape;2242;p48"/>
            <p:cNvSpPr/>
            <p:nvPr/>
          </p:nvSpPr>
          <p:spPr>
            <a:xfrm>
              <a:off x="6674909" y="1495325"/>
              <a:ext cx="703007" cy="981939"/>
            </a:xfrm>
            <a:custGeom>
              <a:avLst/>
              <a:gdLst/>
              <a:ahLst/>
              <a:cxnLst/>
              <a:rect l="l" t="t" r="r" b="b"/>
              <a:pathLst>
                <a:path w="1908" h="2665" extrusionOk="0">
                  <a:moveTo>
                    <a:pt x="285" y="641"/>
                  </a:moveTo>
                  <a:cubicBezTo>
                    <a:pt x="285" y="641"/>
                    <a:pt x="-45" y="1722"/>
                    <a:pt x="5" y="1952"/>
                  </a:cubicBezTo>
                  <a:cubicBezTo>
                    <a:pt x="55" y="2182"/>
                    <a:pt x="145" y="2572"/>
                    <a:pt x="525" y="2653"/>
                  </a:cubicBezTo>
                  <a:cubicBezTo>
                    <a:pt x="906" y="2733"/>
                    <a:pt x="1246" y="2412"/>
                    <a:pt x="1346" y="2272"/>
                  </a:cubicBezTo>
                  <a:cubicBezTo>
                    <a:pt x="1346" y="2272"/>
                    <a:pt x="1606" y="2302"/>
                    <a:pt x="1676" y="2132"/>
                  </a:cubicBezTo>
                  <a:cubicBezTo>
                    <a:pt x="1746" y="1962"/>
                    <a:pt x="1846" y="1782"/>
                    <a:pt x="1746" y="1742"/>
                  </a:cubicBezTo>
                  <a:cubicBezTo>
                    <a:pt x="1646" y="1702"/>
                    <a:pt x="1606" y="1702"/>
                    <a:pt x="1606" y="1702"/>
                  </a:cubicBezTo>
                  <a:cubicBezTo>
                    <a:pt x="1606" y="1702"/>
                    <a:pt x="1886" y="1262"/>
                    <a:pt x="1906" y="1111"/>
                  </a:cubicBezTo>
                  <a:cubicBezTo>
                    <a:pt x="1926" y="961"/>
                    <a:pt x="1826" y="461"/>
                    <a:pt x="1506" y="221"/>
                  </a:cubicBezTo>
                  <a:cubicBezTo>
                    <a:pt x="1186" y="-19"/>
                    <a:pt x="646" y="-49"/>
                    <a:pt x="676" y="61"/>
                  </a:cubicBezTo>
                  <a:cubicBezTo>
                    <a:pt x="706" y="171"/>
                    <a:pt x="776" y="181"/>
                    <a:pt x="776" y="181"/>
                  </a:cubicBezTo>
                  <a:cubicBezTo>
                    <a:pt x="776" y="181"/>
                    <a:pt x="145" y="111"/>
                    <a:pt x="95" y="281"/>
                  </a:cubicBezTo>
                  <a:cubicBezTo>
                    <a:pt x="45" y="451"/>
                    <a:pt x="315" y="551"/>
                    <a:pt x="315" y="551"/>
                  </a:cubicBezTo>
                  <a:lnTo>
                    <a:pt x="285" y="641"/>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3" name="Google Shape;2243;p48"/>
            <p:cNvSpPr/>
            <p:nvPr/>
          </p:nvSpPr>
          <p:spPr>
            <a:xfrm>
              <a:off x="6674909" y="1495325"/>
              <a:ext cx="703007" cy="981939"/>
            </a:xfrm>
            <a:custGeom>
              <a:avLst/>
              <a:gdLst/>
              <a:ahLst/>
              <a:cxnLst/>
              <a:rect l="l" t="t" r="r" b="b"/>
              <a:pathLst>
                <a:path w="1908" h="2665" extrusionOk="0">
                  <a:moveTo>
                    <a:pt x="285" y="641"/>
                  </a:moveTo>
                  <a:cubicBezTo>
                    <a:pt x="285" y="641"/>
                    <a:pt x="-45" y="1722"/>
                    <a:pt x="5" y="1952"/>
                  </a:cubicBezTo>
                  <a:cubicBezTo>
                    <a:pt x="55" y="2182"/>
                    <a:pt x="145" y="2572"/>
                    <a:pt x="525" y="2653"/>
                  </a:cubicBezTo>
                  <a:cubicBezTo>
                    <a:pt x="906" y="2733"/>
                    <a:pt x="1246" y="2412"/>
                    <a:pt x="1346" y="2272"/>
                  </a:cubicBezTo>
                  <a:cubicBezTo>
                    <a:pt x="1346" y="2272"/>
                    <a:pt x="1606" y="2302"/>
                    <a:pt x="1676" y="2132"/>
                  </a:cubicBezTo>
                  <a:cubicBezTo>
                    <a:pt x="1746" y="1962"/>
                    <a:pt x="1846" y="1782"/>
                    <a:pt x="1746" y="1742"/>
                  </a:cubicBezTo>
                  <a:cubicBezTo>
                    <a:pt x="1646" y="1702"/>
                    <a:pt x="1606" y="1702"/>
                    <a:pt x="1606" y="1702"/>
                  </a:cubicBezTo>
                  <a:cubicBezTo>
                    <a:pt x="1606" y="1702"/>
                    <a:pt x="1886" y="1262"/>
                    <a:pt x="1906" y="1111"/>
                  </a:cubicBezTo>
                  <a:cubicBezTo>
                    <a:pt x="1926" y="961"/>
                    <a:pt x="1826" y="461"/>
                    <a:pt x="1506" y="221"/>
                  </a:cubicBezTo>
                  <a:cubicBezTo>
                    <a:pt x="1186" y="-19"/>
                    <a:pt x="646" y="-49"/>
                    <a:pt x="676" y="61"/>
                  </a:cubicBezTo>
                  <a:cubicBezTo>
                    <a:pt x="706" y="171"/>
                    <a:pt x="776" y="181"/>
                    <a:pt x="776" y="181"/>
                  </a:cubicBezTo>
                  <a:cubicBezTo>
                    <a:pt x="776" y="181"/>
                    <a:pt x="145" y="111"/>
                    <a:pt x="95" y="281"/>
                  </a:cubicBezTo>
                  <a:cubicBezTo>
                    <a:pt x="45" y="451"/>
                    <a:pt x="315" y="551"/>
                    <a:pt x="315" y="551"/>
                  </a:cubicBezTo>
                  <a:lnTo>
                    <a:pt x="285" y="641"/>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4" name="Google Shape;2244;p48"/>
            <p:cNvSpPr/>
            <p:nvPr/>
          </p:nvSpPr>
          <p:spPr>
            <a:xfrm>
              <a:off x="6707701" y="1495325"/>
              <a:ext cx="670215" cy="641485"/>
            </a:xfrm>
            <a:custGeom>
              <a:avLst/>
              <a:gdLst/>
              <a:ahLst/>
              <a:cxnLst/>
              <a:rect l="l" t="t" r="r" b="b"/>
              <a:pathLst>
                <a:path w="1819" h="1741" extrusionOk="0">
                  <a:moveTo>
                    <a:pt x="1517" y="1702"/>
                  </a:moveTo>
                  <a:cubicBezTo>
                    <a:pt x="1517" y="1702"/>
                    <a:pt x="1797" y="1262"/>
                    <a:pt x="1817" y="1111"/>
                  </a:cubicBezTo>
                  <a:cubicBezTo>
                    <a:pt x="1837" y="961"/>
                    <a:pt x="1737" y="461"/>
                    <a:pt x="1417" y="221"/>
                  </a:cubicBezTo>
                  <a:cubicBezTo>
                    <a:pt x="1097" y="-19"/>
                    <a:pt x="556" y="-49"/>
                    <a:pt x="587" y="61"/>
                  </a:cubicBezTo>
                  <a:cubicBezTo>
                    <a:pt x="617" y="171"/>
                    <a:pt x="687" y="181"/>
                    <a:pt x="687" y="181"/>
                  </a:cubicBezTo>
                  <a:cubicBezTo>
                    <a:pt x="687" y="181"/>
                    <a:pt x="56" y="111"/>
                    <a:pt x="6" y="281"/>
                  </a:cubicBezTo>
                  <a:cubicBezTo>
                    <a:pt x="-44" y="451"/>
                    <a:pt x="226" y="551"/>
                    <a:pt x="226" y="551"/>
                  </a:cubicBezTo>
                  <a:lnTo>
                    <a:pt x="196" y="641"/>
                  </a:lnTo>
                  <a:cubicBezTo>
                    <a:pt x="196" y="641"/>
                    <a:pt x="133" y="848"/>
                    <a:pt x="66" y="1100"/>
                  </a:cubicBezTo>
                  <a:lnTo>
                    <a:pt x="86" y="1101"/>
                  </a:lnTo>
                  <a:cubicBezTo>
                    <a:pt x="86" y="1101"/>
                    <a:pt x="116" y="1011"/>
                    <a:pt x="156" y="871"/>
                  </a:cubicBezTo>
                  <a:cubicBezTo>
                    <a:pt x="196" y="731"/>
                    <a:pt x="276" y="571"/>
                    <a:pt x="677" y="611"/>
                  </a:cubicBezTo>
                  <a:cubicBezTo>
                    <a:pt x="1077" y="651"/>
                    <a:pt x="1477" y="861"/>
                    <a:pt x="1497" y="1011"/>
                  </a:cubicBezTo>
                  <a:cubicBezTo>
                    <a:pt x="1517" y="1161"/>
                    <a:pt x="1347" y="1222"/>
                    <a:pt x="1407" y="1292"/>
                  </a:cubicBezTo>
                  <a:cubicBezTo>
                    <a:pt x="1467" y="1362"/>
                    <a:pt x="1547" y="1392"/>
                    <a:pt x="1497" y="1442"/>
                  </a:cubicBezTo>
                  <a:cubicBezTo>
                    <a:pt x="1447" y="1492"/>
                    <a:pt x="1347" y="1702"/>
                    <a:pt x="1407" y="1732"/>
                  </a:cubicBezTo>
                  <a:cubicBezTo>
                    <a:pt x="1467" y="1762"/>
                    <a:pt x="1567" y="1712"/>
                    <a:pt x="1567" y="1712"/>
                  </a:cubicBezTo>
                  <a:cubicBezTo>
                    <a:pt x="1567" y="1712"/>
                    <a:pt x="1568" y="1712"/>
                    <a:pt x="1570" y="1712"/>
                  </a:cubicBezTo>
                  <a:cubicBezTo>
                    <a:pt x="1533" y="1702"/>
                    <a:pt x="1517" y="1702"/>
                    <a:pt x="1517" y="17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5" name="Google Shape;2245;p48"/>
            <p:cNvSpPr/>
            <p:nvPr/>
          </p:nvSpPr>
          <p:spPr>
            <a:xfrm>
              <a:off x="6707701" y="1495325"/>
              <a:ext cx="670215" cy="641485"/>
            </a:xfrm>
            <a:custGeom>
              <a:avLst/>
              <a:gdLst/>
              <a:ahLst/>
              <a:cxnLst/>
              <a:rect l="l" t="t" r="r" b="b"/>
              <a:pathLst>
                <a:path w="1819" h="1741" extrusionOk="0">
                  <a:moveTo>
                    <a:pt x="1517" y="1702"/>
                  </a:moveTo>
                  <a:cubicBezTo>
                    <a:pt x="1517" y="1702"/>
                    <a:pt x="1797" y="1262"/>
                    <a:pt x="1817" y="1111"/>
                  </a:cubicBezTo>
                  <a:cubicBezTo>
                    <a:pt x="1837" y="961"/>
                    <a:pt x="1737" y="461"/>
                    <a:pt x="1417" y="221"/>
                  </a:cubicBezTo>
                  <a:cubicBezTo>
                    <a:pt x="1097" y="-19"/>
                    <a:pt x="556" y="-49"/>
                    <a:pt x="587" y="61"/>
                  </a:cubicBezTo>
                  <a:cubicBezTo>
                    <a:pt x="617" y="171"/>
                    <a:pt x="687" y="181"/>
                    <a:pt x="687" y="181"/>
                  </a:cubicBezTo>
                  <a:cubicBezTo>
                    <a:pt x="687" y="181"/>
                    <a:pt x="56" y="111"/>
                    <a:pt x="6" y="281"/>
                  </a:cubicBezTo>
                  <a:cubicBezTo>
                    <a:pt x="-44" y="451"/>
                    <a:pt x="226" y="551"/>
                    <a:pt x="226" y="551"/>
                  </a:cubicBezTo>
                  <a:lnTo>
                    <a:pt x="196" y="641"/>
                  </a:lnTo>
                  <a:cubicBezTo>
                    <a:pt x="196" y="641"/>
                    <a:pt x="133" y="848"/>
                    <a:pt x="66" y="1100"/>
                  </a:cubicBezTo>
                  <a:lnTo>
                    <a:pt x="86" y="1101"/>
                  </a:lnTo>
                  <a:cubicBezTo>
                    <a:pt x="86" y="1101"/>
                    <a:pt x="116" y="1011"/>
                    <a:pt x="156" y="871"/>
                  </a:cubicBezTo>
                  <a:cubicBezTo>
                    <a:pt x="196" y="731"/>
                    <a:pt x="276" y="571"/>
                    <a:pt x="677" y="611"/>
                  </a:cubicBezTo>
                  <a:cubicBezTo>
                    <a:pt x="1077" y="651"/>
                    <a:pt x="1477" y="861"/>
                    <a:pt x="1497" y="1011"/>
                  </a:cubicBezTo>
                  <a:cubicBezTo>
                    <a:pt x="1517" y="1161"/>
                    <a:pt x="1347" y="1222"/>
                    <a:pt x="1407" y="1292"/>
                  </a:cubicBezTo>
                  <a:cubicBezTo>
                    <a:pt x="1467" y="1362"/>
                    <a:pt x="1547" y="1392"/>
                    <a:pt x="1497" y="1442"/>
                  </a:cubicBezTo>
                  <a:cubicBezTo>
                    <a:pt x="1447" y="1492"/>
                    <a:pt x="1347" y="1702"/>
                    <a:pt x="1407" y="1732"/>
                  </a:cubicBezTo>
                  <a:cubicBezTo>
                    <a:pt x="1467" y="1762"/>
                    <a:pt x="1567" y="1712"/>
                    <a:pt x="1567" y="1712"/>
                  </a:cubicBezTo>
                  <a:cubicBezTo>
                    <a:pt x="1567" y="1712"/>
                    <a:pt x="1568" y="1712"/>
                    <a:pt x="1570" y="1712"/>
                  </a:cubicBezTo>
                  <a:cubicBezTo>
                    <a:pt x="1533" y="1702"/>
                    <a:pt x="1517" y="1702"/>
                    <a:pt x="1517" y="170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6" name="Google Shape;2246;p48"/>
            <p:cNvSpPr/>
            <p:nvPr/>
          </p:nvSpPr>
          <p:spPr>
            <a:xfrm>
              <a:off x="6846239" y="1989793"/>
              <a:ext cx="70374" cy="198967"/>
            </a:xfrm>
            <a:custGeom>
              <a:avLst/>
              <a:gdLst/>
              <a:ahLst/>
              <a:cxnLst/>
              <a:rect l="l" t="t" r="r" b="b"/>
              <a:pathLst>
                <a:path w="191" h="540" extrusionOk="0">
                  <a:moveTo>
                    <a:pt x="181" y="0"/>
                  </a:moveTo>
                  <a:lnTo>
                    <a:pt x="0" y="480"/>
                  </a:lnTo>
                  <a:lnTo>
                    <a:pt x="191" y="540"/>
                  </a:lnTo>
                  <a:lnTo>
                    <a:pt x="181" y="0"/>
                  </a:ln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7" name="Google Shape;2247;p48"/>
            <p:cNvSpPr/>
            <p:nvPr/>
          </p:nvSpPr>
          <p:spPr>
            <a:xfrm>
              <a:off x="6860978" y="2214550"/>
              <a:ext cx="158803" cy="42373"/>
            </a:xfrm>
            <a:custGeom>
              <a:avLst/>
              <a:gdLst/>
              <a:ahLst/>
              <a:cxnLst/>
              <a:rect l="l" t="t" r="r" b="b"/>
              <a:pathLst>
                <a:path w="431" h="115" extrusionOk="0">
                  <a:moveTo>
                    <a:pt x="0" y="80"/>
                  </a:moveTo>
                  <a:cubicBezTo>
                    <a:pt x="0" y="80"/>
                    <a:pt x="221" y="200"/>
                    <a:pt x="431" y="0"/>
                  </a:cubicBezTo>
                  <a:lnTo>
                    <a:pt x="0" y="8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8" name="Google Shape;2248;p48"/>
            <p:cNvSpPr/>
            <p:nvPr/>
          </p:nvSpPr>
          <p:spPr>
            <a:xfrm>
              <a:off x="6779918" y="1893626"/>
              <a:ext cx="117905" cy="29477"/>
            </a:xfrm>
            <a:custGeom>
              <a:avLst/>
              <a:gdLst/>
              <a:ahLst/>
              <a:cxnLst/>
              <a:rect l="l" t="t" r="r" b="b"/>
              <a:pathLst>
                <a:path w="320" h="80" extrusionOk="0">
                  <a:moveTo>
                    <a:pt x="0" y="0"/>
                  </a:moveTo>
                  <a:cubicBezTo>
                    <a:pt x="0" y="0"/>
                    <a:pt x="250" y="40"/>
                    <a:pt x="320" y="80"/>
                  </a:cubicBezTo>
                  <a:lnTo>
                    <a:pt x="0" y="0"/>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9" name="Google Shape;2249;p48"/>
            <p:cNvSpPr/>
            <p:nvPr/>
          </p:nvSpPr>
          <p:spPr>
            <a:xfrm>
              <a:off x="7030834" y="1922365"/>
              <a:ext cx="110536" cy="37951"/>
            </a:xfrm>
            <a:custGeom>
              <a:avLst/>
              <a:gdLst/>
              <a:ahLst/>
              <a:cxnLst/>
              <a:rect l="l" t="t" r="r" b="b"/>
              <a:pathLst>
                <a:path w="300" h="103" extrusionOk="0">
                  <a:moveTo>
                    <a:pt x="0" y="12"/>
                  </a:moveTo>
                  <a:cubicBezTo>
                    <a:pt x="0" y="12"/>
                    <a:pt x="180" y="-48"/>
                    <a:pt x="300" y="103"/>
                  </a:cubicBezTo>
                  <a:lnTo>
                    <a:pt x="0" y="12"/>
                  </a:lnTo>
                  <a:close/>
                </a:path>
              </a:pathLst>
            </a:custGeom>
            <a:solidFill>
              <a:schemeClr val="dk1"/>
            </a:solidFill>
            <a:ln w="12600" cap="flat" cmpd="sng">
              <a:solidFill>
                <a:schemeClr val="dk1"/>
              </a:solidFill>
              <a:prstDash val="solid"/>
              <a:bevel/>
              <a:headEnd type="none" w="sm" len="sm"/>
              <a:tailEnd type="none" w="sm" len="sm"/>
            </a:ln>
          </p:spPr>
          <p:txBody>
            <a:bodyPr spcFirstLastPara="1" wrap="square" lIns="96100" tIns="0" rIns="961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0" name="Google Shape;2250;p48"/>
            <p:cNvSpPr/>
            <p:nvPr/>
          </p:nvSpPr>
          <p:spPr>
            <a:xfrm>
              <a:off x="6802025" y="1956263"/>
              <a:ext cx="33529" cy="58953"/>
            </a:xfrm>
            <a:custGeom>
              <a:avLst/>
              <a:gdLst/>
              <a:ahLst/>
              <a:cxnLst/>
              <a:rect l="l" t="t" r="r" b="b"/>
              <a:pathLst>
                <a:path w="91" h="160" extrusionOk="0">
                  <a:moveTo>
                    <a:pt x="90" y="87"/>
                  </a:moveTo>
                  <a:cubicBezTo>
                    <a:pt x="84" y="130"/>
                    <a:pt x="59" y="163"/>
                    <a:pt x="35" y="160"/>
                  </a:cubicBezTo>
                  <a:cubicBezTo>
                    <a:pt x="10" y="157"/>
                    <a:pt x="-5" y="119"/>
                    <a:pt x="1" y="75"/>
                  </a:cubicBezTo>
                  <a:cubicBezTo>
                    <a:pt x="6" y="31"/>
                    <a:pt x="31" y="-2"/>
                    <a:pt x="56" y="1"/>
                  </a:cubicBezTo>
                  <a:cubicBezTo>
                    <a:pt x="81" y="5"/>
                    <a:pt x="96" y="43"/>
                    <a:pt x="90" y="87"/>
                  </a:cubicBezTo>
                  <a:close/>
                </a:path>
              </a:pathLst>
            </a:custGeom>
            <a:solidFill>
              <a:schemeClr val="dk1"/>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51" name="Google Shape;2251;p48"/>
            <p:cNvSpPr/>
            <p:nvPr/>
          </p:nvSpPr>
          <p:spPr>
            <a:xfrm>
              <a:off x="7016096" y="2017058"/>
              <a:ext cx="33529" cy="58953"/>
            </a:xfrm>
            <a:custGeom>
              <a:avLst/>
              <a:gdLst/>
              <a:ahLst/>
              <a:cxnLst/>
              <a:rect l="l" t="t" r="r" b="b"/>
              <a:pathLst>
                <a:path w="91" h="160" extrusionOk="0">
                  <a:moveTo>
                    <a:pt x="90" y="86"/>
                  </a:moveTo>
                  <a:cubicBezTo>
                    <a:pt x="84" y="130"/>
                    <a:pt x="59" y="163"/>
                    <a:pt x="35" y="160"/>
                  </a:cubicBezTo>
                  <a:cubicBezTo>
                    <a:pt x="10" y="157"/>
                    <a:pt x="-5" y="118"/>
                    <a:pt x="1" y="75"/>
                  </a:cubicBezTo>
                  <a:cubicBezTo>
                    <a:pt x="6" y="31"/>
                    <a:pt x="31" y="-2"/>
                    <a:pt x="56" y="1"/>
                  </a:cubicBezTo>
                  <a:cubicBezTo>
                    <a:pt x="80" y="4"/>
                    <a:pt x="96" y="43"/>
                    <a:pt x="90" y="86"/>
                  </a:cubicBezTo>
                  <a:close/>
                </a:path>
              </a:pathLst>
            </a:custGeom>
            <a:solidFill>
              <a:schemeClr val="dk1"/>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52" name="Google Shape;2252;p48"/>
            <p:cNvSpPr/>
            <p:nvPr/>
          </p:nvSpPr>
          <p:spPr>
            <a:xfrm>
              <a:off x="5772568" y="1698713"/>
              <a:ext cx="418562" cy="652538"/>
            </a:xfrm>
            <a:custGeom>
              <a:avLst/>
              <a:gdLst/>
              <a:ahLst/>
              <a:cxnLst/>
              <a:rect l="l" t="t" r="r" b="b"/>
              <a:pathLst>
                <a:path w="1136" h="1771" extrusionOk="0">
                  <a:moveTo>
                    <a:pt x="171" y="1228"/>
                  </a:moveTo>
                  <a:lnTo>
                    <a:pt x="0" y="1562"/>
                  </a:lnTo>
                  <a:cubicBezTo>
                    <a:pt x="0" y="1562"/>
                    <a:pt x="0" y="1715"/>
                    <a:pt x="257" y="1762"/>
                  </a:cubicBezTo>
                  <a:cubicBezTo>
                    <a:pt x="515" y="1810"/>
                    <a:pt x="601" y="1657"/>
                    <a:pt x="601" y="1657"/>
                  </a:cubicBezTo>
                  <a:lnTo>
                    <a:pt x="782" y="1161"/>
                  </a:lnTo>
                  <a:cubicBezTo>
                    <a:pt x="782" y="1161"/>
                    <a:pt x="926" y="1065"/>
                    <a:pt x="945" y="960"/>
                  </a:cubicBezTo>
                  <a:cubicBezTo>
                    <a:pt x="964" y="855"/>
                    <a:pt x="945" y="540"/>
                    <a:pt x="973" y="397"/>
                  </a:cubicBezTo>
                  <a:cubicBezTo>
                    <a:pt x="1002" y="254"/>
                    <a:pt x="1212" y="34"/>
                    <a:pt x="1107" y="6"/>
                  </a:cubicBezTo>
                  <a:cubicBezTo>
                    <a:pt x="1002" y="-23"/>
                    <a:pt x="887" y="53"/>
                    <a:pt x="859" y="187"/>
                  </a:cubicBezTo>
                  <a:cubicBezTo>
                    <a:pt x="830" y="321"/>
                    <a:pt x="782" y="474"/>
                    <a:pt x="782" y="474"/>
                  </a:cubicBezTo>
                  <a:cubicBezTo>
                    <a:pt x="782" y="474"/>
                    <a:pt x="687" y="359"/>
                    <a:pt x="677" y="263"/>
                  </a:cubicBezTo>
                  <a:cubicBezTo>
                    <a:pt x="668" y="168"/>
                    <a:pt x="716" y="120"/>
                    <a:pt x="649" y="101"/>
                  </a:cubicBezTo>
                  <a:cubicBezTo>
                    <a:pt x="582" y="82"/>
                    <a:pt x="143" y="407"/>
                    <a:pt x="124" y="512"/>
                  </a:cubicBezTo>
                  <a:cubicBezTo>
                    <a:pt x="105" y="617"/>
                    <a:pt x="171" y="1228"/>
                    <a:pt x="171" y="1228"/>
                  </a:cubicBez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3" name="Google Shape;2253;p48"/>
            <p:cNvSpPr/>
            <p:nvPr/>
          </p:nvSpPr>
          <p:spPr>
            <a:xfrm>
              <a:off x="5772568" y="1698713"/>
              <a:ext cx="418562" cy="652538"/>
            </a:xfrm>
            <a:custGeom>
              <a:avLst/>
              <a:gdLst/>
              <a:ahLst/>
              <a:cxnLst/>
              <a:rect l="l" t="t" r="r" b="b"/>
              <a:pathLst>
                <a:path w="1136" h="1771" extrusionOk="0">
                  <a:moveTo>
                    <a:pt x="171" y="1228"/>
                  </a:moveTo>
                  <a:lnTo>
                    <a:pt x="0" y="1562"/>
                  </a:lnTo>
                  <a:cubicBezTo>
                    <a:pt x="0" y="1562"/>
                    <a:pt x="0" y="1715"/>
                    <a:pt x="257" y="1762"/>
                  </a:cubicBezTo>
                  <a:cubicBezTo>
                    <a:pt x="515" y="1810"/>
                    <a:pt x="601" y="1657"/>
                    <a:pt x="601" y="1657"/>
                  </a:cubicBezTo>
                  <a:lnTo>
                    <a:pt x="782" y="1161"/>
                  </a:lnTo>
                  <a:cubicBezTo>
                    <a:pt x="782" y="1161"/>
                    <a:pt x="926" y="1065"/>
                    <a:pt x="945" y="960"/>
                  </a:cubicBezTo>
                  <a:cubicBezTo>
                    <a:pt x="964" y="855"/>
                    <a:pt x="945" y="540"/>
                    <a:pt x="973" y="397"/>
                  </a:cubicBezTo>
                  <a:cubicBezTo>
                    <a:pt x="1002" y="254"/>
                    <a:pt x="1212" y="34"/>
                    <a:pt x="1107" y="6"/>
                  </a:cubicBezTo>
                  <a:cubicBezTo>
                    <a:pt x="1002" y="-23"/>
                    <a:pt x="887" y="53"/>
                    <a:pt x="859" y="187"/>
                  </a:cubicBezTo>
                  <a:cubicBezTo>
                    <a:pt x="830" y="321"/>
                    <a:pt x="782" y="474"/>
                    <a:pt x="782" y="474"/>
                  </a:cubicBezTo>
                  <a:cubicBezTo>
                    <a:pt x="782" y="474"/>
                    <a:pt x="687" y="359"/>
                    <a:pt x="677" y="263"/>
                  </a:cubicBezTo>
                  <a:cubicBezTo>
                    <a:pt x="668" y="168"/>
                    <a:pt x="716" y="120"/>
                    <a:pt x="649" y="101"/>
                  </a:cubicBezTo>
                  <a:cubicBezTo>
                    <a:pt x="582" y="82"/>
                    <a:pt x="143" y="407"/>
                    <a:pt x="124" y="512"/>
                  </a:cubicBezTo>
                  <a:cubicBezTo>
                    <a:pt x="105" y="617"/>
                    <a:pt x="171" y="1228"/>
                    <a:pt x="171" y="1228"/>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4" name="Google Shape;2254;p48"/>
            <p:cNvSpPr/>
            <p:nvPr/>
          </p:nvSpPr>
          <p:spPr>
            <a:xfrm>
              <a:off x="6067330" y="1580807"/>
              <a:ext cx="0" cy="304346"/>
            </a:xfrm>
            <a:custGeom>
              <a:avLst/>
              <a:gdLst/>
              <a:ahLst/>
              <a:cxnLst/>
              <a:rect l="l" t="t" r="r" b="b"/>
              <a:pathLst>
                <a:path w="120000" h="826" extrusionOk="0">
                  <a:moveTo>
                    <a:pt x="0" y="0"/>
                  </a:moveTo>
                  <a:lnTo>
                    <a:pt x="0" y="826"/>
                  </a:lnTo>
                  <a:lnTo>
                    <a:pt x="0" y="0"/>
                  </a:lnTo>
                  <a:close/>
                </a:path>
              </a:pathLst>
            </a:custGeom>
            <a:solidFill>
              <a:schemeClr val="lt1"/>
            </a:solidFill>
            <a:ln w="18700" cap="flat" cmpd="sng">
              <a:solidFill>
                <a:schemeClr val="dk1"/>
              </a:solidFill>
              <a:prstDash val="solid"/>
              <a:bevel/>
              <a:headEnd type="none" w="sm" len="sm"/>
              <a:tailEnd type="none" w="sm" len="sm"/>
            </a:ln>
          </p:spPr>
          <p:txBody>
            <a:bodyPr spcFirstLastPara="1" wrap="square" lIns="99350" tIns="54350" rIns="99350" bIns="54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5" name="Google Shape;2255;p48"/>
            <p:cNvSpPr/>
            <p:nvPr/>
          </p:nvSpPr>
          <p:spPr>
            <a:xfrm>
              <a:off x="5867260" y="1745506"/>
              <a:ext cx="158066" cy="158068"/>
            </a:xfrm>
            <a:custGeom>
              <a:avLst/>
              <a:gdLst/>
              <a:ahLst/>
              <a:cxnLst/>
              <a:rect l="l" t="t" r="r" b="b"/>
              <a:pathLst>
                <a:path w="429" h="429" extrusionOk="0">
                  <a:moveTo>
                    <a:pt x="15" y="181"/>
                  </a:moveTo>
                  <a:cubicBezTo>
                    <a:pt x="15" y="181"/>
                    <a:pt x="-22" y="160"/>
                    <a:pt x="20" y="129"/>
                  </a:cubicBezTo>
                  <a:cubicBezTo>
                    <a:pt x="62" y="97"/>
                    <a:pt x="210" y="28"/>
                    <a:pt x="258" y="2"/>
                  </a:cubicBezTo>
                  <a:cubicBezTo>
                    <a:pt x="305" y="-24"/>
                    <a:pt x="379" y="229"/>
                    <a:pt x="405" y="319"/>
                  </a:cubicBezTo>
                  <a:cubicBezTo>
                    <a:pt x="432" y="408"/>
                    <a:pt x="442" y="429"/>
                    <a:pt x="405" y="429"/>
                  </a:cubicBezTo>
                  <a:cubicBezTo>
                    <a:pt x="368" y="429"/>
                    <a:pt x="337" y="429"/>
                    <a:pt x="289" y="334"/>
                  </a:cubicBezTo>
                  <a:cubicBezTo>
                    <a:pt x="242" y="239"/>
                    <a:pt x="215" y="208"/>
                    <a:pt x="215" y="208"/>
                  </a:cubicBezTo>
                  <a:lnTo>
                    <a:pt x="126" y="224"/>
                  </a:lnTo>
                  <a:lnTo>
                    <a:pt x="15" y="181"/>
                  </a:ln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6" name="Google Shape;2256;p48"/>
            <p:cNvSpPr/>
            <p:nvPr/>
          </p:nvSpPr>
          <p:spPr>
            <a:xfrm>
              <a:off x="5824519" y="1778667"/>
              <a:ext cx="158066" cy="158068"/>
            </a:xfrm>
            <a:custGeom>
              <a:avLst/>
              <a:gdLst/>
              <a:ahLst/>
              <a:cxnLst/>
              <a:rect l="l" t="t" r="r" b="b"/>
              <a:pathLst>
                <a:path w="429" h="429" extrusionOk="0">
                  <a:moveTo>
                    <a:pt x="15" y="181"/>
                  </a:moveTo>
                  <a:cubicBezTo>
                    <a:pt x="15" y="181"/>
                    <a:pt x="-22" y="160"/>
                    <a:pt x="20" y="128"/>
                  </a:cubicBezTo>
                  <a:cubicBezTo>
                    <a:pt x="62" y="97"/>
                    <a:pt x="210" y="28"/>
                    <a:pt x="257" y="2"/>
                  </a:cubicBezTo>
                  <a:cubicBezTo>
                    <a:pt x="305" y="-25"/>
                    <a:pt x="379" y="229"/>
                    <a:pt x="405" y="318"/>
                  </a:cubicBezTo>
                  <a:cubicBezTo>
                    <a:pt x="432" y="408"/>
                    <a:pt x="442" y="429"/>
                    <a:pt x="405" y="429"/>
                  </a:cubicBezTo>
                  <a:cubicBezTo>
                    <a:pt x="368" y="429"/>
                    <a:pt x="337" y="429"/>
                    <a:pt x="289" y="334"/>
                  </a:cubicBezTo>
                  <a:cubicBezTo>
                    <a:pt x="242" y="239"/>
                    <a:pt x="215" y="207"/>
                    <a:pt x="215" y="207"/>
                  </a:cubicBezTo>
                  <a:lnTo>
                    <a:pt x="125" y="223"/>
                  </a:lnTo>
                  <a:lnTo>
                    <a:pt x="15" y="181"/>
                  </a:ln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7" name="Google Shape;2257;p48"/>
            <p:cNvSpPr/>
            <p:nvPr/>
          </p:nvSpPr>
          <p:spPr>
            <a:xfrm>
              <a:off x="5796885" y="1826935"/>
              <a:ext cx="132274" cy="159174"/>
            </a:xfrm>
            <a:custGeom>
              <a:avLst/>
              <a:gdLst/>
              <a:ahLst/>
              <a:cxnLst/>
              <a:rect l="l" t="t" r="r" b="b"/>
              <a:pathLst>
                <a:path w="359" h="432" extrusionOk="0">
                  <a:moveTo>
                    <a:pt x="115" y="221"/>
                  </a:moveTo>
                  <a:lnTo>
                    <a:pt x="220" y="316"/>
                  </a:lnTo>
                  <a:cubicBezTo>
                    <a:pt x="220" y="316"/>
                    <a:pt x="258" y="421"/>
                    <a:pt x="315" y="431"/>
                  </a:cubicBezTo>
                  <a:cubicBezTo>
                    <a:pt x="373" y="441"/>
                    <a:pt x="373" y="383"/>
                    <a:pt x="315" y="278"/>
                  </a:cubicBezTo>
                  <a:cubicBezTo>
                    <a:pt x="258" y="173"/>
                    <a:pt x="230" y="11"/>
                    <a:pt x="191" y="1"/>
                  </a:cubicBezTo>
                  <a:cubicBezTo>
                    <a:pt x="153" y="-8"/>
                    <a:pt x="0" y="126"/>
                    <a:pt x="0" y="126"/>
                  </a:cubicBezTo>
                  <a:lnTo>
                    <a:pt x="77" y="374"/>
                  </a:lnTo>
                  <a:lnTo>
                    <a:pt x="115" y="221"/>
                  </a:ln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8" name="Google Shape;2258;p48"/>
            <p:cNvSpPr/>
            <p:nvPr/>
          </p:nvSpPr>
          <p:spPr>
            <a:xfrm>
              <a:off x="5978533" y="1710503"/>
              <a:ext cx="90639" cy="67059"/>
            </a:xfrm>
            <a:custGeom>
              <a:avLst/>
              <a:gdLst/>
              <a:ahLst/>
              <a:cxnLst/>
              <a:rect l="l" t="t" r="r" b="b"/>
              <a:pathLst>
                <a:path w="246" h="182" extrusionOk="0">
                  <a:moveTo>
                    <a:pt x="107" y="6"/>
                  </a:moveTo>
                  <a:cubicBezTo>
                    <a:pt x="107" y="6"/>
                    <a:pt x="10" y="6"/>
                    <a:pt x="1" y="89"/>
                  </a:cubicBezTo>
                  <a:cubicBezTo>
                    <a:pt x="-8" y="172"/>
                    <a:pt x="52" y="195"/>
                    <a:pt x="139" y="176"/>
                  </a:cubicBezTo>
                  <a:cubicBezTo>
                    <a:pt x="226" y="158"/>
                    <a:pt x="268" y="75"/>
                    <a:pt x="235" y="29"/>
                  </a:cubicBezTo>
                  <a:cubicBezTo>
                    <a:pt x="203" y="-17"/>
                    <a:pt x="107" y="6"/>
                    <a:pt x="107" y="6"/>
                  </a:cubicBezTo>
                  <a:close/>
                </a:path>
              </a:pathLst>
            </a:custGeom>
            <a:solidFill>
              <a:srgbClr val="FFFFFF"/>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9" name="Google Shape;2259;p48"/>
            <p:cNvSpPr/>
            <p:nvPr/>
          </p:nvSpPr>
          <p:spPr>
            <a:xfrm>
              <a:off x="5978533" y="1710503"/>
              <a:ext cx="90639" cy="67059"/>
            </a:xfrm>
            <a:custGeom>
              <a:avLst/>
              <a:gdLst/>
              <a:ahLst/>
              <a:cxnLst/>
              <a:rect l="l" t="t" r="r" b="b"/>
              <a:pathLst>
                <a:path w="246" h="182" extrusionOk="0">
                  <a:moveTo>
                    <a:pt x="107" y="6"/>
                  </a:moveTo>
                  <a:cubicBezTo>
                    <a:pt x="107" y="6"/>
                    <a:pt x="10" y="6"/>
                    <a:pt x="1" y="89"/>
                  </a:cubicBezTo>
                  <a:cubicBezTo>
                    <a:pt x="-8" y="172"/>
                    <a:pt x="52" y="195"/>
                    <a:pt x="139" y="176"/>
                  </a:cubicBezTo>
                  <a:cubicBezTo>
                    <a:pt x="226" y="158"/>
                    <a:pt x="268" y="75"/>
                    <a:pt x="235" y="29"/>
                  </a:cubicBezTo>
                  <a:cubicBezTo>
                    <a:pt x="203" y="-17"/>
                    <a:pt x="107" y="6"/>
                    <a:pt x="107" y="6"/>
                  </a:cubicBez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17625" rIns="92875"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0" name="Google Shape;2260;p48"/>
            <p:cNvSpPr/>
            <p:nvPr/>
          </p:nvSpPr>
          <p:spPr>
            <a:xfrm>
              <a:off x="5772568" y="2198338"/>
              <a:ext cx="253864" cy="152910"/>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1" name="Google Shape;2261;p48"/>
            <p:cNvSpPr/>
            <p:nvPr/>
          </p:nvSpPr>
          <p:spPr>
            <a:xfrm>
              <a:off x="5772568" y="2198338"/>
              <a:ext cx="253864" cy="152910"/>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2" name="Google Shape;2262;p48"/>
            <p:cNvSpPr/>
            <p:nvPr/>
          </p:nvSpPr>
          <p:spPr>
            <a:xfrm>
              <a:off x="7327071" y="3745483"/>
              <a:ext cx="451354" cy="585847"/>
            </a:xfrm>
            <a:custGeom>
              <a:avLst/>
              <a:gdLst/>
              <a:ahLst/>
              <a:cxnLst/>
              <a:rect l="l" t="t" r="r" b="b"/>
              <a:pathLst>
                <a:path w="1225" h="1590" extrusionOk="0">
                  <a:moveTo>
                    <a:pt x="510" y="275"/>
                  </a:moveTo>
                  <a:cubicBezTo>
                    <a:pt x="510" y="275"/>
                    <a:pt x="203" y="283"/>
                    <a:pt x="106" y="396"/>
                  </a:cubicBezTo>
                  <a:cubicBezTo>
                    <a:pt x="9" y="510"/>
                    <a:pt x="0" y="1067"/>
                    <a:pt x="0" y="1156"/>
                  </a:cubicBezTo>
                  <a:cubicBezTo>
                    <a:pt x="0" y="1245"/>
                    <a:pt x="178" y="1512"/>
                    <a:pt x="502" y="1577"/>
                  </a:cubicBezTo>
                  <a:cubicBezTo>
                    <a:pt x="825" y="1641"/>
                    <a:pt x="1100" y="1447"/>
                    <a:pt x="1108" y="1245"/>
                  </a:cubicBezTo>
                  <a:cubicBezTo>
                    <a:pt x="1116" y="1043"/>
                    <a:pt x="1253" y="493"/>
                    <a:pt x="1221" y="283"/>
                  </a:cubicBezTo>
                  <a:cubicBezTo>
                    <a:pt x="1189" y="73"/>
                    <a:pt x="1051" y="0"/>
                    <a:pt x="1051" y="0"/>
                  </a:cubicBezTo>
                  <a:lnTo>
                    <a:pt x="510" y="275"/>
                  </a:lnTo>
                  <a:close/>
                </a:path>
              </a:pathLst>
            </a:custGeom>
            <a:solidFill>
              <a:schemeClr val="dk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3" name="Google Shape;2263;p48"/>
            <p:cNvSpPr/>
            <p:nvPr/>
          </p:nvSpPr>
          <p:spPr>
            <a:xfrm>
              <a:off x="7360968" y="4063829"/>
              <a:ext cx="280392" cy="273764"/>
            </a:xfrm>
            <a:custGeom>
              <a:avLst/>
              <a:gdLst/>
              <a:ahLst/>
              <a:cxnLst/>
              <a:rect l="l" t="t" r="r" b="b"/>
              <a:pathLst>
                <a:path w="761" h="743" extrusionOk="0">
                  <a:moveTo>
                    <a:pt x="761" y="372"/>
                  </a:moveTo>
                  <a:cubicBezTo>
                    <a:pt x="761" y="577"/>
                    <a:pt x="590" y="743"/>
                    <a:pt x="380" y="743"/>
                  </a:cubicBezTo>
                  <a:cubicBezTo>
                    <a:pt x="170" y="743"/>
                    <a:pt x="0" y="577"/>
                    <a:pt x="0" y="372"/>
                  </a:cubicBezTo>
                  <a:cubicBezTo>
                    <a:pt x="0" y="167"/>
                    <a:pt x="170" y="0"/>
                    <a:pt x="380" y="0"/>
                  </a:cubicBezTo>
                  <a:cubicBezTo>
                    <a:pt x="590" y="0"/>
                    <a:pt x="761" y="167"/>
                    <a:pt x="761" y="37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4" name="Google Shape;2264;p48"/>
            <p:cNvSpPr/>
            <p:nvPr/>
          </p:nvSpPr>
          <p:spPr>
            <a:xfrm>
              <a:off x="7360968" y="4063829"/>
              <a:ext cx="280392" cy="273764"/>
            </a:xfrm>
            <a:custGeom>
              <a:avLst/>
              <a:gdLst/>
              <a:ahLst/>
              <a:cxnLst/>
              <a:rect l="l" t="t" r="r" b="b"/>
              <a:pathLst>
                <a:path w="761" h="743" extrusionOk="0">
                  <a:moveTo>
                    <a:pt x="761" y="372"/>
                  </a:moveTo>
                  <a:cubicBezTo>
                    <a:pt x="761" y="577"/>
                    <a:pt x="590" y="743"/>
                    <a:pt x="380" y="743"/>
                  </a:cubicBezTo>
                  <a:cubicBezTo>
                    <a:pt x="170" y="743"/>
                    <a:pt x="0" y="577"/>
                    <a:pt x="0" y="372"/>
                  </a:cubicBezTo>
                  <a:cubicBezTo>
                    <a:pt x="0" y="167"/>
                    <a:pt x="170" y="0"/>
                    <a:pt x="380" y="0"/>
                  </a:cubicBezTo>
                  <a:cubicBezTo>
                    <a:pt x="590" y="0"/>
                    <a:pt x="761" y="167"/>
                    <a:pt x="761" y="372"/>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5" name="Google Shape;2265;p48"/>
            <p:cNvSpPr/>
            <p:nvPr/>
          </p:nvSpPr>
          <p:spPr>
            <a:xfrm>
              <a:off x="7092366" y="4143047"/>
              <a:ext cx="455776" cy="508103"/>
            </a:xfrm>
            <a:custGeom>
              <a:avLst/>
              <a:gdLst/>
              <a:ahLst/>
              <a:cxnLst/>
              <a:rect l="l" t="t" r="r" b="b"/>
              <a:pathLst>
                <a:path w="1237" h="1379" extrusionOk="0">
                  <a:moveTo>
                    <a:pt x="1219" y="498"/>
                  </a:moveTo>
                  <a:cubicBezTo>
                    <a:pt x="1219" y="498"/>
                    <a:pt x="1260" y="320"/>
                    <a:pt x="1219" y="215"/>
                  </a:cubicBezTo>
                  <a:cubicBezTo>
                    <a:pt x="1179" y="110"/>
                    <a:pt x="912" y="-28"/>
                    <a:pt x="831" y="4"/>
                  </a:cubicBezTo>
                  <a:cubicBezTo>
                    <a:pt x="751" y="37"/>
                    <a:pt x="791" y="93"/>
                    <a:pt x="718" y="126"/>
                  </a:cubicBezTo>
                  <a:cubicBezTo>
                    <a:pt x="646" y="158"/>
                    <a:pt x="371" y="198"/>
                    <a:pt x="314" y="271"/>
                  </a:cubicBezTo>
                  <a:cubicBezTo>
                    <a:pt x="257" y="344"/>
                    <a:pt x="217" y="481"/>
                    <a:pt x="128" y="643"/>
                  </a:cubicBezTo>
                  <a:cubicBezTo>
                    <a:pt x="39" y="805"/>
                    <a:pt x="-66" y="878"/>
                    <a:pt x="55" y="886"/>
                  </a:cubicBezTo>
                  <a:cubicBezTo>
                    <a:pt x="177" y="894"/>
                    <a:pt x="266" y="813"/>
                    <a:pt x="306" y="732"/>
                  </a:cubicBezTo>
                  <a:cubicBezTo>
                    <a:pt x="346" y="651"/>
                    <a:pt x="427" y="611"/>
                    <a:pt x="427" y="611"/>
                  </a:cubicBezTo>
                  <a:cubicBezTo>
                    <a:pt x="427" y="611"/>
                    <a:pt x="209" y="1104"/>
                    <a:pt x="241" y="1152"/>
                  </a:cubicBezTo>
                  <a:cubicBezTo>
                    <a:pt x="274" y="1201"/>
                    <a:pt x="306" y="1209"/>
                    <a:pt x="306" y="1209"/>
                  </a:cubicBezTo>
                  <a:cubicBezTo>
                    <a:pt x="306" y="1209"/>
                    <a:pt x="282" y="1306"/>
                    <a:pt x="338" y="1330"/>
                  </a:cubicBezTo>
                  <a:cubicBezTo>
                    <a:pt x="395" y="1354"/>
                    <a:pt x="443" y="1322"/>
                    <a:pt x="443" y="1322"/>
                  </a:cubicBezTo>
                  <a:cubicBezTo>
                    <a:pt x="443" y="1322"/>
                    <a:pt x="516" y="1379"/>
                    <a:pt x="557" y="1379"/>
                  </a:cubicBezTo>
                  <a:cubicBezTo>
                    <a:pt x="597" y="1379"/>
                    <a:pt x="629" y="1354"/>
                    <a:pt x="629" y="1354"/>
                  </a:cubicBezTo>
                  <a:cubicBezTo>
                    <a:pt x="629" y="1354"/>
                    <a:pt x="767" y="1371"/>
                    <a:pt x="807" y="1306"/>
                  </a:cubicBezTo>
                  <a:cubicBezTo>
                    <a:pt x="848" y="1241"/>
                    <a:pt x="1025" y="1031"/>
                    <a:pt x="1114" y="861"/>
                  </a:cubicBezTo>
                  <a:cubicBezTo>
                    <a:pt x="1203" y="692"/>
                    <a:pt x="1219" y="498"/>
                    <a:pt x="1219" y="498"/>
                  </a:cubicBez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6" name="Google Shape;2266;p48"/>
            <p:cNvSpPr/>
            <p:nvPr/>
          </p:nvSpPr>
          <p:spPr>
            <a:xfrm>
              <a:off x="7092366" y="4143047"/>
              <a:ext cx="455776" cy="508103"/>
            </a:xfrm>
            <a:custGeom>
              <a:avLst/>
              <a:gdLst/>
              <a:ahLst/>
              <a:cxnLst/>
              <a:rect l="l" t="t" r="r" b="b"/>
              <a:pathLst>
                <a:path w="1237" h="1379" extrusionOk="0">
                  <a:moveTo>
                    <a:pt x="1219" y="498"/>
                  </a:moveTo>
                  <a:cubicBezTo>
                    <a:pt x="1219" y="498"/>
                    <a:pt x="1260" y="320"/>
                    <a:pt x="1219" y="215"/>
                  </a:cubicBezTo>
                  <a:cubicBezTo>
                    <a:pt x="1179" y="110"/>
                    <a:pt x="912" y="-28"/>
                    <a:pt x="831" y="4"/>
                  </a:cubicBezTo>
                  <a:cubicBezTo>
                    <a:pt x="751" y="37"/>
                    <a:pt x="791" y="93"/>
                    <a:pt x="718" y="126"/>
                  </a:cubicBezTo>
                  <a:cubicBezTo>
                    <a:pt x="646" y="158"/>
                    <a:pt x="371" y="198"/>
                    <a:pt x="314" y="271"/>
                  </a:cubicBezTo>
                  <a:cubicBezTo>
                    <a:pt x="257" y="344"/>
                    <a:pt x="217" y="481"/>
                    <a:pt x="128" y="643"/>
                  </a:cubicBezTo>
                  <a:cubicBezTo>
                    <a:pt x="39" y="805"/>
                    <a:pt x="-66" y="878"/>
                    <a:pt x="55" y="886"/>
                  </a:cubicBezTo>
                  <a:cubicBezTo>
                    <a:pt x="177" y="894"/>
                    <a:pt x="266" y="813"/>
                    <a:pt x="306" y="732"/>
                  </a:cubicBezTo>
                  <a:cubicBezTo>
                    <a:pt x="346" y="651"/>
                    <a:pt x="427" y="611"/>
                    <a:pt x="427" y="611"/>
                  </a:cubicBezTo>
                  <a:cubicBezTo>
                    <a:pt x="427" y="611"/>
                    <a:pt x="209" y="1104"/>
                    <a:pt x="241" y="1152"/>
                  </a:cubicBezTo>
                  <a:cubicBezTo>
                    <a:pt x="274" y="1201"/>
                    <a:pt x="306" y="1209"/>
                    <a:pt x="306" y="1209"/>
                  </a:cubicBezTo>
                  <a:cubicBezTo>
                    <a:pt x="306" y="1209"/>
                    <a:pt x="282" y="1306"/>
                    <a:pt x="338" y="1330"/>
                  </a:cubicBezTo>
                  <a:cubicBezTo>
                    <a:pt x="395" y="1354"/>
                    <a:pt x="443" y="1322"/>
                    <a:pt x="443" y="1322"/>
                  </a:cubicBezTo>
                  <a:cubicBezTo>
                    <a:pt x="443" y="1322"/>
                    <a:pt x="516" y="1379"/>
                    <a:pt x="557" y="1379"/>
                  </a:cubicBezTo>
                  <a:cubicBezTo>
                    <a:pt x="597" y="1379"/>
                    <a:pt x="629" y="1354"/>
                    <a:pt x="629" y="1354"/>
                  </a:cubicBezTo>
                  <a:cubicBezTo>
                    <a:pt x="629" y="1354"/>
                    <a:pt x="767" y="1371"/>
                    <a:pt x="807" y="1306"/>
                  </a:cubicBezTo>
                  <a:cubicBezTo>
                    <a:pt x="848" y="1241"/>
                    <a:pt x="1025" y="1031"/>
                    <a:pt x="1114" y="861"/>
                  </a:cubicBezTo>
                  <a:cubicBezTo>
                    <a:pt x="1203" y="692"/>
                    <a:pt x="1219" y="498"/>
                    <a:pt x="1219" y="498"/>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7" name="Google Shape;2267;p48"/>
            <p:cNvSpPr/>
            <p:nvPr/>
          </p:nvSpPr>
          <p:spPr>
            <a:xfrm>
              <a:off x="7205113" y="4398018"/>
              <a:ext cx="128221" cy="190493"/>
            </a:xfrm>
            <a:custGeom>
              <a:avLst/>
              <a:gdLst/>
              <a:ahLst/>
              <a:cxnLst/>
              <a:rect l="l" t="t" r="r" b="b"/>
              <a:pathLst>
                <a:path w="348" h="517" extrusionOk="0">
                  <a:moveTo>
                    <a:pt x="0" y="517"/>
                  </a:moveTo>
                  <a:lnTo>
                    <a:pt x="348" y="0"/>
                  </a:lnTo>
                  <a:lnTo>
                    <a:pt x="0" y="517"/>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8" name="Google Shape;2268;p48"/>
            <p:cNvSpPr/>
            <p:nvPr/>
          </p:nvSpPr>
          <p:spPr>
            <a:xfrm>
              <a:off x="7255591" y="4445549"/>
              <a:ext cx="142960" cy="184597"/>
            </a:xfrm>
            <a:custGeom>
              <a:avLst/>
              <a:gdLst/>
              <a:ahLst/>
              <a:cxnLst/>
              <a:rect l="l" t="t" r="r" b="b"/>
              <a:pathLst>
                <a:path w="388" h="501" extrusionOk="0">
                  <a:moveTo>
                    <a:pt x="0" y="501"/>
                  </a:moveTo>
                  <a:lnTo>
                    <a:pt x="388" y="0"/>
                  </a:lnTo>
                  <a:lnTo>
                    <a:pt x="0" y="501"/>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9" name="Google Shape;2269;p48"/>
            <p:cNvSpPr/>
            <p:nvPr/>
          </p:nvSpPr>
          <p:spPr>
            <a:xfrm>
              <a:off x="7324123" y="4514081"/>
              <a:ext cx="113483" cy="127855"/>
            </a:xfrm>
            <a:custGeom>
              <a:avLst/>
              <a:gdLst/>
              <a:ahLst/>
              <a:cxnLst/>
              <a:rect l="l" t="t" r="r" b="b"/>
              <a:pathLst>
                <a:path w="308" h="347" extrusionOk="0">
                  <a:moveTo>
                    <a:pt x="0" y="347"/>
                  </a:moveTo>
                  <a:lnTo>
                    <a:pt x="308" y="0"/>
                  </a:lnTo>
                  <a:lnTo>
                    <a:pt x="0" y="347"/>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0" name="Google Shape;2270;p48"/>
            <p:cNvSpPr/>
            <p:nvPr/>
          </p:nvSpPr>
          <p:spPr>
            <a:xfrm>
              <a:off x="7249695" y="4287850"/>
              <a:ext cx="23949" cy="80324"/>
            </a:xfrm>
            <a:custGeom>
              <a:avLst/>
              <a:gdLst/>
              <a:ahLst/>
              <a:cxnLst/>
              <a:rect l="l" t="t" r="r" b="b"/>
              <a:pathLst>
                <a:path w="65" h="218" extrusionOk="0">
                  <a:moveTo>
                    <a:pt x="0" y="218"/>
                  </a:moveTo>
                  <a:lnTo>
                    <a:pt x="65" y="0"/>
                  </a:lnTo>
                  <a:lnTo>
                    <a:pt x="0" y="218"/>
                  </a:lnTo>
                  <a:close/>
                </a:path>
              </a:pathLst>
            </a:custGeom>
            <a:noFill/>
            <a:ln w="9525" cap="flat" cmpd="sng">
              <a:solidFill>
                <a:schemeClr val="dk1"/>
              </a:solidFill>
              <a:prstDash val="solid"/>
              <a:bevel/>
              <a:headEnd type="none" w="sm" len="sm"/>
              <a:tailEnd type="none" w="sm" len="sm"/>
            </a:ln>
          </p:spPr>
          <p:txBody>
            <a:bodyPr spcFirstLastPara="1" wrap="square" lIns="92875" tIns="30600" rIns="92875"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271" name="Google Shape;2271;p48"/>
            <p:cNvGrpSpPr/>
            <p:nvPr/>
          </p:nvGrpSpPr>
          <p:grpSpPr>
            <a:xfrm>
              <a:off x="4490331" y="976478"/>
              <a:ext cx="4421503" cy="3169659"/>
              <a:chOff x="-10713332" y="1293252"/>
              <a:chExt cx="5158077" cy="3697689"/>
            </a:xfrm>
          </p:grpSpPr>
          <p:sp>
            <p:nvSpPr>
              <p:cNvPr id="2272" name="Google Shape;2272;p48"/>
              <p:cNvSpPr/>
              <p:nvPr/>
            </p:nvSpPr>
            <p:spPr>
              <a:xfrm>
                <a:off x="-9258883" y="2716450"/>
                <a:ext cx="46252" cy="239075"/>
              </a:xfrm>
              <a:custGeom>
                <a:avLst/>
                <a:gdLst/>
                <a:ahLst/>
                <a:cxnLst/>
                <a:rect l="l" t="t" r="r" b="b"/>
                <a:pathLst>
                  <a:path w="148" h="765" extrusionOk="0">
                    <a:moveTo>
                      <a:pt x="2" y="23"/>
                    </a:moveTo>
                    <a:cubicBezTo>
                      <a:pt x="4" y="26"/>
                      <a:pt x="249" y="333"/>
                      <a:pt x="0" y="746"/>
                    </a:cubicBezTo>
                    <a:lnTo>
                      <a:pt x="31" y="765"/>
                    </a:lnTo>
                    <a:cubicBezTo>
                      <a:pt x="293" y="330"/>
                      <a:pt x="33"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3" name="Google Shape;2273;p48"/>
              <p:cNvSpPr/>
              <p:nvPr/>
            </p:nvSpPr>
            <p:spPr>
              <a:xfrm>
                <a:off x="-9430141" y="2838956"/>
                <a:ext cx="47502" cy="11251"/>
              </a:xfrm>
              <a:custGeom>
                <a:avLst/>
                <a:gdLst/>
                <a:ahLst/>
                <a:cxnLst/>
                <a:rect l="l" t="t" r="r" b="b"/>
                <a:pathLst>
                  <a:path w="152" h="36" extrusionOk="0">
                    <a:moveTo>
                      <a:pt x="0" y="36"/>
                    </a:moveTo>
                    <a:lnTo>
                      <a:pt x="152" y="36"/>
                    </a:lnTo>
                    <a:lnTo>
                      <a:pt x="152" y="0"/>
                    </a:lnTo>
                    <a:lnTo>
                      <a:pt x="0" y="0"/>
                    </a:lnTo>
                    <a:lnTo>
                      <a:pt x="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4" name="Google Shape;2274;p48"/>
              <p:cNvSpPr/>
              <p:nvPr/>
            </p:nvSpPr>
            <p:spPr>
              <a:xfrm>
                <a:off x="-9349825" y="2790516"/>
                <a:ext cx="76566" cy="179072"/>
              </a:xfrm>
              <a:custGeom>
                <a:avLst/>
                <a:gdLst/>
                <a:ahLst/>
                <a:cxnLst/>
                <a:rect l="l" t="t" r="r" b="b"/>
                <a:pathLst>
                  <a:path w="245" h="573" extrusionOk="0">
                    <a:moveTo>
                      <a:pt x="200" y="164"/>
                    </a:moveTo>
                    <a:cubicBezTo>
                      <a:pt x="192" y="176"/>
                      <a:pt x="180" y="189"/>
                      <a:pt x="163" y="195"/>
                    </a:cubicBezTo>
                    <a:cubicBezTo>
                      <a:pt x="147" y="201"/>
                      <a:pt x="130" y="199"/>
                      <a:pt x="110" y="188"/>
                    </a:cubicBezTo>
                    <a:cubicBezTo>
                      <a:pt x="102" y="183"/>
                      <a:pt x="80" y="171"/>
                      <a:pt x="91" y="132"/>
                    </a:cubicBezTo>
                    <a:cubicBezTo>
                      <a:pt x="106" y="84"/>
                      <a:pt x="159" y="38"/>
                      <a:pt x="181" y="38"/>
                    </a:cubicBezTo>
                    <a:cubicBezTo>
                      <a:pt x="182" y="38"/>
                      <a:pt x="182" y="38"/>
                      <a:pt x="183" y="38"/>
                    </a:cubicBezTo>
                    <a:cubicBezTo>
                      <a:pt x="184" y="38"/>
                      <a:pt x="187" y="40"/>
                      <a:pt x="189" y="44"/>
                    </a:cubicBezTo>
                    <a:cubicBezTo>
                      <a:pt x="200" y="63"/>
                      <a:pt x="205" y="106"/>
                      <a:pt x="200" y="164"/>
                    </a:cubicBezTo>
                    <a:moveTo>
                      <a:pt x="220" y="25"/>
                    </a:moveTo>
                    <a:cubicBezTo>
                      <a:pt x="209" y="7"/>
                      <a:pt x="195" y="2"/>
                      <a:pt x="186" y="1"/>
                    </a:cubicBezTo>
                    <a:cubicBezTo>
                      <a:pt x="138" y="-2"/>
                      <a:pt x="73" y="66"/>
                      <a:pt x="56" y="122"/>
                    </a:cubicBezTo>
                    <a:cubicBezTo>
                      <a:pt x="43" y="164"/>
                      <a:pt x="56" y="200"/>
                      <a:pt x="92" y="220"/>
                    </a:cubicBezTo>
                    <a:cubicBezTo>
                      <a:pt x="122" y="236"/>
                      <a:pt x="150" y="239"/>
                      <a:pt x="176" y="230"/>
                    </a:cubicBezTo>
                    <a:cubicBezTo>
                      <a:pt x="182" y="228"/>
                      <a:pt x="187" y="225"/>
                      <a:pt x="192" y="222"/>
                    </a:cubicBezTo>
                    <a:cubicBezTo>
                      <a:pt x="182" y="277"/>
                      <a:pt x="165" y="340"/>
                      <a:pt x="137" y="407"/>
                    </a:cubicBezTo>
                    <a:cubicBezTo>
                      <a:pt x="83" y="534"/>
                      <a:pt x="55" y="537"/>
                      <a:pt x="54" y="537"/>
                    </a:cubicBezTo>
                    <a:cubicBezTo>
                      <a:pt x="51" y="535"/>
                      <a:pt x="36" y="515"/>
                      <a:pt x="36" y="440"/>
                    </a:cubicBezTo>
                    <a:lnTo>
                      <a:pt x="0" y="440"/>
                    </a:lnTo>
                    <a:cubicBezTo>
                      <a:pt x="0" y="522"/>
                      <a:pt x="16" y="566"/>
                      <a:pt x="47" y="572"/>
                    </a:cubicBezTo>
                    <a:cubicBezTo>
                      <a:pt x="50" y="573"/>
                      <a:pt x="52" y="573"/>
                      <a:pt x="55" y="573"/>
                    </a:cubicBezTo>
                    <a:cubicBezTo>
                      <a:pt x="79" y="573"/>
                      <a:pt x="116" y="551"/>
                      <a:pt x="170" y="421"/>
                    </a:cubicBezTo>
                    <a:cubicBezTo>
                      <a:pt x="208" y="333"/>
                      <a:pt x="228" y="247"/>
                      <a:pt x="236" y="176"/>
                    </a:cubicBezTo>
                    <a:cubicBezTo>
                      <a:pt x="242" y="166"/>
                      <a:pt x="245" y="159"/>
                      <a:pt x="245" y="158"/>
                    </a:cubicBezTo>
                    <a:lnTo>
                      <a:pt x="237" y="155"/>
                    </a:lnTo>
                    <a:cubicBezTo>
                      <a:pt x="241" y="96"/>
                      <a:pt x="235" y="50"/>
                      <a:pt x="220" y="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5" name="Google Shape;2275;p48"/>
              <p:cNvSpPr/>
              <p:nvPr/>
            </p:nvSpPr>
            <p:spPr>
              <a:xfrm>
                <a:off x="-9187004" y="2773015"/>
                <a:ext cx="92505" cy="92505"/>
              </a:xfrm>
              <a:custGeom>
                <a:avLst/>
                <a:gdLst/>
                <a:ahLst/>
                <a:cxnLst/>
                <a:rect l="l" t="t" r="r" b="b"/>
                <a:pathLst>
                  <a:path w="296" h="296" extrusionOk="0">
                    <a:moveTo>
                      <a:pt x="69" y="204"/>
                    </a:moveTo>
                    <a:lnTo>
                      <a:pt x="296" y="29"/>
                    </a:lnTo>
                    <a:lnTo>
                      <a:pt x="274" y="0"/>
                    </a:lnTo>
                    <a:lnTo>
                      <a:pt x="7" y="206"/>
                    </a:lnTo>
                    <a:cubicBezTo>
                      <a:pt x="0" y="211"/>
                      <a:pt x="-2" y="219"/>
                      <a:pt x="1" y="227"/>
                    </a:cubicBezTo>
                    <a:cubicBezTo>
                      <a:pt x="4" y="234"/>
                      <a:pt x="11" y="239"/>
                      <a:pt x="19" y="238"/>
                    </a:cubicBezTo>
                    <a:cubicBezTo>
                      <a:pt x="20" y="238"/>
                      <a:pt x="140" y="231"/>
                      <a:pt x="182" y="296"/>
                    </a:cubicBezTo>
                    <a:lnTo>
                      <a:pt x="213" y="276"/>
                    </a:lnTo>
                    <a:cubicBezTo>
                      <a:pt x="180" y="225"/>
                      <a:pt x="115" y="209"/>
                      <a:pt x="69" y="2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6" name="Google Shape;2276;p48"/>
              <p:cNvSpPr/>
              <p:nvPr/>
            </p:nvSpPr>
            <p:spPr>
              <a:xfrm>
                <a:off x="-9096687" y="2760827"/>
                <a:ext cx="77191" cy="115943"/>
              </a:xfrm>
              <a:custGeom>
                <a:avLst/>
                <a:gdLst/>
                <a:ahLst/>
                <a:cxnLst/>
                <a:rect l="l" t="t" r="r" b="b"/>
                <a:pathLst>
                  <a:path w="247" h="371" extrusionOk="0">
                    <a:moveTo>
                      <a:pt x="226" y="301"/>
                    </a:moveTo>
                    <a:cubicBezTo>
                      <a:pt x="183" y="330"/>
                      <a:pt x="95" y="346"/>
                      <a:pt x="56" y="323"/>
                    </a:cubicBezTo>
                    <a:cubicBezTo>
                      <a:pt x="41" y="314"/>
                      <a:pt x="34" y="300"/>
                      <a:pt x="36" y="278"/>
                    </a:cubicBezTo>
                    <a:cubicBezTo>
                      <a:pt x="42" y="212"/>
                      <a:pt x="111" y="191"/>
                      <a:pt x="147" y="184"/>
                    </a:cubicBezTo>
                    <a:cubicBezTo>
                      <a:pt x="155" y="184"/>
                      <a:pt x="163" y="183"/>
                      <a:pt x="171" y="181"/>
                    </a:cubicBezTo>
                    <a:cubicBezTo>
                      <a:pt x="180" y="178"/>
                      <a:pt x="186" y="169"/>
                      <a:pt x="185" y="160"/>
                    </a:cubicBezTo>
                    <a:cubicBezTo>
                      <a:pt x="183" y="151"/>
                      <a:pt x="175" y="144"/>
                      <a:pt x="165" y="145"/>
                    </a:cubicBezTo>
                    <a:cubicBezTo>
                      <a:pt x="159" y="145"/>
                      <a:pt x="151" y="146"/>
                      <a:pt x="143" y="147"/>
                    </a:cubicBezTo>
                    <a:cubicBezTo>
                      <a:pt x="121" y="147"/>
                      <a:pt x="102" y="138"/>
                      <a:pt x="92" y="122"/>
                    </a:cubicBezTo>
                    <a:cubicBezTo>
                      <a:pt x="81" y="103"/>
                      <a:pt x="86" y="80"/>
                      <a:pt x="106" y="57"/>
                    </a:cubicBezTo>
                    <a:cubicBezTo>
                      <a:pt x="118" y="43"/>
                      <a:pt x="130" y="36"/>
                      <a:pt x="142" y="38"/>
                    </a:cubicBezTo>
                    <a:cubicBezTo>
                      <a:pt x="168" y="39"/>
                      <a:pt x="192" y="69"/>
                      <a:pt x="199" y="81"/>
                    </a:cubicBezTo>
                    <a:lnTo>
                      <a:pt x="230" y="61"/>
                    </a:lnTo>
                    <a:cubicBezTo>
                      <a:pt x="227" y="55"/>
                      <a:pt x="193" y="5"/>
                      <a:pt x="145" y="1"/>
                    </a:cubicBezTo>
                    <a:cubicBezTo>
                      <a:pt x="121" y="-1"/>
                      <a:pt x="98" y="10"/>
                      <a:pt x="78" y="33"/>
                    </a:cubicBezTo>
                    <a:cubicBezTo>
                      <a:pt x="48" y="68"/>
                      <a:pt x="41" y="108"/>
                      <a:pt x="61" y="141"/>
                    </a:cubicBezTo>
                    <a:cubicBezTo>
                      <a:pt x="67" y="151"/>
                      <a:pt x="75" y="159"/>
                      <a:pt x="84" y="165"/>
                    </a:cubicBezTo>
                    <a:cubicBezTo>
                      <a:pt x="42" y="185"/>
                      <a:pt x="4" y="219"/>
                      <a:pt x="0" y="275"/>
                    </a:cubicBezTo>
                    <a:cubicBezTo>
                      <a:pt x="-4" y="320"/>
                      <a:pt x="18" y="343"/>
                      <a:pt x="38" y="355"/>
                    </a:cubicBezTo>
                    <a:cubicBezTo>
                      <a:pt x="57" y="366"/>
                      <a:pt x="82" y="371"/>
                      <a:pt x="108" y="371"/>
                    </a:cubicBezTo>
                    <a:cubicBezTo>
                      <a:pt x="159" y="371"/>
                      <a:pt x="215" y="353"/>
                      <a:pt x="247" y="331"/>
                    </a:cubicBezTo>
                    <a:lnTo>
                      <a:pt x="226" y="3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7" name="Google Shape;2277;p48"/>
              <p:cNvSpPr/>
              <p:nvPr/>
            </p:nvSpPr>
            <p:spPr>
              <a:xfrm>
                <a:off x="-9421078" y="3007715"/>
                <a:ext cx="10626" cy="52503"/>
              </a:xfrm>
              <a:custGeom>
                <a:avLst/>
                <a:gdLst/>
                <a:ahLst/>
                <a:cxnLst/>
                <a:rect l="l" t="t" r="r" b="b"/>
                <a:pathLst>
                  <a:path w="34" h="168" extrusionOk="0">
                    <a:moveTo>
                      <a:pt x="34" y="0"/>
                    </a:moveTo>
                    <a:lnTo>
                      <a:pt x="0" y="0"/>
                    </a:lnTo>
                    <a:lnTo>
                      <a:pt x="0" y="168"/>
                    </a:lnTo>
                    <a:lnTo>
                      <a:pt x="34" y="168"/>
                    </a:lnTo>
                    <a:lnTo>
                      <a:pt x="34" y="0"/>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8" name="Google Shape;2278;p48"/>
              <p:cNvSpPr/>
              <p:nvPr/>
            </p:nvSpPr>
            <p:spPr>
              <a:xfrm>
                <a:off x="-9421078" y="3710250"/>
                <a:ext cx="10626" cy="92817"/>
              </a:xfrm>
              <a:custGeom>
                <a:avLst/>
                <a:gdLst/>
                <a:ahLst/>
                <a:cxnLst/>
                <a:rect l="l" t="t" r="r" b="b"/>
                <a:pathLst>
                  <a:path w="34" h="297" extrusionOk="0">
                    <a:moveTo>
                      <a:pt x="0" y="297"/>
                    </a:moveTo>
                    <a:lnTo>
                      <a:pt x="34" y="297"/>
                    </a:lnTo>
                    <a:lnTo>
                      <a:pt x="34" y="0"/>
                    </a:lnTo>
                    <a:lnTo>
                      <a:pt x="0" y="0"/>
                    </a:lnTo>
                    <a:lnTo>
                      <a:pt x="0" y="29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9" name="Google Shape;2279;p48"/>
              <p:cNvSpPr/>
              <p:nvPr/>
            </p:nvSpPr>
            <p:spPr>
              <a:xfrm>
                <a:off x="-9421078" y="3338356"/>
                <a:ext cx="10626" cy="93130"/>
              </a:xfrm>
              <a:custGeom>
                <a:avLst/>
                <a:gdLst/>
                <a:ahLst/>
                <a:cxnLst/>
                <a:rect l="l" t="t" r="r" b="b"/>
                <a:pathLst>
                  <a:path w="34" h="298" extrusionOk="0">
                    <a:moveTo>
                      <a:pt x="0" y="298"/>
                    </a:moveTo>
                    <a:lnTo>
                      <a:pt x="34" y="298"/>
                    </a:lnTo>
                    <a:lnTo>
                      <a:pt x="34" y="0"/>
                    </a:lnTo>
                    <a:lnTo>
                      <a:pt x="0" y="0"/>
                    </a:lnTo>
                    <a:lnTo>
                      <a:pt x="0" y="29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0" name="Google Shape;2280;p48"/>
              <p:cNvSpPr/>
              <p:nvPr/>
            </p:nvSpPr>
            <p:spPr>
              <a:xfrm>
                <a:off x="-9421078" y="3895885"/>
                <a:ext cx="10626" cy="52503"/>
              </a:xfrm>
              <a:custGeom>
                <a:avLst/>
                <a:gdLst/>
                <a:ahLst/>
                <a:cxnLst/>
                <a:rect l="l" t="t" r="r" b="b"/>
                <a:pathLst>
                  <a:path w="34" h="168" extrusionOk="0">
                    <a:moveTo>
                      <a:pt x="0" y="168"/>
                    </a:moveTo>
                    <a:lnTo>
                      <a:pt x="34" y="168"/>
                    </a:lnTo>
                    <a:lnTo>
                      <a:pt x="34"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1" name="Google Shape;2281;p48"/>
              <p:cNvSpPr/>
              <p:nvPr/>
            </p:nvSpPr>
            <p:spPr>
              <a:xfrm>
                <a:off x="-9469831" y="2187673"/>
                <a:ext cx="56565" cy="11563"/>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2" name="Google Shape;2282;p48"/>
              <p:cNvSpPr/>
              <p:nvPr/>
            </p:nvSpPr>
            <p:spPr>
              <a:xfrm>
                <a:off x="-9472331" y="2223924"/>
                <a:ext cx="59066" cy="11563"/>
              </a:xfrm>
              <a:custGeom>
                <a:avLst/>
                <a:gdLst/>
                <a:ahLst/>
                <a:cxnLst/>
                <a:rect l="l" t="t" r="r" b="b"/>
                <a:pathLst>
                  <a:path w="189" h="37" extrusionOk="0">
                    <a:moveTo>
                      <a:pt x="0" y="37"/>
                    </a:moveTo>
                    <a:lnTo>
                      <a:pt x="189" y="37"/>
                    </a:lnTo>
                    <a:lnTo>
                      <a:pt x="18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3" name="Google Shape;2283;p48"/>
              <p:cNvSpPr/>
              <p:nvPr/>
            </p:nvSpPr>
            <p:spPr>
              <a:xfrm>
                <a:off x="-9371701" y="2164546"/>
                <a:ext cx="59691" cy="109693"/>
              </a:xfrm>
              <a:custGeom>
                <a:avLst/>
                <a:gdLst/>
                <a:ahLst/>
                <a:cxnLst/>
                <a:rect l="l" t="t" r="r" b="b"/>
                <a:pathLst>
                  <a:path w="191" h="351" extrusionOk="0">
                    <a:moveTo>
                      <a:pt x="0" y="351"/>
                    </a:moveTo>
                    <a:lnTo>
                      <a:pt x="191" y="351"/>
                    </a:lnTo>
                    <a:lnTo>
                      <a:pt x="191" y="315"/>
                    </a:lnTo>
                    <a:lnTo>
                      <a:pt x="94" y="315"/>
                    </a:lnTo>
                    <a:cubicBezTo>
                      <a:pt x="103" y="297"/>
                      <a:pt x="116" y="269"/>
                      <a:pt x="126" y="230"/>
                    </a:cubicBezTo>
                    <a:cubicBezTo>
                      <a:pt x="143" y="161"/>
                      <a:pt x="127" y="22"/>
                      <a:pt x="126" y="16"/>
                    </a:cubicBezTo>
                    <a:cubicBezTo>
                      <a:pt x="125" y="8"/>
                      <a:pt x="119" y="2"/>
                      <a:pt x="111" y="0"/>
                    </a:cubicBezTo>
                    <a:cubicBezTo>
                      <a:pt x="103" y="-1"/>
                      <a:pt x="95" y="2"/>
                      <a:pt x="92" y="10"/>
                    </a:cubicBezTo>
                    <a:lnTo>
                      <a:pt x="17" y="150"/>
                    </a:lnTo>
                    <a:lnTo>
                      <a:pt x="49" y="168"/>
                    </a:lnTo>
                    <a:lnTo>
                      <a:pt x="95" y="82"/>
                    </a:lnTo>
                    <a:cubicBezTo>
                      <a:pt x="98" y="127"/>
                      <a:pt x="99" y="186"/>
                      <a:pt x="90" y="221"/>
                    </a:cubicBezTo>
                    <a:cubicBezTo>
                      <a:pt x="75" y="282"/>
                      <a:pt x="52" y="314"/>
                      <a:pt x="52" y="314"/>
                    </a:cubicBezTo>
                    <a:lnTo>
                      <a:pt x="53" y="315"/>
                    </a:lnTo>
                    <a:lnTo>
                      <a:pt x="0" y="315"/>
                    </a:lnTo>
                    <a:lnTo>
                      <a:pt x="0"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284" name="Google Shape;2284;p48"/>
              <p:cNvGrpSpPr/>
              <p:nvPr/>
            </p:nvGrpSpPr>
            <p:grpSpPr>
              <a:xfrm>
                <a:off x="-10713332" y="1293252"/>
                <a:ext cx="5158077" cy="3697689"/>
                <a:chOff x="-6248965" y="-71795"/>
                <a:chExt cx="5941800" cy="4259520"/>
              </a:xfrm>
            </p:grpSpPr>
            <p:sp>
              <p:nvSpPr>
                <p:cNvPr id="2285" name="Google Shape;2285;p48"/>
                <p:cNvSpPr/>
                <p:nvPr/>
              </p:nvSpPr>
              <p:spPr>
                <a:xfrm>
                  <a:off x="-4399645" y="3545125"/>
                  <a:ext cx="150120" cy="493920"/>
                </a:xfrm>
                <a:custGeom>
                  <a:avLst/>
                  <a:gdLst/>
                  <a:ahLst/>
                  <a:cxnLst/>
                  <a:rect l="l" t="t" r="r" b="b"/>
                  <a:pathLst>
                    <a:path w="417" h="1372" extrusionOk="0">
                      <a:moveTo>
                        <a:pt x="202" y="19"/>
                      </a:moveTo>
                      <a:cubicBezTo>
                        <a:pt x="204" y="23"/>
                        <a:pt x="455" y="437"/>
                        <a:pt x="357" y="788"/>
                      </a:cubicBezTo>
                      <a:cubicBezTo>
                        <a:pt x="259" y="1141"/>
                        <a:pt x="3" y="1341"/>
                        <a:pt x="0" y="1343"/>
                      </a:cubicBezTo>
                      <a:lnTo>
                        <a:pt x="23" y="1372"/>
                      </a:lnTo>
                      <a:cubicBezTo>
                        <a:pt x="34" y="1364"/>
                        <a:pt x="291" y="1163"/>
                        <a:pt x="392" y="798"/>
                      </a:cubicBezTo>
                      <a:cubicBezTo>
                        <a:pt x="494" y="431"/>
                        <a:pt x="244" y="17"/>
                        <a:pt x="233" y="0"/>
                      </a:cubicBezTo>
                      <a:lnTo>
                        <a:pt x="202"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6" name="Google Shape;2286;p48"/>
                <p:cNvSpPr/>
                <p:nvPr/>
              </p:nvSpPr>
              <p:spPr>
                <a:xfrm>
                  <a:off x="-4801765" y="3779845"/>
                  <a:ext cx="54720" cy="76320"/>
                </a:xfrm>
                <a:custGeom>
                  <a:avLst/>
                  <a:gdLst/>
                  <a:ahLst/>
                  <a:cxnLst/>
                  <a:rect l="l" t="t" r="r" b="b"/>
                  <a:pathLst>
                    <a:path w="152" h="212" extrusionOk="0">
                      <a:moveTo>
                        <a:pt x="148" y="212"/>
                      </a:moveTo>
                      <a:lnTo>
                        <a:pt x="152" y="212"/>
                      </a:lnTo>
                      <a:lnTo>
                        <a:pt x="152" y="175"/>
                      </a:lnTo>
                      <a:lnTo>
                        <a:pt x="147" y="175"/>
                      </a:lnTo>
                      <a:cubicBezTo>
                        <a:pt x="80" y="177"/>
                        <a:pt x="59" y="169"/>
                        <a:pt x="54" y="166"/>
                      </a:cubicBezTo>
                      <a:cubicBezTo>
                        <a:pt x="57" y="159"/>
                        <a:pt x="68" y="146"/>
                        <a:pt x="76" y="137"/>
                      </a:cubicBezTo>
                      <a:cubicBezTo>
                        <a:pt x="102" y="108"/>
                        <a:pt x="140" y="63"/>
                        <a:pt x="106" y="20"/>
                      </a:cubicBezTo>
                      <a:cubicBezTo>
                        <a:pt x="90" y="0"/>
                        <a:pt x="74" y="-1"/>
                        <a:pt x="62" y="0"/>
                      </a:cubicBezTo>
                      <a:cubicBezTo>
                        <a:pt x="26" y="7"/>
                        <a:pt x="4" y="62"/>
                        <a:pt x="0" y="74"/>
                      </a:cubicBezTo>
                      <a:lnTo>
                        <a:pt x="35" y="86"/>
                      </a:lnTo>
                      <a:cubicBezTo>
                        <a:pt x="43" y="64"/>
                        <a:pt x="59" y="38"/>
                        <a:pt x="69" y="37"/>
                      </a:cubicBezTo>
                      <a:cubicBezTo>
                        <a:pt x="71" y="36"/>
                        <a:pt x="75" y="40"/>
                        <a:pt x="78" y="43"/>
                      </a:cubicBezTo>
                      <a:cubicBezTo>
                        <a:pt x="91" y="59"/>
                        <a:pt x="79" y="78"/>
                        <a:pt x="48" y="113"/>
                      </a:cubicBezTo>
                      <a:cubicBezTo>
                        <a:pt x="31" y="133"/>
                        <a:pt x="17" y="149"/>
                        <a:pt x="17" y="167"/>
                      </a:cubicBezTo>
                      <a:cubicBezTo>
                        <a:pt x="17" y="176"/>
                        <a:pt x="20" y="184"/>
                        <a:pt x="27" y="190"/>
                      </a:cubicBezTo>
                      <a:cubicBezTo>
                        <a:pt x="42" y="205"/>
                        <a:pt x="75" y="212"/>
                        <a:pt x="134" y="212"/>
                      </a:cubicBezTo>
                      <a:cubicBezTo>
                        <a:pt x="138" y="212"/>
                        <a:pt x="143" y="212"/>
                        <a:pt x="148" y="212"/>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7" name="Google Shape;2287;p48"/>
                <p:cNvSpPr/>
                <p:nvPr/>
              </p:nvSpPr>
              <p:spPr>
                <a:xfrm>
                  <a:off x="-4702765" y="3617845"/>
                  <a:ext cx="42480" cy="58320"/>
                </a:xfrm>
                <a:custGeom>
                  <a:avLst/>
                  <a:gdLst/>
                  <a:ahLst/>
                  <a:cxnLst/>
                  <a:rect l="l" t="t" r="r" b="b"/>
                  <a:pathLst>
                    <a:path w="118" h="162" extrusionOk="0">
                      <a:moveTo>
                        <a:pt x="47" y="162"/>
                      </a:moveTo>
                      <a:lnTo>
                        <a:pt x="84" y="162"/>
                      </a:lnTo>
                      <a:lnTo>
                        <a:pt x="84" y="84"/>
                      </a:lnTo>
                      <a:lnTo>
                        <a:pt x="118" y="84"/>
                      </a:lnTo>
                      <a:lnTo>
                        <a:pt x="118" y="47"/>
                      </a:lnTo>
                      <a:lnTo>
                        <a:pt x="84" y="47"/>
                      </a:lnTo>
                      <a:lnTo>
                        <a:pt x="84" y="0"/>
                      </a:lnTo>
                      <a:lnTo>
                        <a:pt x="47" y="0"/>
                      </a:lnTo>
                      <a:lnTo>
                        <a:pt x="47" y="47"/>
                      </a:lnTo>
                      <a:lnTo>
                        <a:pt x="0" y="47"/>
                      </a:lnTo>
                      <a:lnTo>
                        <a:pt x="0" y="84"/>
                      </a:lnTo>
                      <a:lnTo>
                        <a:pt x="47" y="84"/>
                      </a:lnTo>
                      <a:lnTo>
                        <a:pt x="47" y="162"/>
                      </a:ln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8" name="Google Shape;2288;p48"/>
                <p:cNvSpPr/>
                <p:nvPr/>
              </p:nvSpPr>
              <p:spPr>
                <a:xfrm>
                  <a:off x="-4622845" y="3597685"/>
                  <a:ext cx="93600" cy="96120"/>
                </a:xfrm>
                <a:custGeom>
                  <a:avLst/>
                  <a:gdLst/>
                  <a:ahLst/>
                  <a:cxnLst/>
                  <a:rect l="l" t="t" r="r" b="b"/>
                  <a:pathLst>
                    <a:path w="260" h="267" extrusionOk="0">
                      <a:moveTo>
                        <a:pt x="19" y="267"/>
                      </a:moveTo>
                      <a:lnTo>
                        <a:pt x="19" y="267"/>
                      </a:lnTo>
                      <a:cubicBezTo>
                        <a:pt x="29" y="267"/>
                        <a:pt x="37" y="259"/>
                        <a:pt x="37" y="249"/>
                      </a:cubicBezTo>
                      <a:lnTo>
                        <a:pt x="37" y="229"/>
                      </a:lnTo>
                      <a:cubicBezTo>
                        <a:pt x="39" y="201"/>
                        <a:pt x="49" y="148"/>
                        <a:pt x="97" y="100"/>
                      </a:cubicBezTo>
                      <a:cubicBezTo>
                        <a:pt x="158" y="38"/>
                        <a:pt x="182" y="34"/>
                        <a:pt x="191" y="37"/>
                      </a:cubicBezTo>
                      <a:cubicBezTo>
                        <a:pt x="200" y="40"/>
                        <a:pt x="207" y="58"/>
                        <a:pt x="211" y="85"/>
                      </a:cubicBezTo>
                      <a:cubicBezTo>
                        <a:pt x="223" y="183"/>
                        <a:pt x="224" y="261"/>
                        <a:pt x="224" y="262"/>
                      </a:cubicBezTo>
                      <a:lnTo>
                        <a:pt x="260" y="262"/>
                      </a:lnTo>
                      <a:cubicBezTo>
                        <a:pt x="260" y="259"/>
                        <a:pt x="260" y="181"/>
                        <a:pt x="247" y="80"/>
                      </a:cubicBezTo>
                      <a:cubicBezTo>
                        <a:pt x="241" y="36"/>
                        <a:pt x="227" y="11"/>
                        <a:pt x="203" y="3"/>
                      </a:cubicBezTo>
                      <a:cubicBezTo>
                        <a:pt x="171" y="-8"/>
                        <a:pt x="132" y="13"/>
                        <a:pt x="71" y="74"/>
                      </a:cubicBezTo>
                      <a:cubicBezTo>
                        <a:pt x="57" y="88"/>
                        <a:pt x="46" y="102"/>
                        <a:pt x="37" y="117"/>
                      </a:cubicBezTo>
                      <a:lnTo>
                        <a:pt x="37" y="21"/>
                      </a:lnTo>
                      <a:lnTo>
                        <a:pt x="0" y="21"/>
                      </a:lnTo>
                      <a:lnTo>
                        <a:pt x="0" y="229"/>
                      </a:lnTo>
                      <a:cubicBezTo>
                        <a:pt x="-1" y="241"/>
                        <a:pt x="0" y="249"/>
                        <a:pt x="0" y="251"/>
                      </a:cubicBezTo>
                      <a:cubicBezTo>
                        <a:pt x="1" y="260"/>
                        <a:pt x="9" y="267"/>
                        <a:pt x="19" y="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9" name="Google Shape;2289;p48"/>
                <p:cNvSpPr/>
                <p:nvPr/>
              </p:nvSpPr>
              <p:spPr>
                <a:xfrm>
                  <a:off x="-4509085" y="3650605"/>
                  <a:ext cx="41040" cy="13320"/>
                </a:xfrm>
                <a:custGeom>
                  <a:avLst/>
                  <a:gdLst/>
                  <a:ahLst/>
                  <a:cxnLst/>
                  <a:rect l="l" t="t" r="r" b="b"/>
                  <a:pathLst>
                    <a:path w="114" h="37" extrusionOk="0">
                      <a:moveTo>
                        <a:pt x="114" y="0"/>
                      </a:moveTo>
                      <a:lnTo>
                        <a:pt x="0" y="0"/>
                      </a:lnTo>
                      <a:lnTo>
                        <a:pt x="0" y="37"/>
                      </a:lnTo>
                      <a:lnTo>
                        <a:pt x="114" y="37"/>
                      </a:lnTo>
                      <a:lnTo>
                        <a:pt x="114"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0" name="Google Shape;2290;p48"/>
                <p:cNvSpPr/>
                <p:nvPr/>
              </p:nvSpPr>
              <p:spPr>
                <a:xfrm>
                  <a:off x="-4439245" y="3581485"/>
                  <a:ext cx="42480" cy="105840"/>
                </a:xfrm>
                <a:custGeom>
                  <a:avLst/>
                  <a:gdLst/>
                  <a:ahLst/>
                  <a:cxnLst/>
                  <a:rect l="l" t="t" r="r" b="b"/>
                  <a:pathLst>
                    <a:path w="118" h="294" extrusionOk="0">
                      <a:moveTo>
                        <a:pt x="78" y="111"/>
                      </a:moveTo>
                      <a:lnTo>
                        <a:pt x="81" y="294"/>
                      </a:lnTo>
                      <a:lnTo>
                        <a:pt x="118" y="293"/>
                      </a:lnTo>
                      <a:lnTo>
                        <a:pt x="114" y="18"/>
                      </a:lnTo>
                      <a:cubicBezTo>
                        <a:pt x="113" y="9"/>
                        <a:pt x="107" y="2"/>
                        <a:pt x="99" y="0"/>
                      </a:cubicBezTo>
                      <a:cubicBezTo>
                        <a:pt x="90" y="-2"/>
                        <a:pt x="81" y="3"/>
                        <a:pt x="78" y="11"/>
                      </a:cubicBezTo>
                      <a:cubicBezTo>
                        <a:pt x="78" y="11"/>
                        <a:pt x="61" y="55"/>
                        <a:pt x="47" y="90"/>
                      </a:cubicBezTo>
                      <a:cubicBezTo>
                        <a:pt x="36" y="121"/>
                        <a:pt x="0" y="153"/>
                        <a:pt x="0" y="153"/>
                      </a:cubicBezTo>
                      <a:lnTo>
                        <a:pt x="24" y="180"/>
                      </a:lnTo>
                      <a:cubicBezTo>
                        <a:pt x="26" y="179"/>
                        <a:pt x="62" y="147"/>
                        <a:pt x="78" y="1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1" name="Google Shape;2291;p48"/>
                <p:cNvSpPr/>
                <p:nvPr/>
              </p:nvSpPr>
              <p:spPr>
                <a:xfrm>
                  <a:off x="-4788805" y="3522085"/>
                  <a:ext cx="71280" cy="85680"/>
                </a:xfrm>
                <a:custGeom>
                  <a:avLst/>
                  <a:gdLst/>
                  <a:ahLst/>
                  <a:cxnLst/>
                  <a:rect l="l" t="t" r="r" b="b"/>
                  <a:pathLst>
                    <a:path w="198" h="238" extrusionOk="0">
                      <a:moveTo>
                        <a:pt x="83" y="238"/>
                      </a:moveTo>
                      <a:cubicBezTo>
                        <a:pt x="119" y="238"/>
                        <a:pt x="160" y="233"/>
                        <a:pt x="198" y="227"/>
                      </a:cubicBezTo>
                      <a:lnTo>
                        <a:pt x="192" y="191"/>
                      </a:lnTo>
                      <a:cubicBezTo>
                        <a:pt x="126" y="202"/>
                        <a:pt x="60" y="205"/>
                        <a:pt x="40" y="198"/>
                      </a:cubicBezTo>
                      <a:cubicBezTo>
                        <a:pt x="55" y="178"/>
                        <a:pt x="79" y="166"/>
                        <a:pt x="102" y="154"/>
                      </a:cubicBezTo>
                      <a:cubicBezTo>
                        <a:pt x="138" y="136"/>
                        <a:pt x="183" y="113"/>
                        <a:pt x="169" y="60"/>
                      </a:cubicBezTo>
                      <a:cubicBezTo>
                        <a:pt x="156" y="10"/>
                        <a:pt x="123" y="2"/>
                        <a:pt x="110" y="0"/>
                      </a:cubicBezTo>
                      <a:cubicBezTo>
                        <a:pt x="83" y="-3"/>
                        <a:pt x="57" y="13"/>
                        <a:pt x="44" y="39"/>
                      </a:cubicBezTo>
                      <a:lnTo>
                        <a:pt x="76" y="55"/>
                      </a:lnTo>
                      <a:cubicBezTo>
                        <a:pt x="82" y="44"/>
                        <a:pt x="95" y="35"/>
                        <a:pt x="106" y="37"/>
                      </a:cubicBezTo>
                      <a:cubicBezTo>
                        <a:pt x="123" y="38"/>
                        <a:pt x="130" y="58"/>
                        <a:pt x="134" y="69"/>
                      </a:cubicBezTo>
                      <a:cubicBezTo>
                        <a:pt x="139" y="91"/>
                        <a:pt x="129" y="100"/>
                        <a:pt x="86" y="122"/>
                      </a:cubicBezTo>
                      <a:cubicBezTo>
                        <a:pt x="61" y="135"/>
                        <a:pt x="31" y="150"/>
                        <a:pt x="11" y="176"/>
                      </a:cubicBezTo>
                      <a:cubicBezTo>
                        <a:pt x="-4" y="195"/>
                        <a:pt x="1" y="209"/>
                        <a:pt x="5" y="216"/>
                      </a:cubicBezTo>
                      <a:cubicBezTo>
                        <a:pt x="15" y="233"/>
                        <a:pt x="46" y="238"/>
                        <a:pt x="83"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2" name="Google Shape;2292;p48"/>
                <p:cNvSpPr/>
                <p:nvPr/>
              </p:nvSpPr>
              <p:spPr>
                <a:xfrm>
                  <a:off x="-4295605" y="3456925"/>
                  <a:ext cx="87480" cy="117720"/>
                </a:xfrm>
                <a:custGeom>
                  <a:avLst/>
                  <a:gdLst/>
                  <a:ahLst/>
                  <a:cxnLst/>
                  <a:rect l="l" t="t" r="r" b="b"/>
                  <a:pathLst>
                    <a:path w="243" h="327" extrusionOk="0">
                      <a:moveTo>
                        <a:pt x="128" y="108"/>
                      </a:moveTo>
                      <a:cubicBezTo>
                        <a:pt x="111" y="103"/>
                        <a:pt x="93" y="106"/>
                        <a:pt x="78" y="113"/>
                      </a:cubicBezTo>
                      <a:lnTo>
                        <a:pt x="95" y="65"/>
                      </a:lnTo>
                      <a:lnTo>
                        <a:pt x="243" y="36"/>
                      </a:lnTo>
                      <a:lnTo>
                        <a:pt x="236" y="0"/>
                      </a:lnTo>
                      <a:lnTo>
                        <a:pt x="78" y="31"/>
                      </a:lnTo>
                      <a:cubicBezTo>
                        <a:pt x="72" y="32"/>
                        <a:pt x="66" y="36"/>
                        <a:pt x="64" y="43"/>
                      </a:cubicBezTo>
                      <a:lnTo>
                        <a:pt x="25" y="152"/>
                      </a:lnTo>
                      <a:cubicBezTo>
                        <a:pt x="22" y="160"/>
                        <a:pt x="25" y="169"/>
                        <a:pt x="32" y="173"/>
                      </a:cubicBezTo>
                      <a:cubicBezTo>
                        <a:pt x="39" y="178"/>
                        <a:pt x="48" y="177"/>
                        <a:pt x="55" y="171"/>
                      </a:cubicBezTo>
                      <a:cubicBezTo>
                        <a:pt x="67" y="160"/>
                        <a:pt x="98" y="138"/>
                        <a:pt x="117" y="143"/>
                      </a:cubicBezTo>
                      <a:cubicBezTo>
                        <a:pt x="129" y="147"/>
                        <a:pt x="135" y="165"/>
                        <a:pt x="138" y="179"/>
                      </a:cubicBezTo>
                      <a:cubicBezTo>
                        <a:pt x="149" y="232"/>
                        <a:pt x="125" y="276"/>
                        <a:pt x="96" y="288"/>
                      </a:cubicBezTo>
                      <a:cubicBezTo>
                        <a:pt x="73" y="297"/>
                        <a:pt x="50" y="285"/>
                        <a:pt x="31" y="254"/>
                      </a:cubicBezTo>
                      <a:lnTo>
                        <a:pt x="0" y="273"/>
                      </a:lnTo>
                      <a:cubicBezTo>
                        <a:pt x="22" y="308"/>
                        <a:pt x="51" y="327"/>
                        <a:pt x="81" y="327"/>
                      </a:cubicBezTo>
                      <a:cubicBezTo>
                        <a:pt x="90" y="327"/>
                        <a:pt x="100" y="325"/>
                        <a:pt x="109" y="322"/>
                      </a:cubicBezTo>
                      <a:cubicBezTo>
                        <a:pt x="153" y="304"/>
                        <a:pt x="189" y="244"/>
                        <a:pt x="174" y="172"/>
                      </a:cubicBezTo>
                      <a:cubicBezTo>
                        <a:pt x="167" y="137"/>
                        <a:pt x="151" y="116"/>
                        <a:pt x="128" y="1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3" name="Google Shape;2293;p48"/>
                <p:cNvSpPr/>
                <p:nvPr/>
              </p:nvSpPr>
              <p:spPr>
                <a:xfrm>
                  <a:off x="-4779805" y="3893245"/>
                  <a:ext cx="86040" cy="13320"/>
                </a:xfrm>
                <a:custGeom>
                  <a:avLst/>
                  <a:gdLst/>
                  <a:ahLst/>
                  <a:cxnLst/>
                  <a:rect l="l" t="t" r="r" b="b"/>
                  <a:pathLst>
                    <a:path w="239" h="37" extrusionOk="0">
                      <a:moveTo>
                        <a:pt x="0" y="37"/>
                      </a:moveTo>
                      <a:lnTo>
                        <a:pt x="239" y="37"/>
                      </a:lnTo>
                      <a:lnTo>
                        <a:pt x="23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4" name="Google Shape;2294;p48"/>
                <p:cNvSpPr/>
                <p:nvPr/>
              </p:nvSpPr>
              <p:spPr>
                <a:xfrm>
                  <a:off x="-4677565" y="3839605"/>
                  <a:ext cx="65160" cy="99720"/>
                </a:xfrm>
                <a:custGeom>
                  <a:avLst/>
                  <a:gdLst/>
                  <a:ahLst/>
                  <a:cxnLst/>
                  <a:rect l="l" t="t" r="r" b="b"/>
                  <a:pathLst>
                    <a:path w="181" h="277" extrusionOk="0">
                      <a:moveTo>
                        <a:pt x="139" y="48"/>
                      </a:moveTo>
                      <a:cubicBezTo>
                        <a:pt x="137" y="35"/>
                        <a:pt x="131" y="2"/>
                        <a:pt x="105" y="0"/>
                      </a:cubicBezTo>
                      <a:cubicBezTo>
                        <a:pt x="76" y="-4"/>
                        <a:pt x="53" y="40"/>
                        <a:pt x="38" y="78"/>
                      </a:cubicBezTo>
                      <a:lnTo>
                        <a:pt x="72" y="91"/>
                      </a:lnTo>
                      <a:cubicBezTo>
                        <a:pt x="80" y="71"/>
                        <a:pt x="92" y="50"/>
                        <a:pt x="100" y="40"/>
                      </a:cubicBezTo>
                      <a:cubicBezTo>
                        <a:pt x="101" y="43"/>
                        <a:pt x="102" y="48"/>
                        <a:pt x="103" y="54"/>
                      </a:cubicBezTo>
                      <a:cubicBezTo>
                        <a:pt x="116" y="126"/>
                        <a:pt x="57" y="169"/>
                        <a:pt x="21" y="195"/>
                      </a:cubicBezTo>
                      <a:lnTo>
                        <a:pt x="11" y="202"/>
                      </a:lnTo>
                      <a:cubicBezTo>
                        <a:pt x="-3" y="213"/>
                        <a:pt x="-1" y="225"/>
                        <a:pt x="0" y="229"/>
                      </a:cubicBezTo>
                      <a:cubicBezTo>
                        <a:pt x="4" y="240"/>
                        <a:pt x="10" y="262"/>
                        <a:pt x="178" y="277"/>
                      </a:cubicBezTo>
                      <a:lnTo>
                        <a:pt x="181" y="240"/>
                      </a:lnTo>
                      <a:cubicBezTo>
                        <a:pt x="132" y="236"/>
                        <a:pt x="76" y="228"/>
                        <a:pt x="49" y="220"/>
                      </a:cubicBezTo>
                      <a:cubicBezTo>
                        <a:pt x="87" y="192"/>
                        <a:pt x="156" y="137"/>
                        <a:pt x="139" y="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5" name="Google Shape;2295;p48"/>
                <p:cNvSpPr/>
                <p:nvPr/>
              </p:nvSpPr>
              <p:spPr>
                <a:xfrm>
                  <a:off x="-4589725" y="3841765"/>
                  <a:ext cx="113040" cy="100080"/>
                </a:xfrm>
                <a:custGeom>
                  <a:avLst/>
                  <a:gdLst/>
                  <a:ahLst/>
                  <a:cxnLst/>
                  <a:rect l="l" t="t" r="r" b="b"/>
                  <a:pathLst>
                    <a:path w="314" h="278" extrusionOk="0">
                      <a:moveTo>
                        <a:pt x="183" y="236"/>
                      </a:moveTo>
                      <a:cubicBezTo>
                        <a:pt x="176" y="240"/>
                        <a:pt x="173" y="241"/>
                        <a:pt x="172" y="242"/>
                      </a:cubicBezTo>
                      <a:cubicBezTo>
                        <a:pt x="165" y="231"/>
                        <a:pt x="173" y="178"/>
                        <a:pt x="177" y="146"/>
                      </a:cubicBezTo>
                      <a:cubicBezTo>
                        <a:pt x="181" y="115"/>
                        <a:pt x="186" y="82"/>
                        <a:pt x="186" y="53"/>
                      </a:cubicBezTo>
                      <a:cubicBezTo>
                        <a:pt x="186" y="28"/>
                        <a:pt x="175" y="20"/>
                        <a:pt x="165" y="18"/>
                      </a:cubicBezTo>
                      <a:cubicBezTo>
                        <a:pt x="155" y="15"/>
                        <a:pt x="133" y="10"/>
                        <a:pt x="60" y="132"/>
                      </a:cubicBezTo>
                      <a:lnTo>
                        <a:pt x="86" y="7"/>
                      </a:lnTo>
                      <a:lnTo>
                        <a:pt x="50" y="0"/>
                      </a:lnTo>
                      <a:lnTo>
                        <a:pt x="0" y="240"/>
                      </a:lnTo>
                      <a:cubicBezTo>
                        <a:pt x="-2" y="249"/>
                        <a:pt x="3" y="258"/>
                        <a:pt x="12" y="261"/>
                      </a:cubicBezTo>
                      <a:cubicBezTo>
                        <a:pt x="20" y="264"/>
                        <a:pt x="30" y="261"/>
                        <a:pt x="34" y="253"/>
                      </a:cubicBezTo>
                      <a:cubicBezTo>
                        <a:pt x="73" y="180"/>
                        <a:pt x="122" y="98"/>
                        <a:pt x="149" y="66"/>
                      </a:cubicBezTo>
                      <a:cubicBezTo>
                        <a:pt x="148" y="89"/>
                        <a:pt x="144" y="116"/>
                        <a:pt x="141" y="141"/>
                      </a:cubicBezTo>
                      <a:cubicBezTo>
                        <a:pt x="132" y="207"/>
                        <a:pt x="125" y="254"/>
                        <a:pt x="151" y="272"/>
                      </a:cubicBezTo>
                      <a:cubicBezTo>
                        <a:pt x="157" y="276"/>
                        <a:pt x="163" y="278"/>
                        <a:pt x="171" y="278"/>
                      </a:cubicBezTo>
                      <a:cubicBezTo>
                        <a:pt x="180" y="278"/>
                        <a:pt x="190" y="275"/>
                        <a:pt x="201" y="268"/>
                      </a:cubicBezTo>
                      <a:cubicBezTo>
                        <a:pt x="278" y="226"/>
                        <a:pt x="313" y="183"/>
                        <a:pt x="314" y="181"/>
                      </a:cubicBezTo>
                      <a:lnTo>
                        <a:pt x="286" y="158"/>
                      </a:lnTo>
                      <a:cubicBezTo>
                        <a:pt x="285" y="158"/>
                        <a:pt x="253" y="198"/>
                        <a:pt x="183" y="2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6" name="Google Shape;2296;p48"/>
                <p:cNvSpPr/>
                <p:nvPr/>
              </p:nvSpPr>
              <p:spPr>
                <a:xfrm>
                  <a:off x="-4470565" y="3853285"/>
                  <a:ext cx="55080" cy="60120"/>
                </a:xfrm>
                <a:custGeom>
                  <a:avLst/>
                  <a:gdLst/>
                  <a:ahLst/>
                  <a:cxnLst/>
                  <a:rect l="l" t="t" r="r" b="b"/>
                  <a:pathLst>
                    <a:path w="153" h="167" extrusionOk="0">
                      <a:moveTo>
                        <a:pt x="149" y="89"/>
                      </a:moveTo>
                      <a:lnTo>
                        <a:pt x="153" y="53"/>
                      </a:lnTo>
                      <a:lnTo>
                        <a:pt x="93" y="46"/>
                      </a:lnTo>
                      <a:lnTo>
                        <a:pt x="103" y="10"/>
                      </a:lnTo>
                      <a:lnTo>
                        <a:pt x="67" y="0"/>
                      </a:lnTo>
                      <a:lnTo>
                        <a:pt x="56" y="42"/>
                      </a:lnTo>
                      <a:lnTo>
                        <a:pt x="4" y="36"/>
                      </a:lnTo>
                      <a:lnTo>
                        <a:pt x="0" y="73"/>
                      </a:lnTo>
                      <a:lnTo>
                        <a:pt x="47" y="78"/>
                      </a:lnTo>
                      <a:lnTo>
                        <a:pt x="26" y="158"/>
                      </a:lnTo>
                      <a:lnTo>
                        <a:pt x="61" y="167"/>
                      </a:lnTo>
                      <a:lnTo>
                        <a:pt x="84" y="82"/>
                      </a:lnTo>
                      <a:lnTo>
                        <a:pt x="149" y="89"/>
                      </a:ln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7" name="Google Shape;2297;p48"/>
                <p:cNvSpPr/>
                <p:nvPr/>
              </p:nvSpPr>
              <p:spPr>
                <a:xfrm>
                  <a:off x="-4418005" y="3814765"/>
                  <a:ext cx="90000" cy="116280"/>
                </a:xfrm>
                <a:custGeom>
                  <a:avLst/>
                  <a:gdLst/>
                  <a:ahLst/>
                  <a:cxnLst/>
                  <a:rect l="l" t="t" r="r" b="b"/>
                  <a:pathLst>
                    <a:path w="250" h="323" extrusionOk="0">
                      <a:moveTo>
                        <a:pt x="150" y="318"/>
                      </a:moveTo>
                      <a:cubicBezTo>
                        <a:pt x="201" y="306"/>
                        <a:pt x="236" y="272"/>
                        <a:pt x="247" y="224"/>
                      </a:cubicBezTo>
                      <a:cubicBezTo>
                        <a:pt x="256" y="187"/>
                        <a:pt x="243" y="166"/>
                        <a:pt x="231" y="155"/>
                      </a:cubicBezTo>
                      <a:cubicBezTo>
                        <a:pt x="209" y="134"/>
                        <a:pt x="169" y="134"/>
                        <a:pt x="135" y="139"/>
                      </a:cubicBezTo>
                      <a:cubicBezTo>
                        <a:pt x="149" y="116"/>
                        <a:pt x="160" y="84"/>
                        <a:pt x="156" y="44"/>
                      </a:cubicBezTo>
                      <a:cubicBezTo>
                        <a:pt x="155" y="34"/>
                        <a:pt x="152" y="5"/>
                        <a:pt x="129" y="0"/>
                      </a:cubicBezTo>
                      <a:cubicBezTo>
                        <a:pt x="106" y="-4"/>
                        <a:pt x="78" y="25"/>
                        <a:pt x="47" y="87"/>
                      </a:cubicBezTo>
                      <a:lnTo>
                        <a:pt x="80" y="103"/>
                      </a:lnTo>
                      <a:cubicBezTo>
                        <a:pt x="92" y="79"/>
                        <a:pt x="109" y="53"/>
                        <a:pt x="119" y="42"/>
                      </a:cubicBezTo>
                      <a:cubicBezTo>
                        <a:pt x="119" y="44"/>
                        <a:pt x="120" y="45"/>
                        <a:pt x="120" y="47"/>
                      </a:cubicBezTo>
                      <a:cubicBezTo>
                        <a:pt x="127" y="117"/>
                        <a:pt x="73" y="153"/>
                        <a:pt x="70" y="154"/>
                      </a:cubicBezTo>
                      <a:cubicBezTo>
                        <a:pt x="62" y="159"/>
                        <a:pt x="60" y="169"/>
                        <a:pt x="63" y="178"/>
                      </a:cubicBezTo>
                      <a:cubicBezTo>
                        <a:pt x="67" y="186"/>
                        <a:pt x="77" y="190"/>
                        <a:pt x="86" y="187"/>
                      </a:cubicBezTo>
                      <a:cubicBezTo>
                        <a:pt x="116" y="177"/>
                        <a:pt x="185" y="163"/>
                        <a:pt x="207" y="182"/>
                      </a:cubicBezTo>
                      <a:cubicBezTo>
                        <a:pt x="209" y="184"/>
                        <a:pt x="217" y="191"/>
                        <a:pt x="211" y="216"/>
                      </a:cubicBezTo>
                      <a:cubicBezTo>
                        <a:pt x="201" y="260"/>
                        <a:pt x="168" y="276"/>
                        <a:pt x="142" y="283"/>
                      </a:cubicBezTo>
                      <a:cubicBezTo>
                        <a:pt x="95" y="294"/>
                        <a:pt x="45" y="279"/>
                        <a:pt x="28" y="258"/>
                      </a:cubicBezTo>
                      <a:lnTo>
                        <a:pt x="0" y="281"/>
                      </a:lnTo>
                      <a:cubicBezTo>
                        <a:pt x="21" y="307"/>
                        <a:pt x="65" y="323"/>
                        <a:pt x="109" y="323"/>
                      </a:cubicBezTo>
                      <a:cubicBezTo>
                        <a:pt x="123" y="323"/>
                        <a:pt x="137" y="321"/>
                        <a:pt x="150" y="3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298" name="Google Shape;2298;p48"/>
                <p:cNvGrpSpPr/>
                <p:nvPr/>
              </p:nvGrpSpPr>
              <p:grpSpPr>
                <a:xfrm>
                  <a:off x="-6248965" y="-71795"/>
                  <a:ext cx="5941800" cy="4259520"/>
                  <a:chOff x="-6172765" y="-71795"/>
                  <a:chExt cx="5941800" cy="4259520"/>
                </a:xfrm>
              </p:grpSpPr>
              <p:sp>
                <p:nvSpPr>
                  <p:cNvPr id="2299" name="Google Shape;2299;p48"/>
                  <p:cNvSpPr/>
                  <p:nvPr/>
                </p:nvSpPr>
                <p:spPr>
                  <a:xfrm>
                    <a:off x="-4587325" y="2840605"/>
                    <a:ext cx="79560" cy="110520"/>
                  </a:xfrm>
                  <a:custGeom>
                    <a:avLst/>
                    <a:gdLst/>
                    <a:ahLst/>
                    <a:cxnLst/>
                    <a:rect l="l" t="t" r="r" b="b"/>
                    <a:pathLst>
                      <a:path w="221" h="307" extrusionOk="0">
                        <a:moveTo>
                          <a:pt x="116" y="163"/>
                        </a:moveTo>
                        <a:cubicBezTo>
                          <a:pt x="100" y="255"/>
                          <a:pt x="96" y="289"/>
                          <a:pt x="115" y="302"/>
                        </a:cubicBezTo>
                        <a:cubicBezTo>
                          <a:pt x="117" y="304"/>
                          <a:pt x="122" y="307"/>
                          <a:pt x="129" y="307"/>
                        </a:cubicBezTo>
                        <a:cubicBezTo>
                          <a:pt x="133" y="307"/>
                          <a:pt x="137" y="306"/>
                          <a:pt x="142" y="304"/>
                        </a:cubicBezTo>
                        <a:cubicBezTo>
                          <a:pt x="190" y="279"/>
                          <a:pt x="220" y="232"/>
                          <a:pt x="221" y="230"/>
                        </a:cubicBezTo>
                        <a:lnTo>
                          <a:pt x="193" y="213"/>
                        </a:lnTo>
                        <a:cubicBezTo>
                          <a:pt x="193" y="213"/>
                          <a:pt x="171" y="247"/>
                          <a:pt x="136" y="268"/>
                        </a:cubicBezTo>
                        <a:cubicBezTo>
                          <a:pt x="136" y="247"/>
                          <a:pt x="144" y="201"/>
                          <a:pt x="149" y="169"/>
                        </a:cubicBezTo>
                        <a:cubicBezTo>
                          <a:pt x="160" y="108"/>
                          <a:pt x="170" y="49"/>
                          <a:pt x="162" y="21"/>
                        </a:cubicBezTo>
                        <a:cubicBezTo>
                          <a:pt x="156" y="3"/>
                          <a:pt x="144" y="1"/>
                          <a:pt x="139" y="0"/>
                        </a:cubicBezTo>
                        <a:cubicBezTo>
                          <a:pt x="130" y="0"/>
                          <a:pt x="106" y="-2"/>
                          <a:pt x="41" y="123"/>
                        </a:cubicBezTo>
                        <a:lnTo>
                          <a:pt x="50" y="16"/>
                        </a:lnTo>
                        <a:lnTo>
                          <a:pt x="17" y="13"/>
                        </a:lnTo>
                        <a:lnTo>
                          <a:pt x="0" y="209"/>
                        </a:lnTo>
                        <a:cubicBezTo>
                          <a:pt x="-1" y="217"/>
                          <a:pt x="5" y="224"/>
                          <a:pt x="12" y="227"/>
                        </a:cubicBezTo>
                        <a:cubicBezTo>
                          <a:pt x="20" y="228"/>
                          <a:pt x="29" y="225"/>
                          <a:pt x="32" y="217"/>
                        </a:cubicBezTo>
                        <a:cubicBezTo>
                          <a:pt x="65" y="146"/>
                          <a:pt x="109" y="67"/>
                          <a:pt x="131" y="41"/>
                        </a:cubicBezTo>
                        <a:cubicBezTo>
                          <a:pt x="133" y="68"/>
                          <a:pt x="124" y="120"/>
                          <a:pt x="116" y="1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0" name="Google Shape;2300;p48"/>
                  <p:cNvSpPr/>
                  <p:nvPr/>
                </p:nvSpPr>
                <p:spPr>
                  <a:xfrm>
                    <a:off x="-4560325" y="2819365"/>
                    <a:ext cx="279360" cy="248040"/>
                  </a:xfrm>
                  <a:custGeom>
                    <a:avLst/>
                    <a:gdLst/>
                    <a:ahLst/>
                    <a:cxnLst/>
                    <a:rect l="l" t="t" r="r" b="b"/>
                    <a:pathLst>
                      <a:path w="776" h="689" extrusionOk="0">
                        <a:moveTo>
                          <a:pt x="673" y="39"/>
                        </a:moveTo>
                        <a:cubicBezTo>
                          <a:pt x="643" y="45"/>
                          <a:pt x="607" y="51"/>
                          <a:pt x="561" y="57"/>
                        </a:cubicBezTo>
                        <a:cubicBezTo>
                          <a:pt x="452" y="69"/>
                          <a:pt x="381" y="37"/>
                          <a:pt x="334" y="15"/>
                        </a:cubicBezTo>
                        <a:cubicBezTo>
                          <a:pt x="320" y="9"/>
                          <a:pt x="309" y="4"/>
                          <a:pt x="299" y="1"/>
                        </a:cubicBezTo>
                        <a:cubicBezTo>
                          <a:pt x="283" y="-3"/>
                          <a:pt x="272" y="1"/>
                          <a:pt x="266" y="6"/>
                        </a:cubicBezTo>
                        <a:cubicBezTo>
                          <a:pt x="238" y="27"/>
                          <a:pt x="238" y="88"/>
                          <a:pt x="238" y="253"/>
                        </a:cubicBezTo>
                        <a:cubicBezTo>
                          <a:pt x="238" y="385"/>
                          <a:pt x="149" y="555"/>
                          <a:pt x="106" y="627"/>
                        </a:cubicBezTo>
                        <a:cubicBezTo>
                          <a:pt x="99" y="593"/>
                          <a:pt x="90" y="542"/>
                          <a:pt x="87" y="498"/>
                        </a:cubicBezTo>
                        <a:cubicBezTo>
                          <a:pt x="85" y="466"/>
                          <a:pt x="75" y="445"/>
                          <a:pt x="56" y="435"/>
                        </a:cubicBezTo>
                        <a:cubicBezTo>
                          <a:pt x="31" y="422"/>
                          <a:pt x="3" y="438"/>
                          <a:pt x="0" y="440"/>
                        </a:cubicBezTo>
                        <a:lnTo>
                          <a:pt x="18" y="468"/>
                        </a:lnTo>
                        <a:cubicBezTo>
                          <a:pt x="20" y="467"/>
                          <a:pt x="33" y="461"/>
                          <a:pt x="41" y="465"/>
                        </a:cubicBezTo>
                        <a:cubicBezTo>
                          <a:pt x="48" y="469"/>
                          <a:pt x="52" y="481"/>
                          <a:pt x="54" y="500"/>
                        </a:cubicBezTo>
                        <a:cubicBezTo>
                          <a:pt x="59" y="579"/>
                          <a:pt x="81" y="672"/>
                          <a:pt x="82" y="676"/>
                        </a:cubicBezTo>
                        <a:cubicBezTo>
                          <a:pt x="84" y="683"/>
                          <a:pt x="89" y="688"/>
                          <a:pt x="96" y="689"/>
                        </a:cubicBezTo>
                        <a:cubicBezTo>
                          <a:pt x="97" y="689"/>
                          <a:pt x="98" y="689"/>
                          <a:pt x="98" y="689"/>
                        </a:cubicBezTo>
                        <a:cubicBezTo>
                          <a:pt x="104" y="689"/>
                          <a:pt x="109" y="686"/>
                          <a:pt x="113" y="681"/>
                        </a:cubicBezTo>
                        <a:cubicBezTo>
                          <a:pt x="119" y="672"/>
                          <a:pt x="272" y="435"/>
                          <a:pt x="272" y="253"/>
                        </a:cubicBezTo>
                        <a:cubicBezTo>
                          <a:pt x="272" y="139"/>
                          <a:pt x="272" y="42"/>
                          <a:pt x="286" y="33"/>
                        </a:cubicBezTo>
                        <a:cubicBezTo>
                          <a:pt x="286" y="33"/>
                          <a:pt x="287" y="33"/>
                          <a:pt x="290" y="34"/>
                        </a:cubicBezTo>
                        <a:cubicBezTo>
                          <a:pt x="297" y="36"/>
                          <a:pt x="308" y="40"/>
                          <a:pt x="320" y="46"/>
                        </a:cubicBezTo>
                        <a:cubicBezTo>
                          <a:pt x="368" y="68"/>
                          <a:pt x="447" y="104"/>
                          <a:pt x="565" y="90"/>
                        </a:cubicBezTo>
                        <a:cubicBezTo>
                          <a:pt x="612" y="85"/>
                          <a:pt x="649" y="78"/>
                          <a:pt x="679" y="72"/>
                        </a:cubicBezTo>
                        <a:cubicBezTo>
                          <a:pt x="707" y="67"/>
                          <a:pt x="737" y="61"/>
                          <a:pt x="742" y="63"/>
                        </a:cubicBezTo>
                        <a:cubicBezTo>
                          <a:pt x="742" y="63"/>
                          <a:pt x="743" y="65"/>
                          <a:pt x="742" y="72"/>
                        </a:cubicBezTo>
                        <a:cubicBezTo>
                          <a:pt x="737" y="121"/>
                          <a:pt x="726" y="187"/>
                          <a:pt x="726" y="188"/>
                        </a:cubicBezTo>
                        <a:lnTo>
                          <a:pt x="759" y="194"/>
                        </a:lnTo>
                        <a:cubicBezTo>
                          <a:pt x="759" y="193"/>
                          <a:pt x="770" y="125"/>
                          <a:pt x="776" y="75"/>
                        </a:cubicBezTo>
                        <a:cubicBezTo>
                          <a:pt x="776" y="69"/>
                          <a:pt x="778" y="51"/>
                          <a:pt x="766" y="40"/>
                        </a:cubicBezTo>
                        <a:cubicBezTo>
                          <a:pt x="749" y="24"/>
                          <a:pt x="724" y="29"/>
                          <a:pt x="673"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1" name="Google Shape;2301;p48"/>
                  <p:cNvSpPr/>
                  <p:nvPr/>
                </p:nvSpPr>
                <p:spPr>
                  <a:xfrm>
                    <a:off x="-4448005" y="2873365"/>
                    <a:ext cx="82080" cy="141480"/>
                  </a:xfrm>
                  <a:custGeom>
                    <a:avLst/>
                    <a:gdLst/>
                    <a:ahLst/>
                    <a:cxnLst/>
                    <a:rect l="l" t="t" r="r" b="b"/>
                    <a:pathLst>
                      <a:path w="228" h="393" extrusionOk="0">
                        <a:moveTo>
                          <a:pt x="153" y="209"/>
                        </a:moveTo>
                        <a:lnTo>
                          <a:pt x="46" y="213"/>
                        </a:lnTo>
                        <a:cubicBezTo>
                          <a:pt x="53" y="198"/>
                          <a:pt x="64" y="175"/>
                          <a:pt x="76" y="142"/>
                        </a:cubicBezTo>
                        <a:cubicBezTo>
                          <a:pt x="105" y="68"/>
                          <a:pt x="111" y="6"/>
                          <a:pt x="111" y="3"/>
                        </a:cubicBezTo>
                        <a:lnTo>
                          <a:pt x="78" y="0"/>
                        </a:lnTo>
                        <a:cubicBezTo>
                          <a:pt x="78" y="1"/>
                          <a:pt x="72" y="61"/>
                          <a:pt x="45" y="130"/>
                        </a:cubicBezTo>
                        <a:cubicBezTo>
                          <a:pt x="19" y="199"/>
                          <a:pt x="3" y="221"/>
                          <a:pt x="3" y="221"/>
                        </a:cubicBezTo>
                        <a:cubicBezTo>
                          <a:pt x="-1" y="226"/>
                          <a:pt x="-2" y="233"/>
                          <a:pt x="1" y="239"/>
                        </a:cubicBezTo>
                        <a:cubicBezTo>
                          <a:pt x="4" y="245"/>
                          <a:pt x="10" y="248"/>
                          <a:pt x="16" y="248"/>
                        </a:cubicBezTo>
                        <a:lnTo>
                          <a:pt x="17" y="248"/>
                        </a:lnTo>
                        <a:lnTo>
                          <a:pt x="143" y="243"/>
                        </a:lnTo>
                        <a:lnTo>
                          <a:pt x="101" y="383"/>
                        </a:lnTo>
                        <a:lnTo>
                          <a:pt x="133" y="393"/>
                        </a:lnTo>
                        <a:lnTo>
                          <a:pt x="228" y="79"/>
                        </a:lnTo>
                        <a:lnTo>
                          <a:pt x="196" y="70"/>
                        </a:lnTo>
                        <a:lnTo>
                          <a:pt x="153" y="20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2" name="Google Shape;2302;p48"/>
                  <p:cNvSpPr/>
                  <p:nvPr/>
                </p:nvSpPr>
                <p:spPr>
                  <a:xfrm>
                    <a:off x="-4222645" y="2799205"/>
                    <a:ext cx="433080" cy="245880"/>
                  </a:xfrm>
                  <a:custGeom>
                    <a:avLst/>
                    <a:gdLst/>
                    <a:ahLst/>
                    <a:cxnLst/>
                    <a:rect l="l" t="t" r="r" b="b"/>
                    <a:pathLst>
                      <a:path w="1203" h="683" extrusionOk="0">
                        <a:moveTo>
                          <a:pt x="1170" y="4"/>
                        </a:moveTo>
                        <a:cubicBezTo>
                          <a:pt x="1155" y="-5"/>
                          <a:pt x="1133" y="2"/>
                          <a:pt x="1089" y="15"/>
                        </a:cubicBezTo>
                        <a:cubicBezTo>
                          <a:pt x="1036" y="31"/>
                          <a:pt x="956" y="54"/>
                          <a:pt x="874" y="51"/>
                        </a:cubicBezTo>
                        <a:cubicBezTo>
                          <a:pt x="724" y="45"/>
                          <a:pt x="284" y="51"/>
                          <a:pt x="280" y="51"/>
                        </a:cubicBezTo>
                        <a:cubicBezTo>
                          <a:pt x="272" y="51"/>
                          <a:pt x="265" y="57"/>
                          <a:pt x="264" y="64"/>
                        </a:cubicBezTo>
                        <a:cubicBezTo>
                          <a:pt x="263" y="69"/>
                          <a:pt x="152" y="556"/>
                          <a:pt x="108" y="642"/>
                        </a:cubicBezTo>
                        <a:cubicBezTo>
                          <a:pt x="107" y="645"/>
                          <a:pt x="106" y="646"/>
                          <a:pt x="105" y="647"/>
                        </a:cubicBezTo>
                        <a:cubicBezTo>
                          <a:pt x="87" y="630"/>
                          <a:pt x="55" y="529"/>
                          <a:pt x="33" y="417"/>
                        </a:cubicBezTo>
                        <a:lnTo>
                          <a:pt x="0" y="424"/>
                        </a:lnTo>
                        <a:cubicBezTo>
                          <a:pt x="19" y="518"/>
                          <a:pt x="56" y="676"/>
                          <a:pt x="102" y="682"/>
                        </a:cubicBezTo>
                        <a:cubicBezTo>
                          <a:pt x="104" y="683"/>
                          <a:pt x="105" y="683"/>
                          <a:pt x="106" y="683"/>
                        </a:cubicBezTo>
                        <a:cubicBezTo>
                          <a:pt x="116" y="683"/>
                          <a:pt x="128" y="678"/>
                          <a:pt x="138" y="657"/>
                        </a:cubicBezTo>
                        <a:cubicBezTo>
                          <a:pt x="180" y="574"/>
                          <a:pt x="275" y="164"/>
                          <a:pt x="293" y="84"/>
                        </a:cubicBezTo>
                        <a:cubicBezTo>
                          <a:pt x="368" y="84"/>
                          <a:pt x="738" y="80"/>
                          <a:pt x="873" y="85"/>
                        </a:cubicBezTo>
                        <a:cubicBezTo>
                          <a:pt x="961" y="88"/>
                          <a:pt x="1044" y="63"/>
                          <a:pt x="1098" y="47"/>
                        </a:cubicBezTo>
                        <a:cubicBezTo>
                          <a:pt x="1118" y="42"/>
                          <a:pt x="1139" y="35"/>
                          <a:pt x="1150" y="34"/>
                        </a:cubicBezTo>
                        <a:cubicBezTo>
                          <a:pt x="1156" y="65"/>
                          <a:pt x="1170" y="120"/>
                          <a:pt x="1171" y="122"/>
                        </a:cubicBezTo>
                        <a:lnTo>
                          <a:pt x="1203" y="114"/>
                        </a:lnTo>
                        <a:cubicBezTo>
                          <a:pt x="1203" y="113"/>
                          <a:pt x="1186" y="47"/>
                          <a:pt x="1181" y="20"/>
                        </a:cubicBezTo>
                        <a:cubicBezTo>
                          <a:pt x="1180" y="13"/>
                          <a:pt x="1176" y="8"/>
                          <a:pt x="117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3" name="Google Shape;2303;p48"/>
                  <p:cNvSpPr/>
                  <p:nvPr/>
                </p:nvSpPr>
                <p:spPr>
                  <a:xfrm>
                    <a:off x="-3771205" y="2758525"/>
                    <a:ext cx="54720" cy="87120"/>
                  </a:xfrm>
                  <a:custGeom>
                    <a:avLst/>
                    <a:gdLst/>
                    <a:ahLst/>
                    <a:cxnLst/>
                    <a:rect l="l" t="t" r="r" b="b"/>
                    <a:pathLst>
                      <a:path w="152" h="242" extrusionOk="0">
                        <a:moveTo>
                          <a:pt x="118" y="219"/>
                        </a:moveTo>
                        <a:lnTo>
                          <a:pt x="151" y="221"/>
                        </a:lnTo>
                        <a:cubicBezTo>
                          <a:pt x="151" y="216"/>
                          <a:pt x="157" y="99"/>
                          <a:pt x="134" y="25"/>
                        </a:cubicBezTo>
                        <a:cubicBezTo>
                          <a:pt x="127" y="4"/>
                          <a:pt x="115" y="0"/>
                          <a:pt x="107" y="0"/>
                        </a:cubicBezTo>
                        <a:cubicBezTo>
                          <a:pt x="99" y="1"/>
                          <a:pt x="81" y="0"/>
                          <a:pt x="47" y="83"/>
                        </a:cubicBezTo>
                        <a:lnTo>
                          <a:pt x="50" y="48"/>
                        </a:lnTo>
                        <a:lnTo>
                          <a:pt x="17" y="45"/>
                        </a:lnTo>
                        <a:lnTo>
                          <a:pt x="0" y="224"/>
                        </a:lnTo>
                        <a:cubicBezTo>
                          <a:pt x="-1" y="233"/>
                          <a:pt x="5" y="240"/>
                          <a:pt x="14" y="242"/>
                        </a:cubicBezTo>
                        <a:cubicBezTo>
                          <a:pt x="15" y="242"/>
                          <a:pt x="16" y="242"/>
                          <a:pt x="17" y="242"/>
                        </a:cubicBezTo>
                        <a:cubicBezTo>
                          <a:pt x="24" y="242"/>
                          <a:pt x="31" y="238"/>
                          <a:pt x="33" y="230"/>
                        </a:cubicBezTo>
                        <a:cubicBezTo>
                          <a:pt x="55" y="156"/>
                          <a:pt x="85" y="71"/>
                          <a:pt x="104" y="42"/>
                        </a:cubicBezTo>
                        <a:cubicBezTo>
                          <a:pt x="122" y="112"/>
                          <a:pt x="118" y="218"/>
                          <a:pt x="118" y="219"/>
                        </a:cubicBezTo>
                        <a:close/>
                      </a:path>
                    </a:pathLst>
                  </a:custGeom>
                  <a:solidFill>
                    <a:schemeClr val="dk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4" name="Google Shape;2304;p48"/>
                  <p:cNvSpPr/>
                  <p:nvPr/>
                </p:nvSpPr>
                <p:spPr>
                  <a:xfrm>
                    <a:off x="-3960565" y="2847805"/>
                    <a:ext cx="97920" cy="66600"/>
                  </a:xfrm>
                  <a:custGeom>
                    <a:avLst/>
                    <a:gdLst/>
                    <a:ahLst/>
                    <a:cxnLst/>
                    <a:rect l="l" t="t" r="r" b="b"/>
                    <a:pathLst>
                      <a:path w="272" h="185" extrusionOk="0">
                        <a:moveTo>
                          <a:pt x="170" y="143"/>
                        </a:moveTo>
                        <a:cubicBezTo>
                          <a:pt x="168" y="144"/>
                          <a:pt x="167" y="144"/>
                          <a:pt x="166" y="145"/>
                        </a:cubicBezTo>
                        <a:cubicBezTo>
                          <a:pt x="164" y="134"/>
                          <a:pt x="166" y="109"/>
                          <a:pt x="167" y="92"/>
                        </a:cubicBezTo>
                        <a:cubicBezTo>
                          <a:pt x="168" y="70"/>
                          <a:pt x="170" y="47"/>
                          <a:pt x="168" y="26"/>
                        </a:cubicBezTo>
                        <a:cubicBezTo>
                          <a:pt x="166" y="6"/>
                          <a:pt x="154" y="1"/>
                          <a:pt x="149" y="0"/>
                        </a:cubicBezTo>
                        <a:cubicBezTo>
                          <a:pt x="141" y="-2"/>
                          <a:pt x="121" y="-7"/>
                          <a:pt x="60" y="76"/>
                        </a:cubicBezTo>
                        <a:lnTo>
                          <a:pt x="78" y="10"/>
                        </a:lnTo>
                        <a:lnTo>
                          <a:pt x="45" y="1"/>
                        </a:lnTo>
                        <a:lnTo>
                          <a:pt x="0" y="163"/>
                        </a:lnTo>
                        <a:cubicBezTo>
                          <a:pt x="-2" y="171"/>
                          <a:pt x="2" y="180"/>
                          <a:pt x="10" y="183"/>
                        </a:cubicBezTo>
                        <a:cubicBezTo>
                          <a:pt x="12" y="184"/>
                          <a:pt x="14" y="185"/>
                          <a:pt x="17" y="185"/>
                        </a:cubicBezTo>
                        <a:cubicBezTo>
                          <a:pt x="22" y="185"/>
                          <a:pt x="28" y="182"/>
                          <a:pt x="31" y="177"/>
                        </a:cubicBezTo>
                        <a:cubicBezTo>
                          <a:pt x="66" y="121"/>
                          <a:pt x="112" y="60"/>
                          <a:pt x="135" y="39"/>
                        </a:cubicBezTo>
                        <a:cubicBezTo>
                          <a:pt x="135" y="55"/>
                          <a:pt x="134" y="73"/>
                          <a:pt x="133" y="90"/>
                        </a:cubicBezTo>
                        <a:cubicBezTo>
                          <a:pt x="130" y="133"/>
                          <a:pt x="128" y="165"/>
                          <a:pt x="149" y="177"/>
                        </a:cubicBezTo>
                        <a:cubicBezTo>
                          <a:pt x="160" y="183"/>
                          <a:pt x="173" y="181"/>
                          <a:pt x="188" y="171"/>
                        </a:cubicBezTo>
                        <a:lnTo>
                          <a:pt x="272" y="115"/>
                        </a:lnTo>
                        <a:lnTo>
                          <a:pt x="254" y="87"/>
                        </a:lnTo>
                        <a:lnTo>
                          <a:pt x="170" y="143"/>
                        </a:ln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5" name="Google Shape;2305;p48"/>
                  <p:cNvSpPr/>
                  <p:nvPr/>
                </p:nvSpPr>
                <p:spPr>
                  <a:xfrm>
                    <a:off x="-4103485" y="2889205"/>
                    <a:ext cx="25920" cy="104400"/>
                  </a:xfrm>
                  <a:custGeom>
                    <a:avLst/>
                    <a:gdLst/>
                    <a:ahLst/>
                    <a:cxnLst/>
                    <a:rect l="l" t="t" r="r" b="b"/>
                    <a:pathLst>
                      <a:path w="72" h="290" extrusionOk="0">
                        <a:moveTo>
                          <a:pt x="0" y="286"/>
                        </a:moveTo>
                        <a:lnTo>
                          <a:pt x="33" y="290"/>
                        </a:lnTo>
                        <a:lnTo>
                          <a:pt x="72" y="5"/>
                        </a:lnTo>
                        <a:lnTo>
                          <a:pt x="39" y="0"/>
                        </a:lnTo>
                        <a:lnTo>
                          <a:pt x="0" y="2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6" name="Google Shape;2306;p48"/>
                  <p:cNvSpPr/>
                  <p:nvPr/>
                </p:nvSpPr>
                <p:spPr>
                  <a:xfrm>
                    <a:off x="-4064965" y="2875525"/>
                    <a:ext cx="66240" cy="117720"/>
                  </a:xfrm>
                  <a:custGeom>
                    <a:avLst/>
                    <a:gdLst/>
                    <a:ahLst/>
                    <a:cxnLst/>
                    <a:rect l="l" t="t" r="r" b="b"/>
                    <a:pathLst>
                      <a:path w="184" h="327" extrusionOk="0">
                        <a:moveTo>
                          <a:pt x="166" y="130"/>
                        </a:moveTo>
                        <a:cubicBezTo>
                          <a:pt x="149" y="118"/>
                          <a:pt x="123" y="120"/>
                          <a:pt x="99" y="126"/>
                        </a:cubicBezTo>
                        <a:cubicBezTo>
                          <a:pt x="111" y="106"/>
                          <a:pt x="123" y="80"/>
                          <a:pt x="127" y="49"/>
                        </a:cubicBezTo>
                        <a:cubicBezTo>
                          <a:pt x="129" y="39"/>
                          <a:pt x="133" y="11"/>
                          <a:pt x="113" y="2"/>
                        </a:cubicBezTo>
                        <a:cubicBezTo>
                          <a:pt x="95" y="-6"/>
                          <a:pt x="69" y="9"/>
                          <a:pt x="36" y="46"/>
                        </a:cubicBezTo>
                        <a:lnTo>
                          <a:pt x="62" y="68"/>
                        </a:lnTo>
                        <a:cubicBezTo>
                          <a:pt x="73" y="56"/>
                          <a:pt x="86" y="44"/>
                          <a:pt x="95" y="37"/>
                        </a:cubicBezTo>
                        <a:cubicBezTo>
                          <a:pt x="95" y="39"/>
                          <a:pt x="94" y="41"/>
                          <a:pt x="94" y="44"/>
                        </a:cubicBezTo>
                        <a:cubicBezTo>
                          <a:pt x="84" y="109"/>
                          <a:pt x="38" y="151"/>
                          <a:pt x="38" y="151"/>
                        </a:cubicBezTo>
                        <a:cubicBezTo>
                          <a:pt x="32" y="157"/>
                          <a:pt x="31" y="166"/>
                          <a:pt x="35" y="173"/>
                        </a:cubicBezTo>
                        <a:cubicBezTo>
                          <a:pt x="40" y="180"/>
                          <a:pt x="49" y="182"/>
                          <a:pt x="57" y="179"/>
                        </a:cubicBezTo>
                        <a:cubicBezTo>
                          <a:pt x="85" y="164"/>
                          <a:pt x="132" y="148"/>
                          <a:pt x="146" y="158"/>
                        </a:cubicBezTo>
                        <a:cubicBezTo>
                          <a:pt x="151" y="161"/>
                          <a:pt x="151" y="171"/>
                          <a:pt x="150" y="178"/>
                        </a:cubicBezTo>
                        <a:cubicBezTo>
                          <a:pt x="143" y="232"/>
                          <a:pt x="90" y="291"/>
                          <a:pt x="56" y="294"/>
                        </a:cubicBezTo>
                        <a:cubicBezTo>
                          <a:pt x="52" y="294"/>
                          <a:pt x="39" y="295"/>
                          <a:pt x="32" y="271"/>
                        </a:cubicBezTo>
                        <a:lnTo>
                          <a:pt x="0" y="281"/>
                        </a:lnTo>
                        <a:cubicBezTo>
                          <a:pt x="12" y="321"/>
                          <a:pt x="40" y="327"/>
                          <a:pt x="55" y="327"/>
                        </a:cubicBezTo>
                        <a:cubicBezTo>
                          <a:pt x="56" y="327"/>
                          <a:pt x="58" y="327"/>
                          <a:pt x="59" y="327"/>
                        </a:cubicBezTo>
                        <a:cubicBezTo>
                          <a:pt x="111" y="323"/>
                          <a:pt x="175" y="249"/>
                          <a:pt x="183" y="183"/>
                        </a:cubicBezTo>
                        <a:cubicBezTo>
                          <a:pt x="187" y="153"/>
                          <a:pt x="176" y="138"/>
                          <a:pt x="166"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7" name="Google Shape;2307;p48"/>
                  <p:cNvSpPr/>
                  <p:nvPr/>
                </p:nvSpPr>
                <p:spPr>
                  <a:xfrm>
                    <a:off x="-4226605" y="2828005"/>
                    <a:ext cx="59040" cy="77760"/>
                  </a:xfrm>
                  <a:custGeom>
                    <a:avLst/>
                    <a:gdLst/>
                    <a:ahLst/>
                    <a:cxnLst/>
                    <a:rect l="l" t="t" r="r" b="b"/>
                    <a:pathLst>
                      <a:path w="164" h="216" extrusionOk="0">
                        <a:moveTo>
                          <a:pt x="32" y="191"/>
                        </a:moveTo>
                        <a:cubicBezTo>
                          <a:pt x="58" y="136"/>
                          <a:pt x="92" y="75"/>
                          <a:pt x="113" y="47"/>
                        </a:cubicBezTo>
                        <a:cubicBezTo>
                          <a:pt x="113" y="63"/>
                          <a:pt x="112" y="83"/>
                          <a:pt x="112" y="102"/>
                        </a:cubicBezTo>
                        <a:cubicBezTo>
                          <a:pt x="109" y="175"/>
                          <a:pt x="109" y="207"/>
                          <a:pt x="131" y="215"/>
                        </a:cubicBezTo>
                        <a:cubicBezTo>
                          <a:pt x="133" y="216"/>
                          <a:pt x="136" y="216"/>
                          <a:pt x="138" y="216"/>
                        </a:cubicBezTo>
                        <a:cubicBezTo>
                          <a:pt x="147" y="216"/>
                          <a:pt x="156" y="211"/>
                          <a:pt x="164" y="200"/>
                        </a:cubicBezTo>
                        <a:lnTo>
                          <a:pt x="147" y="186"/>
                        </a:lnTo>
                        <a:cubicBezTo>
                          <a:pt x="143" y="174"/>
                          <a:pt x="144" y="132"/>
                          <a:pt x="145" y="103"/>
                        </a:cubicBezTo>
                        <a:cubicBezTo>
                          <a:pt x="146" y="75"/>
                          <a:pt x="147" y="46"/>
                          <a:pt x="145" y="25"/>
                        </a:cubicBezTo>
                        <a:cubicBezTo>
                          <a:pt x="144" y="6"/>
                          <a:pt x="133" y="1"/>
                          <a:pt x="126" y="0"/>
                        </a:cubicBezTo>
                        <a:cubicBezTo>
                          <a:pt x="116" y="-2"/>
                          <a:pt x="97" y="-6"/>
                          <a:pt x="34" y="113"/>
                        </a:cubicBezTo>
                        <a:lnTo>
                          <a:pt x="34" y="33"/>
                        </a:lnTo>
                        <a:lnTo>
                          <a:pt x="0" y="33"/>
                        </a:lnTo>
                        <a:lnTo>
                          <a:pt x="0" y="184"/>
                        </a:lnTo>
                        <a:cubicBezTo>
                          <a:pt x="0" y="192"/>
                          <a:pt x="5" y="198"/>
                          <a:pt x="13" y="200"/>
                        </a:cubicBezTo>
                        <a:cubicBezTo>
                          <a:pt x="21" y="202"/>
                          <a:pt x="28" y="198"/>
                          <a:pt x="32" y="191"/>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8" name="Google Shape;2308;p48"/>
                  <p:cNvSpPr/>
                  <p:nvPr/>
                </p:nvSpPr>
                <p:spPr>
                  <a:xfrm>
                    <a:off x="-3742405" y="2730445"/>
                    <a:ext cx="350280" cy="240120"/>
                  </a:xfrm>
                  <a:custGeom>
                    <a:avLst/>
                    <a:gdLst/>
                    <a:ahLst/>
                    <a:cxnLst/>
                    <a:rect l="l" t="t" r="r" b="b"/>
                    <a:pathLst>
                      <a:path w="973" h="667" extrusionOk="0">
                        <a:moveTo>
                          <a:pt x="270" y="69"/>
                        </a:moveTo>
                        <a:cubicBezTo>
                          <a:pt x="263" y="70"/>
                          <a:pt x="258" y="75"/>
                          <a:pt x="256" y="81"/>
                        </a:cubicBezTo>
                        <a:lnTo>
                          <a:pt x="128" y="600"/>
                        </a:lnTo>
                        <a:lnTo>
                          <a:pt x="30" y="386"/>
                        </a:lnTo>
                        <a:lnTo>
                          <a:pt x="0" y="400"/>
                        </a:lnTo>
                        <a:lnTo>
                          <a:pt x="117" y="658"/>
                        </a:lnTo>
                        <a:cubicBezTo>
                          <a:pt x="120" y="664"/>
                          <a:pt x="126" y="667"/>
                          <a:pt x="133" y="667"/>
                        </a:cubicBezTo>
                        <a:lnTo>
                          <a:pt x="134" y="667"/>
                        </a:lnTo>
                        <a:cubicBezTo>
                          <a:pt x="141" y="667"/>
                          <a:pt x="147" y="662"/>
                          <a:pt x="149" y="655"/>
                        </a:cubicBezTo>
                        <a:lnTo>
                          <a:pt x="286" y="100"/>
                        </a:lnTo>
                        <a:cubicBezTo>
                          <a:pt x="359" y="89"/>
                          <a:pt x="771" y="25"/>
                          <a:pt x="972" y="35"/>
                        </a:cubicBezTo>
                        <a:lnTo>
                          <a:pt x="973" y="1"/>
                        </a:lnTo>
                        <a:cubicBezTo>
                          <a:pt x="750" y="-10"/>
                          <a:pt x="289" y="65"/>
                          <a:pt x="270" y="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9" name="Google Shape;2309;p48"/>
                  <p:cNvSpPr/>
                  <p:nvPr/>
                </p:nvSpPr>
                <p:spPr>
                  <a:xfrm>
                    <a:off x="-3553405" y="2605885"/>
                    <a:ext cx="15840" cy="95040"/>
                  </a:xfrm>
                  <a:custGeom>
                    <a:avLst/>
                    <a:gdLst/>
                    <a:ahLst/>
                    <a:cxnLst/>
                    <a:rect l="l" t="t" r="r" b="b"/>
                    <a:pathLst>
                      <a:path w="44" h="264" extrusionOk="0">
                        <a:moveTo>
                          <a:pt x="44" y="1"/>
                        </a:moveTo>
                        <a:lnTo>
                          <a:pt x="11" y="0"/>
                        </a:lnTo>
                        <a:lnTo>
                          <a:pt x="0" y="263"/>
                        </a:lnTo>
                        <a:lnTo>
                          <a:pt x="33" y="264"/>
                        </a:lnTo>
                        <a:lnTo>
                          <a:pt x="44" y="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0" name="Google Shape;2310;p48"/>
                  <p:cNvSpPr/>
                  <p:nvPr/>
                </p:nvSpPr>
                <p:spPr>
                  <a:xfrm>
                    <a:off x="-3529285" y="2614885"/>
                    <a:ext cx="29880" cy="87120"/>
                  </a:xfrm>
                  <a:custGeom>
                    <a:avLst/>
                    <a:gdLst/>
                    <a:ahLst/>
                    <a:cxnLst/>
                    <a:rect l="l" t="t" r="r" b="b"/>
                    <a:pathLst>
                      <a:path w="83" h="242" extrusionOk="0">
                        <a:moveTo>
                          <a:pt x="83" y="7"/>
                        </a:moveTo>
                        <a:lnTo>
                          <a:pt x="51" y="0"/>
                        </a:lnTo>
                        <a:lnTo>
                          <a:pt x="0" y="235"/>
                        </a:lnTo>
                        <a:lnTo>
                          <a:pt x="33" y="242"/>
                        </a:lnTo>
                        <a:lnTo>
                          <a:pt x="83" y="7"/>
                        </a:lnTo>
                        <a:close/>
                      </a:path>
                    </a:pathLst>
                  </a:custGeom>
                  <a:solidFill>
                    <a:schemeClr val="dk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1" name="Google Shape;2311;p48"/>
                  <p:cNvSpPr/>
                  <p:nvPr/>
                </p:nvSpPr>
                <p:spPr>
                  <a:xfrm>
                    <a:off x="-3602005" y="2830885"/>
                    <a:ext cx="30240" cy="120600"/>
                  </a:xfrm>
                  <a:custGeom>
                    <a:avLst/>
                    <a:gdLst/>
                    <a:ahLst/>
                    <a:cxnLst/>
                    <a:rect l="l" t="t" r="r" b="b"/>
                    <a:pathLst>
                      <a:path w="84" h="335" extrusionOk="0">
                        <a:moveTo>
                          <a:pt x="0" y="330"/>
                        </a:moveTo>
                        <a:lnTo>
                          <a:pt x="34" y="335"/>
                        </a:lnTo>
                        <a:lnTo>
                          <a:pt x="84" y="5"/>
                        </a:lnTo>
                        <a:lnTo>
                          <a:pt x="51" y="0"/>
                        </a:lnTo>
                        <a:lnTo>
                          <a:pt x="0" y="33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2" name="Google Shape;2312;p48"/>
                  <p:cNvSpPr/>
                  <p:nvPr/>
                </p:nvSpPr>
                <p:spPr>
                  <a:xfrm>
                    <a:off x="-3559525" y="2817205"/>
                    <a:ext cx="72360" cy="124200"/>
                  </a:xfrm>
                  <a:custGeom>
                    <a:avLst/>
                    <a:gdLst/>
                    <a:ahLst/>
                    <a:cxnLst/>
                    <a:rect l="l" t="t" r="r" b="b"/>
                    <a:pathLst>
                      <a:path w="201" h="345" extrusionOk="0">
                        <a:moveTo>
                          <a:pt x="178" y="116"/>
                        </a:moveTo>
                        <a:cubicBezTo>
                          <a:pt x="158" y="106"/>
                          <a:pt x="130" y="112"/>
                          <a:pt x="102" y="124"/>
                        </a:cubicBezTo>
                        <a:cubicBezTo>
                          <a:pt x="113" y="104"/>
                          <a:pt x="121" y="80"/>
                          <a:pt x="123" y="52"/>
                        </a:cubicBezTo>
                        <a:cubicBezTo>
                          <a:pt x="124" y="42"/>
                          <a:pt x="126" y="9"/>
                          <a:pt x="102" y="1"/>
                        </a:cubicBezTo>
                        <a:cubicBezTo>
                          <a:pt x="74" y="-10"/>
                          <a:pt x="35" y="32"/>
                          <a:pt x="15" y="58"/>
                        </a:cubicBezTo>
                        <a:lnTo>
                          <a:pt x="41" y="79"/>
                        </a:lnTo>
                        <a:cubicBezTo>
                          <a:pt x="57" y="58"/>
                          <a:pt x="79" y="38"/>
                          <a:pt x="89" y="33"/>
                        </a:cubicBezTo>
                        <a:cubicBezTo>
                          <a:pt x="89" y="36"/>
                          <a:pt x="90" y="41"/>
                          <a:pt x="89" y="50"/>
                        </a:cubicBezTo>
                        <a:cubicBezTo>
                          <a:pt x="85" y="114"/>
                          <a:pt x="37" y="159"/>
                          <a:pt x="16" y="176"/>
                        </a:cubicBezTo>
                        <a:cubicBezTo>
                          <a:pt x="12" y="179"/>
                          <a:pt x="9" y="182"/>
                          <a:pt x="6" y="184"/>
                        </a:cubicBezTo>
                        <a:cubicBezTo>
                          <a:pt x="-1" y="189"/>
                          <a:pt x="-2" y="199"/>
                          <a:pt x="3" y="207"/>
                        </a:cubicBezTo>
                        <a:cubicBezTo>
                          <a:pt x="8" y="214"/>
                          <a:pt x="18" y="216"/>
                          <a:pt x="26" y="211"/>
                        </a:cubicBezTo>
                        <a:cubicBezTo>
                          <a:pt x="27" y="210"/>
                          <a:pt x="31" y="207"/>
                          <a:pt x="38" y="202"/>
                        </a:cubicBezTo>
                        <a:cubicBezTo>
                          <a:pt x="86" y="167"/>
                          <a:pt x="145" y="137"/>
                          <a:pt x="162" y="146"/>
                        </a:cubicBezTo>
                        <a:cubicBezTo>
                          <a:pt x="168" y="149"/>
                          <a:pt x="168" y="161"/>
                          <a:pt x="168" y="168"/>
                        </a:cubicBezTo>
                        <a:cubicBezTo>
                          <a:pt x="164" y="238"/>
                          <a:pt x="107" y="308"/>
                          <a:pt x="75" y="311"/>
                        </a:cubicBezTo>
                        <a:cubicBezTo>
                          <a:pt x="71" y="312"/>
                          <a:pt x="61" y="312"/>
                          <a:pt x="55" y="288"/>
                        </a:cubicBezTo>
                        <a:lnTo>
                          <a:pt x="23" y="296"/>
                        </a:lnTo>
                        <a:cubicBezTo>
                          <a:pt x="33" y="339"/>
                          <a:pt x="59" y="345"/>
                          <a:pt x="73" y="345"/>
                        </a:cubicBezTo>
                        <a:cubicBezTo>
                          <a:pt x="75" y="345"/>
                          <a:pt x="77" y="345"/>
                          <a:pt x="78" y="345"/>
                        </a:cubicBezTo>
                        <a:cubicBezTo>
                          <a:pt x="134" y="340"/>
                          <a:pt x="197" y="250"/>
                          <a:pt x="201" y="170"/>
                        </a:cubicBezTo>
                        <a:cubicBezTo>
                          <a:pt x="203" y="137"/>
                          <a:pt x="189" y="123"/>
                          <a:pt x="178" y="1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3" name="Google Shape;2313;p48"/>
                  <p:cNvSpPr/>
                  <p:nvPr/>
                </p:nvSpPr>
                <p:spPr>
                  <a:xfrm>
                    <a:off x="-3488965" y="2778325"/>
                    <a:ext cx="62280" cy="60840"/>
                  </a:xfrm>
                  <a:custGeom>
                    <a:avLst/>
                    <a:gdLst/>
                    <a:ahLst/>
                    <a:cxnLst/>
                    <a:rect l="l" t="t" r="r" b="b"/>
                    <a:pathLst>
                      <a:path w="173" h="169" extrusionOk="0">
                        <a:moveTo>
                          <a:pt x="150" y="131"/>
                        </a:moveTo>
                        <a:cubicBezTo>
                          <a:pt x="150" y="122"/>
                          <a:pt x="151" y="108"/>
                          <a:pt x="152" y="99"/>
                        </a:cubicBezTo>
                        <a:cubicBezTo>
                          <a:pt x="155" y="70"/>
                          <a:pt x="158" y="40"/>
                          <a:pt x="150" y="19"/>
                        </a:cubicBezTo>
                        <a:cubicBezTo>
                          <a:pt x="146" y="8"/>
                          <a:pt x="137" y="1"/>
                          <a:pt x="127" y="0"/>
                        </a:cubicBezTo>
                        <a:cubicBezTo>
                          <a:pt x="106" y="-3"/>
                          <a:pt x="78" y="21"/>
                          <a:pt x="51" y="50"/>
                        </a:cubicBezTo>
                        <a:lnTo>
                          <a:pt x="61" y="12"/>
                        </a:lnTo>
                        <a:lnTo>
                          <a:pt x="28" y="4"/>
                        </a:lnTo>
                        <a:lnTo>
                          <a:pt x="0" y="116"/>
                        </a:lnTo>
                        <a:cubicBezTo>
                          <a:pt x="-2" y="124"/>
                          <a:pt x="2" y="132"/>
                          <a:pt x="9" y="135"/>
                        </a:cubicBezTo>
                        <a:cubicBezTo>
                          <a:pt x="17" y="139"/>
                          <a:pt x="25" y="137"/>
                          <a:pt x="30" y="130"/>
                        </a:cubicBezTo>
                        <a:cubicBezTo>
                          <a:pt x="64" y="84"/>
                          <a:pt x="103" y="41"/>
                          <a:pt x="119" y="34"/>
                        </a:cubicBezTo>
                        <a:cubicBezTo>
                          <a:pt x="123" y="49"/>
                          <a:pt x="121" y="74"/>
                          <a:pt x="119" y="95"/>
                        </a:cubicBezTo>
                        <a:cubicBezTo>
                          <a:pt x="115" y="131"/>
                          <a:pt x="112" y="156"/>
                          <a:pt x="131" y="166"/>
                        </a:cubicBezTo>
                        <a:cubicBezTo>
                          <a:pt x="135" y="169"/>
                          <a:pt x="139" y="169"/>
                          <a:pt x="143" y="169"/>
                        </a:cubicBezTo>
                        <a:cubicBezTo>
                          <a:pt x="155" y="169"/>
                          <a:pt x="167" y="160"/>
                          <a:pt x="173" y="156"/>
                        </a:cubicBezTo>
                        <a:lnTo>
                          <a:pt x="152" y="129"/>
                        </a:lnTo>
                        <a:cubicBezTo>
                          <a:pt x="151" y="130"/>
                          <a:pt x="150" y="131"/>
                          <a:pt x="150" y="131"/>
                        </a:cubicBezTo>
                        <a:close/>
                      </a:path>
                    </a:pathLst>
                  </a:custGeom>
                  <a:solidFill>
                    <a:schemeClr val="dk1"/>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4" name="Google Shape;2314;p48"/>
                  <p:cNvSpPr/>
                  <p:nvPr/>
                </p:nvSpPr>
                <p:spPr>
                  <a:xfrm>
                    <a:off x="-4302925" y="2950765"/>
                    <a:ext cx="14760" cy="14760"/>
                  </a:xfrm>
                  <a:custGeom>
                    <a:avLst/>
                    <a:gdLst/>
                    <a:ahLst/>
                    <a:cxnLst/>
                    <a:rect l="l" t="t" r="r" b="b"/>
                    <a:pathLst>
                      <a:path w="41" h="41" extrusionOk="0">
                        <a:moveTo>
                          <a:pt x="20" y="0"/>
                        </a:moveTo>
                        <a:cubicBezTo>
                          <a:pt x="9" y="0"/>
                          <a:pt x="0" y="9"/>
                          <a:pt x="0" y="20"/>
                        </a:cubicBezTo>
                        <a:cubicBezTo>
                          <a:pt x="0" y="32"/>
                          <a:pt x="9" y="41"/>
                          <a:pt x="20" y="41"/>
                        </a:cubicBezTo>
                        <a:cubicBezTo>
                          <a:pt x="32" y="41"/>
                          <a:pt x="41" y="32"/>
                          <a:pt x="41" y="20"/>
                        </a:cubicBezTo>
                        <a:cubicBezTo>
                          <a:pt x="41" y="9"/>
                          <a:pt x="32" y="0"/>
                          <a:pt x="2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315" name="Google Shape;2315;p48"/>
                  <p:cNvGrpSpPr/>
                  <p:nvPr/>
                </p:nvGrpSpPr>
                <p:grpSpPr>
                  <a:xfrm>
                    <a:off x="-6172765" y="-71795"/>
                    <a:ext cx="5941800" cy="4259520"/>
                    <a:chOff x="-6172765" y="-71795"/>
                    <a:chExt cx="5941800" cy="4259520"/>
                  </a:xfrm>
                </p:grpSpPr>
                <p:grpSp>
                  <p:nvGrpSpPr>
                    <p:cNvPr id="2316" name="Google Shape;2316;p48"/>
                    <p:cNvGrpSpPr/>
                    <p:nvPr/>
                  </p:nvGrpSpPr>
                  <p:grpSpPr>
                    <a:xfrm>
                      <a:off x="-6172765" y="-71795"/>
                      <a:ext cx="5802840" cy="4197600"/>
                      <a:chOff x="-6172765" y="-147995"/>
                      <a:chExt cx="5802840" cy="4197600"/>
                    </a:xfrm>
                  </p:grpSpPr>
                  <p:sp>
                    <p:nvSpPr>
                      <p:cNvPr id="2317" name="Google Shape;2317;p48"/>
                      <p:cNvSpPr/>
                      <p:nvPr/>
                    </p:nvSpPr>
                    <p:spPr>
                      <a:xfrm>
                        <a:off x="-1227085" y="1759645"/>
                        <a:ext cx="61920" cy="78120"/>
                      </a:xfrm>
                      <a:custGeom>
                        <a:avLst/>
                        <a:gdLst/>
                        <a:ahLst/>
                        <a:cxnLst/>
                        <a:rect l="l" t="t" r="r" b="b"/>
                        <a:pathLst>
                          <a:path w="172" h="217" extrusionOk="0">
                            <a:moveTo>
                              <a:pt x="131" y="122"/>
                            </a:moveTo>
                            <a:cubicBezTo>
                              <a:pt x="125" y="141"/>
                              <a:pt x="114" y="159"/>
                              <a:pt x="101" y="170"/>
                            </a:cubicBezTo>
                            <a:cubicBezTo>
                              <a:pt x="94" y="175"/>
                              <a:pt x="80" y="184"/>
                              <a:pt x="65" y="180"/>
                            </a:cubicBezTo>
                            <a:cubicBezTo>
                              <a:pt x="41" y="173"/>
                              <a:pt x="29" y="134"/>
                              <a:pt x="40" y="96"/>
                            </a:cubicBezTo>
                            <a:cubicBezTo>
                              <a:pt x="50" y="62"/>
                              <a:pt x="75" y="37"/>
                              <a:pt x="97" y="37"/>
                            </a:cubicBezTo>
                            <a:cubicBezTo>
                              <a:pt x="100" y="37"/>
                              <a:pt x="103" y="37"/>
                              <a:pt x="106" y="38"/>
                            </a:cubicBezTo>
                            <a:cubicBezTo>
                              <a:pt x="130" y="45"/>
                              <a:pt x="142" y="83"/>
                              <a:pt x="131" y="122"/>
                            </a:cubicBezTo>
                            <a:moveTo>
                              <a:pt x="116" y="3"/>
                            </a:moveTo>
                            <a:cubicBezTo>
                              <a:pt x="70" y="-10"/>
                              <a:pt x="22" y="26"/>
                              <a:pt x="5" y="86"/>
                            </a:cubicBezTo>
                            <a:cubicBezTo>
                              <a:pt x="-12" y="145"/>
                              <a:pt x="10" y="202"/>
                              <a:pt x="55" y="215"/>
                            </a:cubicBezTo>
                            <a:cubicBezTo>
                              <a:pt x="61" y="217"/>
                              <a:pt x="67" y="217"/>
                              <a:pt x="74" y="217"/>
                            </a:cubicBezTo>
                            <a:cubicBezTo>
                              <a:pt x="91" y="217"/>
                              <a:pt x="108" y="211"/>
                              <a:pt x="124" y="198"/>
                            </a:cubicBezTo>
                            <a:cubicBezTo>
                              <a:pt x="143" y="183"/>
                              <a:pt x="158" y="159"/>
                              <a:pt x="166" y="132"/>
                            </a:cubicBezTo>
                            <a:cubicBezTo>
                              <a:pt x="183" y="72"/>
                              <a:pt x="161" y="16"/>
                              <a:pt x="116" y="3"/>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8" name="Google Shape;2318;p48"/>
                      <p:cNvSpPr/>
                      <p:nvPr/>
                    </p:nvSpPr>
                    <p:spPr>
                      <a:xfrm>
                        <a:off x="-1133125" y="1723285"/>
                        <a:ext cx="21960" cy="29880"/>
                      </a:xfrm>
                      <a:custGeom>
                        <a:avLst/>
                        <a:gdLst/>
                        <a:ahLst/>
                        <a:cxnLst/>
                        <a:rect l="l" t="t" r="r" b="b"/>
                        <a:pathLst>
                          <a:path w="61" h="83" extrusionOk="0">
                            <a:moveTo>
                              <a:pt x="30" y="83"/>
                            </a:moveTo>
                            <a:cubicBezTo>
                              <a:pt x="47" y="83"/>
                              <a:pt x="61" y="64"/>
                              <a:pt x="61" y="41"/>
                            </a:cubicBezTo>
                            <a:cubicBezTo>
                              <a:pt x="61" y="18"/>
                              <a:pt x="47" y="0"/>
                              <a:pt x="30" y="0"/>
                            </a:cubicBezTo>
                            <a:cubicBezTo>
                              <a:pt x="13" y="0"/>
                              <a:pt x="0" y="18"/>
                              <a:pt x="0" y="41"/>
                            </a:cubicBezTo>
                            <a:cubicBezTo>
                              <a:pt x="0" y="64"/>
                              <a:pt x="13" y="83"/>
                              <a:pt x="30"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9" name="Google Shape;2319;p48"/>
                      <p:cNvSpPr/>
                      <p:nvPr/>
                    </p:nvSpPr>
                    <p:spPr>
                      <a:xfrm>
                        <a:off x="-1131685" y="1762525"/>
                        <a:ext cx="21960" cy="29880"/>
                      </a:xfrm>
                      <a:custGeom>
                        <a:avLst/>
                        <a:gdLst/>
                        <a:ahLst/>
                        <a:cxnLst/>
                        <a:rect l="l" t="t" r="r" b="b"/>
                        <a:pathLst>
                          <a:path w="61" h="83" extrusionOk="0">
                            <a:moveTo>
                              <a:pt x="31" y="0"/>
                            </a:moveTo>
                            <a:cubicBezTo>
                              <a:pt x="14" y="0"/>
                              <a:pt x="0" y="19"/>
                              <a:pt x="0" y="42"/>
                            </a:cubicBezTo>
                            <a:cubicBezTo>
                              <a:pt x="0" y="65"/>
                              <a:pt x="14" y="83"/>
                              <a:pt x="31" y="83"/>
                            </a:cubicBezTo>
                            <a:cubicBezTo>
                              <a:pt x="48" y="83"/>
                              <a:pt x="61" y="65"/>
                              <a:pt x="61" y="42"/>
                            </a:cubicBezTo>
                            <a:cubicBezTo>
                              <a:pt x="61" y="19"/>
                              <a:pt x="48" y="0"/>
                              <a:pt x="3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0" name="Google Shape;2320;p48"/>
                      <p:cNvSpPr/>
                      <p:nvPr/>
                    </p:nvSpPr>
                    <p:spPr>
                      <a:xfrm>
                        <a:off x="-1060765" y="1630045"/>
                        <a:ext cx="73800" cy="273960"/>
                      </a:xfrm>
                      <a:custGeom>
                        <a:avLst/>
                        <a:gdLst/>
                        <a:ahLst/>
                        <a:cxnLst/>
                        <a:rect l="l" t="t" r="r" b="b"/>
                        <a:pathLst>
                          <a:path w="205" h="761" extrusionOk="0">
                            <a:moveTo>
                              <a:pt x="205" y="27"/>
                            </a:moveTo>
                            <a:lnTo>
                              <a:pt x="181" y="0"/>
                            </a:lnTo>
                            <a:cubicBezTo>
                              <a:pt x="177" y="2"/>
                              <a:pt x="-147" y="290"/>
                              <a:pt x="80" y="761"/>
                            </a:cubicBezTo>
                            <a:lnTo>
                              <a:pt x="113" y="745"/>
                            </a:lnTo>
                            <a:cubicBezTo>
                              <a:pt x="-101" y="300"/>
                              <a:pt x="192" y="38"/>
                              <a:pt x="205"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1" name="Google Shape;2321;p48"/>
                      <p:cNvSpPr/>
                      <p:nvPr/>
                    </p:nvSpPr>
                    <p:spPr>
                      <a:xfrm>
                        <a:off x="-645685" y="1627525"/>
                        <a:ext cx="53280" cy="275400"/>
                      </a:xfrm>
                      <a:custGeom>
                        <a:avLst/>
                        <a:gdLst/>
                        <a:ahLst/>
                        <a:cxnLst/>
                        <a:rect l="l" t="t" r="r" b="b"/>
                        <a:pathLst>
                          <a:path w="148" h="765" extrusionOk="0">
                            <a:moveTo>
                              <a:pt x="2" y="23"/>
                            </a:moveTo>
                            <a:cubicBezTo>
                              <a:pt x="4" y="26"/>
                              <a:pt x="249" y="333"/>
                              <a:pt x="0" y="746"/>
                            </a:cubicBezTo>
                            <a:lnTo>
                              <a:pt x="32" y="765"/>
                            </a:lnTo>
                            <a:cubicBezTo>
                              <a:pt x="293" y="330"/>
                              <a:pt x="33"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2" name="Google Shape;2322;p48"/>
                      <p:cNvSpPr/>
                      <p:nvPr/>
                    </p:nvSpPr>
                    <p:spPr>
                      <a:xfrm>
                        <a:off x="-1033405" y="1708165"/>
                        <a:ext cx="120960" cy="108000"/>
                      </a:xfrm>
                      <a:custGeom>
                        <a:avLst/>
                        <a:gdLst/>
                        <a:ahLst/>
                        <a:cxnLst/>
                        <a:rect l="l" t="t" r="r" b="b"/>
                        <a:pathLst>
                          <a:path w="336" h="300" extrusionOk="0">
                            <a:moveTo>
                              <a:pt x="224" y="117"/>
                            </a:moveTo>
                            <a:cubicBezTo>
                              <a:pt x="234" y="95"/>
                              <a:pt x="244" y="74"/>
                              <a:pt x="255" y="55"/>
                            </a:cubicBezTo>
                            <a:cubicBezTo>
                              <a:pt x="262" y="42"/>
                              <a:pt x="267" y="39"/>
                              <a:pt x="267" y="38"/>
                            </a:cubicBezTo>
                            <a:cubicBezTo>
                              <a:pt x="278" y="44"/>
                              <a:pt x="293" y="90"/>
                              <a:pt x="300" y="136"/>
                            </a:cubicBezTo>
                            <a:lnTo>
                              <a:pt x="336" y="131"/>
                            </a:lnTo>
                            <a:cubicBezTo>
                              <a:pt x="331" y="95"/>
                              <a:pt x="314" y="10"/>
                              <a:pt x="274" y="2"/>
                            </a:cubicBezTo>
                            <a:cubicBezTo>
                              <a:pt x="256" y="-1"/>
                              <a:pt x="238" y="10"/>
                              <a:pt x="223" y="37"/>
                            </a:cubicBezTo>
                            <a:cubicBezTo>
                              <a:pt x="221" y="40"/>
                              <a:pt x="219" y="44"/>
                              <a:pt x="217" y="48"/>
                            </a:cubicBezTo>
                            <a:cubicBezTo>
                              <a:pt x="213" y="35"/>
                              <a:pt x="205" y="23"/>
                              <a:pt x="194" y="14"/>
                            </a:cubicBezTo>
                            <a:cubicBezTo>
                              <a:pt x="173" y="-2"/>
                              <a:pt x="155" y="-1"/>
                              <a:pt x="143" y="4"/>
                            </a:cubicBezTo>
                            <a:cubicBezTo>
                              <a:pt x="95" y="20"/>
                              <a:pt x="72" y="111"/>
                              <a:pt x="68" y="129"/>
                            </a:cubicBezTo>
                            <a:lnTo>
                              <a:pt x="104" y="138"/>
                            </a:lnTo>
                            <a:cubicBezTo>
                              <a:pt x="112" y="102"/>
                              <a:pt x="134" y="46"/>
                              <a:pt x="155" y="38"/>
                            </a:cubicBezTo>
                            <a:cubicBezTo>
                              <a:pt x="157" y="37"/>
                              <a:pt x="162" y="36"/>
                              <a:pt x="171" y="43"/>
                            </a:cubicBezTo>
                            <a:cubicBezTo>
                              <a:pt x="186" y="55"/>
                              <a:pt x="189" y="79"/>
                              <a:pt x="188" y="107"/>
                            </a:cubicBezTo>
                            <a:cubicBezTo>
                              <a:pt x="186" y="111"/>
                              <a:pt x="185" y="114"/>
                              <a:pt x="183" y="117"/>
                            </a:cubicBezTo>
                            <a:cubicBezTo>
                              <a:pt x="151" y="185"/>
                              <a:pt x="114" y="263"/>
                              <a:pt x="76" y="256"/>
                            </a:cubicBezTo>
                            <a:cubicBezTo>
                              <a:pt x="58" y="252"/>
                              <a:pt x="45" y="246"/>
                              <a:pt x="40" y="237"/>
                            </a:cubicBezTo>
                            <a:cubicBezTo>
                              <a:pt x="34" y="228"/>
                              <a:pt x="37" y="219"/>
                              <a:pt x="37" y="219"/>
                            </a:cubicBezTo>
                            <a:lnTo>
                              <a:pt x="3" y="206"/>
                            </a:lnTo>
                            <a:cubicBezTo>
                              <a:pt x="2" y="209"/>
                              <a:pt x="-6" y="231"/>
                              <a:pt x="8" y="255"/>
                            </a:cubicBezTo>
                            <a:cubicBezTo>
                              <a:pt x="18" y="274"/>
                              <a:pt x="39" y="286"/>
                              <a:pt x="69" y="292"/>
                            </a:cubicBezTo>
                            <a:cubicBezTo>
                              <a:pt x="74" y="292"/>
                              <a:pt x="78" y="293"/>
                              <a:pt x="82" y="293"/>
                            </a:cubicBezTo>
                            <a:cubicBezTo>
                              <a:pt x="119" y="293"/>
                              <a:pt x="148" y="261"/>
                              <a:pt x="173" y="217"/>
                            </a:cubicBezTo>
                            <a:cubicBezTo>
                              <a:pt x="170" y="246"/>
                              <a:pt x="172" y="269"/>
                              <a:pt x="188" y="283"/>
                            </a:cubicBezTo>
                            <a:cubicBezTo>
                              <a:pt x="201" y="294"/>
                              <a:pt x="217" y="300"/>
                              <a:pt x="236" y="300"/>
                            </a:cubicBezTo>
                            <a:cubicBezTo>
                              <a:pt x="244" y="300"/>
                              <a:pt x="251" y="299"/>
                              <a:pt x="259" y="298"/>
                            </a:cubicBezTo>
                            <a:cubicBezTo>
                              <a:pt x="291" y="290"/>
                              <a:pt x="320" y="269"/>
                              <a:pt x="330" y="246"/>
                            </a:cubicBezTo>
                            <a:lnTo>
                              <a:pt x="297" y="231"/>
                            </a:lnTo>
                            <a:cubicBezTo>
                              <a:pt x="292" y="242"/>
                              <a:pt x="273" y="257"/>
                              <a:pt x="251" y="262"/>
                            </a:cubicBezTo>
                            <a:cubicBezTo>
                              <a:pt x="241" y="264"/>
                              <a:pt x="224" y="266"/>
                              <a:pt x="212" y="255"/>
                            </a:cubicBezTo>
                            <a:cubicBezTo>
                              <a:pt x="204" y="249"/>
                              <a:pt x="212" y="203"/>
                              <a:pt x="216" y="179"/>
                            </a:cubicBezTo>
                            <a:cubicBezTo>
                              <a:pt x="219" y="158"/>
                              <a:pt x="222" y="137"/>
                              <a:pt x="224" y="1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3" name="Google Shape;2323;p48"/>
                      <p:cNvSpPr/>
                      <p:nvPr/>
                    </p:nvSpPr>
                    <p:spPr>
                      <a:xfrm>
                        <a:off x="-907045" y="1789525"/>
                        <a:ext cx="54720" cy="63000"/>
                      </a:xfrm>
                      <a:custGeom>
                        <a:avLst/>
                        <a:gdLst/>
                        <a:ahLst/>
                        <a:cxnLst/>
                        <a:rect l="l" t="t" r="r" b="b"/>
                        <a:pathLst>
                          <a:path w="152" h="175" extrusionOk="0">
                            <a:moveTo>
                              <a:pt x="133" y="22"/>
                            </a:moveTo>
                            <a:cubicBezTo>
                              <a:pt x="129" y="21"/>
                              <a:pt x="116" y="18"/>
                              <a:pt x="105" y="33"/>
                            </a:cubicBezTo>
                            <a:cubicBezTo>
                              <a:pt x="98" y="42"/>
                              <a:pt x="79" y="61"/>
                              <a:pt x="61" y="78"/>
                            </a:cubicBezTo>
                            <a:cubicBezTo>
                              <a:pt x="58" y="81"/>
                              <a:pt x="55" y="84"/>
                              <a:pt x="53" y="86"/>
                            </a:cubicBezTo>
                            <a:cubicBezTo>
                              <a:pt x="49" y="56"/>
                              <a:pt x="43" y="24"/>
                              <a:pt x="37" y="0"/>
                            </a:cubicBezTo>
                            <a:lnTo>
                              <a:pt x="2" y="8"/>
                            </a:lnTo>
                            <a:cubicBezTo>
                              <a:pt x="11" y="50"/>
                              <a:pt x="18" y="94"/>
                              <a:pt x="18" y="121"/>
                            </a:cubicBezTo>
                            <a:cubicBezTo>
                              <a:pt x="2" y="139"/>
                              <a:pt x="-3" y="150"/>
                              <a:pt x="2" y="162"/>
                            </a:cubicBezTo>
                            <a:cubicBezTo>
                              <a:pt x="3" y="165"/>
                              <a:pt x="8" y="175"/>
                              <a:pt x="24" y="175"/>
                            </a:cubicBezTo>
                            <a:cubicBezTo>
                              <a:pt x="32" y="175"/>
                              <a:pt x="40" y="172"/>
                              <a:pt x="45" y="165"/>
                            </a:cubicBezTo>
                            <a:cubicBezTo>
                              <a:pt x="50" y="159"/>
                              <a:pt x="53" y="148"/>
                              <a:pt x="54" y="136"/>
                            </a:cubicBezTo>
                            <a:cubicBezTo>
                              <a:pt x="64" y="126"/>
                              <a:pt x="76" y="114"/>
                              <a:pt x="86" y="105"/>
                            </a:cubicBezTo>
                            <a:cubicBezTo>
                              <a:pt x="96" y="95"/>
                              <a:pt x="106" y="86"/>
                              <a:pt x="115" y="77"/>
                            </a:cubicBezTo>
                            <a:cubicBezTo>
                              <a:pt x="115" y="101"/>
                              <a:pt x="113" y="135"/>
                              <a:pt x="111" y="164"/>
                            </a:cubicBezTo>
                            <a:lnTo>
                              <a:pt x="147" y="167"/>
                            </a:lnTo>
                            <a:cubicBezTo>
                              <a:pt x="159" y="32"/>
                              <a:pt x="144" y="27"/>
                              <a:pt x="133" y="2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4" name="Google Shape;2324;p48"/>
                      <p:cNvSpPr/>
                      <p:nvPr/>
                    </p:nvSpPr>
                    <p:spPr>
                      <a:xfrm>
                        <a:off x="-2231485" y="1723645"/>
                        <a:ext cx="153000" cy="159120"/>
                      </a:xfrm>
                      <a:custGeom>
                        <a:avLst/>
                        <a:gdLst/>
                        <a:ahLst/>
                        <a:cxnLst/>
                        <a:rect l="l" t="t" r="r" b="b"/>
                        <a:pathLst>
                          <a:path w="425" h="442" extrusionOk="0">
                            <a:moveTo>
                              <a:pt x="273" y="376"/>
                            </a:moveTo>
                            <a:cubicBezTo>
                              <a:pt x="267" y="386"/>
                              <a:pt x="263" y="391"/>
                              <a:pt x="263" y="392"/>
                            </a:cubicBezTo>
                            <a:cubicBezTo>
                              <a:pt x="260" y="389"/>
                              <a:pt x="248" y="374"/>
                              <a:pt x="237" y="319"/>
                            </a:cubicBezTo>
                            <a:cubicBezTo>
                              <a:pt x="220" y="234"/>
                              <a:pt x="220" y="83"/>
                              <a:pt x="220" y="82"/>
                            </a:cubicBezTo>
                            <a:cubicBezTo>
                              <a:pt x="220" y="73"/>
                              <a:pt x="213" y="65"/>
                              <a:pt x="204" y="64"/>
                            </a:cubicBezTo>
                            <a:cubicBezTo>
                              <a:pt x="195" y="62"/>
                              <a:pt x="187" y="68"/>
                              <a:pt x="184" y="77"/>
                            </a:cubicBezTo>
                            <a:cubicBezTo>
                              <a:pt x="183" y="79"/>
                              <a:pt x="118" y="298"/>
                              <a:pt x="72" y="374"/>
                            </a:cubicBezTo>
                            <a:cubicBezTo>
                              <a:pt x="53" y="405"/>
                              <a:pt x="43" y="406"/>
                              <a:pt x="43" y="406"/>
                            </a:cubicBezTo>
                            <a:cubicBezTo>
                              <a:pt x="41" y="406"/>
                              <a:pt x="37" y="400"/>
                              <a:pt x="35" y="395"/>
                            </a:cubicBezTo>
                            <a:lnTo>
                              <a:pt x="18" y="401"/>
                            </a:lnTo>
                            <a:lnTo>
                              <a:pt x="0" y="408"/>
                            </a:lnTo>
                            <a:cubicBezTo>
                              <a:pt x="2" y="411"/>
                              <a:pt x="13" y="439"/>
                              <a:pt x="39" y="442"/>
                            </a:cubicBezTo>
                            <a:cubicBezTo>
                              <a:pt x="40" y="442"/>
                              <a:pt x="42" y="442"/>
                              <a:pt x="43" y="442"/>
                            </a:cubicBezTo>
                            <a:cubicBezTo>
                              <a:pt x="63" y="442"/>
                              <a:pt x="83" y="426"/>
                              <a:pt x="103" y="393"/>
                            </a:cubicBezTo>
                            <a:cubicBezTo>
                              <a:pt x="131" y="349"/>
                              <a:pt x="163" y="261"/>
                              <a:pt x="186" y="190"/>
                            </a:cubicBezTo>
                            <a:cubicBezTo>
                              <a:pt x="189" y="236"/>
                              <a:pt x="193" y="287"/>
                              <a:pt x="201" y="326"/>
                            </a:cubicBezTo>
                            <a:cubicBezTo>
                              <a:pt x="214" y="393"/>
                              <a:pt x="232" y="425"/>
                              <a:pt x="258" y="429"/>
                            </a:cubicBezTo>
                            <a:cubicBezTo>
                              <a:pt x="276" y="431"/>
                              <a:pt x="292" y="419"/>
                              <a:pt x="305" y="392"/>
                            </a:cubicBezTo>
                            <a:cubicBezTo>
                              <a:pt x="336" y="331"/>
                              <a:pt x="395" y="172"/>
                              <a:pt x="425" y="6"/>
                            </a:cubicBezTo>
                            <a:lnTo>
                              <a:pt x="389" y="0"/>
                            </a:lnTo>
                            <a:cubicBezTo>
                              <a:pt x="359" y="168"/>
                              <a:pt x="298" y="326"/>
                              <a:pt x="273" y="3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5" name="Google Shape;2325;p48"/>
                      <p:cNvSpPr/>
                      <p:nvPr/>
                    </p:nvSpPr>
                    <p:spPr>
                      <a:xfrm>
                        <a:off x="-2062645" y="1798885"/>
                        <a:ext cx="156240" cy="64080"/>
                      </a:xfrm>
                      <a:custGeom>
                        <a:avLst/>
                        <a:gdLst/>
                        <a:ahLst/>
                        <a:cxnLst/>
                        <a:rect l="l" t="t" r="r" b="b"/>
                        <a:pathLst>
                          <a:path w="434" h="178" extrusionOk="0">
                            <a:moveTo>
                              <a:pt x="423" y="66"/>
                            </a:moveTo>
                            <a:lnTo>
                              <a:pt x="389" y="52"/>
                            </a:lnTo>
                            <a:lnTo>
                              <a:pt x="389" y="51"/>
                            </a:lnTo>
                            <a:lnTo>
                              <a:pt x="388" y="51"/>
                            </a:lnTo>
                            <a:lnTo>
                              <a:pt x="265" y="0"/>
                            </a:lnTo>
                            <a:lnTo>
                              <a:pt x="251" y="34"/>
                            </a:lnTo>
                            <a:lnTo>
                              <a:pt x="292" y="51"/>
                            </a:lnTo>
                            <a:lnTo>
                              <a:pt x="0" y="51"/>
                            </a:lnTo>
                            <a:lnTo>
                              <a:pt x="0" y="88"/>
                            </a:lnTo>
                            <a:lnTo>
                              <a:pt x="350" y="88"/>
                            </a:lnTo>
                            <a:cubicBezTo>
                              <a:pt x="311" y="104"/>
                              <a:pt x="265" y="128"/>
                              <a:pt x="244" y="155"/>
                            </a:cubicBezTo>
                            <a:lnTo>
                              <a:pt x="272" y="178"/>
                            </a:lnTo>
                            <a:cubicBezTo>
                              <a:pt x="298" y="145"/>
                              <a:pt x="388" y="111"/>
                              <a:pt x="421" y="100"/>
                            </a:cubicBezTo>
                            <a:cubicBezTo>
                              <a:pt x="428" y="98"/>
                              <a:pt x="433" y="91"/>
                              <a:pt x="434" y="84"/>
                            </a:cubicBezTo>
                            <a:cubicBezTo>
                              <a:pt x="434" y="76"/>
                              <a:pt x="430" y="69"/>
                              <a:pt x="423" y="66"/>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6" name="Google Shape;2326;p48"/>
                      <p:cNvSpPr/>
                      <p:nvPr/>
                    </p:nvSpPr>
                    <p:spPr>
                      <a:xfrm>
                        <a:off x="-1892005" y="1734085"/>
                        <a:ext cx="116280" cy="168840"/>
                      </a:xfrm>
                      <a:custGeom>
                        <a:avLst/>
                        <a:gdLst/>
                        <a:ahLst/>
                        <a:cxnLst/>
                        <a:rect l="l" t="t" r="r" b="b"/>
                        <a:pathLst>
                          <a:path w="323" h="469" extrusionOk="0">
                            <a:moveTo>
                              <a:pt x="99" y="223"/>
                            </a:moveTo>
                            <a:cubicBezTo>
                              <a:pt x="98" y="223"/>
                              <a:pt x="96" y="223"/>
                              <a:pt x="95" y="223"/>
                            </a:cubicBezTo>
                            <a:cubicBezTo>
                              <a:pt x="90" y="224"/>
                              <a:pt x="87" y="227"/>
                              <a:pt x="84" y="230"/>
                            </a:cubicBezTo>
                            <a:lnTo>
                              <a:pt x="90" y="161"/>
                            </a:lnTo>
                            <a:cubicBezTo>
                              <a:pt x="129" y="88"/>
                              <a:pt x="172" y="39"/>
                              <a:pt x="193" y="38"/>
                            </a:cubicBezTo>
                            <a:cubicBezTo>
                              <a:pt x="195" y="38"/>
                              <a:pt x="200" y="37"/>
                              <a:pt x="205" y="48"/>
                            </a:cubicBezTo>
                            <a:cubicBezTo>
                              <a:pt x="238" y="110"/>
                              <a:pt x="222" y="140"/>
                              <a:pt x="157" y="201"/>
                            </a:cubicBezTo>
                            <a:cubicBezTo>
                              <a:pt x="133" y="223"/>
                              <a:pt x="120" y="230"/>
                              <a:pt x="115" y="232"/>
                            </a:cubicBezTo>
                            <a:cubicBezTo>
                              <a:pt x="112" y="226"/>
                              <a:pt x="106" y="223"/>
                              <a:pt x="99" y="223"/>
                            </a:cubicBezTo>
                            <a:moveTo>
                              <a:pt x="37" y="348"/>
                            </a:moveTo>
                            <a:cubicBezTo>
                              <a:pt x="36" y="326"/>
                              <a:pt x="37" y="301"/>
                              <a:pt x="44" y="274"/>
                            </a:cubicBezTo>
                            <a:lnTo>
                              <a:pt x="37" y="348"/>
                            </a:lnTo>
                            <a:moveTo>
                              <a:pt x="240" y="415"/>
                            </a:moveTo>
                            <a:cubicBezTo>
                              <a:pt x="229" y="415"/>
                              <a:pt x="219" y="410"/>
                              <a:pt x="209" y="399"/>
                            </a:cubicBezTo>
                            <a:cubicBezTo>
                              <a:pt x="176" y="364"/>
                              <a:pt x="146" y="302"/>
                              <a:pt x="129" y="266"/>
                            </a:cubicBezTo>
                            <a:cubicBezTo>
                              <a:pt x="144" y="260"/>
                              <a:pt x="161" y="248"/>
                              <a:pt x="182" y="228"/>
                            </a:cubicBezTo>
                            <a:cubicBezTo>
                              <a:pt x="245" y="169"/>
                              <a:pt x="285" y="121"/>
                              <a:pt x="238" y="31"/>
                            </a:cubicBezTo>
                            <a:cubicBezTo>
                              <a:pt x="223" y="3"/>
                              <a:pt x="202" y="0"/>
                              <a:pt x="191" y="1"/>
                            </a:cubicBezTo>
                            <a:cubicBezTo>
                              <a:pt x="161" y="3"/>
                              <a:pt x="128" y="35"/>
                              <a:pt x="98" y="79"/>
                            </a:cubicBezTo>
                            <a:lnTo>
                              <a:pt x="100" y="54"/>
                            </a:lnTo>
                            <a:lnTo>
                              <a:pt x="63" y="51"/>
                            </a:lnTo>
                            <a:lnTo>
                              <a:pt x="55" y="151"/>
                            </a:lnTo>
                            <a:cubicBezTo>
                              <a:pt x="41" y="177"/>
                              <a:pt x="30" y="203"/>
                              <a:pt x="21" y="226"/>
                            </a:cubicBezTo>
                            <a:cubicBezTo>
                              <a:pt x="-30" y="355"/>
                              <a:pt x="28" y="456"/>
                              <a:pt x="31" y="460"/>
                            </a:cubicBezTo>
                            <a:cubicBezTo>
                              <a:pt x="34" y="466"/>
                              <a:pt x="40" y="469"/>
                              <a:pt x="47" y="469"/>
                            </a:cubicBezTo>
                            <a:cubicBezTo>
                              <a:pt x="48" y="469"/>
                              <a:pt x="49" y="469"/>
                              <a:pt x="51" y="469"/>
                            </a:cubicBezTo>
                            <a:cubicBezTo>
                              <a:pt x="58" y="467"/>
                              <a:pt x="64" y="461"/>
                              <a:pt x="65" y="453"/>
                            </a:cubicBezTo>
                            <a:lnTo>
                              <a:pt x="83" y="250"/>
                            </a:lnTo>
                            <a:cubicBezTo>
                              <a:pt x="83" y="251"/>
                              <a:pt x="84" y="253"/>
                              <a:pt x="85" y="254"/>
                            </a:cubicBezTo>
                            <a:cubicBezTo>
                              <a:pt x="95" y="280"/>
                              <a:pt x="134" y="373"/>
                              <a:pt x="182" y="424"/>
                            </a:cubicBezTo>
                            <a:cubicBezTo>
                              <a:pt x="199" y="443"/>
                              <a:pt x="219" y="452"/>
                              <a:pt x="242" y="451"/>
                            </a:cubicBezTo>
                            <a:cubicBezTo>
                              <a:pt x="286" y="450"/>
                              <a:pt x="322" y="408"/>
                              <a:pt x="323" y="406"/>
                            </a:cubicBezTo>
                            <a:lnTo>
                              <a:pt x="295" y="383"/>
                            </a:lnTo>
                            <a:cubicBezTo>
                              <a:pt x="288" y="391"/>
                              <a:pt x="264" y="414"/>
                              <a:pt x="240" y="4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7" name="Google Shape;2327;p48"/>
                      <p:cNvSpPr/>
                      <p:nvPr/>
                    </p:nvSpPr>
                    <p:spPr>
                      <a:xfrm>
                        <a:off x="-1647205" y="1677565"/>
                        <a:ext cx="113400" cy="140760"/>
                      </a:xfrm>
                      <a:custGeom>
                        <a:avLst/>
                        <a:gdLst/>
                        <a:ahLst/>
                        <a:cxnLst/>
                        <a:rect l="l" t="t" r="r" b="b"/>
                        <a:pathLst>
                          <a:path w="315" h="391" extrusionOk="0">
                            <a:moveTo>
                              <a:pt x="233" y="354"/>
                            </a:moveTo>
                            <a:cubicBezTo>
                              <a:pt x="225" y="346"/>
                              <a:pt x="229" y="293"/>
                              <a:pt x="233" y="255"/>
                            </a:cubicBezTo>
                            <a:cubicBezTo>
                              <a:pt x="237" y="210"/>
                              <a:pt x="241" y="160"/>
                              <a:pt x="238" y="112"/>
                            </a:cubicBezTo>
                            <a:cubicBezTo>
                              <a:pt x="233" y="54"/>
                              <a:pt x="217" y="22"/>
                              <a:pt x="189" y="15"/>
                            </a:cubicBezTo>
                            <a:cubicBezTo>
                              <a:pt x="158" y="7"/>
                              <a:pt x="122" y="36"/>
                              <a:pt x="81" y="99"/>
                            </a:cubicBezTo>
                            <a:cubicBezTo>
                              <a:pt x="62" y="129"/>
                              <a:pt x="48" y="163"/>
                              <a:pt x="36" y="198"/>
                            </a:cubicBezTo>
                            <a:lnTo>
                              <a:pt x="36" y="0"/>
                            </a:lnTo>
                            <a:lnTo>
                              <a:pt x="0" y="0"/>
                            </a:lnTo>
                            <a:lnTo>
                              <a:pt x="0" y="363"/>
                            </a:lnTo>
                            <a:cubicBezTo>
                              <a:pt x="0" y="373"/>
                              <a:pt x="7" y="381"/>
                              <a:pt x="17" y="381"/>
                            </a:cubicBezTo>
                            <a:cubicBezTo>
                              <a:pt x="27" y="382"/>
                              <a:pt x="35" y="375"/>
                              <a:pt x="36" y="365"/>
                            </a:cubicBezTo>
                            <a:cubicBezTo>
                              <a:pt x="36" y="363"/>
                              <a:pt x="54" y="211"/>
                              <a:pt x="112" y="119"/>
                            </a:cubicBezTo>
                            <a:cubicBezTo>
                              <a:pt x="149" y="61"/>
                              <a:pt x="173" y="49"/>
                              <a:pt x="181" y="51"/>
                            </a:cubicBezTo>
                            <a:cubicBezTo>
                              <a:pt x="186" y="52"/>
                              <a:pt x="197" y="67"/>
                              <a:pt x="201" y="115"/>
                            </a:cubicBezTo>
                            <a:cubicBezTo>
                              <a:pt x="204" y="160"/>
                              <a:pt x="200" y="208"/>
                              <a:pt x="196" y="251"/>
                            </a:cubicBezTo>
                            <a:cubicBezTo>
                              <a:pt x="190" y="327"/>
                              <a:pt x="185" y="381"/>
                              <a:pt x="224" y="390"/>
                            </a:cubicBezTo>
                            <a:cubicBezTo>
                              <a:pt x="228" y="390"/>
                              <a:pt x="231" y="391"/>
                              <a:pt x="235" y="391"/>
                            </a:cubicBezTo>
                            <a:cubicBezTo>
                              <a:pt x="282" y="391"/>
                              <a:pt x="312" y="322"/>
                              <a:pt x="315" y="313"/>
                            </a:cubicBezTo>
                            <a:lnTo>
                              <a:pt x="281" y="299"/>
                            </a:lnTo>
                            <a:cubicBezTo>
                              <a:pt x="272" y="320"/>
                              <a:pt x="249" y="357"/>
                              <a:pt x="233"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8" name="Google Shape;2328;p48"/>
                      <p:cNvSpPr/>
                      <p:nvPr/>
                    </p:nvSpPr>
                    <p:spPr>
                      <a:xfrm>
                        <a:off x="-1485565" y="1697365"/>
                        <a:ext cx="81720" cy="88560"/>
                      </a:xfrm>
                      <a:custGeom>
                        <a:avLst/>
                        <a:gdLst/>
                        <a:ahLst/>
                        <a:cxnLst/>
                        <a:rect l="l" t="t" r="r" b="b"/>
                        <a:pathLst>
                          <a:path w="227" h="246" extrusionOk="0">
                            <a:moveTo>
                              <a:pt x="226" y="152"/>
                            </a:moveTo>
                            <a:cubicBezTo>
                              <a:pt x="227" y="146"/>
                              <a:pt x="224" y="139"/>
                              <a:pt x="218" y="135"/>
                            </a:cubicBezTo>
                            <a:lnTo>
                              <a:pt x="21" y="0"/>
                            </a:lnTo>
                            <a:lnTo>
                              <a:pt x="1" y="30"/>
                            </a:lnTo>
                            <a:lnTo>
                              <a:pt x="169" y="146"/>
                            </a:lnTo>
                            <a:lnTo>
                              <a:pt x="0" y="212"/>
                            </a:lnTo>
                            <a:lnTo>
                              <a:pt x="13" y="246"/>
                            </a:lnTo>
                            <a:lnTo>
                              <a:pt x="215" y="167"/>
                            </a:lnTo>
                            <a:cubicBezTo>
                              <a:pt x="221" y="165"/>
                              <a:pt x="225" y="159"/>
                              <a:pt x="226" y="152"/>
                            </a:cubicBezTo>
                            <a:close/>
                          </a:path>
                        </a:pathLst>
                      </a:custGeom>
                      <a:solidFill>
                        <a:schemeClr val="dk1"/>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9" name="Google Shape;2329;p48"/>
                      <p:cNvSpPr/>
                      <p:nvPr/>
                    </p:nvSpPr>
                    <p:spPr>
                      <a:xfrm>
                        <a:off x="-1478725" y="1775845"/>
                        <a:ext cx="83160" cy="49320"/>
                      </a:xfrm>
                      <a:custGeom>
                        <a:avLst/>
                        <a:gdLst/>
                        <a:ahLst/>
                        <a:cxnLst/>
                        <a:rect l="l" t="t" r="r" b="b"/>
                        <a:pathLst>
                          <a:path w="231" h="137" extrusionOk="0">
                            <a:moveTo>
                              <a:pt x="0" y="113"/>
                            </a:moveTo>
                            <a:lnTo>
                              <a:pt x="28" y="137"/>
                            </a:lnTo>
                            <a:cubicBezTo>
                              <a:pt x="29" y="136"/>
                              <a:pt x="127" y="26"/>
                              <a:pt x="226" y="38"/>
                            </a:cubicBezTo>
                            <a:lnTo>
                              <a:pt x="231" y="2"/>
                            </a:lnTo>
                            <a:cubicBezTo>
                              <a:pt x="113" y="-12"/>
                              <a:pt x="5" y="108"/>
                              <a:pt x="0" y="113"/>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0" name="Google Shape;2330;p48"/>
                      <p:cNvSpPr/>
                      <p:nvPr/>
                    </p:nvSpPr>
                    <p:spPr>
                      <a:xfrm>
                        <a:off x="-1352725" y="1711045"/>
                        <a:ext cx="108720" cy="95760"/>
                      </a:xfrm>
                      <a:custGeom>
                        <a:avLst/>
                        <a:gdLst/>
                        <a:ahLst/>
                        <a:cxnLst/>
                        <a:rect l="l" t="t" r="r" b="b"/>
                        <a:pathLst>
                          <a:path w="302" h="266" extrusionOk="0">
                            <a:moveTo>
                              <a:pt x="241" y="205"/>
                            </a:moveTo>
                            <a:cubicBezTo>
                              <a:pt x="238" y="186"/>
                              <a:pt x="238" y="149"/>
                              <a:pt x="238" y="121"/>
                            </a:cubicBezTo>
                            <a:cubicBezTo>
                              <a:pt x="238" y="63"/>
                              <a:pt x="236" y="14"/>
                              <a:pt x="205" y="2"/>
                            </a:cubicBezTo>
                            <a:cubicBezTo>
                              <a:pt x="182" y="-6"/>
                              <a:pt x="154" y="10"/>
                              <a:pt x="114" y="57"/>
                            </a:cubicBezTo>
                            <a:cubicBezTo>
                              <a:pt x="80" y="96"/>
                              <a:pt x="56" y="133"/>
                              <a:pt x="40" y="163"/>
                            </a:cubicBezTo>
                            <a:lnTo>
                              <a:pt x="37" y="20"/>
                            </a:lnTo>
                            <a:lnTo>
                              <a:pt x="0" y="21"/>
                            </a:lnTo>
                            <a:lnTo>
                              <a:pt x="5" y="248"/>
                            </a:lnTo>
                            <a:cubicBezTo>
                              <a:pt x="5" y="258"/>
                              <a:pt x="12" y="265"/>
                              <a:pt x="21" y="266"/>
                            </a:cubicBezTo>
                            <a:cubicBezTo>
                              <a:pt x="21" y="266"/>
                              <a:pt x="22" y="266"/>
                              <a:pt x="23" y="266"/>
                            </a:cubicBezTo>
                            <a:cubicBezTo>
                              <a:pt x="31" y="266"/>
                              <a:pt x="38" y="261"/>
                              <a:pt x="41" y="253"/>
                            </a:cubicBezTo>
                            <a:cubicBezTo>
                              <a:pt x="41" y="252"/>
                              <a:pt x="63" y="172"/>
                              <a:pt x="142" y="81"/>
                            </a:cubicBezTo>
                            <a:cubicBezTo>
                              <a:pt x="179" y="37"/>
                              <a:pt x="192" y="37"/>
                              <a:pt x="192" y="37"/>
                            </a:cubicBezTo>
                            <a:cubicBezTo>
                              <a:pt x="195" y="40"/>
                              <a:pt x="202" y="55"/>
                              <a:pt x="202" y="121"/>
                            </a:cubicBezTo>
                            <a:cubicBezTo>
                              <a:pt x="202" y="198"/>
                              <a:pt x="202" y="240"/>
                              <a:pt x="230" y="248"/>
                            </a:cubicBezTo>
                            <a:cubicBezTo>
                              <a:pt x="251" y="253"/>
                              <a:pt x="270" y="235"/>
                              <a:pt x="302" y="178"/>
                            </a:cubicBezTo>
                            <a:lnTo>
                              <a:pt x="270" y="160"/>
                            </a:lnTo>
                            <a:cubicBezTo>
                              <a:pt x="256" y="185"/>
                              <a:pt x="247" y="198"/>
                              <a:pt x="241" y="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1" name="Google Shape;2331;p48"/>
                      <p:cNvSpPr/>
                      <p:nvPr/>
                    </p:nvSpPr>
                    <p:spPr>
                      <a:xfrm>
                        <a:off x="-843325" y="1768645"/>
                        <a:ext cx="55080" cy="12960"/>
                      </a:xfrm>
                      <a:custGeom>
                        <a:avLst/>
                        <a:gdLst/>
                        <a:ahLst/>
                        <a:cxnLst/>
                        <a:rect l="l" t="t" r="r" b="b"/>
                        <a:pathLst>
                          <a:path w="153" h="36" extrusionOk="0">
                            <a:moveTo>
                              <a:pt x="0" y="36"/>
                            </a:moveTo>
                            <a:lnTo>
                              <a:pt x="153" y="36"/>
                            </a:lnTo>
                            <a:lnTo>
                              <a:pt x="153" y="0"/>
                            </a:lnTo>
                            <a:lnTo>
                              <a:pt x="0" y="0"/>
                            </a:lnTo>
                            <a:lnTo>
                              <a:pt x="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2" name="Google Shape;2332;p48"/>
                      <p:cNvSpPr/>
                      <p:nvPr/>
                    </p:nvSpPr>
                    <p:spPr>
                      <a:xfrm>
                        <a:off x="-750445" y="1713205"/>
                        <a:ext cx="88200" cy="205920"/>
                      </a:xfrm>
                      <a:custGeom>
                        <a:avLst/>
                        <a:gdLst/>
                        <a:ahLst/>
                        <a:cxnLst/>
                        <a:rect l="l" t="t" r="r" b="b"/>
                        <a:pathLst>
                          <a:path w="245" h="572" extrusionOk="0">
                            <a:moveTo>
                              <a:pt x="200" y="163"/>
                            </a:moveTo>
                            <a:cubicBezTo>
                              <a:pt x="192" y="175"/>
                              <a:pt x="180" y="189"/>
                              <a:pt x="164" y="194"/>
                            </a:cubicBezTo>
                            <a:cubicBezTo>
                              <a:pt x="148" y="200"/>
                              <a:pt x="130" y="198"/>
                              <a:pt x="110" y="187"/>
                            </a:cubicBezTo>
                            <a:cubicBezTo>
                              <a:pt x="102" y="183"/>
                              <a:pt x="80" y="170"/>
                              <a:pt x="91" y="131"/>
                            </a:cubicBezTo>
                            <a:cubicBezTo>
                              <a:pt x="106" y="83"/>
                              <a:pt x="159" y="37"/>
                              <a:pt x="182" y="37"/>
                            </a:cubicBezTo>
                            <a:lnTo>
                              <a:pt x="183" y="37"/>
                            </a:lnTo>
                            <a:cubicBezTo>
                              <a:pt x="185" y="37"/>
                              <a:pt x="187" y="40"/>
                              <a:pt x="189" y="43"/>
                            </a:cubicBezTo>
                            <a:cubicBezTo>
                              <a:pt x="201" y="62"/>
                              <a:pt x="206" y="105"/>
                              <a:pt x="200" y="163"/>
                            </a:cubicBezTo>
                            <a:moveTo>
                              <a:pt x="221" y="24"/>
                            </a:moveTo>
                            <a:cubicBezTo>
                              <a:pt x="210" y="6"/>
                              <a:pt x="196" y="1"/>
                              <a:pt x="186" y="1"/>
                            </a:cubicBezTo>
                            <a:cubicBezTo>
                              <a:pt x="139" y="-3"/>
                              <a:pt x="73" y="65"/>
                              <a:pt x="56" y="121"/>
                            </a:cubicBezTo>
                            <a:cubicBezTo>
                              <a:pt x="43" y="163"/>
                              <a:pt x="57" y="199"/>
                              <a:pt x="92" y="219"/>
                            </a:cubicBezTo>
                            <a:cubicBezTo>
                              <a:pt x="122" y="235"/>
                              <a:pt x="150" y="238"/>
                              <a:pt x="176" y="229"/>
                            </a:cubicBezTo>
                            <a:cubicBezTo>
                              <a:pt x="182" y="227"/>
                              <a:pt x="187" y="224"/>
                              <a:pt x="192" y="221"/>
                            </a:cubicBezTo>
                            <a:cubicBezTo>
                              <a:pt x="182" y="276"/>
                              <a:pt x="165" y="340"/>
                              <a:pt x="137" y="406"/>
                            </a:cubicBezTo>
                            <a:cubicBezTo>
                              <a:pt x="83" y="533"/>
                              <a:pt x="55" y="536"/>
                              <a:pt x="55" y="536"/>
                            </a:cubicBezTo>
                            <a:cubicBezTo>
                              <a:pt x="51" y="535"/>
                              <a:pt x="36" y="515"/>
                              <a:pt x="36" y="439"/>
                            </a:cubicBezTo>
                            <a:lnTo>
                              <a:pt x="0" y="439"/>
                            </a:lnTo>
                            <a:cubicBezTo>
                              <a:pt x="0" y="521"/>
                              <a:pt x="16" y="565"/>
                              <a:pt x="47" y="572"/>
                            </a:cubicBezTo>
                            <a:cubicBezTo>
                              <a:pt x="50" y="572"/>
                              <a:pt x="53" y="572"/>
                              <a:pt x="55" y="572"/>
                            </a:cubicBezTo>
                            <a:cubicBezTo>
                              <a:pt x="79" y="572"/>
                              <a:pt x="116" y="550"/>
                              <a:pt x="171" y="420"/>
                            </a:cubicBezTo>
                            <a:cubicBezTo>
                              <a:pt x="208" y="332"/>
                              <a:pt x="228" y="246"/>
                              <a:pt x="236" y="175"/>
                            </a:cubicBezTo>
                            <a:cubicBezTo>
                              <a:pt x="242" y="165"/>
                              <a:pt x="245" y="158"/>
                              <a:pt x="245" y="157"/>
                            </a:cubicBezTo>
                            <a:lnTo>
                              <a:pt x="238" y="154"/>
                            </a:lnTo>
                            <a:cubicBezTo>
                              <a:pt x="241" y="95"/>
                              <a:pt x="235" y="49"/>
                              <a:pt x="221" y="2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3" name="Google Shape;2333;p48"/>
                      <p:cNvSpPr/>
                      <p:nvPr/>
                    </p:nvSpPr>
                    <p:spPr>
                      <a:xfrm>
                        <a:off x="-562885" y="1692685"/>
                        <a:ext cx="106560" cy="106560"/>
                      </a:xfrm>
                      <a:custGeom>
                        <a:avLst/>
                        <a:gdLst/>
                        <a:ahLst/>
                        <a:cxnLst/>
                        <a:rect l="l" t="t" r="r" b="b"/>
                        <a:pathLst>
                          <a:path w="296" h="296" extrusionOk="0">
                            <a:moveTo>
                              <a:pt x="69" y="204"/>
                            </a:moveTo>
                            <a:lnTo>
                              <a:pt x="296" y="29"/>
                            </a:lnTo>
                            <a:lnTo>
                              <a:pt x="274" y="0"/>
                            </a:lnTo>
                            <a:lnTo>
                              <a:pt x="7" y="206"/>
                            </a:lnTo>
                            <a:cubicBezTo>
                              <a:pt x="0" y="211"/>
                              <a:pt x="-2" y="219"/>
                              <a:pt x="1" y="227"/>
                            </a:cubicBezTo>
                            <a:cubicBezTo>
                              <a:pt x="4" y="234"/>
                              <a:pt x="11" y="239"/>
                              <a:pt x="19" y="239"/>
                            </a:cubicBezTo>
                            <a:cubicBezTo>
                              <a:pt x="20" y="238"/>
                              <a:pt x="140" y="231"/>
                              <a:pt x="182" y="296"/>
                            </a:cubicBezTo>
                            <a:lnTo>
                              <a:pt x="213" y="276"/>
                            </a:lnTo>
                            <a:cubicBezTo>
                              <a:pt x="180" y="225"/>
                              <a:pt x="115" y="209"/>
                              <a:pt x="69" y="2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4" name="Google Shape;2334;p48"/>
                      <p:cNvSpPr/>
                      <p:nvPr/>
                    </p:nvSpPr>
                    <p:spPr>
                      <a:xfrm>
                        <a:off x="-458845" y="1678645"/>
                        <a:ext cx="88920" cy="133560"/>
                      </a:xfrm>
                      <a:custGeom>
                        <a:avLst/>
                        <a:gdLst/>
                        <a:ahLst/>
                        <a:cxnLst/>
                        <a:rect l="l" t="t" r="r" b="b"/>
                        <a:pathLst>
                          <a:path w="247" h="371" extrusionOk="0">
                            <a:moveTo>
                              <a:pt x="227" y="301"/>
                            </a:moveTo>
                            <a:cubicBezTo>
                              <a:pt x="183" y="330"/>
                              <a:pt x="95" y="346"/>
                              <a:pt x="56" y="323"/>
                            </a:cubicBezTo>
                            <a:cubicBezTo>
                              <a:pt x="41" y="314"/>
                              <a:pt x="34" y="300"/>
                              <a:pt x="36" y="278"/>
                            </a:cubicBezTo>
                            <a:cubicBezTo>
                              <a:pt x="42" y="212"/>
                              <a:pt x="111" y="191"/>
                              <a:pt x="147" y="184"/>
                            </a:cubicBezTo>
                            <a:cubicBezTo>
                              <a:pt x="155" y="184"/>
                              <a:pt x="163" y="183"/>
                              <a:pt x="171" y="181"/>
                            </a:cubicBezTo>
                            <a:cubicBezTo>
                              <a:pt x="180" y="178"/>
                              <a:pt x="186" y="170"/>
                              <a:pt x="185" y="160"/>
                            </a:cubicBezTo>
                            <a:cubicBezTo>
                              <a:pt x="183" y="151"/>
                              <a:pt x="175" y="144"/>
                              <a:pt x="166" y="145"/>
                            </a:cubicBezTo>
                            <a:cubicBezTo>
                              <a:pt x="159" y="145"/>
                              <a:pt x="151" y="146"/>
                              <a:pt x="143" y="147"/>
                            </a:cubicBezTo>
                            <a:cubicBezTo>
                              <a:pt x="122" y="147"/>
                              <a:pt x="102" y="138"/>
                              <a:pt x="92" y="122"/>
                            </a:cubicBezTo>
                            <a:cubicBezTo>
                              <a:pt x="81" y="103"/>
                              <a:pt x="86" y="80"/>
                              <a:pt x="106" y="57"/>
                            </a:cubicBezTo>
                            <a:cubicBezTo>
                              <a:pt x="118" y="43"/>
                              <a:pt x="130" y="37"/>
                              <a:pt x="143" y="38"/>
                            </a:cubicBezTo>
                            <a:cubicBezTo>
                              <a:pt x="168" y="40"/>
                              <a:pt x="192" y="69"/>
                              <a:pt x="199" y="81"/>
                            </a:cubicBezTo>
                            <a:lnTo>
                              <a:pt x="230" y="61"/>
                            </a:lnTo>
                            <a:cubicBezTo>
                              <a:pt x="227" y="55"/>
                              <a:pt x="193" y="5"/>
                              <a:pt x="145" y="1"/>
                            </a:cubicBezTo>
                            <a:cubicBezTo>
                              <a:pt x="121" y="-1"/>
                              <a:pt x="98" y="10"/>
                              <a:pt x="79" y="33"/>
                            </a:cubicBezTo>
                            <a:cubicBezTo>
                              <a:pt x="48" y="68"/>
                              <a:pt x="41" y="108"/>
                              <a:pt x="61" y="141"/>
                            </a:cubicBezTo>
                            <a:cubicBezTo>
                              <a:pt x="67" y="151"/>
                              <a:pt x="75" y="159"/>
                              <a:pt x="84" y="166"/>
                            </a:cubicBezTo>
                            <a:cubicBezTo>
                              <a:pt x="42" y="185"/>
                              <a:pt x="4" y="219"/>
                              <a:pt x="0" y="275"/>
                            </a:cubicBezTo>
                            <a:cubicBezTo>
                              <a:pt x="-4" y="320"/>
                              <a:pt x="18" y="343"/>
                              <a:pt x="38" y="355"/>
                            </a:cubicBezTo>
                            <a:cubicBezTo>
                              <a:pt x="57" y="366"/>
                              <a:pt x="82" y="371"/>
                              <a:pt x="108" y="371"/>
                            </a:cubicBezTo>
                            <a:cubicBezTo>
                              <a:pt x="159" y="371"/>
                              <a:pt x="215" y="353"/>
                              <a:pt x="247" y="331"/>
                            </a:cubicBezTo>
                            <a:lnTo>
                              <a:pt x="227" y="3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5" name="Google Shape;2335;p48"/>
                      <p:cNvSpPr/>
                      <p:nvPr/>
                    </p:nvSpPr>
                    <p:spPr>
                      <a:xfrm>
                        <a:off x="-2105125" y="2089765"/>
                        <a:ext cx="103680" cy="316440"/>
                      </a:xfrm>
                      <a:custGeom>
                        <a:avLst/>
                        <a:gdLst/>
                        <a:ahLst/>
                        <a:cxnLst/>
                        <a:rect l="l" t="t" r="r" b="b"/>
                        <a:pathLst>
                          <a:path w="288" h="879" extrusionOk="0">
                            <a:moveTo>
                              <a:pt x="271" y="0"/>
                            </a:moveTo>
                            <a:cubicBezTo>
                              <a:pt x="263" y="-1"/>
                              <a:pt x="194" y="-4"/>
                              <a:pt x="167" y="35"/>
                            </a:cubicBezTo>
                            <a:cubicBezTo>
                              <a:pt x="158" y="48"/>
                              <a:pt x="150" y="71"/>
                              <a:pt x="164" y="106"/>
                            </a:cubicBezTo>
                            <a:cubicBezTo>
                              <a:pt x="180" y="143"/>
                              <a:pt x="225" y="267"/>
                              <a:pt x="164" y="305"/>
                            </a:cubicBezTo>
                            <a:cubicBezTo>
                              <a:pt x="105" y="342"/>
                              <a:pt x="9" y="401"/>
                              <a:pt x="9" y="401"/>
                            </a:cubicBezTo>
                            <a:cubicBezTo>
                              <a:pt x="3" y="405"/>
                              <a:pt x="0" y="411"/>
                              <a:pt x="0" y="418"/>
                            </a:cubicBezTo>
                            <a:cubicBezTo>
                              <a:pt x="1" y="425"/>
                              <a:pt x="5" y="431"/>
                              <a:pt x="11" y="434"/>
                            </a:cubicBezTo>
                            <a:cubicBezTo>
                              <a:pt x="12" y="434"/>
                              <a:pt x="121" y="483"/>
                              <a:pt x="141" y="590"/>
                            </a:cubicBezTo>
                            <a:cubicBezTo>
                              <a:pt x="162" y="701"/>
                              <a:pt x="85" y="843"/>
                              <a:pt x="84" y="844"/>
                            </a:cubicBezTo>
                            <a:cubicBezTo>
                              <a:pt x="81" y="850"/>
                              <a:pt x="81" y="857"/>
                              <a:pt x="84" y="862"/>
                            </a:cubicBezTo>
                            <a:cubicBezTo>
                              <a:pt x="87" y="868"/>
                              <a:pt x="93" y="871"/>
                              <a:pt x="99" y="871"/>
                            </a:cubicBezTo>
                            <a:lnTo>
                              <a:pt x="247" y="879"/>
                            </a:lnTo>
                            <a:lnTo>
                              <a:pt x="248" y="879"/>
                            </a:lnTo>
                            <a:cubicBezTo>
                              <a:pt x="258" y="879"/>
                              <a:pt x="266" y="871"/>
                              <a:pt x="266" y="861"/>
                            </a:cubicBezTo>
                            <a:cubicBezTo>
                              <a:pt x="267" y="851"/>
                              <a:pt x="259" y="843"/>
                              <a:pt x="249" y="842"/>
                            </a:cubicBezTo>
                            <a:lnTo>
                              <a:pt x="129" y="836"/>
                            </a:lnTo>
                            <a:cubicBezTo>
                              <a:pt x="152" y="787"/>
                              <a:pt x="195" y="678"/>
                              <a:pt x="177" y="584"/>
                            </a:cubicBezTo>
                            <a:cubicBezTo>
                              <a:pt x="160" y="494"/>
                              <a:pt x="94" y="441"/>
                              <a:pt x="55" y="416"/>
                            </a:cubicBezTo>
                            <a:cubicBezTo>
                              <a:pt x="88" y="396"/>
                              <a:pt x="144" y="361"/>
                              <a:pt x="184" y="336"/>
                            </a:cubicBezTo>
                            <a:cubicBezTo>
                              <a:pt x="242" y="300"/>
                              <a:pt x="248" y="211"/>
                              <a:pt x="198" y="92"/>
                            </a:cubicBezTo>
                            <a:cubicBezTo>
                              <a:pt x="192" y="76"/>
                              <a:pt x="191" y="64"/>
                              <a:pt x="197" y="56"/>
                            </a:cubicBezTo>
                            <a:cubicBezTo>
                              <a:pt x="210" y="37"/>
                              <a:pt x="255" y="35"/>
                              <a:pt x="269" y="36"/>
                            </a:cubicBezTo>
                            <a:cubicBezTo>
                              <a:pt x="279" y="36"/>
                              <a:pt x="288" y="29"/>
                              <a:pt x="288" y="19"/>
                            </a:cubicBezTo>
                            <a:cubicBezTo>
                              <a:pt x="289" y="9"/>
                              <a:pt x="281" y="0"/>
                              <a:pt x="2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6" name="Google Shape;2336;p48"/>
                      <p:cNvSpPr/>
                      <p:nvPr/>
                    </p:nvSpPr>
                    <p:spPr>
                      <a:xfrm>
                        <a:off x="-1783285" y="2103445"/>
                        <a:ext cx="76320" cy="296280"/>
                      </a:xfrm>
                      <a:custGeom>
                        <a:avLst/>
                        <a:gdLst/>
                        <a:ahLst/>
                        <a:cxnLst/>
                        <a:rect l="l" t="t" r="r" b="b"/>
                        <a:pathLst>
                          <a:path w="212" h="823" extrusionOk="0">
                            <a:moveTo>
                              <a:pt x="190" y="341"/>
                            </a:moveTo>
                            <a:cubicBezTo>
                              <a:pt x="186" y="338"/>
                              <a:pt x="181" y="338"/>
                              <a:pt x="176" y="339"/>
                            </a:cubicBezTo>
                            <a:cubicBezTo>
                              <a:pt x="175" y="340"/>
                              <a:pt x="119" y="358"/>
                              <a:pt x="68" y="313"/>
                            </a:cubicBezTo>
                            <a:cubicBezTo>
                              <a:pt x="48" y="296"/>
                              <a:pt x="91" y="240"/>
                              <a:pt x="125" y="195"/>
                            </a:cubicBezTo>
                            <a:cubicBezTo>
                              <a:pt x="164" y="144"/>
                              <a:pt x="199" y="96"/>
                              <a:pt x="199" y="54"/>
                            </a:cubicBezTo>
                            <a:cubicBezTo>
                              <a:pt x="199" y="28"/>
                              <a:pt x="187" y="15"/>
                              <a:pt x="177" y="8"/>
                            </a:cubicBezTo>
                            <a:cubicBezTo>
                              <a:pt x="131" y="-20"/>
                              <a:pt x="31" y="28"/>
                              <a:pt x="11" y="37"/>
                            </a:cubicBezTo>
                            <a:cubicBezTo>
                              <a:pt x="2" y="42"/>
                              <a:pt x="-2" y="53"/>
                              <a:pt x="3" y="62"/>
                            </a:cubicBezTo>
                            <a:cubicBezTo>
                              <a:pt x="7" y="71"/>
                              <a:pt x="18" y="75"/>
                              <a:pt x="27" y="70"/>
                            </a:cubicBezTo>
                            <a:cubicBezTo>
                              <a:pt x="67" y="50"/>
                              <a:pt x="137" y="27"/>
                              <a:pt x="158" y="40"/>
                            </a:cubicBezTo>
                            <a:cubicBezTo>
                              <a:pt x="159" y="41"/>
                              <a:pt x="163" y="43"/>
                              <a:pt x="163" y="54"/>
                            </a:cubicBezTo>
                            <a:cubicBezTo>
                              <a:pt x="163" y="84"/>
                              <a:pt x="128" y="131"/>
                              <a:pt x="96" y="172"/>
                            </a:cubicBezTo>
                            <a:cubicBezTo>
                              <a:pt x="48" y="236"/>
                              <a:pt x="-2" y="301"/>
                              <a:pt x="44" y="341"/>
                            </a:cubicBezTo>
                            <a:cubicBezTo>
                              <a:pt x="89" y="381"/>
                              <a:pt x="138" y="382"/>
                              <a:pt x="166" y="379"/>
                            </a:cubicBezTo>
                            <a:cubicBezTo>
                              <a:pt x="181" y="516"/>
                              <a:pt x="185" y="724"/>
                              <a:pt x="135" y="755"/>
                            </a:cubicBezTo>
                            <a:cubicBezTo>
                              <a:pt x="67" y="799"/>
                              <a:pt x="36" y="785"/>
                              <a:pt x="36" y="785"/>
                            </a:cubicBezTo>
                            <a:cubicBezTo>
                              <a:pt x="27" y="779"/>
                              <a:pt x="16" y="782"/>
                              <a:pt x="11" y="791"/>
                            </a:cubicBezTo>
                            <a:cubicBezTo>
                              <a:pt x="6" y="800"/>
                              <a:pt x="8" y="811"/>
                              <a:pt x="17" y="816"/>
                            </a:cubicBezTo>
                            <a:cubicBezTo>
                              <a:pt x="19" y="817"/>
                              <a:pt x="30" y="823"/>
                              <a:pt x="51" y="823"/>
                            </a:cubicBezTo>
                            <a:cubicBezTo>
                              <a:pt x="74" y="823"/>
                              <a:pt x="108" y="816"/>
                              <a:pt x="155" y="786"/>
                            </a:cubicBezTo>
                            <a:cubicBezTo>
                              <a:pt x="240" y="731"/>
                              <a:pt x="206" y="417"/>
                              <a:pt x="199" y="355"/>
                            </a:cubicBezTo>
                            <a:cubicBezTo>
                              <a:pt x="198" y="349"/>
                              <a:pt x="195" y="344"/>
                              <a:pt x="190" y="3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7" name="Google Shape;2337;p48"/>
                      <p:cNvSpPr/>
                      <p:nvPr/>
                    </p:nvSpPr>
                    <p:spPr>
                      <a:xfrm>
                        <a:off x="-1990645" y="2196325"/>
                        <a:ext cx="119520" cy="129600"/>
                      </a:xfrm>
                      <a:custGeom>
                        <a:avLst/>
                        <a:gdLst/>
                        <a:ahLst/>
                        <a:cxnLst/>
                        <a:rect l="l" t="t" r="r" b="b"/>
                        <a:pathLst>
                          <a:path w="332" h="360" extrusionOk="0">
                            <a:moveTo>
                              <a:pt x="300" y="302"/>
                            </a:moveTo>
                            <a:cubicBezTo>
                              <a:pt x="295" y="308"/>
                              <a:pt x="280" y="323"/>
                              <a:pt x="267" y="323"/>
                            </a:cubicBezTo>
                            <a:cubicBezTo>
                              <a:pt x="261" y="323"/>
                              <a:pt x="254" y="319"/>
                              <a:pt x="248" y="310"/>
                            </a:cubicBezTo>
                            <a:cubicBezTo>
                              <a:pt x="235" y="292"/>
                              <a:pt x="215" y="250"/>
                              <a:pt x="196" y="204"/>
                            </a:cubicBezTo>
                            <a:cubicBezTo>
                              <a:pt x="234" y="130"/>
                              <a:pt x="269" y="50"/>
                              <a:pt x="279" y="25"/>
                            </a:cubicBezTo>
                            <a:cubicBezTo>
                              <a:pt x="283" y="15"/>
                              <a:pt x="279" y="5"/>
                              <a:pt x="270" y="1"/>
                            </a:cubicBezTo>
                            <a:cubicBezTo>
                              <a:pt x="260" y="-3"/>
                              <a:pt x="250" y="1"/>
                              <a:pt x="246" y="10"/>
                            </a:cubicBezTo>
                            <a:cubicBezTo>
                              <a:pt x="227" y="56"/>
                              <a:pt x="202" y="110"/>
                              <a:pt x="178" y="159"/>
                            </a:cubicBezTo>
                            <a:cubicBezTo>
                              <a:pt x="153" y="98"/>
                              <a:pt x="132" y="42"/>
                              <a:pt x="132" y="41"/>
                            </a:cubicBezTo>
                            <a:cubicBezTo>
                              <a:pt x="128" y="31"/>
                              <a:pt x="118" y="26"/>
                              <a:pt x="108" y="30"/>
                            </a:cubicBezTo>
                            <a:cubicBezTo>
                              <a:pt x="99" y="33"/>
                              <a:pt x="94" y="44"/>
                              <a:pt x="97" y="53"/>
                            </a:cubicBezTo>
                            <a:cubicBezTo>
                              <a:pt x="99" y="59"/>
                              <a:pt x="126" y="131"/>
                              <a:pt x="156" y="202"/>
                            </a:cubicBezTo>
                            <a:cubicBezTo>
                              <a:pt x="126" y="259"/>
                              <a:pt x="99" y="303"/>
                              <a:pt x="83" y="312"/>
                            </a:cubicBezTo>
                            <a:cubicBezTo>
                              <a:pt x="74" y="318"/>
                              <a:pt x="68" y="316"/>
                              <a:pt x="65" y="315"/>
                            </a:cubicBezTo>
                            <a:cubicBezTo>
                              <a:pt x="50" y="309"/>
                              <a:pt x="39" y="281"/>
                              <a:pt x="36" y="271"/>
                            </a:cubicBezTo>
                            <a:cubicBezTo>
                              <a:pt x="34" y="262"/>
                              <a:pt x="23" y="256"/>
                              <a:pt x="14" y="259"/>
                            </a:cubicBezTo>
                            <a:cubicBezTo>
                              <a:pt x="4" y="261"/>
                              <a:pt x="-2" y="271"/>
                              <a:pt x="1" y="281"/>
                            </a:cubicBezTo>
                            <a:cubicBezTo>
                              <a:pt x="2" y="286"/>
                              <a:pt x="16" y="334"/>
                              <a:pt x="51" y="349"/>
                            </a:cubicBezTo>
                            <a:cubicBezTo>
                              <a:pt x="56" y="351"/>
                              <a:pt x="63" y="353"/>
                              <a:pt x="71" y="353"/>
                            </a:cubicBezTo>
                            <a:cubicBezTo>
                              <a:pt x="80" y="353"/>
                              <a:pt x="90" y="350"/>
                              <a:pt x="102" y="344"/>
                            </a:cubicBezTo>
                            <a:cubicBezTo>
                              <a:pt x="121" y="333"/>
                              <a:pt x="148" y="293"/>
                              <a:pt x="174" y="246"/>
                            </a:cubicBezTo>
                            <a:cubicBezTo>
                              <a:pt x="190" y="282"/>
                              <a:pt x="206" y="315"/>
                              <a:pt x="218" y="331"/>
                            </a:cubicBezTo>
                            <a:cubicBezTo>
                              <a:pt x="235" y="355"/>
                              <a:pt x="254" y="360"/>
                              <a:pt x="267" y="360"/>
                            </a:cubicBezTo>
                            <a:lnTo>
                              <a:pt x="267" y="360"/>
                            </a:lnTo>
                            <a:cubicBezTo>
                              <a:pt x="301" y="360"/>
                              <a:pt x="326" y="328"/>
                              <a:pt x="329" y="324"/>
                            </a:cubicBezTo>
                            <a:cubicBezTo>
                              <a:pt x="335" y="316"/>
                              <a:pt x="333" y="305"/>
                              <a:pt x="325" y="299"/>
                            </a:cubicBezTo>
                            <a:cubicBezTo>
                              <a:pt x="317" y="292"/>
                              <a:pt x="306" y="294"/>
                              <a:pt x="300" y="3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8" name="Google Shape;2338;p48"/>
                      <p:cNvSpPr/>
                      <p:nvPr/>
                    </p:nvSpPr>
                    <p:spPr>
                      <a:xfrm>
                        <a:off x="-1849525" y="2310445"/>
                        <a:ext cx="67320" cy="109080"/>
                      </a:xfrm>
                      <a:custGeom>
                        <a:avLst/>
                        <a:gdLst/>
                        <a:ahLst/>
                        <a:cxnLst/>
                        <a:rect l="l" t="t" r="r" b="b"/>
                        <a:pathLst>
                          <a:path w="187" h="303" extrusionOk="0">
                            <a:moveTo>
                              <a:pt x="159" y="0"/>
                            </a:moveTo>
                            <a:cubicBezTo>
                              <a:pt x="147" y="-2"/>
                              <a:pt x="120" y="-5"/>
                              <a:pt x="40" y="173"/>
                            </a:cubicBezTo>
                            <a:lnTo>
                              <a:pt x="44" y="26"/>
                            </a:lnTo>
                            <a:cubicBezTo>
                              <a:pt x="44" y="16"/>
                              <a:pt x="36" y="8"/>
                              <a:pt x="26" y="7"/>
                            </a:cubicBezTo>
                            <a:cubicBezTo>
                              <a:pt x="17" y="8"/>
                              <a:pt x="8" y="15"/>
                              <a:pt x="7" y="25"/>
                            </a:cubicBezTo>
                            <a:lnTo>
                              <a:pt x="0" y="269"/>
                            </a:lnTo>
                            <a:cubicBezTo>
                              <a:pt x="0" y="278"/>
                              <a:pt x="6" y="286"/>
                              <a:pt x="14" y="288"/>
                            </a:cubicBezTo>
                            <a:cubicBezTo>
                              <a:pt x="23" y="289"/>
                              <a:pt x="32" y="285"/>
                              <a:pt x="35" y="277"/>
                            </a:cubicBezTo>
                            <a:cubicBezTo>
                              <a:pt x="73" y="184"/>
                              <a:pt x="123" y="79"/>
                              <a:pt x="149" y="46"/>
                            </a:cubicBezTo>
                            <a:cubicBezTo>
                              <a:pt x="160" y="132"/>
                              <a:pt x="126" y="279"/>
                              <a:pt x="126" y="280"/>
                            </a:cubicBezTo>
                            <a:cubicBezTo>
                              <a:pt x="124" y="290"/>
                              <a:pt x="130" y="300"/>
                              <a:pt x="140" y="302"/>
                            </a:cubicBezTo>
                            <a:cubicBezTo>
                              <a:pt x="141" y="303"/>
                              <a:pt x="143" y="303"/>
                              <a:pt x="144" y="303"/>
                            </a:cubicBezTo>
                            <a:cubicBezTo>
                              <a:pt x="152" y="303"/>
                              <a:pt x="160" y="297"/>
                              <a:pt x="162" y="289"/>
                            </a:cubicBezTo>
                            <a:cubicBezTo>
                              <a:pt x="163" y="282"/>
                              <a:pt x="199" y="121"/>
                              <a:pt x="184" y="30"/>
                            </a:cubicBezTo>
                            <a:cubicBezTo>
                              <a:pt x="180" y="6"/>
                              <a:pt x="167" y="1"/>
                              <a:pt x="15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9" name="Google Shape;2339;p48"/>
                      <p:cNvSpPr/>
                      <p:nvPr/>
                    </p:nvSpPr>
                    <p:spPr>
                      <a:xfrm>
                        <a:off x="-1676725" y="2214685"/>
                        <a:ext cx="74520" cy="69120"/>
                      </a:xfrm>
                      <a:custGeom>
                        <a:avLst/>
                        <a:gdLst/>
                        <a:ahLst/>
                        <a:cxnLst/>
                        <a:rect l="l" t="t" r="r" b="b"/>
                        <a:pathLst>
                          <a:path w="207" h="192" extrusionOk="0">
                            <a:moveTo>
                              <a:pt x="189" y="74"/>
                            </a:moveTo>
                            <a:lnTo>
                              <a:pt x="132" y="69"/>
                            </a:lnTo>
                            <a:lnTo>
                              <a:pt x="139" y="21"/>
                            </a:lnTo>
                            <a:cubicBezTo>
                              <a:pt x="141" y="11"/>
                              <a:pt x="134" y="2"/>
                              <a:pt x="124" y="0"/>
                            </a:cubicBezTo>
                            <a:cubicBezTo>
                              <a:pt x="114" y="-1"/>
                              <a:pt x="105" y="6"/>
                              <a:pt x="103" y="16"/>
                            </a:cubicBezTo>
                            <a:lnTo>
                              <a:pt x="96" y="66"/>
                            </a:lnTo>
                            <a:lnTo>
                              <a:pt x="19" y="59"/>
                            </a:lnTo>
                            <a:cubicBezTo>
                              <a:pt x="10" y="58"/>
                              <a:pt x="0" y="66"/>
                              <a:pt x="0" y="76"/>
                            </a:cubicBezTo>
                            <a:cubicBezTo>
                              <a:pt x="-1" y="86"/>
                              <a:pt x="6" y="95"/>
                              <a:pt x="16" y="96"/>
                            </a:cubicBezTo>
                            <a:lnTo>
                              <a:pt x="91" y="102"/>
                            </a:lnTo>
                            <a:lnTo>
                              <a:pt x="81" y="171"/>
                            </a:lnTo>
                            <a:cubicBezTo>
                              <a:pt x="79" y="181"/>
                              <a:pt x="86" y="190"/>
                              <a:pt x="96" y="192"/>
                            </a:cubicBezTo>
                            <a:cubicBezTo>
                              <a:pt x="97" y="192"/>
                              <a:pt x="98" y="192"/>
                              <a:pt x="99" y="192"/>
                            </a:cubicBezTo>
                            <a:cubicBezTo>
                              <a:pt x="108" y="192"/>
                              <a:pt x="116" y="185"/>
                              <a:pt x="117" y="176"/>
                            </a:cubicBezTo>
                            <a:lnTo>
                              <a:pt x="127" y="105"/>
                            </a:lnTo>
                            <a:lnTo>
                              <a:pt x="186" y="110"/>
                            </a:lnTo>
                            <a:cubicBezTo>
                              <a:pt x="187" y="110"/>
                              <a:pt x="187" y="111"/>
                              <a:pt x="188" y="111"/>
                            </a:cubicBezTo>
                            <a:cubicBezTo>
                              <a:pt x="197" y="111"/>
                              <a:pt x="205" y="103"/>
                              <a:pt x="206" y="94"/>
                            </a:cubicBezTo>
                            <a:cubicBezTo>
                              <a:pt x="207" y="84"/>
                              <a:pt x="199" y="75"/>
                              <a:pt x="189" y="74"/>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0" name="Google Shape;2340;p48"/>
                      <p:cNvSpPr/>
                      <p:nvPr/>
                    </p:nvSpPr>
                    <p:spPr>
                      <a:xfrm>
                        <a:off x="-1591405" y="2107765"/>
                        <a:ext cx="68760" cy="319680"/>
                      </a:xfrm>
                      <a:custGeom>
                        <a:avLst/>
                        <a:gdLst/>
                        <a:ahLst/>
                        <a:cxnLst/>
                        <a:rect l="l" t="t" r="r" b="b"/>
                        <a:pathLst>
                          <a:path w="191" h="888" extrusionOk="0">
                            <a:moveTo>
                              <a:pt x="182" y="26"/>
                            </a:moveTo>
                            <a:cubicBezTo>
                              <a:pt x="170" y="19"/>
                              <a:pt x="109" y="-15"/>
                              <a:pt x="73" y="7"/>
                            </a:cubicBezTo>
                            <a:cubicBezTo>
                              <a:pt x="61" y="14"/>
                              <a:pt x="48" y="31"/>
                              <a:pt x="51" y="65"/>
                            </a:cubicBezTo>
                            <a:cubicBezTo>
                              <a:pt x="54" y="100"/>
                              <a:pt x="64" y="130"/>
                              <a:pt x="73" y="156"/>
                            </a:cubicBezTo>
                            <a:cubicBezTo>
                              <a:pt x="88" y="199"/>
                              <a:pt x="99" y="230"/>
                              <a:pt x="76" y="269"/>
                            </a:cubicBezTo>
                            <a:cubicBezTo>
                              <a:pt x="40" y="329"/>
                              <a:pt x="16" y="334"/>
                              <a:pt x="17" y="334"/>
                            </a:cubicBezTo>
                            <a:cubicBezTo>
                              <a:pt x="10" y="334"/>
                              <a:pt x="4" y="338"/>
                              <a:pt x="1" y="345"/>
                            </a:cubicBezTo>
                            <a:cubicBezTo>
                              <a:pt x="-2" y="351"/>
                              <a:pt x="-1" y="359"/>
                              <a:pt x="4" y="364"/>
                            </a:cubicBezTo>
                            <a:cubicBezTo>
                              <a:pt x="4" y="365"/>
                              <a:pt x="64" y="433"/>
                              <a:pt x="51" y="519"/>
                            </a:cubicBezTo>
                            <a:cubicBezTo>
                              <a:pt x="42" y="580"/>
                              <a:pt x="21" y="829"/>
                              <a:pt x="65" y="862"/>
                            </a:cubicBezTo>
                            <a:cubicBezTo>
                              <a:pt x="99" y="887"/>
                              <a:pt x="158" y="888"/>
                              <a:pt x="165" y="888"/>
                            </a:cubicBezTo>
                            <a:cubicBezTo>
                              <a:pt x="175" y="888"/>
                              <a:pt x="183" y="880"/>
                              <a:pt x="183" y="870"/>
                            </a:cubicBezTo>
                            <a:cubicBezTo>
                              <a:pt x="183" y="860"/>
                              <a:pt x="175" y="851"/>
                              <a:pt x="165" y="851"/>
                            </a:cubicBezTo>
                            <a:cubicBezTo>
                              <a:pt x="150" y="851"/>
                              <a:pt x="108" y="848"/>
                              <a:pt x="88" y="833"/>
                            </a:cubicBezTo>
                            <a:cubicBezTo>
                              <a:pt x="70" y="813"/>
                              <a:pt x="70" y="637"/>
                              <a:pt x="87" y="525"/>
                            </a:cubicBezTo>
                            <a:cubicBezTo>
                              <a:pt x="99" y="451"/>
                              <a:pt x="66" y="390"/>
                              <a:pt x="46" y="360"/>
                            </a:cubicBezTo>
                            <a:cubicBezTo>
                              <a:pt x="62" y="349"/>
                              <a:pt x="83" y="328"/>
                              <a:pt x="107" y="288"/>
                            </a:cubicBezTo>
                            <a:cubicBezTo>
                              <a:pt x="139" y="234"/>
                              <a:pt x="123" y="188"/>
                              <a:pt x="108" y="144"/>
                            </a:cubicBezTo>
                            <a:cubicBezTo>
                              <a:pt x="99" y="119"/>
                              <a:pt x="90" y="93"/>
                              <a:pt x="87" y="62"/>
                            </a:cubicBezTo>
                            <a:cubicBezTo>
                              <a:pt x="87" y="56"/>
                              <a:pt x="86" y="42"/>
                              <a:pt x="92" y="38"/>
                            </a:cubicBezTo>
                            <a:cubicBezTo>
                              <a:pt x="105" y="31"/>
                              <a:pt x="141" y="44"/>
                              <a:pt x="163" y="57"/>
                            </a:cubicBezTo>
                            <a:cubicBezTo>
                              <a:pt x="172" y="63"/>
                              <a:pt x="183" y="60"/>
                              <a:pt x="188" y="51"/>
                            </a:cubicBezTo>
                            <a:cubicBezTo>
                              <a:pt x="193" y="43"/>
                              <a:pt x="191" y="31"/>
                              <a:pt x="182" y="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1" name="Google Shape;2341;p48"/>
                      <p:cNvSpPr/>
                      <p:nvPr/>
                    </p:nvSpPr>
                    <p:spPr>
                      <a:xfrm>
                        <a:off x="-1509325" y="2180125"/>
                        <a:ext cx="109080" cy="212760"/>
                      </a:xfrm>
                      <a:custGeom>
                        <a:avLst/>
                        <a:gdLst/>
                        <a:ahLst/>
                        <a:cxnLst/>
                        <a:rect l="l" t="t" r="r" b="b"/>
                        <a:pathLst>
                          <a:path w="303" h="591" extrusionOk="0">
                            <a:moveTo>
                              <a:pt x="187" y="447"/>
                            </a:moveTo>
                            <a:cubicBezTo>
                              <a:pt x="184" y="534"/>
                              <a:pt x="182" y="550"/>
                              <a:pt x="121" y="554"/>
                            </a:cubicBezTo>
                            <a:cubicBezTo>
                              <a:pt x="80" y="557"/>
                              <a:pt x="49" y="546"/>
                              <a:pt x="39" y="525"/>
                            </a:cubicBezTo>
                            <a:cubicBezTo>
                              <a:pt x="31" y="506"/>
                              <a:pt x="39" y="482"/>
                              <a:pt x="61" y="460"/>
                            </a:cubicBezTo>
                            <a:cubicBezTo>
                              <a:pt x="89" y="432"/>
                              <a:pt x="144" y="399"/>
                              <a:pt x="191" y="374"/>
                            </a:cubicBezTo>
                            <a:cubicBezTo>
                              <a:pt x="189" y="402"/>
                              <a:pt x="188" y="426"/>
                              <a:pt x="187" y="447"/>
                            </a:cubicBezTo>
                            <a:moveTo>
                              <a:pt x="292" y="1"/>
                            </a:moveTo>
                            <a:cubicBezTo>
                              <a:pt x="283" y="-2"/>
                              <a:pt x="273" y="1"/>
                              <a:pt x="268" y="9"/>
                            </a:cubicBezTo>
                            <a:cubicBezTo>
                              <a:pt x="215" y="106"/>
                              <a:pt x="136" y="204"/>
                              <a:pt x="106" y="193"/>
                            </a:cubicBezTo>
                            <a:cubicBezTo>
                              <a:pt x="99" y="191"/>
                              <a:pt x="94" y="186"/>
                              <a:pt x="91" y="180"/>
                            </a:cubicBezTo>
                            <a:cubicBezTo>
                              <a:pt x="78" y="151"/>
                              <a:pt x="95" y="88"/>
                              <a:pt x="109" y="55"/>
                            </a:cubicBezTo>
                            <a:cubicBezTo>
                              <a:pt x="113" y="46"/>
                              <a:pt x="109" y="35"/>
                              <a:pt x="99" y="31"/>
                            </a:cubicBezTo>
                            <a:cubicBezTo>
                              <a:pt x="90" y="27"/>
                              <a:pt x="79" y="31"/>
                              <a:pt x="75" y="41"/>
                            </a:cubicBezTo>
                            <a:cubicBezTo>
                              <a:pt x="71" y="51"/>
                              <a:pt x="34" y="142"/>
                              <a:pt x="58" y="195"/>
                            </a:cubicBezTo>
                            <a:cubicBezTo>
                              <a:pt x="65" y="211"/>
                              <a:pt x="78" y="222"/>
                              <a:pt x="94" y="228"/>
                            </a:cubicBezTo>
                            <a:cubicBezTo>
                              <a:pt x="138" y="243"/>
                              <a:pt x="192" y="189"/>
                              <a:pt x="235" y="131"/>
                            </a:cubicBezTo>
                            <a:cubicBezTo>
                              <a:pt x="220" y="190"/>
                              <a:pt x="204" y="262"/>
                              <a:pt x="195" y="330"/>
                            </a:cubicBezTo>
                            <a:cubicBezTo>
                              <a:pt x="142" y="357"/>
                              <a:pt x="71" y="398"/>
                              <a:pt x="35" y="434"/>
                            </a:cubicBezTo>
                            <a:cubicBezTo>
                              <a:pt x="2" y="467"/>
                              <a:pt x="-9" y="507"/>
                              <a:pt x="6" y="540"/>
                            </a:cubicBezTo>
                            <a:cubicBezTo>
                              <a:pt x="21" y="573"/>
                              <a:pt x="59" y="591"/>
                              <a:pt x="108" y="591"/>
                            </a:cubicBezTo>
                            <a:cubicBezTo>
                              <a:pt x="113" y="591"/>
                              <a:pt x="118" y="591"/>
                              <a:pt x="123" y="591"/>
                            </a:cubicBezTo>
                            <a:cubicBezTo>
                              <a:pt x="219" y="584"/>
                              <a:pt x="221" y="530"/>
                              <a:pt x="224" y="449"/>
                            </a:cubicBezTo>
                            <a:cubicBezTo>
                              <a:pt x="224" y="423"/>
                              <a:pt x="225" y="394"/>
                              <a:pt x="229" y="360"/>
                            </a:cubicBezTo>
                            <a:cubicBezTo>
                              <a:pt x="229" y="358"/>
                              <a:pt x="229" y="356"/>
                              <a:pt x="229" y="354"/>
                            </a:cubicBezTo>
                            <a:cubicBezTo>
                              <a:pt x="257" y="340"/>
                              <a:pt x="277" y="331"/>
                              <a:pt x="277" y="330"/>
                            </a:cubicBezTo>
                            <a:cubicBezTo>
                              <a:pt x="287" y="326"/>
                              <a:pt x="291" y="315"/>
                              <a:pt x="286" y="306"/>
                            </a:cubicBezTo>
                            <a:cubicBezTo>
                              <a:pt x="282" y="297"/>
                              <a:pt x="271" y="293"/>
                              <a:pt x="262" y="297"/>
                            </a:cubicBezTo>
                            <a:cubicBezTo>
                              <a:pt x="261" y="298"/>
                              <a:pt x="250" y="302"/>
                              <a:pt x="235" y="310"/>
                            </a:cubicBezTo>
                            <a:cubicBezTo>
                              <a:pt x="256" y="175"/>
                              <a:pt x="301" y="25"/>
                              <a:pt x="302" y="24"/>
                            </a:cubicBezTo>
                            <a:cubicBezTo>
                              <a:pt x="305" y="15"/>
                              <a:pt x="300" y="5"/>
                              <a:pt x="292"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2" name="Google Shape;2342;p48"/>
                      <p:cNvSpPr/>
                      <p:nvPr/>
                    </p:nvSpPr>
                    <p:spPr>
                      <a:xfrm>
                        <a:off x="-1389445" y="2266165"/>
                        <a:ext cx="82440" cy="76680"/>
                      </a:xfrm>
                      <a:custGeom>
                        <a:avLst/>
                        <a:gdLst/>
                        <a:ahLst/>
                        <a:cxnLst/>
                        <a:rect l="l" t="t" r="r" b="b"/>
                        <a:pathLst>
                          <a:path w="229" h="213" extrusionOk="0">
                            <a:moveTo>
                              <a:pt x="195" y="146"/>
                            </a:moveTo>
                            <a:cubicBezTo>
                              <a:pt x="195" y="146"/>
                              <a:pt x="185" y="160"/>
                              <a:pt x="161" y="172"/>
                            </a:cubicBezTo>
                            <a:cubicBezTo>
                              <a:pt x="161" y="164"/>
                              <a:pt x="162" y="152"/>
                              <a:pt x="163" y="143"/>
                            </a:cubicBezTo>
                            <a:cubicBezTo>
                              <a:pt x="166" y="108"/>
                              <a:pt x="170" y="60"/>
                              <a:pt x="153" y="23"/>
                            </a:cubicBezTo>
                            <a:cubicBezTo>
                              <a:pt x="144" y="2"/>
                              <a:pt x="129" y="0"/>
                              <a:pt x="121" y="0"/>
                            </a:cubicBezTo>
                            <a:cubicBezTo>
                              <a:pt x="102" y="0"/>
                              <a:pt x="80" y="24"/>
                              <a:pt x="60" y="57"/>
                            </a:cubicBezTo>
                            <a:lnTo>
                              <a:pt x="66" y="26"/>
                            </a:lnTo>
                            <a:cubicBezTo>
                              <a:pt x="67" y="16"/>
                              <a:pt x="61" y="7"/>
                              <a:pt x="51" y="5"/>
                            </a:cubicBezTo>
                            <a:cubicBezTo>
                              <a:pt x="41" y="3"/>
                              <a:pt x="31" y="10"/>
                              <a:pt x="30" y="20"/>
                            </a:cubicBezTo>
                            <a:lnTo>
                              <a:pt x="0" y="182"/>
                            </a:lnTo>
                            <a:cubicBezTo>
                              <a:pt x="-2" y="192"/>
                              <a:pt x="4" y="201"/>
                              <a:pt x="13" y="203"/>
                            </a:cubicBezTo>
                            <a:cubicBezTo>
                              <a:pt x="22" y="206"/>
                              <a:pt x="32" y="201"/>
                              <a:pt x="35" y="193"/>
                            </a:cubicBezTo>
                            <a:cubicBezTo>
                              <a:pt x="64" y="120"/>
                              <a:pt x="102" y="51"/>
                              <a:pt x="120" y="38"/>
                            </a:cubicBezTo>
                            <a:cubicBezTo>
                              <a:pt x="132" y="67"/>
                              <a:pt x="129" y="108"/>
                              <a:pt x="126" y="140"/>
                            </a:cubicBezTo>
                            <a:cubicBezTo>
                              <a:pt x="124" y="174"/>
                              <a:pt x="122" y="196"/>
                              <a:pt x="137" y="208"/>
                            </a:cubicBezTo>
                            <a:cubicBezTo>
                              <a:pt x="140" y="210"/>
                              <a:pt x="145" y="213"/>
                              <a:pt x="153" y="213"/>
                            </a:cubicBezTo>
                            <a:cubicBezTo>
                              <a:pt x="156" y="213"/>
                              <a:pt x="161" y="212"/>
                              <a:pt x="165" y="210"/>
                            </a:cubicBezTo>
                            <a:cubicBezTo>
                              <a:pt x="206" y="194"/>
                              <a:pt x="224" y="169"/>
                              <a:pt x="225" y="166"/>
                            </a:cubicBezTo>
                            <a:cubicBezTo>
                              <a:pt x="231" y="158"/>
                              <a:pt x="229" y="147"/>
                              <a:pt x="221" y="141"/>
                            </a:cubicBezTo>
                            <a:cubicBezTo>
                              <a:pt x="212" y="135"/>
                              <a:pt x="201" y="138"/>
                              <a:pt x="195" y="146"/>
                            </a:cubicBez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3" name="Google Shape;2343;p48"/>
                      <p:cNvSpPr/>
                      <p:nvPr/>
                    </p:nvSpPr>
                    <p:spPr>
                      <a:xfrm>
                        <a:off x="-1290805" y="2111005"/>
                        <a:ext cx="74160" cy="269280"/>
                      </a:xfrm>
                      <a:custGeom>
                        <a:avLst/>
                        <a:gdLst/>
                        <a:ahLst/>
                        <a:cxnLst/>
                        <a:rect l="l" t="t" r="r" b="b"/>
                        <a:pathLst>
                          <a:path w="206" h="748" extrusionOk="0">
                            <a:moveTo>
                              <a:pt x="194" y="289"/>
                            </a:moveTo>
                            <a:cubicBezTo>
                              <a:pt x="187" y="286"/>
                              <a:pt x="179" y="288"/>
                              <a:pt x="173" y="295"/>
                            </a:cubicBezTo>
                            <a:cubicBezTo>
                              <a:pt x="171" y="298"/>
                              <a:pt x="147" y="324"/>
                              <a:pt x="118" y="300"/>
                            </a:cubicBezTo>
                            <a:cubicBezTo>
                              <a:pt x="101" y="285"/>
                              <a:pt x="121" y="231"/>
                              <a:pt x="140" y="183"/>
                            </a:cubicBezTo>
                            <a:cubicBezTo>
                              <a:pt x="155" y="144"/>
                              <a:pt x="170" y="104"/>
                              <a:pt x="176" y="65"/>
                            </a:cubicBezTo>
                            <a:cubicBezTo>
                              <a:pt x="181" y="34"/>
                              <a:pt x="175" y="13"/>
                              <a:pt x="158" y="4"/>
                            </a:cubicBezTo>
                            <a:cubicBezTo>
                              <a:pt x="127" y="-13"/>
                              <a:pt x="77" y="24"/>
                              <a:pt x="57" y="41"/>
                            </a:cubicBezTo>
                            <a:cubicBezTo>
                              <a:pt x="50" y="48"/>
                              <a:pt x="49" y="59"/>
                              <a:pt x="55" y="67"/>
                            </a:cubicBezTo>
                            <a:cubicBezTo>
                              <a:pt x="62" y="75"/>
                              <a:pt x="73" y="75"/>
                              <a:pt x="81" y="69"/>
                            </a:cubicBezTo>
                            <a:cubicBezTo>
                              <a:pt x="104" y="50"/>
                              <a:pt x="133" y="33"/>
                              <a:pt x="139" y="35"/>
                            </a:cubicBezTo>
                            <a:cubicBezTo>
                              <a:pt x="140" y="35"/>
                              <a:pt x="143" y="40"/>
                              <a:pt x="140" y="60"/>
                            </a:cubicBezTo>
                            <a:cubicBezTo>
                              <a:pt x="135" y="94"/>
                              <a:pt x="120" y="132"/>
                              <a:pt x="106" y="169"/>
                            </a:cubicBezTo>
                            <a:cubicBezTo>
                              <a:pt x="80" y="238"/>
                              <a:pt x="57" y="296"/>
                              <a:pt x="95" y="328"/>
                            </a:cubicBezTo>
                            <a:cubicBezTo>
                              <a:pt x="120" y="349"/>
                              <a:pt x="146" y="350"/>
                              <a:pt x="167" y="342"/>
                            </a:cubicBezTo>
                            <a:cubicBezTo>
                              <a:pt x="161" y="413"/>
                              <a:pt x="147" y="565"/>
                              <a:pt x="126" y="641"/>
                            </a:cubicBezTo>
                            <a:cubicBezTo>
                              <a:pt x="102" y="725"/>
                              <a:pt x="30" y="712"/>
                              <a:pt x="22" y="710"/>
                            </a:cubicBezTo>
                            <a:cubicBezTo>
                              <a:pt x="12" y="708"/>
                              <a:pt x="2" y="714"/>
                              <a:pt x="0" y="723"/>
                            </a:cubicBezTo>
                            <a:cubicBezTo>
                              <a:pt x="-3" y="733"/>
                              <a:pt x="4" y="743"/>
                              <a:pt x="13" y="745"/>
                            </a:cubicBezTo>
                            <a:cubicBezTo>
                              <a:pt x="21" y="747"/>
                              <a:pt x="30" y="748"/>
                              <a:pt x="40" y="748"/>
                            </a:cubicBezTo>
                            <a:cubicBezTo>
                              <a:pt x="81" y="748"/>
                              <a:pt x="139" y="728"/>
                              <a:pt x="161" y="651"/>
                            </a:cubicBezTo>
                            <a:cubicBezTo>
                              <a:pt x="191" y="547"/>
                              <a:pt x="205" y="317"/>
                              <a:pt x="206" y="307"/>
                            </a:cubicBezTo>
                            <a:cubicBezTo>
                              <a:pt x="206" y="300"/>
                              <a:pt x="202" y="292"/>
                              <a:pt x="194" y="2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4" name="Google Shape;2344;p48"/>
                      <p:cNvSpPr/>
                      <p:nvPr/>
                    </p:nvSpPr>
                    <p:spPr>
                      <a:xfrm>
                        <a:off x="-1182085" y="2220085"/>
                        <a:ext cx="66600" cy="12960"/>
                      </a:xfrm>
                      <a:custGeom>
                        <a:avLst/>
                        <a:gdLst/>
                        <a:ahLst/>
                        <a:cxnLst/>
                        <a:rect l="l" t="t" r="r" b="b"/>
                        <a:pathLst>
                          <a:path w="185" h="36" extrusionOk="0">
                            <a:moveTo>
                              <a:pt x="19" y="36"/>
                            </a:moveTo>
                            <a:lnTo>
                              <a:pt x="166" y="36"/>
                            </a:lnTo>
                            <a:cubicBezTo>
                              <a:pt x="177" y="36"/>
                              <a:pt x="185" y="28"/>
                              <a:pt x="185" y="18"/>
                            </a:cubicBezTo>
                            <a:cubicBezTo>
                              <a:pt x="185" y="8"/>
                              <a:pt x="177" y="0"/>
                              <a:pt x="166" y="0"/>
                            </a:cubicBezTo>
                            <a:lnTo>
                              <a:pt x="19" y="0"/>
                            </a:lnTo>
                            <a:cubicBezTo>
                              <a:pt x="8" y="0"/>
                              <a:pt x="0" y="8"/>
                              <a:pt x="0" y="18"/>
                            </a:cubicBezTo>
                            <a:cubicBezTo>
                              <a:pt x="0" y="28"/>
                              <a:pt x="8" y="36"/>
                              <a:pt x="19"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5" name="Google Shape;2345;p48"/>
                      <p:cNvSpPr/>
                      <p:nvPr/>
                    </p:nvSpPr>
                    <p:spPr>
                      <a:xfrm>
                        <a:off x="-1192525" y="2238805"/>
                        <a:ext cx="77040" cy="26280"/>
                      </a:xfrm>
                      <a:custGeom>
                        <a:avLst/>
                        <a:gdLst/>
                        <a:ahLst/>
                        <a:cxnLst/>
                        <a:rect l="l" t="t" r="r" b="b"/>
                        <a:pathLst>
                          <a:path w="214" h="73" extrusionOk="0">
                            <a:moveTo>
                              <a:pt x="14" y="36"/>
                            </a:moveTo>
                            <a:lnTo>
                              <a:pt x="192" y="73"/>
                            </a:lnTo>
                            <a:cubicBezTo>
                              <a:pt x="193" y="73"/>
                              <a:pt x="194" y="73"/>
                              <a:pt x="195" y="73"/>
                            </a:cubicBezTo>
                            <a:cubicBezTo>
                              <a:pt x="204" y="73"/>
                              <a:pt x="212" y="67"/>
                              <a:pt x="213" y="58"/>
                            </a:cubicBezTo>
                            <a:cubicBezTo>
                              <a:pt x="215" y="49"/>
                              <a:pt x="209" y="39"/>
                              <a:pt x="199" y="37"/>
                            </a:cubicBezTo>
                            <a:lnTo>
                              <a:pt x="22" y="0"/>
                            </a:lnTo>
                            <a:cubicBezTo>
                              <a:pt x="12" y="-2"/>
                              <a:pt x="2" y="4"/>
                              <a:pt x="0" y="14"/>
                            </a:cubicBezTo>
                            <a:cubicBezTo>
                              <a:pt x="-2" y="24"/>
                              <a:pt x="4" y="34"/>
                              <a:pt x="14"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6" name="Google Shape;2346;p48"/>
                      <p:cNvSpPr/>
                      <p:nvPr/>
                    </p:nvSpPr>
                    <p:spPr>
                      <a:xfrm>
                        <a:off x="-1224565" y="2307925"/>
                        <a:ext cx="93240" cy="140760"/>
                      </a:xfrm>
                      <a:custGeom>
                        <a:avLst/>
                        <a:gdLst/>
                        <a:ahLst/>
                        <a:cxnLst/>
                        <a:rect l="l" t="t" r="r" b="b"/>
                        <a:pathLst>
                          <a:path w="259" h="391" extrusionOk="0">
                            <a:moveTo>
                              <a:pt x="59" y="350"/>
                            </a:moveTo>
                            <a:cubicBezTo>
                              <a:pt x="52" y="356"/>
                              <a:pt x="50" y="354"/>
                              <a:pt x="48" y="352"/>
                            </a:cubicBezTo>
                            <a:cubicBezTo>
                              <a:pt x="30" y="335"/>
                              <a:pt x="28" y="258"/>
                              <a:pt x="78" y="183"/>
                            </a:cubicBezTo>
                            <a:cubicBezTo>
                              <a:pt x="94" y="159"/>
                              <a:pt x="110" y="147"/>
                              <a:pt x="126" y="147"/>
                            </a:cubicBezTo>
                            <a:lnTo>
                              <a:pt x="127" y="147"/>
                            </a:lnTo>
                            <a:cubicBezTo>
                              <a:pt x="152" y="148"/>
                              <a:pt x="176" y="177"/>
                              <a:pt x="189" y="195"/>
                            </a:cubicBezTo>
                            <a:cubicBezTo>
                              <a:pt x="167" y="226"/>
                              <a:pt x="100" y="321"/>
                              <a:pt x="59" y="350"/>
                            </a:cubicBezTo>
                            <a:moveTo>
                              <a:pt x="243" y="0"/>
                            </a:moveTo>
                            <a:cubicBezTo>
                              <a:pt x="233" y="-2"/>
                              <a:pt x="224" y="5"/>
                              <a:pt x="222" y="15"/>
                            </a:cubicBezTo>
                            <a:lnTo>
                              <a:pt x="200" y="150"/>
                            </a:lnTo>
                            <a:cubicBezTo>
                              <a:pt x="182" y="131"/>
                              <a:pt x="158" y="112"/>
                              <a:pt x="129" y="111"/>
                            </a:cubicBezTo>
                            <a:cubicBezTo>
                              <a:pt x="99" y="110"/>
                              <a:pt x="71" y="127"/>
                              <a:pt x="47" y="163"/>
                            </a:cubicBezTo>
                            <a:cubicBezTo>
                              <a:pt x="-10" y="249"/>
                              <a:pt x="-12" y="345"/>
                              <a:pt x="23" y="378"/>
                            </a:cubicBezTo>
                            <a:cubicBezTo>
                              <a:pt x="31" y="387"/>
                              <a:pt x="41" y="391"/>
                              <a:pt x="51" y="391"/>
                            </a:cubicBezTo>
                            <a:cubicBezTo>
                              <a:pt x="61" y="391"/>
                              <a:pt x="71" y="387"/>
                              <a:pt x="81" y="380"/>
                            </a:cubicBezTo>
                            <a:cubicBezTo>
                              <a:pt x="110" y="359"/>
                              <a:pt x="149" y="311"/>
                              <a:pt x="179" y="271"/>
                            </a:cubicBezTo>
                            <a:lnTo>
                              <a:pt x="163" y="370"/>
                            </a:lnTo>
                            <a:cubicBezTo>
                              <a:pt x="161" y="380"/>
                              <a:pt x="168" y="389"/>
                              <a:pt x="178" y="391"/>
                            </a:cubicBezTo>
                            <a:cubicBezTo>
                              <a:pt x="179" y="391"/>
                              <a:pt x="180" y="391"/>
                              <a:pt x="181" y="391"/>
                            </a:cubicBezTo>
                            <a:cubicBezTo>
                              <a:pt x="190" y="391"/>
                              <a:pt x="198" y="385"/>
                              <a:pt x="199" y="376"/>
                            </a:cubicBezTo>
                            <a:lnTo>
                              <a:pt x="258" y="21"/>
                            </a:lnTo>
                            <a:cubicBezTo>
                              <a:pt x="260" y="11"/>
                              <a:pt x="253" y="2"/>
                              <a:pt x="24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7" name="Google Shape;2347;p48"/>
                      <p:cNvSpPr/>
                      <p:nvPr/>
                    </p:nvSpPr>
                    <p:spPr>
                      <a:xfrm>
                        <a:off x="-1134205" y="2320525"/>
                        <a:ext cx="77400" cy="128160"/>
                      </a:xfrm>
                      <a:custGeom>
                        <a:avLst/>
                        <a:gdLst/>
                        <a:ahLst/>
                        <a:cxnLst/>
                        <a:rect l="l" t="t" r="r" b="b"/>
                        <a:pathLst>
                          <a:path w="215" h="356" extrusionOk="0">
                            <a:moveTo>
                              <a:pt x="137" y="0"/>
                            </a:moveTo>
                            <a:cubicBezTo>
                              <a:pt x="123" y="3"/>
                              <a:pt x="104" y="12"/>
                              <a:pt x="91" y="42"/>
                            </a:cubicBezTo>
                            <a:cubicBezTo>
                              <a:pt x="82" y="62"/>
                              <a:pt x="79" y="88"/>
                              <a:pt x="78" y="116"/>
                            </a:cubicBezTo>
                            <a:cubicBezTo>
                              <a:pt x="46" y="118"/>
                              <a:pt x="18" y="126"/>
                              <a:pt x="13" y="128"/>
                            </a:cubicBezTo>
                            <a:cubicBezTo>
                              <a:pt x="3" y="131"/>
                              <a:pt x="-2" y="142"/>
                              <a:pt x="1" y="151"/>
                            </a:cubicBezTo>
                            <a:cubicBezTo>
                              <a:pt x="4" y="161"/>
                              <a:pt x="15" y="166"/>
                              <a:pt x="24" y="163"/>
                            </a:cubicBezTo>
                            <a:cubicBezTo>
                              <a:pt x="35" y="160"/>
                              <a:pt x="56" y="154"/>
                              <a:pt x="77" y="153"/>
                            </a:cubicBezTo>
                            <a:cubicBezTo>
                              <a:pt x="77" y="155"/>
                              <a:pt x="77" y="157"/>
                              <a:pt x="77" y="160"/>
                            </a:cubicBezTo>
                            <a:cubicBezTo>
                              <a:pt x="76" y="224"/>
                              <a:pt x="75" y="296"/>
                              <a:pt x="38" y="323"/>
                            </a:cubicBezTo>
                            <a:cubicBezTo>
                              <a:pt x="29" y="329"/>
                              <a:pt x="27" y="340"/>
                              <a:pt x="33" y="348"/>
                            </a:cubicBezTo>
                            <a:cubicBezTo>
                              <a:pt x="37" y="353"/>
                              <a:pt x="42" y="356"/>
                              <a:pt x="48" y="356"/>
                            </a:cubicBezTo>
                            <a:cubicBezTo>
                              <a:pt x="52" y="356"/>
                              <a:pt x="56" y="355"/>
                              <a:pt x="59" y="353"/>
                            </a:cubicBezTo>
                            <a:cubicBezTo>
                              <a:pt x="112" y="316"/>
                              <a:pt x="113" y="233"/>
                              <a:pt x="113" y="160"/>
                            </a:cubicBezTo>
                            <a:cubicBezTo>
                              <a:pt x="113" y="159"/>
                              <a:pt x="113" y="158"/>
                              <a:pt x="113" y="156"/>
                            </a:cubicBezTo>
                            <a:cubicBezTo>
                              <a:pt x="120" y="158"/>
                              <a:pt x="127" y="161"/>
                              <a:pt x="131" y="166"/>
                            </a:cubicBezTo>
                            <a:cubicBezTo>
                              <a:pt x="135" y="169"/>
                              <a:pt x="140" y="171"/>
                              <a:pt x="144" y="171"/>
                            </a:cubicBezTo>
                            <a:cubicBezTo>
                              <a:pt x="149" y="171"/>
                              <a:pt x="154" y="169"/>
                              <a:pt x="157" y="166"/>
                            </a:cubicBezTo>
                            <a:cubicBezTo>
                              <a:pt x="164" y="159"/>
                              <a:pt x="164" y="147"/>
                              <a:pt x="157" y="140"/>
                            </a:cubicBezTo>
                            <a:cubicBezTo>
                              <a:pt x="146" y="128"/>
                              <a:pt x="130" y="122"/>
                              <a:pt x="114" y="119"/>
                            </a:cubicBezTo>
                            <a:cubicBezTo>
                              <a:pt x="115" y="94"/>
                              <a:pt x="118" y="71"/>
                              <a:pt x="124" y="57"/>
                            </a:cubicBezTo>
                            <a:cubicBezTo>
                              <a:pt x="129" y="45"/>
                              <a:pt x="136" y="38"/>
                              <a:pt x="143" y="36"/>
                            </a:cubicBezTo>
                            <a:cubicBezTo>
                              <a:pt x="158" y="34"/>
                              <a:pt x="177" y="49"/>
                              <a:pt x="183" y="55"/>
                            </a:cubicBezTo>
                            <a:cubicBezTo>
                              <a:pt x="190" y="62"/>
                              <a:pt x="202" y="62"/>
                              <a:pt x="209" y="55"/>
                            </a:cubicBezTo>
                            <a:cubicBezTo>
                              <a:pt x="216" y="48"/>
                              <a:pt x="216" y="36"/>
                              <a:pt x="209" y="29"/>
                            </a:cubicBezTo>
                            <a:cubicBezTo>
                              <a:pt x="205" y="26"/>
                              <a:pt x="172" y="-6"/>
                              <a:pt x="13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8" name="Google Shape;2348;p48"/>
                      <p:cNvSpPr/>
                      <p:nvPr/>
                    </p:nvSpPr>
                    <p:spPr>
                      <a:xfrm>
                        <a:off x="-1062205" y="2058445"/>
                        <a:ext cx="111600" cy="374400"/>
                      </a:xfrm>
                      <a:custGeom>
                        <a:avLst/>
                        <a:gdLst/>
                        <a:ahLst/>
                        <a:cxnLst/>
                        <a:rect l="l" t="t" r="r" b="b"/>
                        <a:pathLst>
                          <a:path w="310" h="1040" extrusionOk="0">
                            <a:moveTo>
                              <a:pt x="113" y="987"/>
                            </a:moveTo>
                            <a:cubicBezTo>
                              <a:pt x="118" y="932"/>
                              <a:pt x="125" y="823"/>
                              <a:pt x="125" y="718"/>
                            </a:cubicBezTo>
                            <a:cubicBezTo>
                              <a:pt x="125" y="619"/>
                              <a:pt x="87" y="566"/>
                              <a:pt x="58" y="539"/>
                            </a:cubicBezTo>
                            <a:cubicBezTo>
                              <a:pt x="81" y="527"/>
                              <a:pt x="109" y="502"/>
                              <a:pt x="138" y="454"/>
                            </a:cubicBezTo>
                            <a:cubicBezTo>
                              <a:pt x="170" y="399"/>
                              <a:pt x="161" y="327"/>
                              <a:pt x="152" y="251"/>
                            </a:cubicBezTo>
                            <a:cubicBezTo>
                              <a:pt x="145" y="195"/>
                              <a:pt x="138" y="138"/>
                              <a:pt x="147" y="86"/>
                            </a:cubicBezTo>
                            <a:cubicBezTo>
                              <a:pt x="151" y="61"/>
                              <a:pt x="161" y="46"/>
                              <a:pt x="175" y="40"/>
                            </a:cubicBezTo>
                            <a:cubicBezTo>
                              <a:pt x="208" y="26"/>
                              <a:pt x="263" y="56"/>
                              <a:pt x="281" y="68"/>
                            </a:cubicBezTo>
                            <a:cubicBezTo>
                              <a:pt x="290" y="74"/>
                              <a:pt x="301" y="72"/>
                              <a:pt x="307" y="63"/>
                            </a:cubicBezTo>
                            <a:cubicBezTo>
                              <a:pt x="313" y="55"/>
                              <a:pt x="310" y="44"/>
                              <a:pt x="302" y="38"/>
                            </a:cubicBezTo>
                            <a:cubicBezTo>
                              <a:pt x="294" y="32"/>
                              <a:pt x="218" y="-17"/>
                              <a:pt x="161" y="6"/>
                            </a:cubicBezTo>
                            <a:cubicBezTo>
                              <a:pt x="135" y="17"/>
                              <a:pt x="118" y="42"/>
                              <a:pt x="111" y="80"/>
                            </a:cubicBezTo>
                            <a:cubicBezTo>
                              <a:pt x="101" y="137"/>
                              <a:pt x="108" y="197"/>
                              <a:pt x="115" y="255"/>
                            </a:cubicBezTo>
                            <a:cubicBezTo>
                              <a:pt x="124" y="325"/>
                              <a:pt x="132" y="391"/>
                              <a:pt x="106" y="436"/>
                            </a:cubicBezTo>
                            <a:cubicBezTo>
                              <a:pt x="61" y="512"/>
                              <a:pt x="18" y="515"/>
                              <a:pt x="18" y="515"/>
                            </a:cubicBezTo>
                            <a:cubicBezTo>
                              <a:pt x="10" y="515"/>
                              <a:pt x="2" y="521"/>
                              <a:pt x="0" y="530"/>
                            </a:cubicBezTo>
                            <a:cubicBezTo>
                              <a:pt x="-1" y="538"/>
                              <a:pt x="3" y="547"/>
                              <a:pt x="11" y="550"/>
                            </a:cubicBezTo>
                            <a:cubicBezTo>
                              <a:pt x="14" y="552"/>
                              <a:pt x="89" y="586"/>
                              <a:pt x="89" y="718"/>
                            </a:cubicBezTo>
                            <a:cubicBezTo>
                              <a:pt x="89" y="864"/>
                              <a:pt x="74" y="1018"/>
                              <a:pt x="74" y="1020"/>
                            </a:cubicBezTo>
                            <a:cubicBezTo>
                              <a:pt x="73" y="1027"/>
                              <a:pt x="77" y="1034"/>
                              <a:pt x="83" y="1037"/>
                            </a:cubicBezTo>
                            <a:cubicBezTo>
                              <a:pt x="86" y="1039"/>
                              <a:pt x="89" y="1040"/>
                              <a:pt x="92" y="1040"/>
                            </a:cubicBezTo>
                            <a:cubicBezTo>
                              <a:pt x="96" y="1040"/>
                              <a:pt x="100" y="1039"/>
                              <a:pt x="103" y="1036"/>
                            </a:cubicBezTo>
                            <a:cubicBezTo>
                              <a:pt x="125" y="1020"/>
                              <a:pt x="178" y="993"/>
                              <a:pt x="197" y="1012"/>
                            </a:cubicBezTo>
                            <a:cubicBezTo>
                              <a:pt x="205" y="1019"/>
                              <a:pt x="216" y="1019"/>
                              <a:pt x="223" y="1012"/>
                            </a:cubicBezTo>
                            <a:cubicBezTo>
                              <a:pt x="230" y="1005"/>
                              <a:pt x="230" y="993"/>
                              <a:pt x="223" y="986"/>
                            </a:cubicBezTo>
                            <a:cubicBezTo>
                              <a:pt x="193" y="956"/>
                              <a:pt x="145" y="971"/>
                              <a:pt x="113" y="98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9" name="Google Shape;2349;p48"/>
                      <p:cNvSpPr/>
                      <p:nvPr/>
                    </p:nvSpPr>
                    <p:spPr>
                      <a:xfrm>
                        <a:off x="-982645" y="2177605"/>
                        <a:ext cx="118080" cy="122400"/>
                      </a:xfrm>
                      <a:custGeom>
                        <a:avLst/>
                        <a:gdLst/>
                        <a:ahLst/>
                        <a:cxnLst/>
                        <a:rect l="l" t="t" r="r" b="b"/>
                        <a:pathLst>
                          <a:path w="328" h="340" extrusionOk="0">
                            <a:moveTo>
                              <a:pt x="246" y="289"/>
                            </a:moveTo>
                            <a:cubicBezTo>
                              <a:pt x="239" y="278"/>
                              <a:pt x="229" y="256"/>
                              <a:pt x="218" y="229"/>
                            </a:cubicBezTo>
                            <a:cubicBezTo>
                              <a:pt x="261" y="155"/>
                              <a:pt x="293" y="67"/>
                              <a:pt x="302" y="38"/>
                            </a:cubicBezTo>
                            <a:cubicBezTo>
                              <a:pt x="306" y="29"/>
                              <a:pt x="301" y="19"/>
                              <a:pt x="291" y="15"/>
                            </a:cubicBezTo>
                            <a:cubicBezTo>
                              <a:pt x="281" y="12"/>
                              <a:pt x="271" y="17"/>
                              <a:pt x="268" y="27"/>
                            </a:cubicBezTo>
                            <a:cubicBezTo>
                              <a:pt x="251" y="77"/>
                              <a:pt x="226" y="135"/>
                              <a:pt x="200" y="185"/>
                            </a:cubicBezTo>
                            <a:cubicBezTo>
                              <a:pt x="181" y="133"/>
                              <a:pt x="159" y="71"/>
                              <a:pt x="140" y="12"/>
                            </a:cubicBezTo>
                            <a:cubicBezTo>
                              <a:pt x="137" y="3"/>
                              <a:pt x="126" y="-3"/>
                              <a:pt x="117" y="0"/>
                            </a:cubicBezTo>
                            <a:cubicBezTo>
                              <a:pt x="107" y="3"/>
                              <a:pt x="102" y="14"/>
                              <a:pt x="105" y="23"/>
                            </a:cubicBezTo>
                            <a:cubicBezTo>
                              <a:pt x="135" y="116"/>
                              <a:pt x="159" y="181"/>
                              <a:pt x="177" y="226"/>
                            </a:cubicBezTo>
                            <a:cubicBezTo>
                              <a:pt x="148" y="274"/>
                              <a:pt x="119" y="307"/>
                              <a:pt x="96" y="303"/>
                            </a:cubicBezTo>
                            <a:cubicBezTo>
                              <a:pt x="61" y="297"/>
                              <a:pt x="47" y="285"/>
                              <a:pt x="41" y="277"/>
                            </a:cubicBezTo>
                            <a:cubicBezTo>
                              <a:pt x="35" y="268"/>
                              <a:pt x="37" y="259"/>
                              <a:pt x="37" y="259"/>
                            </a:cubicBezTo>
                            <a:cubicBezTo>
                              <a:pt x="39" y="250"/>
                              <a:pt x="34" y="239"/>
                              <a:pt x="24" y="237"/>
                            </a:cubicBezTo>
                            <a:cubicBezTo>
                              <a:pt x="14" y="234"/>
                              <a:pt x="4" y="240"/>
                              <a:pt x="1" y="249"/>
                            </a:cubicBezTo>
                            <a:cubicBezTo>
                              <a:pt x="1" y="252"/>
                              <a:pt x="-5" y="273"/>
                              <a:pt x="9" y="296"/>
                            </a:cubicBezTo>
                            <a:cubicBezTo>
                              <a:pt x="23" y="318"/>
                              <a:pt x="50" y="332"/>
                              <a:pt x="90" y="339"/>
                            </a:cubicBezTo>
                            <a:cubicBezTo>
                              <a:pt x="93" y="339"/>
                              <a:pt x="96" y="340"/>
                              <a:pt x="99" y="340"/>
                            </a:cubicBezTo>
                            <a:cubicBezTo>
                              <a:pt x="132" y="340"/>
                              <a:pt x="165" y="309"/>
                              <a:pt x="194" y="267"/>
                            </a:cubicBezTo>
                            <a:cubicBezTo>
                              <a:pt x="222" y="328"/>
                              <a:pt x="234" y="331"/>
                              <a:pt x="240" y="332"/>
                            </a:cubicBezTo>
                            <a:cubicBezTo>
                              <a:pt x="241" y="333"/>
                              <a:pt x="243" y="333"/>
                              <a:pt x="244" y="333"/>
                            </a:cubicBezTo>
                            <a:cubicBezTo>
                              <a:pt x="250" y="333"/>
                              <a:pt x="257" y="330"/>
                              <a:pt x="261" y="326"/>
                            </a:cubicBezTo>
                            <a:lnTo>
                              <a:pt x="328" y="260"/>
                            </a:lnTo>
                            <a:lnTo>
                              <a:pt x="302" y="234"/>
                            </a:lnTo>
                            <a:lnTo>
                              <a:pt x="246" y="28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0" name="Google Shape;2350;p48"/>
                      <p:cNvSpPr/>
                      <p:nvPr/>
                    </p:nvSpPr>
                    <p:spPr>
                      <a:xfrm>
                        <a:off x="-851965" y="2267965"/>
                        <a:ext cx="82440" cy="109080"/>
                      </a:xfrm>
                      <a:custGeom>
                        <a:avLst/>
                        <a:gdLst/>
                        <a:ahLst/>
                        <a:cxnLst/>
                        <a:rect l="l" t="t" r="r" b="b"/>
                        <a:pathLst>
                          <a:path w="229" h="303" extrusionOk="0">
                            <a:moveTo>
                              <a:pt x="196" y="221"/>
                            </a:moveTo>
                            <a:cubicBezTo>
                              <a:pt x="189" y="229"/>
                              <a:pt x="184" y="234"/>
                              <a:pt x="181" y="237"/>
                            </a:cubicBezTo>
                            <a:cubicBezTo>
                              <a:pt x="178" y="225"/>
                              <a:pt x="177" y="202"/>
                              <a:pt x="176" y="184"/>
                            </a:cubicBezTo>
                            <a:cubicBezTo>
                              <a:pt x="175" y="148"/>
                              <a:pt x="173" y="106"/>
                              <a:pt x="161" y="71"/>
                            </a:cubicBezTo>
                            <a:cubicBezTo>
                              <a:pt x="153" y="47"/>
                              <a:pt x="139" y="42"/>
                              <a:pt x="129" y="42"/>
                            </a:cubicBezTo>
                            <a:lnTo>
                              <a:pt x="129" y="42"/>
                            </a:lnTo>
                            <a:cubicBezTo>
                              <a:pt x="106" y="42"/>
                              <a:pt x="79" y="79"/>
                              <a:pt x="48" y="151"/>
                            </a:cubicBezTo>
                            <a:lnTo>
                              <a:pt x="59" y="20"/>
                            </a:lnTo>
                            <a:cubicBezTo>
                              <a:pt x="59" y="10"/>
                              <a:pt x="52" y="1"/>
                              <a:pt x="42" y="0"/>
                            </a:cubicBezTo>
                            <a:cubicBezTo>
                              <a:pt x="32" y="-1"/>
                              <a:pt x="23" y="7"/>
                              <a:pt x="22" y="17"/>
                            </a:cubicBezTo>
                            <a:lnTo>
                              <a:pt x="0" y="283"/>
                            </a:lnTo>
                            <a:cubicBezTo>
                              <a:pt x="-1" y="292"/>
                              <a:pt x="5" y="300"/>
                              <a:pt x="15" y="302"/>
                            </a:cubicBezTo>
                            <a:cubicBezTo>
                              <a:pt x="16" y="302"/>
                              <a:pt x="17" y="303"/>
                              <a:pt x="18" y="303"/>
                            </a:cubicBezTo>
                            <a:cubicBezTo>
                              <a:pt x="26" y="303"/>
                              <a:pt x="33" y="297"/>
                              <a:pt x="36" y="290"/>
                            </a:cubicBezTo>
                            <a:cubicBezTo>
                              <a:pt x="64" y="203"/>
                              <a:pt x="105" y="105"/>
                              <a:pt x="126" y="83"/>
                            </a:cubicBezTo>
                            <a:lnTo>
                              <a:pt x="126" y="83"/>
                            </a:lnTo>
                            <a:cubicBezTo>
                              <a:pt x="136" y="113"/>
                              <a:pt x="138" y="152"/>
                              <a:pt x="140" y="186"/>
                            </a:cubicBezTo>
                            <a:cubicBezTo>
                              <a:pt x="142" y="235"/>
                              <a:pt x="144" y="268"/>
                              <a:pt x="168" y="276"/>
                            </a:cubicBezTo>
                            <a:cubicBezTo>
                              <a:pt x="189" y="283"/>
                              <a:pt x="208" y="264"/>
                              <a:pt x="224" y="244"/>
                            </a:cubicBezTo>
                            <a:cubicBezTo>
                              <a:pt x="231" y="236"/>
                              <a:pt x="230" y="225"/>
                              <a:pt x="222" y="218"/>
                            </a:cubicBezTo>
                            <a:cubicBezTo>
                              <a:pt x="214" y="212"/>
                              <a:pt x="203" y="213"/>
                              <a:pt x="196" y="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1" name="Google Shape;2351;p48"/>
                      <p:cNvSpPr/>
                      <p:nvPr/>
                    </p:nvSpPr>
                    <p:spPr>
                      <a:xfrm>
                        <a:off x="-756205" y="2212165"/>
                        <a:ext cx="63720" cy="68760"/>
                      </a:xfrm>
                      <a:custGeom>
                        <a:avLst/>
                        <a:gdLst/>
                        <a:ahLst/>
                        <a:cxnLst/>
                        <a:rect l="l" t="t" r="r" b="b"/>
                        <a:pathLst>
                          <a:path w="177" h="191" extrusionOk="0">
                            <a:moveTo>
                              <a:pt x="159" y="81"/>
                            </a:moveTo>
                            <a:lnTo>
                              <a:pt x="138" y="81"/>
                            </a:lnTo>
                            <a:cubicBezTo>
                              <a:pt x="139" y="53"/>
                              <a:pt x="140" y="27"/>
                              <a:pt x="140" y="18"/>
                            </a:cubicBezTo>
                            <a:cubicBezTo>
                              <a:pt x="140" y="8"/>
                              <a:pt x="132" y="0"/>
                              <a:pt x="122" y="0"/>
                            </a:cubicBezTo>
                            <a:cubicBezTo>
                              <a:pt x="112" y="0"/>
                              <a:pt x="103" y="8"/>
                              <a:pt x="103" y="18"/>
                            </a:cubicBezTo>
                            <a:cubicBezTo>
                              <a:pt x="103" y="26"/>
                              <a:pt x="102" y="53"/>
                              <a:pt x="101" y="81"/>
                            </a:cubicBezTo>
                            <a:lnTo>
                              <a:pt x="18" y="81"/>
                            </a:lnTo>
                            <a:cubicBezTo>
                              <a:pt x="8" y="81"/>
                              <a:pt x="0" y="89"/>
                              <a:pt x="0" y="99"/>
                            </a:cubicBezTo>
                            <a:cubicBezTo>
                              <a:pt x="0" y="109"/>
                              <a:pt x="8" y="118"/>
                              <a:pt x="18" y="118"/>
                            </a:cubicBezTo>
                            <a:lnTo>
                              <a:pt x="99" y="118"/>
                            </a:lnTo>
                            <a:cubicBezTo>
                              <a:pt x="97" y="147"/>
                              <a:pt x="96" y="172"/>
                              <a:pt x="96" y="172"/>
                            </a:cubicBezTo>
                            <a:cubicBezTo>
                              <a:pt x="95" y="182"/>
                              <a:pt x="103" y="191"/>
                              <a:pt x="113" y="191"/>
                            </a:cubicBezTo>
                            <a:cubicBezTo>
                              <a:pt x="114" y="191"/>
                              <a:pt x="114" y="191"/>
                              <a:pt x="114" y="191"/>
                            </a:cubicBezTo>
                            <a:cubicBezTo>
                              <a:pt x="124" y="191"/>
                              <a:pt x="132" y="184"/>
                              <a:pt x="133" y="174"/>
                            </a:cubicBezTo>
                            <a:cubicBezTo>
                              <a:pt x="133" y="172"/>
                              <a:pt x="134" y="147"/>
                              <a:pt x="136" y="118"/>
                            </a:cubicBezTo>
                            <a:lnTo>
                              <a:pt x="159" y="118"/>
                            </a:lnTo>
                            <a:cubicBezTo>
                              <a:pt x="169" y="118"/>
                              <a:pt x="177" y="109"/>
                              <a:pt x="177" y="99"/>
                            </a:cubicBezTo>
                            <a:cubicBezTo>
                              <a:pt x="177" y="89"/>
                              <a:pt x="169" y="81"/>
                              <a:pt x="159" y="81"/>
                            </a:cubicBezTo>
                            <a:close/>
                          </a:path>
                        </a:pathLst>
                      </a:custGeom>
                      <a:solidFill>
                        <a:schemeClr val="dk1"/>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2" name="Google Shape;2352;p48"/>
                      <p:cNvSpPr/>
                      <p:nvPr/>
                    </p:nvSpPr>
                    <p:spPr>
                      <a:xfrm>
                        <a:off x="-673765" y="2185525"/>
                        <a:ext cx="79560" cy="159480"/>
                      </a:xfrm>
                      <a:custGeom>
                        <a:avLst/>
                        <a:gdLst/>
                        <a:ahLst/>
                        <a:cxnLst/>
                        <a:rect l="l" t="t" r="r" b="b"/>
                        <a:pathLst>
                          <a:path w="221" h="443" extrusionOk="0">
                            <a:moveTo>
                              <a:pt x="207" y="41"/>
                            </a:moveTo>
                            <a:cubicBezTo>
                              <a:pt x="191" y="37"/>
                              <a:pt x="185" y="48"/>
                              <a:pt x="168" y="78"/>
                            </a:cubicBezTo>
                            <a:cubicBezTo>
                              <a:pt x="153" y="104"/>
                              <a:pt x="108" y="184"/>
                              <a:pt x="82" y="178"/>
                            </a:cubicBezTo>
                            <a:cubicBezTo>
                              <a:pt x="54" y="171"/>
                              <a:pt x="50" y="82"/>
                              <a:pt x="59" y="20"/>
                            </a:cubicBezTo>
                            <a:cubicBezTo>
                              <a:pt x="60" y="10"/>
                              <a:pt x="53" y="1"/>
                              <a:pt x="43" y="0"/>
                            </a:cubicBezTo>
                            <a:cubicBezTo>
                              <a:pt x="33" y="-2"/>
                              <a:pt x="24" y="5"/>
                              <a:pt x="22" y="15"/>
                            </a:cubicBezTo>
                            <a:cubicBezTo>
                              <a:pt x="18" y="45"/>
                              <a:pt x="2" y="195"/>
                              <a:pt x="73" y="213"/>
                            </a:cubicBezTo>
                            <a:cubicBezTo>
                              <a:pt x="116" y="224"/>
                              <a:pt x="153" y="174"/>
                              <a:pt x="182" y="127"/>
                            </a:cubicBezTo>
                            <a:cubicBezTo>
                              <a:pt x="174" y="226"/>
                              <a:pt x="152" y="380"/>
                              <a:pt x="113" y="401"/>
                            </a:cubicBezTo>
                            <a:cubicBezTo>
                              <a:pt x="103" y="407"/>
                              <a:pt x="94" y="408"/>
                              <a:pt x="85" y="404"/>
                            </a:cubicBezTo>
                            <a:cubicBezTo>
                              <a:pt x="60" y="395"/>
                              <a:pt x="41" y="353"/>
                              <a:pt x="36" y="337"/>
                            </a:cubicBezTo>
                            <a:cubicBezTo>
                              <a:pt x="32" y="328"/>
                              <a:pt x="22" y="323"/>
                              <a:pt x="13" y="326"/>
                            </a:cubicBezTo>
                            <a:cubicBezTo>
                              <a:pt x="3" y="329"/>
                              <a:pt x="-2" y="339"/>
                              <a:pt x="1" y="349"/>
                            </a:cubicBezTo>
                            <a:cubicBezTo>
                              <a:pt x="3" y="356"/>
                              <a:pt x="26" y="421"/>
                              <a:pt x="72" y="438"/>
                            </a:cubicBezTo>
                            <a:cubicBezTo>
                              <a:pt x="79" y="441"/>
                              <a:pt x="87" y="443"/>
                              <a:pt x="95" y="443"/>
                            </a:cubicBezTo>
                            <a:cubicBezTo>
                              <a:pt x="107" y="443"/>
                              <a:pt x="119" y="440"/>
                              <a:pt x="131" y="433"/>
                            </a:cubicBezTo>
                            <a:cubicBezTo>
                              <a:pt x="213" y="387"/>
                              <a:pt x="221" y="66"/>
                              <a:pt x="221" y="62"/>
                            </a:cubicBezTo>
                            <a:cubicBezTo>
                              <a:pt x="221" y="54"/>
                              <a:pt x="215" y="43"/>
                              <a:pt x="207" y="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3" name="Google Shape;2353;p48"/>
                      <p:cNvSpPr/>
                      <p:nvPr/>
                    </p:nvSpPr>
                    <p:spPr>
                      <a:xfrm>
                        <a:off x="-575125" y="2278765"/>
                        <a:ext cx="66240" cy="86040"/>
                      </a:xfrm>
                      <a:custGeom>
                        <a:avLst/>
                        <a:gdLst/>
                        <a:ahLst/>
                        <a:cxnLst/>
                        <a:rect l="l" t="t" r="r" b="b"/>
                        <a:pathLst>
                          <a:path w="184" h="239" extrusionOk="0">
                            <a:moveTo>
                              <a:pt x="179" y="197"/>
                            </a:moveTo>
                            <a:cubicBezTo>
                              <a:pt x="173" y="191"/>
                              <a:pt x="164" y="190"/>
                              <a:pt x="158" y="193"/>
                            </a:cubicBezTo>
                            <a:cubicBezTo>
                              <a:pt x="158" y="183"/>
                              <a:pt x="158" y="169"/>
                              <a:pt x="159" y="158"/>
                            </a:cubicBezTo>
                            <a:cubicBezTo>
                              <a:pt x="161" y="120"/>
                              <a:pt x="164" y="73"/>
                              <a:pt x="154" y="35"/>
                            </a:cubicBezTo>
                            <a:cubicBezTo>
                              <a:pt x="147" y="10"/>
                              <a:pt x="134" y="5"/>
                              <a:pt x="124" y="5"/>
                            </a:cubicBezTo>
                            <a:lnTo>
                              <a:pt x="124" y="5"/>
                            </a:lnTo>
                            <a:cubicBezTo>
                              <a:pt x="114" y="5"/>
                              <a:pt x="91" y="5"/>
                              <a:pt x="53" y="120"/>
                            </a:cubicBezTo>
                            <a:lnTo>
                              <a:pt x="36" y="15"/>
                            </a:lnTo>
                            <a:cubicBezTo>
                              <a:pt x="34" y="5"/>
                              <a:pt x="25" y="-2"/>
                              <a:pt x="15" y="0"/>
                            </a:cubicBezTo>
                            <a:cubicBezTo>
                              <a:pt x="5" y="1"/>
                              <a:pt x="-2" y="11"/>
                              <a:pt x="0" y="21"/>
                            </a:cubicBezTo>
                            <a:lnTo>
                              <a:pt x="29" y="205"/>
                            </a:lnTo>
                            <a:cubicBezTo>
                              <a:pt x="31" y="214"/>
                              <a:pt x="38" y="220"/>
                              <a:pt x="46" y="221"/>
                            </a:cubicBezTo>
                            <a:cubicBezTo>
                              <a:pt x="55" y="221"/>
                              <a:pt x="63" y="216"/>
                              <a:pt x="65" y="207"/>
                            </a:cubicBezTo>
                            <a:cubicBezTo>
                              <a:pt x="81" y="148"/>
                              <a:pt x="105" y="80"/>
                              <a:pt x="120" y="52"/>
                            </a:cubicBezTo>
                            <a:cubicBezTo>
                              <a:pt x="127" y="83"/>
                              <a:pt x="124" y="123"/>
                              <a:pt x="123" y="156"/>
                            </a:cubicBezTo>
                            <a:cubicBezTo>
                              <a:pt x="120" y="202"/>
                              <a:pt x="118" y="228"/>
                              <a:pt x="139" y="237"/>
                            </a:cubicBezTo>
                            <a:cubicBezTo>
                              <a:pt x="142" y="239"/>
                              <a:pt x="145" y="239"/>
                              <a:pt x="148" y="239"/>
                            </a:cubicBezTo>
                            <a:cubicBezTo>
                              <a:pt x="162" y="239"/>
                              <a:pt x="174" y="228"/>
                              <a:pt x="179" y="223"/>
                            </a:cubicBezTo>
                            <a:cubicBezTo>
                              <a:pt x="186" y="216"/>
                              <a:pt x="186" y="204"/>
                              <a:pt x="179" y="197"/>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4" name="Google Shape;2354;p48"/>
                      <p:cNvSpPr/>
                      <p:nvPr/>
                    </p:nvSpPr>
                    <p:spPr>
                      <a:xfrm>
                        <a:off x="-513925" y="2100925"/>
                        <a:ext cx="68760" cy="304920"/>
                      </a:xfrm>
                      <a:custGeom>
                        <a:avLst/>
                        <a:gdLst/>
                        <a:ahLst/>
                        <a:cxnLst/>
                        <a:rect l="l" t="t" r="r" b="b"/>
                        <a:pathLst>
                          <a:path w="191" h="847" extrusionOk="0">
                            <a:moveTo>
                              <a:pt x="132" y="553"/>
                            </a:moveTo>
                            <a:cubicBezTo>
                              <a:pt x="104" y="399"/>
                              <a:pt x="166" y="285"/>
                              <a:pt x="167" y="284"/>
                            </a:cubicBezTo>
                            <a:cubicBezTo>
                              <a:pt x="171" y="276"/>
                              <a:pt x="169" y="267"/>
                              <a:pt x="163" y="261"/>
                            </a:cubicBezTo>
                            <a:lnTo>
                              <a:pt x="111" y="217"/>
                            </a:lnTo>
                            <a:cubicBezTo>
                              <a:pt x="88" y="197"/>
                              <a:pt x="92" y="188"/>
                              <a:pt x="113" y="146"/>
                            </a:cubicBezTo>
                            <a:cubicBezTo>
                              <a:pt x="123" y="125"/>
                              <a:pt x="136" y="100"/>
                              <a:pt x="146" y="66"/>
                            </a:cubicBezTo>
                            <a:cubicBezTo>
                              <a:pt x="150" y="55"/>
                              <a:pt x="160" y="20"/>
                              <a:pt x="138" y="5"/>
                            </a:cubicBezTo>
                            <a:cubicBezTo>
                              <a:pt x="110" y="-14"/>
                              <a:pt x="57" y="23"/>
                              <a:pt x="28" y="47"/>
                            </a:cubicBezTo>
                            <a:cubicBezTo>
                              <a:pt x="21" y="53"/>
                              <a:pt x="19" y="64"/>
                              <a:pt x="26" y="72"/>
                            </a:cubicBezTo>
                            <a:cubicBezTo>
                              <a:pt x="32" y="80"/>
                              <a:pt x="44" y="81"/>
                              <a:pt x="52" y="75"/>
                            </a:cubicBezTo>
                            <a:cubicBezTo>
                              <a:pt x="75" y="56"/>
                              <a:pt x="103" y="40"/>
                              <a:pt x="115" y="37"/>
                            </a:cubicBezTo>
                            <a:cubicBezTo>
                              <a:pt x="115" y="40"/>
                              <a:pt x="114" y="46"/>
                              <a:pt x="111" y="55"/>
                            </a:cubicBezTo>
                            <a:cubicBezTo>
                              <a:pt x="102" y="86"/>
                              <a:pt x="90" y="109"/>
                              <a:pt x="80" y="130"/>
                            </a:cubicBezTo>
                            <a:cubicBezTo>
                              <a:pt x="60" y="170"/>
                              <a:pt x="42" y="206"/>
                              <a:pt x="87" y="245"/>
                            </a:cubicBezTo>
                            <a:lnTo>
                              <a:pt x="128" y="280"/>
                            </a:lnTo>
                            <a:cubicBezTo>
                              <a:pt x="111" y="316"/>
                              <a:pt x="71" y="422"/>
                              <a:pt x="96" y="559"/>
                            </a:cubicBezTo>
                            <a:cubicBezTo>
                              <a:pt x="106" y="617"/>
                              <a:pt x="122" y="664"/>
                              <a:pt x="135" y="701"/>
                            </a:cubicBezTo>
                            <a:cubicBezTo>
                              <a:pt x="161" y="777"/>
                              <a:pt x="163" y="793"/>
                              <a:pt x="130" y="805"/>
                            </a:cubicBezTo>
                            <a:cubicBezTo>
                              <a:pt x="67" y="828"/>
                              <a:pt x="38" y="769"/>
                              <a:pt x="35" y="763"/>
                            </a:cubicBezTo>
                            <a:cubicBezTo>
                              <a:pt x="30" y="754"/>
                              <a:pt x="20" y="749"/>
                              <a:pt x="10" y="754"/>
                            </a:cubicBezTo>
                            <a:cubicBezTo>
                              <a:pt x="1" y="758"/>
                              <a:pt x="-3" y="769"/>
                              <a:pt x="1" y="778"/>
                            </a:cubicBezTo>
                            <a:cubicBezTo>
                              <a:pt x="14" y="805"/>
                              <a:pt x="48" y="847"/>
                              <a:pt x="102" y="847"/>
                            </a:cubicBezTo>
                            <a:cubicBezTo>
                              <a:pt x="114" y="847"/>
                              <a:pt x="128" y="845"/>
                              <a:pt x="142" y="839"/>
                            </a:cubicBezTo>
                            <a:cubicBezTo>
                              <a:pt x="212" y="814"/>
                              <a:pt x="194" y="759"/>
                              <a:pt x="170" y="689"/>
                            </a:cubicBezTo>
                            <a:cubicBezTo>
                              <a:pt x="157" y="653"/>
                              <a:pt x="142" y="608"/>
                              <a:pt x="132" y="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5" name="Google Shape;2355;p48"/>
                      <p:cNvSpPr/>
                      <p:nvPr/>
                    </p:nvSpPr>
                    <p:spPr>
                      <a:xfrm>
                        <a:off x="-2207005" y="807085"/>
                        <a:ext cx="981720" cy="287280"/>
                      </a:xfrm>
                      <a:custGeom>
                        <a:avLst/>
                        <a:gdLst/>
                        <a:ahLst/>
                        <a:cxnLst/>
                        <a:rect l="l" t="t" r="r" b="b"/>
                        <a:pathLst>
                          <a:path w="2727" h="798" extrusionOk="0">
                            <a:moveTo>
                              <a:pt x="2708" y="109"/>
                            </a:moveTo>
                            <a:lnTo>
                              <a:pt x="2635" y="109"/>
                            </a:lnTo>
                            <a:cubicBezTo>
                              <a:pt x="2630" y="109"/>
                              <a:pt x="2617" y="110"/>
                              <a:pt x="2597" y="111"/>
                            </a:cubicBezTo>
                            <a:cubicBezTo>
                              <a:pt x="2129" y="137"/>
                              <a:pt x="1654" y="123"/>
                              <a:pt x="1187" y="67"/>
                            </a:cubicBezTo>
                            <a:cubicBezTo>
                              <a:pt x="434" y="-22"/>
                              <a:pt x="421" y="-10"/>
                              <a:pt x="373" y="32"/>
                            </a:cubicBezTo>
                            <a:cubicBezTo>
                              <a:pt x="370" y="34"/>
                              <a:pt x="367" y="37"/>
                              <a:pt x="364" y="40"/>
                            </a:cubicBezTo>
                            <a:cubicBezTo>
                              <a:pt x="315" y="79"/>
                              <a:pt x="199" y="557"/>
                              <a:pt x="158" y="732"/>
                            </a:cubicBezTo>
                            <a:lnTo>
                              <a:pt x="34" y="528"/>
                            </a:lnTo>
                            <a:cubicBezTo>
                              <a:pt x="29" y="519"/>
                              <a:pt x="17" y="517"/>
                              <a:pt x="9" y="522"/>
                            </a:cubicBezTo>
                            <a:cubicBezTo>
                              <a:pt x="0" y="527"/>
                              <a:pt x="-3" y="538"/>
                              <a:pt x="3" y="547"/>
                            </a:cubicBezTo>
                            <a:lnTo>
                              <a:pt x="150" y="789"/>
                            </a:lnTo>
                            <a:cubicBezTo>
                              <a:pt x="153" y="794"/>
                              <a:pt x="159" y="798"/>
                              <a:pt x="165" y="798"/>
                            </a:cubicBezTo>
                            <a:cubicBezTo>
                              <a:pt x="166" y="798"/>
                              <a:pt x="167" y="798"/>
                              <a:pt x="168" y="797"/>
                            </a:cubicBezTo>
                            <a:cubicBezTo>
                              <a:pt x="176" y="796"/>
                              <a:pt x="182" y="791"/>
                              <a:pt x="183" y="783"/>
                            </a:cubicBezTo>
                            <a:cubicBezTo>
                              <a:pt x="248" y="504"/>
                              <a:pt x="354" y="98"/>
                              <a:pt x="387" y="68"/>
                            </a:cubicBezTo>
                            <a:cubicBezTo>
                              <a:pt x="391" y="65"/>
                              <a:pt x="394" y="62"/>
                              <a:pt x="397" y="59"/>
                            </a:cubicBezTo>
                            <a:cubicBezTo>
                              <a:pt x="432" y="29"/>
                              <a:pt x="446" y="16"/>
                              <a:pt x="1183" y="104"/>
                            </a:cubicBezTo>
                            <a:cubicBezTo>
                              <a:pt x="1652" y="159"/>
                              <a:pt x="2129" y="174"/>
                              <a:pt x="2599" y="148"/>
                            </a:cubicBezTo>
                            <a:cubicBezTo>
                              <a:pt x="2618" y="147"/>
                              <a:pt x="2630" y="146"/>
                              <a:pt x="2635" y="146"/>
                            </a:cubicBezTo>
                            <a:lnTo>
                              <a:pt x="2690" y="146"/>
                            </a:lnTo>
                            <a:lnTo>
                              <a:pt x="2690" y="254"/>
                            </a:lnTo>
                            <a:cubicBezTo>
                              <a:pt x="2690" y="264"/>
                              <a:pt x="2698" y="272"/>
                              <a:pt x="2708" y="272"/>
                            </a:cubicBezTo>
                            <a:cubicBezTo>
                              <a:pt x="2718" y="272"/>
                              <a:pt x="2727" y="264"/>
                              <a:pt x="2727" y="254"/>
                            </a:cubicBezTo>
                            <a:lnTo>
                              <a:pt x="2727" y="128"/>
                            </a:lnTo>
                            <a:cubicBezTo>
                              <a:pt x="2727" y="117"/>
                              <a:pt x="2718" y="109"/>
                              <a:pt x="2708"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6" name="Google Shape;2356;p48"/>
                      <p:cNvSpPr/>
                      <p:nvPr/>
                    </p:nvSpPr>
                    <p:spPr>
                      <a:xfrm>
                        <a:off x="-2078485" y="888085"/>
                        <a:ext cx="32040" cy="206280"/>
                      </a:xfrm>
                      <a:custGeom>
                        <a:avLst/>
                        <a:gdLst/>
                        <a:ahLst/>
                        <a:cxnLst/>
                        <a:rect l="l" t="t" r="r" b="b"/>
                        <a:pathLst>
                          <a:path w="89" h="573" extrusionOk="0">
                            <a:moveTo>
                              <a:pt x="19" y="573"/>
                            </a:moveTo>
                            <a:cubicBezTo>
                              <a:pt x="28" y="573"/>
                              <a:pt x="36" y="566"/>
                              <a:pt x="37" y="556"/>
                            </a:cubicBezTo>
                            <a:lnTo>
                              <a:pt x="89" y="20"/>
                            </a:lnTo>
                            <a:cubicBezTo>
                              <a:pt x="90" y="10"/>
                              <a:pt x="83" y="1"/>
                              <a:pt x="73" y="0"/>
                            </a:cubicBezTo>
                            <a:cubicBezTo>
                              <a:pt x="63" y="-1"/>
                              <a:pt x="54" y="6"/>
                              <a:pt x="53" y="16"/>
                            </a:cubicBezTo>
                            <a:lnTo>
                              <a:pt x="0" y="553"/>
                            </a:lnTo>
                            <a:cubicBezTo>
                              <a:pt x="-1" y="563"/>
                              <a:pt x="7" y="572"/>
                              <a:pt x="17" y="573"/>
                            </a:cubicBezTo>
                            <a:cubicBezTo>
                              <a:pt x="17" y="573"/>
                              <a:pt x="18" y="573"/>
                              <a:pt x="19"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7" name="Google Shape;2357;p48"/>
                      <p:cNvSpPr/>
                      <p:nvPr/>
                    </p:nvSpPr>
                    <p:spPr>
                      <a:xfrm>
                        <a:off x="-2037085" y="906805"/>
                        <a:ext cx="73800" cy="126720"/>
                      </a:xfrm>
                      <a:custGeom>
                        <a:avLst/>
                        <a:gdLst/>
                        <a:ahLst/>
                        <a:cxnLst/>
                        <a:rect l="l" t="t" r="r" b="b"/>
                        <a:pathLst>
                          <a:path w="205" h="352" extrusionOk="0">
                            <a:moveTo>
                              <a:pt x="192" y="64"/>
                            </a:moveTo>
                            <a:cubicBezTo>
                              <a:pt x="182" y="62"/>
                              <a:pt x="172" y="68"/>
                              <a:pt x="170" y="77"/>
                            </a:cubicBezTo>
                            <a:lnTo>
                              <a:pt x="148" y="164"/>
                            </a:lnTo>
                            <a:cubicBezTo>
                              <a:pt x="145" y="161"/>
                              <a:pt x="141" y="159"/>
                              <a:pt x="137" y="158"/>
                            </a:cubicBezTo>
                            <a:lnTo>
                              <a:pt x="51" y="150"/>
                            </a:lnTo>
                            <a:lnTo>
                              <a:pt x="129" y="29"/>
                            </a:lnTo>
                            <a:cubicBezTo>
                              <a:pt x="135" y="20"/>
                              <a:pt x="132" y="9"/>
                              <a:pt x="124" y="3"/>
                            </a:cubicBezTo>
                            <a:cubicBezTo>
                              <a:pt x="115" y="-2"/>
                              <a:pt x="104" y="0"/>
                              <a:pt x="98" y="9"/>
                            </a:cubicBezTo>
                            <a:lnTo>
                              <a:pt x="4" y="156"/>
                            </a:lnTo>
                            <a:cubicBezTo>
                              <a:pt x="0" y="161"/>
                              <a:pt x="0" y="168"/>
                              <a:pt x="3" y="174"/>
                            </a:cubicBezTo>
                            <a:cubicBezTo>
                              <a:pt x="6" y="180"/>
                              <a:pt x="11" y="184"/>
                              <a:pt x="18" y="184"/>
                            </a:cubicBezTo>
                            <a:lnTo>
                              <a:pt x="133" y="195"/>
                            </a:lnTo>
                            <a:cubicBezTo>
                              <a:pt x="134" y="195"/>
                              <a:pt x="134" y="195"/>
                              <a:pt x="135" y="195"/>
                            </a:cubicBezTo>
                            <a:cubicBezTo>
                              <a:pt x="137" y="195"/>
                              <a:pt x="139" y="194"/>
                              <a:pt x="141" y="194"/>
                            </a:cubicBezTo>
                            <a:lnTo>
                              <a:pt x="107" y="330"/>
                            </a:lnTo>
                            <a:cubicBezTo>
                              <a:pt x="104" y="339"/>
                              <a:pt x="110" y="349"/>
                              <a:pt x="120" y="352"/>
                            </a:cubicBezTo>
                            <a:cubicBezTo>
                              <a:pt x="121" y="352"/>
                              <a:pt x="123" y="352"/>
                              <a:pt x="124" y="352"/>
                            </a:cubicBezTo>
                            <a:cubicBezTo>
                              <a:pt x="133" y="352"/>
                              <a:pt x="140" y="347"/>
                              <a:pt x="142" y="339"/>
                            </a:cubicBezTo>
                            <a:lnTo>
                              <a:pt x="205" y="86"/>
                            </a:lnTo>
                            <a:cubicBezTo>
                              <a:pt x="208" y="76"/>
                              <a:pt x="202" y="67"/>
                              <a:pt x="192" y="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8" name="Google Shape;2358;p48"/>
                      <p:cNvSpPr/>
                      <p:nvPr/>
                    </p:nvSpPr>
                    <p:spPr>
                      <a:xfrm>
                        <a:off x="-2185765" y="871885"/>
                        <a:ext cx="66960" cy="63360"/>
                      </a:xfrm>
                      <a:custGeom>
                        <a:avLst/>
                        <a:gdLst/>
                        <a:ahLst/>
                        <a:cxnLst/>
                        <a:rect l="l" t="t" r="r" b="b"/>
                        <a:pathLst>
                          <a:path w="186" h="176" extrusionOk="0">
                            <a:moveTo>
                              <a:pt x="25" y="157"/>
                            </a:moveTo>
                            <a:cubicBezTo>
                              <a:pt x="31" y="160"/>
                              <a:pt x="39" y="159"/>
                              <a:pt x="44" y="154"/>
                            </a:cubicBezTo>
                            <a:lnTo>
                              <a:pt x="143" y="65"/>
                            </a:lnTo>
                            <a:lnTo>
                              <a:pt x="149" y="159"/>
                            </a:lnTo>
                            <a:cubicBezTo>
                              <a:pt x="150" y="169"/>
                              <a:pt x="158" y="176"/>
                              <a:pt x="167" y="176"/>
                            </a:cubicBezTo>
                            <a:cubicBezTo>
                              <a:pt x="168" y="176"/>
                              <a:pt x="168" y="176"/>
                              <a:pt x="169" y="176"/>
                            </a:cubicBezTo>
                            <a:cubicBezTo>
                              <a:pt x="179" y="175"/>
                              <a:pt x="186" y="167"/>
                              <a:pt x="186" y="157"/>
                            </a:cubicBezTo>
                            <a:lnTo>
                              <a:pt x="177" y="25"/>
                            </a:lnTo>
                            <a:cubicBezTo>
                              <a:pt x="176" y="18"/>
                              <a:pt x="172" y="12"/>
                              <a:pt x="166" y="10"/>
                            </a:cubicBezTo>
                            <a:cubicBezTo>
                              <a:pt x="159" y="7"/>
                              <a:pt x="152" y="8"/>
                              <a:pt x="146" y="13"/>
                            </a:cubicBezTo>
                            <a:lnTo>
                              <a:pt x="46" y="103"/>
                            </a:lnTo>
                            <a:lnTo>
                              <a:pt x="37" y="16"/>
                            </a:lnTo>
                            <a:cubicBezTo>
                              <a:pt x="36" y="6"/>
                              <a:pt x="27" y="-1"/>
                              <a:pt x="17" y="0"/>
                            </a:cubicBezTo>
                            <a:cubicBezTo>
                              <a:pt x="7" y="1"/>
                              <a:pt x="-1" y="10"/>
                              <a:pt x="0" y="20"/>
                            </a:cubicBezTo>
                            <a:lnTo>
                              <a:pt x="13" y="142"/>
                            </a:lnTo>
                            <a:cubicBezTo>
                              <a:pt x="14" y="149"/>
                              <a:pt x="19" y="155"/>
                              <a:pt x="25" y="157"/>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9" name="Google Shape;2359;p48"/>
                      <p:cNvSpPr/>
                      <p:nvPr/>
                    </p:nvSpPr>
                    <p:spPr>
                      <a:xfrm>
                        <a:off x="-1905325" y="852805"/>
                        <a:ext cx="60480" cy="91800"/>
                      </a:xfrm>
                      <a:custGeom>
                        <a:avLst/>
                        <a:gdLst/>
                        <a:ahLst/>
                        <a:cxnLst/>
                        <a:rect l="l" t="t" r="r" b="b"/>
                        <a:pathLst>
                          <a:path w="168" h="255" extrusionOk="0">
                            <a:moveTo>
                              <a:pt x="166" y="247"/>
                            </a:moveTo>
                            <a:cubicBezTo>
                              <a:pt x="171" y="238"/>
                              <a:pt x="168" y="227"/>
                              <a:pt x="160" y="222"/>
                            </a:cubicBezTo>
                            <a:cubicBezTo>
                              <a:pt x="152" y="217"/>
                              <a:pt x="157" y="180"/>
                              <a:pt x="160" y="159"/>
                            </a:cubicBezTo>
                            <a:cubicBezTo>
                              <a:pt x="165" y="119"/>
                              <a:pt x="171" y="74"/>
                              <a:pt x="153" y="40"/>
                            </a:cubicBezTo>
                            <a:cubicBezTo>
                              <a:pt x="143" y="22"/>
                              <a:pt x="129" y="20"/>
                              <a:pt x="122" y="20"/>
                            </a:cubicBezTo>
                            <a:cubicBezTo>
                              <a:pt x="94" y="21"/>
                              <a:pt x="63" y="64"/>
                              <a:pt x="37" y="111"/>
                            </a:cubicBezTo>
                            <a:lnTo>
                              <a:pt x="37" y="18"/>
                            </a:lnTo>
                            <a:cubicBezTo>
                              <a:pt x="37" y="8"/>
                              <a:pt x="29" y="0"/>
                              <a:pt x="19" y="0"/>
                            </a:cubicBezTo>
                            <a:cubicBezTo>
                              <a:pt x="9" y="0"/>
                              <a:pt x="0" y="8"/>
                              <a:pt x="0" y="18"/>
                            </a:cubicBezTo>
                            <a:lnTo>
                              <a:pt x="0" y="189"/>
                            </a:lnTo>
                            <a:cubicBezTo>
                              <a:pt x="0" y="198"/>
                              <a:pt x="7" y="205"/>
                              <a:pt x="15" y="207"/>
                            </a:cubicBezTo>
                            <a:cubicBezTo>
                              <a:pt x="24" y="209"/>
                              <a:pt x="32" y="204"/>
                              <a:pt x="36" y="196"/>
                            </a:cubicBezTo>
                            <a:cubicBezTo>
                              <a:pt x="65" y="129"/>
                              <a:pt x="104" y="67"/>
                              <a:pt x="121" y="58"/>
                            </a:cubicBezTo>
                            <a:cubicBezTo>
                              <a:pt x="133" y="81"/>
                              <a:pt x="128" y="120"/>
                              <a:pt x="124" y="154"/>
                            </a:cubicBezTo>
                            <a:cubicBezTo>
                              <a:pt x="118" y="196"/>
                              <a:pt x="113" y="235"/>
                              <a:pt x="140" y="253"/>
                            </a:cubicBezTo>
                            <a:cubicBezTo>
                              <a:pt x="143" y="255"/>
                              <a:pt x="147" y="255"/>
                              <a:pt x="150" y="255"/>
                            </a:cubicBezTo>
                            <a:cubicBezTo>
                              <a:pt x="156" y="255"/>
                              <a:pt x="162" y="252"/>
                              <a:pt x="166" y="2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0" name="Google Shape;2360;p48"/>
                      <p:cNvSpPr/>
                      <p:nvPr/>
                    </p:nvSpPr>
                    <p:spPr>
                      <a:xfrm>
                        <a:off x="-1854565" y="956845"/>
                        <a:ext cx="63360" cy="55800"/>
                      </a:xfrm>
                      <a:custGeom>
                        <a:avLst/>
                        <a:gdLst/>
                        <a:ahLst/>
                        <a:cxnLst/>
                        <a:rect l="l" t="t" r="r" b="b"/>
                        <a:pathLst>
                          <a:path w="176" h="155" extrusionOk="0">
                            <a:moveTo>
                              <a:pt x="70" y="136"/>
                            </a:moveTo>
                            <a:cubicBezTo>
                              <a:pt x="70" y="147"/>
                              <a:pt x="78" y="155"/>
                              <a:pt x="88" y="155"/>
                            </a:cubicBezTo>
                            <a:cubicBezTo>
                              <a:pt x="98" y="155"/>
                              <a:pt x="106" y="147"/>
                              <a:pt x="106" y="136"/>
                            </a:cubicBezTo>
                            <a:lnTo>
                              <a:pt x="106" y="98"/>
                            </a:lnTo>
                            <a:lnTo>
                              <a:pt x="158" y="98"/>
                            </a:lnTo>
                            <a:cubicBezTo>
                              <a:pt x="168" y="98"/>
                              <a:pt x="176" y="90"/>
                              <a:pt x="176" y="79"/>
                            </a:cubicBezTo>
                            <a:cubicBezTo>
                              <a:pt x="176" y="69"/>
                              <a:pt x="168" y="61"/>
                              <a:pt x="158" y="61"/>
                            </a:cubicBezTo>
                            <a:lnTo>
                              <a:pt x="106" y="61"/>
                            </a:lnTo>
                            <a:lnTo>
                              <a:pt x="106" y="18"/>
                            </a:lnTo>
                            <a:cubicBezTo>
                              <a:pt x="106" y="8"/>
                              <a:pt x="98" y="0"/>
                              <a:pt x="88" y="0"/>
                            </a:cubicBezTo>
                            <a:cubicBezTo>
                              <a:pt x="78" y="0"/>
                              <a:pt x="70" y="8"/>
                              <a:pt x="70" y="18"/>
                            </a:cubicBezTo>
                            <a:lnTo>
                              <a:pt x="70" y="61"/>
                            </a:lnTo>
                            <a:lnTo>
                              <a:pt x="18" y="61"/>
                            </a:lnTo>
                            <a:cubicBezTo>
                              <a:pt x="8" y="61"/>
                              <a:pt x="0" y="69"/>
                              <a:pt x="0" y="79"/>
                            </a:cubicBezTo>
                            <a:cubicBezTo>
                              <a:pt x="0" y="90"/>
                              <a:pt x="8" y="98"/>
                              <a:pt x="18" y="98"/>
                            </a:cubicBezTo>
                            <a:lnTo>
                              <a:pt x="70" y="98"/>
                            </a:lnTo>
                            <a:lnTo>
                              <a:pt x="70" y="136"/>
                            </a:ln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1" name="Google Shape;2361;p48"/>
                      <p:cNvSpPr/>
                      <p:nvPr/>
                    </p:nvSpPr>
                    <p:spPr>
                      <a:xfrm>
                        <a:off x="-1760605" y="938485"/>
                        <a:ext cx="208440" cy="100800"/>
                      </a:xfrm>
                      <a:custGeom>
                        <a:avLst/>
                        <a:gdLst/>
                        <a:ahLst/>
                        <a:cxnLst/>
                        <a:rect l="l" t="t" r="r" b="b"/>
                        <a:pathLst>
                          <a:path w="579" h="280" extrusionOk="0">
                            <a:moveTo>
                              <a:pt x="443" y="17"/>
                            </a:moveTo>
                            <a:cubicBezTo>
                              <a:pt x="414" y="32"/>
                              <a:pt x="401" y="62"/>
                              <a:pt x="408" y="99"/>
                            </a:cubicBezTo>
                            <a:cubicBezTo>
                              <a:pt x="414" y="136"/>
                              <a:pt x="437" y="163"/>
                              <a:pt x="456" y="185"/>
                            </a:cubicBezTo>
                            <a:cubicBezTo>
                              <a:pt x="483" y="216"/>
                              <a:pt x="486" y="223"/>
                              <a:pt x="473" y="236"/>
                            </a:cubicBezTo>
                            <a:cubicBezTo>
                              <a:pt x="454" y="258"/>
                              <a:pt x="390" y="224"/>
                              <a:pt x="344" y="190"/>
                            </a:cubicBezTo>
                            <a:cubicBezTo>
                              <a:pt x="361" y="160"/>
                              <a:pt x="373" y="121"/>
                              <a:pt x="370" y="76"/>
                            </a:cubicBezTo>
                            <a:cubicBezTo>
                              <a:pt x="366" y="36"/>
                              <a:pt x="353" y="13"/>
                              <a:pt x="330" y="7"/>
                            </a:cubicBezTo>
                            <a:cubicBezTo>
                              <a:pt x="292" y="-3"/>
                              <a:pt x="251" y="45"/>
                              <a:pt x="244" y="55"/>
                            </a:cubicBezTo>
                            <a:lnTo>
                              <a:pt x="275" y="75"/>
                            </a:lnTo>
                            <a:cubicBezTo>
                              <a:pt x="282" y="65"/>
                              <a:pt x="310" y="40"/>
                              <a:pt x="321" y="43"/>
                            </a:cubicBezTo>
                            <a:cubicBezTo>
                              <a:pt x="324" y="43"/>
                              <a:pt x="331" y="52"/>
                              <a:pt x="333" y="79"/>
                            </a:cubicBezTo>
                            <a:cubicBezTo>
                              <a:pt x="338" y="139"/>
                              <a:pt x="308" y="189"/>
                              <a:pt x="276" y="213"/>
                            </a:cubicBezTo>
                            <a:cubicBezTo>
                              <a:pt x="257" y="228"/>
                              <a:pt x="237" y="233"/>
                              <a:pt x="222" y="227"/>
                            </a:cubicBezTo>
                            <a:cubicBezTo>
                              <a:pt x="190" y="215"/>
                              <a:pt x="195" y="136"/>
                              <a:pt x="203" y="99"/>
                            </a:cubicBezTo>
                            <a:cubicBezTo>
                              <a:pt x="205" y="90"/>
                              <a:pt x="200" y="81"/>
                              <a:pt x="191" y="78"/>
                            </a:cubicBezTo>
                            <a:cubicBezTo>
                              <a:pt x="183" y="75"/>
                              <a:pt x="173" y="79"/>
                              <a:pt x="169" y="87"/>
                            </a:cubicBezTo>
                            <a:cubicBezTo>
                              <a:pt x="149" y="123"/>
                              <a:pt x="97" y="198"/>
                              <a:pt x="60" y="195"/>
                            </a:cubicBezTo>
                            <a:cubicBezTo>
                              <a:pt x="55" y="195"/>
                              <a:pt x="48" y="193"/>
                              <a:pt x="43" y="181"/>
                            </a:cubicBezTo>
                            <a:cubicBezTo>
                              <a:pt x="29" y="149"/>
                              <a:pt x="42" y="78"/>
                              <a:pt x="69" y="46"/>
                            </a:cubicBezTo>
                            <a:cubicBezTo>
                              <a:pt x="72" y="42"/>
                              <a:pt x="75" y="39"/>
                              <a:pt x="76" y="38"/>
                            </a:cubicBezTo>
                            <a:cubicBezTo>
                              <a:pt x="80" y="43"/>
                              <a:pt x="83" y="56"/>
                              <a:pt x="85" y="67"/>
                            </a:cubicBezTo>
                            <a:lnTo>
                              <a:pt x="121" y="63"/>
                            </a:lnTo>
                            <a:cubicBezTo>
                              <a:pt x="120" y="50"/>
                              <a:pt x="113" y="9"/>
                              <a:pt x="86" y="2"/>
                            </a:cubicBezTo>
                            <a:cubicBezTo>
                              <a:pt x="71" y="-3"/>
                              <a:pt x="56" y="4"/>
                              <a:pt x="40" y="23"/>
                            </a:cubicBezTo>
                            <a:cubicBezTo>
                              <a:pt x="9" y="61"/>
                              <a:pt x="-12" y="147"/>
                              <a:pt x="9" y="196"/>
                            </a:cubicBezTo>
                            <a:cubicBezTo>
                              <a:pt x="19" y="217"/>
                              <a:pt x="36" y="230"/>
                              <a:pt x="58" y="232"/>
                            </a:cubicBezTo>
                            <a:cubicBezTo>
                              <a:pt x="97" y="235"/>
                              <a:pt x="133" y="200"/>
                              <a:pt x="161" y="166"/>
                            </a:cubicBezTo>
                            <a:cubicBezTo>
                              <a:pt x="162" y="205"/>
                              <a:pt x="172" y="247"/>
                              <a:pt x="209" y="261"/>
                            </a:cubicBezTo>
                            <a:cubicBezTo>
                              <a:pt x="217" y="265"/>
                              <a:pt x="226" y="266"/>
                              <a:pt x="235" y="266"/>
                            </a:cubicBezTo>
                            <a:cubicBezTo>
                              <a:pt x="256" y="266"/>
                              <a:pt x="278" y="258"/>
                              <a:pt x="298" y="243"/>
                            </a:cubicBezTo>
                            <a:cubicBezTo>
                              <a:pt x="306" y="237"/>
                              <a:pt x="314" y="229"/>
                              <a:pt x="322" y="220"/>
                            </a:cubicBezTo>
                            <a:cubicBezTo>
                              <a:pt x="353" y="242"/>
                              <a:pt x="409" y="280"/>
                              <a:pt x="455" y="280"/>
                            </a:cubicBezTo>
                            <a:cubicBezTo>
                              <a:pt x="473" y="280"/>
                              <a:pt x="488" y="274"/>
                              <a:pt x="501" y="261"/>
                            </a:cubicBezTo>
                            <a:cubicBezTo>
                              <a:pt x="536" y="222"/>
                              <a:pt x="507" y="188"/>
                              <a:pt x="484" y="161"/>
                            </a:cubicBezTo>
                            <a:cubicBezTo>
                              <a:pt x="467" y="141"/>
                              <a:pt x="449" y="120"/>
                              <a:pt x="444" y="92"/>
                            </a:cubicBezTo>
                            <a:cubicBezTo>
                              <a:pt x="440" y="71"/>
                              <a:pt x="445" y="57"/>
                              <a:pt x="460" y="50"/>
                            </a:cubicBezTo>
                            <a:cubicBezTo>
                              <a:pt x="476" y="41"/>
                              <a:pt x="502" y="44"/>
                              <a:pt x="513" y="56"/>
                            </a:cubicBezTo>
                            <a:cubicBezTo>
                              <a:pt x="539" y="81"/>
                              <a:pt x="544" y="96"/>
                              <a:pt x="544" y="96"/>
                            </a:cubicBezTo>
                            <a:lnTo>
                              <a:pt x="544" y="95"/>
                            </a:lnTo>
                            <a:lnTo>
                              <a:pt x="579" y="87"/>
                            </a:lnTo>
                            <a:cubicBezTo>
                              <a:pt x="578" y="83"/>
                              <a:pt x="572" y="63"/>
                              <a:pt x="539" y="30"/>
                            </a:cubicBezTo>
                            <a:cubicBezTo>
                              <a:pt x="516" y="7"/>
                              <a:pt x="474" y="1"/>
                              <a:pt x="443"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2" name="Google Shape;2362;p48"/>
                      <p:cNvSpPr/>
                      <p:nvPr/>
                    </p:nvSpPr>
                    <p:spPr>
                      <a:xfrm>
                        <a:off x="-1534885" y="912205"/>
                        <a:ext cx="89640" cy="113400"/>
                      </a:xfrm>
                      <a:custGeom>
                        <a:avLst/>
                        <a:gdLst/>
                        <a:ahLst/>
                        <a:cxnLst/>
                        <a:rect l="l" t="t" r="r" b="b"/>
                        <a:pathLst>
                          <a:path w="249" h="315" extrusionOk="0">
                            <a:moveTo>
                              <a:pt x="156" y="145"/>
                            </a:moveTo>
                            <a:cubicBezTo>
                              <a:pt x="124" y="168"/>
                              <a:pt x="92" y="185"/>
                              <a:pt x="67" y="199"/>
                            </a:cubicBezTo>
                            <a:cubicBezTo>
                              <a:pt x="27" y="221"/>
                              <a:pt x="3" y="234"/>
                              <a:pt x="0" y="256"/>
                            </a:cubicBezTo>
                            <a:cubicBezTo>
                              <a:pt x="-1" y="268"/>
                              <a:pt x="4" y="278"/>
                              <a:pt x="14" y="287"/>
                            </a:cubicBezTo>
                            <a:cubicBezTo>
                              <a:pt x="41" y="311"/>
                              <a:pt x="112" y="315"/>
                              <a:pt x="162" y="315"/>
                            </a:cubicBezTo>
                            <a:cubicBezTo>
                              <a:pt x="185" y="315"/>
                              <a:pt x="203" y="314"/>
                              <a:pt x="211" y="314"/>
                            </a:cubicBezTo>
                            <a:lnTo>
                              <a:pt x="209" y="277"/>
                            </a:lnTo>
                            <a:cubicBezTo>
                              <a:pt x="152" y="280"/>
                              <a:pt x="64" y="278"/>
                              <a:pt x="38" y="259"/>
                            </a:cubicBezTo>
                            <a:cubicBezTo>
                              <a:pt x="46" y="252"/>
                              <a:pt x="67" y="240"/>
                              <a:pt x="85" y="231"/>
                            </a:cubicBezTo>
                            <a:cubicBezTo>
                              <a:pt x="111" y="216"/>
                              <a:pt x="143" y="199"/>
                              <a:pt x="177" y="175"/>
                            </a:cubicBezTo>
                            <a:cubicBezTo>
                              <a:pt x="226" y="140"/>
                              <a:pt x="249" y="108"/>
                              <a:pt x="249" y="77"/>
                            </a:cubicBezTo>
                            <a:cubicBezTo>
                              <a:pt x="249" y="45"/>
                              <a:pt x="223" y="23"/>
                              <a:pt x="203" y="9"/>
                            </a:cubicBezTo>
                            <a:cubicBezTo>
                              <a:pt x="191" y="1"/>
                              <a:pt x="178" y="-2"/>
                              <a:pt x="164" y="3"/>
                            </a:cubicBezTo>
                            <a:cubicBezTo>
                              <a:pt x="124" y="16"/>
                              <a:pt x="97" y="91"/>
                              <a:pt x="92" y="106"/>
                            </a:cubicBezTo>
                            <a:lnTo>
                              <a:pt x="127" y="117"/>
                            </a:lnTo>
                            <a:cubicBezTo>
                              <a:pt x="137" y="89"/>
                              <a:pt x="159" y="43"/>
                              <a:pt x="176" y="38"/>
                            </a:cubicBezTo>
                            <a:cubicBezTo>
                              <a:pt x="178" y="37"/>
                              <a:pt x="179" y="37"/>
                              <a:pt x="182" y="39"/>
                            </a:cubicBezTo>
                            <a:cubicBezTo>
                              <a:pt x="202" y="53"/>
                              <a:pt x="212" y="66"/>
                              <a:pt x="212" y="78"/>
                            </a:cubicBezTo>
                            <a:cubicBezTo>
                              <a:pt x="212" y="90"/>
                              <a:pt x="203" y="111"/>
                              <a:pt x="156" y="1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3" name="Google Shape;2363;p48"/>
                      <p:cNvSpPr/>
                      <p:nvPr/>
                    </p:nvSpPr>
                    <p:spPr>
                      <a:xfrm>
                        <a:off x="-1407445" y="946765"/>
                        <a:ext cx="90360" cy="82800"/>
                      </a:xfrm>
                      <a:custGeom>
                        <a:avLst/>
                        <a:gdLst/>
                        <a:ahLst/>
                        <a:cxnLst/>
                        <a:rect l="l" t="t" r="r" b="b"/>
                        <a:pathLst>
                          <a:path w="251" h="230" extrusionOk="0">
                            <a:moveTo>
                              <a:pt x="223" y="183"/>
                            </a:moveTo>
                            <a:cubicBezTo>
                              <a:pt x="218" y="189"/>
                              <a:pt x="202" y="202"/>
                              <a:pt x="184" y="186"/>
                            </a:cubicBezTo>
                            <a:cubicBezTo>
                              <a:pt x="174" y="177"/>
                              <a:pt x="177" y="159"/>
                              <a:pt x="184" y="130"/>
                            </a:cubicBezTo>
                            <a:cubicBezTo>
                              <a:pt x="190" y="103"/>
                              <a:pt x="199" y="68"/>
                              <a:pt x="189" y="33"/>
                            </a:cubicBezTo>
                            <a:cubicBezTo>
                              <a:pt x="184" y="12"/>
                              <a:pt x="169" y="8"/>
                              <a:pt x="164" y="7"/>
                            </a:cubicBezTo>
                            <a:cubicBezTo>
                              <a:pt x="134" y="3"/>
                              <a:pt x="88" y="55"/>
                              <a:pt x="45" y="116"/>
                            </a:cubicBezTo>
                            <a:lnTo>
                              <a:pt x="58" y="5"/>
                            </a:lnTo>
                            <a:lnTo>
                              <a:pt x="22" y="0"/>
                            </a:lnTo>
                            <a:lnTo>
                              <a:pt x="0" y="189"/>
                            </a:lnTo>
                            <a:cubicBezTo>
                              <a:pt x="-1" y="197"/>
                              <a:pt x="4" y="205"/>
                              <a:pt x="12" y="208"/>
                            </a:cubicBezTo>
                            <a:cubicBezTo>
                              <a:pt x="20" y="211"/>
                              <a:pt x="29" y="208"/>
                              <a:pt x="34" y="200"/>
                            </a:cubicBezTo>
                            <a:cubicBezTo>
                              <a:pt x="80" y="125"/>
                              <a:pt x="133" y="58"/>
                              <a:pt x="155" y="46"/>
                            </a:cubicBezTo>
                            <a:cubicBezTo>
                              <a:pt x="160" y="71"/>
                              <a:pt x="154" y="97"/>
                              <a:pt x="148" y="122"/>
                            </a:cubicBezTo>
                            <a:cubicBezTo>
                              <a:pt x="141" y="155"/>
                              <a:pt x="133" y="190"/>
                              <a:pt x="159" y="213"/>
                            </a:cubicBezTo>
                            <a:cubicBezTo>
                              <a:pt x="174" y="226"/>
                              <a:pt x="188" y="230"/>
                              <a:pt x="201" y="230"/>
                            </a:cubicBezTo>
                            <a:cubicBezTo>
                              <a:pt x="222" y="230"/>
                              <a:pt x="240" y="219"/>
                              <a:pt x="251" y="207"/>
                            </a:cubicBezTo>
                            <a:lnTo>
                              <a:pt x="223" y="183"/>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4" name="Google Shape;2364;p48"/>
                      <p:cNvSpPr/>
                      <p:nvPr/>
                    </p:nvSpPr>
                    <p:spPr>
                      <a:xfrm>
                        <a:off x="-1303405" y="896365"/>
                        <a:ext cx="35280" cy="151560"/>
                      </a:xfrm>
                      <a:custGeom>
                        <a:avLst/>
                        <a:gdLst/>
                        <a:ahLst/>
                        <a:cxnLst/>
                        <a:rect l="l" t="t" r="r" b="b"/>
                        <a:pathLst>
                          <a:path w="98" h="421" extrusionOk="0">
                            <a:moveTo>
                              <a:pt x="0" y="416"/>
                            </a:moveTo>
                            <a:lnTo>
                              <a:pt x="36" y="421"/>
                            </a:lnTo>
                            <a:lnTo>
                              <a:pt x="98" y="5"/>
                            </a:lnTo>
                            <a:lnTo>
                              <a:pt x="61" y="0"/>
                            </a:lnTo>
                            <a:lnTo>
                              <a:pt x="0" y="4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5" name="Google Shape;2365;p48"/>
                      <p:cNvSpPr/>
                      <p:nvPr/>
                    </p:nvSpPr>
                    <p:spPr>
                      <a:xfrm>
                        <a:off x="-2128885" y="1196605"/>
                        <a:ext cx="105840" cy="131400"/>
                      </a:xfrm>
                      <a:custGeom>
                        <a:avLst/>
                        <a:gdLst/>
                        <a:ahLst/>
                        <a:cxnLst/>
                        <a:rect l="l" t="t" r="r" b="b"/>
                        <a:pathLst>
                          <a:path w="294" h="365" extrusionOk="0">
                            <a:moveTo>
                              <a:pt x="236" y="307"/>
                            </a:moveTo>
                            <a:cubicBezTo>
                              <a:pt x="234" y="308"/>
                              <a:pt x="227" y="310"/>
                              <a:pt x="215" y="304"/>
                            </a:cubicBezTo>
                            <a:cubicBezTo>
                              <a:pt x="205" y="296"/>
                              <a:pt x="211" y="233"/>
                              <a:pt x="214" y="198"/>
                            </a:cubicBezTo>
                            <a:cubicBezTo>
                              <a:pt x="222" y="119"/>
                              <a:pt x="231" y="29"/>
                              <a:pt x="172" y="13"/>
                            </a:cubicBezTo>
                            <a:cubicBezTo>
                              <a:pt x="161" y="10"/>
                              <a:pt x="145" y="10"/>
                              <a:pt x="126" y="24"/>
                            </a:cubicBezTo>
                            <a:cubicBezTo>
                              <a:pt x="90" y="51"/>
                              <a:pt x="60" y="126"/>
                              <a:pt x="39" y="197"/>
                            </a:cubicBezTo>
                            <a:cubicBezTo>
                              <a:pt x="38" y="130"/>
                              <a:pt x="37" y="54"/>
                              <a:pt x="36" y="0"/>
                            </a:cubicBezTo>
                            <a:lnTo>
                              <a:pt x="0" y="0"/>
                            </a:lnTo>
                            <a:lnTo>
                              <a:pt x="2" y="173"/>
                            </a:lnTo>
                            <a:cubicBezTo>
                              <a:pt x="3" y="262"/>
                              <a:pt x="4" y="310"/>
                              <a:pt x="6" y="335"/>
                            </a:cubicBezTo>
                            <a:cubicBezTo>
                              <a:pt x="5" y="341"/>
                              <a:pt x="4" y="345"/>
                              <a:pt x="4" y="346"/>
                            </a:cubicBezTo>
                            <a:lnTo>
                              <a:pt x="7" y="346"/>
                            </a:lnTo>
                            <a:cubicBezTo>
                              <a:pt x="10" y="364"/>
                              <a:pt x="14" y="365"/>
                              <a:pt x="21" y="365"/>
                            </a:cubicBezTo>
                            <a:lnTo>
                              <a:pt x="23" y="365"/>
                            </a:lnTo>
                            <a:cubicBezTo>
                              <a:pt x="32" y="365"/>
                              <a:pt x="40" y="356"/>
                              <a:pt x="41" y="347"/>
                            </a:cubicBezTo>
                            <a:cubicBezTo>
                              <a:pt x="43" y="326"/>
                              <a:pt x="93" y="91"/>
                              <a:pt x="150" y="52"/>
                            </a:cubicBezTo>
                            <a:cubicBezTo>
                              <a:pt x="156" y="48"/>
                              <a:pt x="160" y="48"/>
                              <a:pt x="162" y="48"/>
                            </a:cubicBezTo>
                            <a:cubicBezTo>
                              <a:pt x="191" y="56"/>
                              <a:pt x="183" y="136"/>
                              <a:pt x="178" y="195"/>
                            </a:cubicBezTo>
                            <a:cubicBezTo>
                              <a:pt x="171" y="264"/>
                              <a:pt x="166" y="318"/>
                              <a:pt x="198" y="336"/>
                            </a:cubicBezTo>
                            <a:cubicBezTo>
                              <a:pt x="220" y="348"/>
                              <a:pt x="238" y="345"/>
                              <a:pt x="249" y="341"/>
                            </a:cubicBezTo>
                            <a:cubicBezTo>
                              <a:pt x="279" y="329"/>
                              <a:pt x="292" y="295"/>
                              <a:pt x="294" y="291"/>
                            </a:cubicBezTo>
                            <a:lnTo>
                              <a:pt x="259" y="278"/>
                            </a:lnTo>
                            <a:cubicBezTo>
                              <a:pt x="257" y="284"/>
                              <a:pt x="248" y="302"/>
                              <a:pt x="236" y="3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6" name="Google Shape;2366;p48"/>
                      <p:cNvSpPr/>
                      <p:nvPr/>
                    </p:nvSpPr>
                    <p:spPr>
                      <a:xfrm>
                        <a:off x="-1973005" y="1216405"/>
                        <a:ext cx="87120" cy="82800"/>
                      </a:xfrm>
                      <a:custGeom>
                        <a:avLst/>
                        <a:gdLst/>
                        <a:ahLst/>
                        <a:cxnLst/>
                        <a:rect l="l" t="t" r="r" b="b"/>
                        <a:pathLst>
                          <a:path w="242" h="230" extrusionOk="0">
                            <a:moveTo>
                              <a:pt x="242" y="149"/>
                            </a:moveTo>
                            <a:cubicBezTo>
                              <a:pt x="243" y="142"/>
                              <a:pt x="240" y="135"/>
                              <a:pt x="235" y="131"/>
                            </a:cubicBezTo>
                            <a:lnTo>
                              <a:pt x="42" y="0"/>
                            </a:lnTo>
                            <a:lnTo>
                              <a:pt x="21" y="30"/>
                            </a:lnTo>
                            <a:lnTo>
                              <a:pt x="182" y="140"/>
                            </a:lnTo>
                            <a:lnTo>
                              <a:pt x="0" y="195"/>
                            </a:lnTo>
                            <a:lnTo>
                              <a:pt x="11" y="230"/>
                            </a:lnTo>
                            <a:lnTo>
                              <a:pt x="230" y="164"/>
                            </a:lnTo>
                            <a:cubicBezTo>
                              <a:pt x="236" y="162"/>
                              <a:pt x="241" y="156"/>
                              <a:pt x="242" y="149"/>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7" name="Google Shape;2367;p48"/>
                      <p:cNvSpPr/>
                      <p:nvPr/>
                    </p:nvSpPr>
                    <p:spPr>
                      <a:xfrm>
                        <a:off x="-1951405" y="1293085"/>
                        <a:ext cx="82080" cy="40680"/>
                      </a:xfrm>
                      <a:custGeom>
                        <a:avLst/>
                        <a:gdLst/>
                        <a:ahLst/>
                        <a:cxnLst/>
                        <a:rect l="l" t="t" r="r" b="b"/>
                        <a:pathLst>
                          <a:path w="228" h="113" extrusionOk="0">
                            <a:moveTo>
                              <a:pt x="0" y="78"/>
                            </a:moveTo>
                            <a:lnTo>
                              <a:pt x="13" y="113"/>
                            </a:lnTo>
                            <a:lnTo>
                              <a:pt x="228" y="34"/>
                            </a:lnTo>
                            <a:lnTo>
                              <a:pt x="215" y="0"/>
                            </a:lnTo>
                            <a:lnTo>
                              <a:pt x="0" y="7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8" name="Google Shape;2368;p48"/>
                      <p:cNvSpPr/>
                      <p:nvPr/>
                    </p:nvSpPr>
                    <p:spPr>
                      <a:xfrm>
                        <a:off x="-1836925" y="1216405"/>
                        <a:ext cx="114480" cy="102240"/>
                      </a:xfrm>
                      <a:custGeom>
                        <a:avLst/>
                        <a:gdLst/>
                        <a:ahLst/>
                        <a:cxnLst/>
                        <a:rect l="l" t="t" r="r" b="b"/>
                        <a:pathLst>
                          <a:path w="318" h="284" extrusionOk="0">
                            <a:moveTo>
                              <a:pt x="230" y="234"/>
                            </a:moveTo>
                            <a:cubicBezTo>
                              <a:pt x="224" y="225"/>
                              <a:pt x="234" y="181"/>
                              <a:pt x="241" y="154"/>
                            </a:cubicBezTo>
                            <a:cubicBezTo>
                              <a:pt x="250" y="113"/>
                              <a:pt x="260" y="70"/>
                              <a:pt x="254" y="38"/>
                            </a:cubicBezTo>
                            <a:cubicBezTo>
                              <a:pt x="248" y="10"/>
                              <a:pt x="232" y="3"/>
                              <a:pt x="222" y="1"/>
                            </a:cubicBezTo>
                            <a:cubicBezTo>
                              <a:pt x="171" y="-10"/>
                              <a:pt x="91" y="93"/>
                              <a:pt x="53" y="148"/>
                            </a:cubicBezTo>
                            <a:lnTo>
                              <a:pt x="53" y="50"/>
                            </a:lnTo>
                            <a:lnTo>
                              <a:pt x="16" y="50"/>
                            </a:lnTo>
                            <a:lnTo>
                              <a:pt x="16" y="206"/>
                            </a:lnTo>
                            <a:cubicBezTo>
                              <a:pt x="-1" y="238"/>
                              <a:pt x="-3" y="258"/>
                              <a:pt x="7" y="272"/>
                            </a:cubicBezTo>
                            <a:cubicBezTo>
                              <a:pt x="12" y="280"/>
                              <a:pt x="22" y="284"/>
                              <a:pt x="31" y="284"/>
                            </a:cubicBezTo>
                            <a:cubicBezTo>
                              <a:pt x="34" y="284"/>
                              <a:pt x="37" y="283"/>
                              <a:pt x="39" y="282"/>
                            </a:cubicBezTo>
                            <a:cubicBezTo>
                              <a:pt x="47" y="280"/>
                              <a:pt x="53" y="273"/>
                              <a:pt x="53" y="265"/>
                            </a:cubicBezTo>
                            <a:lnTo>
                              <a:pt x="53" y="215"/>
                            </a:lnTo>
                            <a:cubicBezTo>
                              <a:pt x="58" y="206"/>
                              <a:pt x="66" y="194"/>
                              <a:pt x="76" y="179"/>
                            </a:cubicBezTo>
                            <a:cubicBezTo>
                              <a:pt x="149" y="72"/>
                              <a:pt x="204" y="33"/>
                              <a:pt x="215" y="36"/>
                            </a:cubicBezTo>
                            <a:cubicBezTo>
                              <a:pt x="215" y="36"/>
                              <a:pt x="217" y="38"/>
                              <a:pt x="218" y="45"/>
                            </a:cubicBezTo>
                            <a:cubicBezTo>
                              <a:pt x="223" y="69"/>
                              <a:pt x="213" y="110"/>
                              <a:pt x="205" y="145"/>
                            </a:cubicBezTo>
                            <a:cubicBezTo>
                              <a:pt x="194" y="193"/>
                              <a:pt x="185" y="231"/>
                              <a:pt x="200" y="254"/>
                            </a:cubicBezTo>
                            <a:cubicBezTo>
                              <a:pt x="205" y="262"/>
                              <a:pt x="214" y="268"/>
                              <a:pt x="224" y="270"/>
                            </a:cubicBezTo>
                            <a:cubicBezTo>
                              <a:pt x="285" y="281"/>
                              <a:pt x="317" y="214"/>
                              <a:pt x="318" y="211"/>
                            </a:cubicBezTo>
                            <a:lnTo>
                              <a:pt x="285" y="196"/>
                            </a:lnTo>
                            <a:cubicBezTo>
                              <a:pt x="285" y="196"/>
                              <a:pt x="264" y="239"/>
                              <a:pt x="230" y="2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9" name="Google Shape;2369;p48"/>
                      <p:cNvSpPr/>
                      <p:nvPr/>
                    </p:nvSpPr>
                    <p:spPr>
                      <a:xfrm>
                        <a:off x="-1712365" y="1280485"/>
                        <a:ext cx="62280" cy="78120"/>
                      </a:xfrm>
                      <a:custGeom>
                        <a:avLst/>
                        <a:gdLst/>
                        <a:ahLst/>
                        <a:cxnLst/>
                        <a:rect l="l" t="t" r="r" b="b"/>
                        <a:pathLst>
                          <a:path w="173" h="217" extrusionOk="0">
                            <a:moveTo>
                              <a:pt x="132" y="122"/>
                            </a:moveTo>
                            <a:cubicBezTo>
                              <a:pt x="121" y="160"/>
                              <a:pt x="90" y="186"/>
                              <a:pt x="66" y="179"/>
                            </a:cubicBezTo>
                            <a:cubicBezTo>
                              <a:pt x="41" y="172"/>
                              <a:pt x="29" y="134"/>
                              <a:pt x="40" y="96"/>
                            </a:cubicBezTo>
                            <a:cubicBezTo>
                              <a:pt x="46" y="76"/>
                              <a:pt x="57" y="58"/>
                              <a:pt x="70" y="48"/>
                            </a:cubicBezTo>
                            <a:cubicBezTo>
                              <a:pt x="76" y="43"/>
                              <a:pt x="86" y="37"/>
                              <a:pt x="98" y="37"/>
                            </a:cubicBezTo>
                            <a:cubicBezTo>
                              <a:pt x="101" y="37"/>
                              <a:pt x="103" y="37"/>
                              <a:pt x="106" y="38"/>
                            </a:cubicBezTo>
                            <a:cubicBezTo>
                              <a:pt x="131" y="45"/>
                              <a:pt x="142" y="83"/>
                              <a:pt x="132" y="122"/>
                            </a:cubicBezTo>
                            <a:moveTo>
                              <a:pt x="116" y="3"/>
                            </a:moveTo>
                            <a:cubicBezTo>
                              <a:pt x="93" y="-4"/>
                              <a:pt x="69" y="2"/>
                              <a:pt x="48" y="19"/>
                            </a:cubicBezTo>
                            <a:cubicBezTo>
                              <a:pt x="28" y="35"/>
                              <a:pt x="13" y="58"/>
                              <a:pt x="5" y="86"/>
                            </a:cubicBezTo>
                            <a:cubicBezTo>
                              <a:pt x="-11" y="145"/>
                              <a:pt x="11" y="202"/>
                              <a:pt x="56" y="215"/>
                            </a:cubicBezTo>
                            <a:cubicBezTo>
                              <a:pt x="62" y="216"/>
                              <a:pt x="68" y="217"/>
                              <a:pt x="74" y="217"/>
                            </a:cubicBezTo>
                            <a:cubicBezTo>
                              <a:pt x="114" y="217"/>
                              <a:pt x="152" y="183"/>
                              <a:pt x="167" y="132"/>
                            </a:cubicBezTo>
                            <a:cubicBezTo>
                              <a:pt x="184" y="72"/>
                              <a:pt x="161" y="15"/>
                              <a:pt x="116" y="3"/>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0" name="Google Shape;2370;p48"/>
                      <p:cNvSpPr/>
                      <p:nvPr/>
                    </p:nvSpPr>
                    <p:spPr>
                      <a:xfrm>
                        <a:off x="-1610485" y="1229725"/>
                        <a:ext cx="21960" cy="29880"/>
                      </a:xfrm>
                      <a:custGeom>
                        <a:avLst/>
                        <a:gdLst/>
                        <a:ahLst/>
                        <a:cxnLst/>
                        <a:rect l="l" t="t" r="r" b="b"/>
                        <a:pathLst>
                          <a:path w="61" h="83" extrusionOk="0">
                            <a:moveTo>
                              <a:pt x="31" y="83"/>
                            </a:moveTo>
                            <a:cubicBezTo>
                              <a:pt x="48" y="83"/>
                              <a:pt x="61" y="65"/>
                              <a:pt x="61" y="42"/>
                            </a:cubicBezTo>
                            <a:cubicBezTo>
                              <a:pt x="61" y="19"/>
                              <a:pt x="48" y="0"/>
                              <a:pt x="31" y="0"/>
                            </a:cubicBezTo>
                            <a:cubicBezTo>
                              <a:pt x="14" y="0"/>
                              <a:pt x="0" y="19"/>
                              <a:pt x="0" y="42"/>
                            </a:cubicBezTo>
                            <a:cubicBezTo>
                              <a:pt x="0" y="65"/>
                              <a:pt x="14" y="83"/>
                              <a:pt x="31"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1" name="Google Shape;2371;p48"/>
                      <p:cNvSpPr/>
                      <p:nvPr/>
                    </p:nvSpPr>
                    <p:spPr>
                      <a:xfrm>
                        <a:off x="-1609045" y="1269325"/>
                        <a:ext cx="22320" cy="29880"/>
                      </a:xfrm>
                      <a:custGeom>
                        <a:avLst/>
                        <a:gdLst/>
                        <a:ahLst/>
                        <a:cxnLst/>
                        <a:rect l="l" t="t" r="r" b="b"/>
                        <a:pathLst>
                          <a:path w="62" h="83" extrusionOk="0">
                            <a:moveTo>
                              <a:pt x="31" y="0"/>
                            </a:moveTo>
                            <a:cubicBezTo>
                              <a:pt x="14" y="0"/>
                              <a:pt x="0" y="18"/>
                              <a:pt x="0" y="41"/>
                            </a:cubicBezTo>
                            <a:cubicBezTo>
                              <a:pt x="0" y="64"/>
                              <a:pt x="14" y="83"/>
                              <a:pt x="31" y="83"/>
                            </a:cubicBezTo>
                            <a:cubicBezTo>
                              <a:pt x="48" y="83"/>
                              <a:pt x="62" y="64"/>
                              <a:pt x="62" y="41"/>
                            </a:cubicBezTo>
                            <a:cubicBezTo>
                              <a:pt x="62" y="18"/>
                              <a:pt x="48" y="0"/>
                              <a:pt x="3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2" name="Google Shape;2372;p48"/>
                      <p:cNvSpPr/>
                      <p:nvPr/>
                    </p:nvSpPr>
                    <p:spPr>
                      <a:xfrm>
                        <a:off x="-1542805" y="1136485"/>
                        <a:ext cx="73800" cy="274320"/>
                      </a:xfrm>
                      <a:custGeom>
                        <a:avLst/>
                        <a:gdLst/>
                        <a:ahLst/>
                        <a:cxnLst/>
                        <a:rect l="l" t="t" r="r" b="b"/>
                        <a:pathLst>
                          <a:path w="205" h="762" extrusionOk="0">
                            <a:moveTo>
                              <a:pt x="205" y="28"/>
                            </a:moveTo>
                            <a:lnTo>
                              <a:pt x="181" y="0"/>
                            </a:lnTo>
                            <a:cubicBezTo>
                              <a:pt x="178" y="3"/>
                              <a:pt x="-147" y="290"/>
                              <a:pt x="80" y="762"/>
                            </a:cubicBezTo>
                            <a:lnTo>
                              <a:pt x="113" y="746"/>
                            </a:lnTo>
                            <a:cubicBezTo>
                              <a:pt x="-101" y="300"/>
                              <a:pt x="192"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3" name="Google Shape;2373;p48"/>
                      <p:cNvSpPr/>
                      <p:nvPr/>
                    </p:nvSpPr>
                    <p:spPr>
                      <a:xfrm>
                        <a:off x="-1327885" y="1137205"/>
                        <a:ext cx="53640" cy="275760"/>
                      </a:xfrm>
                      <a:custGeom>
                        <a:avLst/>
                        <a:gdLst/>
                        <a:ahLst/>
                        <a:cxnLst/>
                        <a:rect l="l" t="t" r="r" b="b"/>
                        <a:pathLst>
                          <a:path w="149" h="766" extrusionOk="0">
                            <a:moveTo>
                              <a:pt x="2" y="23"/>
                            </a:moveTo>
                            <a:cubicBezTo>
                              <a:pt x="4" y="27"/>
                              <a:pt x="249" y="334"/>
                              <a:pt x="0" y="747"/>
                            </a:cubicBezTo>
                            <a:lnTo>
                              <a:pt x="32" y="766"/>
                            </a:lnTo>
                            <a:cubicBezTo>
                              <a:pt x="294" y="331"/>
                              <a:pt x="33" y="4"/>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4" name="Google Shape;2374;p48"/>
                      <p:cNvSpPr/>
                      <p:nvPr/>
                    </p:nvSpPr>
                    <p:spPr>
                      <a:xfrm>
                        <a:off x="-1523005" y="1219645"/>
                        <a:ext cx="120600" cy="108000"/>
                      </a:xfrm>
                      <a:custGeom>
                        <a:avLst/>
                        <a:gdLst/>
                        <a:ahLst/>
                        <a:cxnLst/>
                        <a:rect l="l" t="t" r="r" b="b"/>
                        <a:pathLst>
                          <a:path w="335" h="300" extrusionOk="0">
                            <a:moveTo>
                              <a:pt x="223" y="116"/>
                            </a:moveTo>
                            <a:cubicBezTo>
                              <a:pt x="233" y="95"/>
                              <a:pt x="244" y="73"/>
                              <a:pt x="254" y="55"/>
                            </a:cubicBezTo>
                            <a:cubicBezTo>
                              <a:pt x="262" y="42"/>
                              <a:pt x="267" y="38"/>
                              <a:pt x="267" y="38"/>
                            </a:cubicBezTo>
                            <a:cubicBezTo>
                              <a:pt x="277" y="44"/>
                              <a:pt x="292" y="90"/>
                              <a:pt x="299" y="136"/>
                            </a:cubicBezTo>
                            <a:lnTo>
                              <a:pt x="335" y="130"/>
                            </a:lnTo>
                            <a:cubicBezTo>
                              <a:pt x="330" y="94"/>
                              <a:pt x="314" y="9"/>
                              <a:pt x="274" y="2"/>
                            </a:cubicBezTo>
                            <a:cubicBezTo>
                              <a:pt x="255" y="-2"/>
                              <a:pt x="238" y="10"/>
                              <a:pt x="223" y="37"/>
                            </a:cubicBezTo>
                            <a:cubicBezTo>
                              <a:pt x="221" y="40"/>
                              <a:pt x="219" y="44"/>
                              <a:pt x="217" y="48"/>
                            </a:cubicBezTo>
                            <a:cubicBezTo>
                              <a:pt x="212" y="34"/>
                              <a:pt x="204" y="23"/>
                              <a:pt x="193" y="14"/>
                            </a:cubicBezTo>
                            <a:cubicBezTo>
                              <a:pt x="172" y="-3"/>
                              <a:pt x="154" y="-1"/>
                              <a:pt x="142" y="3"/>
                            </a:cubicBezTo>
                            <a:cubicBezTo>
                              <a:pt x="95" y="20"/>
                              <a:pt x="72" y="111"/>
                              <a:pt x="67" y="129"/>
                            </a:cubicBezTo>
                            <a:lnTo>
                              <a:pt x="103" y="137"/>
                            </a:lnTo>
                            <a:cubicBezTo>
                              <a:pt x="111" y="101"/>
                              <a:pt x="133" y="45"/>
                              <a:pt x="154" y="38"/>
                            </a:cubicBezTo>
                            <a:cubicBezTo>
                              <a:pt x="156" y="37"/>
                              <a:pt x="161" y="35"/>
                              <a:pt x="170" y="42"/>
                            </a:cubicBezTo>
                            <a:cubicBezTo>
                              <a:pt x="185" y="54"/>
                              <a:pt x="188" y="79"/>
                              <a:pt x="187" y="107"/>
                            </a:cubicBezTo>
                            <a:cubicBezTo>
                              <a:pt x="186" y="110"/>
                              <a:pt x="184" y="113"/>
                              <a:pt x="183" y="116"/>
                            </a:cubicBezTo>
                            <a:cubicBezTo>
                              <a:pt x="150" y="185"/>
                              <a:pt x="114" y="263"/>
                              <a:pt x="76" y="255"/>
                            </a:cubicBezTo>
                            <a:cubicBezTo>
                              <a:pt x="57" y="252"/>
                              <a:pt x="44" y="245"/>
                              <a:pt x="39" y="236"/>
                            </a:cubicBezTo>
                            <a:cubicBezTo>
                              <a:pt x="34" y="228"/>
                              <a:pt x="37" y="218"/>
                              <a:pt x="37" y="218"/>
                            </a:cubicBezTo>
                            <a:lnTo>
                              <a:pt x="2" y="206"/>
                            </a:lnTo>
                            <a:cubicBezTo>
                              <a:pt x="2" y="208"/>
                              <a:pt x="-6" y="231"/>
                              <a:pt x="7" y="254"/>
                            </a:cubicBezTo>
                            <a:cubicBezTo>
                              <a:pt x="18" y="273"/>
                              <a:pt x="39" y="286"/>
                              <a:pt x="69" y="291"/>
                            </a:cubicBezTo>
                            <a:cubicBezTo>
                              <a:pt x="73" y="292"/>
                              <a:pt x="77" y="292"/>
                              <a:pt x="81" y="292"/>
                            </a:cubicBezTo>
                            <a:cubicBezTo>
                              <a:pt x="118" y="292"/>
                              <a:pt x="147" y="260"/>
                              <a:pt x="173" y="217"/>
                            </a:cubicBezTo>
                            <a:cubicBezTo>
                              <a:pt x="170" y="246"/>
                              <a:pt x="172" y="269"/>
                              <a:pt x="187" y="283"/>
                            </a:cubicBezTo>
                            <a:cubicBezTo>
                              <a:pt x="200" y="294"/>
                              <a:pt x="217" y="300"/>
                              <a:pt x="236" y="300"/>
                            </a:cubicBezTo>
                            <a:cubicBezTo>
                              <a:pt x="243" y="300"/>
                              <a:pt x="250" y="299"/>
                              <a:pt x="258" y="297"/>
                            </a:cubicBezTo>
                            <a:cubicBezTo>
                              <a:pt x="290" y="290"/>
                              <a:pt x="320" y="269"/>
                              <a:pt x="330" y="245"/>
                            </a:cubicBezTo>
                            <a:lnTo>
                              <a:pt x="296" y="231"/>
                            </a:lnTo>
                            <a:cubicBezTo>
                              <a:pt x="292" y="242"/>
                              <a:pt x="273" y="256"/>
                              <a:pt x="250" y="262"/>
                            </a:cubicBezTo>
                            <a:cubicBezTo>
                              <a:pt x="241" y="264"/>
                              <a:pt x="223" y="266"/>
                              <a:pt x="211" y="255"/>
                            </a:cubicBezTo>
                            <a:cubicBezTo>
                              <a:pt x="204" y="248"/>
                              <a:pt x="211" y="203"/>
                              <a:pt x="215" y="178"/>
                            </a:cubicBezTo>
                            <a:cubicBezTo>
                              <a:pt x="218" y="158"/>
                              <a:pt x="222" y="137"/>
                              <a:pt x="223" y="1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5" name="Google Shape;2375;p48"/>
                      <p:cNvSpPr/>
                      <p:nvPr/>
                    </p:nvSpPr>
                    <p:spPr>
                      <a:xfrm>
                        <a:off x="-1390525" y="1303885"/>
                        <a:ext cx="54720" cy="63360"/>
                      </a:xfrm>
                      <a:custGeom>
                        <a:avLst/>
                        <a:gdLst/>
                        <a:ahLst/>
                        <a:cxnLst/>
                        <a:rect l="l" t="t" r="r" b="b"/>
                        <a:pathLst>
                          <a:path w="152" h="176" extrusionOk="0">
                            <a:moveTo>
                              <a:pt x="132" y="23"/>
                            </a:moveTo>
                            <a:cubicBezTo>
                              <a:pt x="129" y="21"/>
                              <a:pt x="116" y="18"/>
                              <a:pt x="105" y="33"/>
                            </a:cubicBezTo>
                            <a:cubicBezTo>
                              <a:pt x="98" y="43"/>
                              <a:pt x="79" y="61"/>
                              <a:pt x="61" y="79"/>
                            </a:cubicBezTo>
                            <a:cubicBezTo>
                              <a:pt x="58" y="81"/>
                              <a:pt x="55" y="84"/>
                              <a:pt x="52" y="86"/>
                            </a:cubicBezTo>
                            <a:cubicBezTo>
                              <a:pt x="49" y="56"/>
                              <a:pt x="43" y="24"/>
                              <a:pt x="37" y="0"/>
                            </a:cubicBezTo>
                            <a:lnTo>
                              <a:pt x="2" y="8"/>
                            </a:lnTo>
                            <a:cubicBezTo>
                              <a:pt x="11" y="51"/>
                              <a:pt x="17" y="95"/>
                              <a:pt x="18" y="121"/>
                            </a:cubicBezTo>
                            <a:cubicBezTo>
                              <a:pt x="2" y="139"/>
                              <a:pt x="-3" y="150"/>
                              <a:pt x="1" y="162"/>
                            </a:cubicBezTo>
                            <a:cubicBezTo>
                              <a:pt x="3" y="165"/>
                              <a:pt x="8" y="176"/>
                              <a:pt x="24" y="176"/>
                            </a:cubicBezTo>
                            <a:cubicBezTo>
                              <a:pt x="32" y="176"/>
                              <a:pt x="39" y="172"/>
                              <a:pt x="45" y="165"/>
                            </a:cubicBezTo>
                            <a:cubicBezTo>
                              <a:pt x="50" y="159"/>
                              <a:pt x="53" y="149"/>
                              <a:pt x="54" y="136"/>
                            </a:cubicBezTo>
                            <a:cubicBezTo>
                              <a:pt x="64" y="126"/>
                              <a:pt x="76" y="114"/>
                              <a:pt x="86" y="105"/>
                            </a:cubicBezTo>
                            <a:cubicBezTo>
                              <a:pt x="96" y="95"/>
                              <a:pt x="106" y="86"/>
                              <a:pt x="114" y="77"/>
                            </a:cubicBezTo>
                            <a:cubicBezTo>
                              <a:pt x="115" y="101"/>
                              <a:pt x="113" y="135"/>
                              <a:pt x="111" y="165"/>
                            </a:cubicBezTo>
                            <a:lnTo>
                              <a:pt x="147" y="168"/>
                            </a:lnTo>
                            <a:cubicBezTo>
                              <a:pt x="159" y="32"/>
                              <a:pt x="144" y="27"/>
                              <a:pt x="132" y="23"/>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6" name="Google Shape;2376;p48"/>
                      <p:cNvSpPr/>
                      <p:nvPr/>
                    </p:nvSpPr>
                    <p:spPr>
                      <a:xfrm>
                        <a:off x="-1188565" y="834085"/>
                        <a:ext cx="100800" cy="540720"/>
                      </a:xfrm>
                      <a:custGeom>
                        <a:avLst/>
                        <a:gdLst/>
                        <a:ahLst/>
                        <a:cxnLst/>
                        <a:rect l="l" t="t" r="r" b="b"/>
                        <a:pathLst>
                          <a:path w="280" h="1502" extrusionOk="0">
                            <a:moveTo>
                              <a:pt x="37" y="837"/>
                            </a:moveTo>
                            <a:cubicBezTo>
                              <a:pt x="50" y="418"/>
                              <a:pt x="277" y="22"/>
                              <a:pt x="280" y="18"/>
                            </a:cubicBezTo>
                            <a:lnTo>
                              <a:pt x="248" y="0"/>
                            </a:lnTo>
                            <a:cubicBezTo>
                              <a:pt x="246" y="4"/>
                              <a:pt x="14" y="407"/>
                              <a:pt x="0" y="836"/>
                            </a:cubicBezTo>
                            <a:cubicBezTo>
                              <a:pt x="-13" y="1268"/>
                              <a:pt x="237" y="1493"/>
                              <a:pt x="247" y="1502"/>
                            </a:cubicBezTo>
                            <a:lnTo>
                              <a:pt x="272" y="1475"/>
                            </a:lnTo>
                            <a:cubicBezTo>
                              <a:pt x="269" y="1473"/>
                              <a:pt x="24" y="1253"/>
                              <a:pt x="37" y="8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7" name="Google Shape;2377;p48"/>
                      <p:cNvSpPr/>
                      <p:nvPr/>
                    </p:nvSpPr>
                    <p:spPr>
                      <a:xfrm>
                        <a:off x="-580525" y="832285"/>
                        <a:ext cx="149760" cy="494280"/>
                      </a:xfrm>
                      <a:custGeom>
                        <a:avLst/>
                        <a:gdLst/>
                        <a:ahLst/>
                        <a:cxnLst/>
                        <a:rect l="l" t="t" r="r" b="b"/>
                        <a:pathLst>
                          <a:path w="416" h="1373" extrusionOk="0">
                            <a:moveTo>
                              <a:pt x="201" y="19"/>
                            </a:moveTo>
                            <a:cubicBezTo>
                              <a:pt x="204" y="23"/>
                              <a:pt x="454" y="437"/>
                              <a:pt x="357" y="788"/>
                            </a:cubicBezTo>
                            <a:cubicBezTo>
                              <a:pt x="259" y="1141"/>
                              <a:pt x="2" y="1341"/>
                              <a:pt x="0" y="1343"/>
                            </a:cubicBezTo>
                            <a:lnTo>
                              <a:pt x="22" y="1373"/>
                            </a:lnTo>
                            <a:cubicBezTo>
                              <a:pt x="33" y="1364"/>
                              <a:pt x="291" y="1163"/>
                              <a:pt x="392" y="798"/>
                            </a:cubicBezTo>
                            <a:cubicBezTo>
                              <a:pt x="494" y="431"/>
                              <a:pt x="243" y="17"/>
                              <a:pt x="232" y="0"/>
                            </a:cubicBezTo>
                            <a:lnTo>
                              <a:pt x="201"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8" name="Google Shape;2378;p48"/>
                      <p:cNvSpPr/>
                      <p:nvPr/>
                    </p:nvSpPr>
                    <p:spPr>
                      <a:xfrm>
                        <a:off x="-1087405" y="1134685"/>
                        <a:ext cx="63000" cy="98640"/>
                      </a:xfrm>
                      <a:custGeom>
                        <a:avLst/>
                        <a:gdLst/>
                        <a:ahLst/>
                        <a:cxnLst/>
                        <a:rect l="l" t="t" r="r" b="b"/>
                        <a:pathLst>
                          <a:path w="175" h="274" extrusionOk="0">
                            <a:moveTo>
                              <a:pt x="119" y="1"/>
                            </a:moveTo>
                            <a:cubicBezTo>
                              <a:pt x="91" y="8"/>
                              <a:pt x="66" y="51"/>
                              <a:pt x="46" y="101"/>
                            </a:cubicBezTo>
                            <a:lnTo>
                              <a:pt x="49" y="51"/>
                            </a:lnTo>
                            <a:lnTo>
                              <a:pt x="13" y="48"/>
                            </a:lnTo>
                            <a:lnTo>
                              <a:pt x="0" y="254"/>
                            </a:lnTo>
                            <a:cubicBezTo>
                              <a:pt x="-1" y="264"/>
                              <a:pt x="6" y="272"/>
                              <a:pt x="15" y="273"/>
                            </a:cubicBezTo>
                            <a:cubicBezTo>
                              <a:pt x="16" y="274"/>
                              <a:pt x="17" y="274"/>
                              <a:pt x="18" y="274"/>
                            </a:cubicBezTo>
                            <a:cubicBezTo>
                              <a:pt x="26" y="274"/>
                              <a:pt x="34" y="268"/>
                              <a:pt x="36" y="260"/>
                            </a:cubicBezTo>
                            <a:cubicBezTo>
                              <a:pt x="59" y="160"/>
                              <a:pt x="100" y="50"/>
                              <a:pt x="125" y="37"/>
                            </a:cubicBezTo>
                            <a:cubicBezTo>
                              <a:pt x="139" y="56"/>
                              <a:pt x="142" y="160"/>
                              <a:pt x="131" y="267"/>
                            </a:cubicBezTo>
                            <a:lnTo>
                              <a:pt x="168" y="270"/>
                            </a:lnTo>
                            <a:cubicBezTo>
                              <a:pt x="174" y="202"/>
                              <a:pt x="186" y="41"/>
                              <a:pt x="148" y="8"/>
                            </a:cubicBezTo>
                            <a:cubicBezTo>
                              <a:pt x="139" y="1"/>
                              <a:pt x="129" y="-2"/>
                              <a:pt x="119"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9" name="Google Shape;2379;p48"/>
                      <p:cNvSpPr/>
                      <p:nvPr/>
                    </p:nvSpPr>
                    <p:spPr>
                      <a:xfrm>
                        <a:off x="-983005" y="1067005"/>
                        <a:ext cx="55080" cy="76320"/>
                      </a:xfrm>
                      <a:custGeom>
                        <a:avLst/>
                        <a:gdLst/>
                        <a:ahLst/>
                        <a:cxnLst/>
                        <a:rect l="l" t="t" r="r" b="b"/>
                        <a:pathLst>
                          <a:path w="153" h="212" extrusionOk="0">
                            <a:moveTo>
                              <a:pt x="148" y="212"/>
                            </a:moveTo>
                            <a:lnTo>
                              <a:pt x="153" y="212"/>
                            </a:lnTo>
                            <a:lnTo>
                              <a:pt x="153" y="175"/>
                            </a:lnTo>
                            <a:lnTo>
                              <a:pt x="148" y="176"/>
                            </a:lnTo>
                            <a:cubicBezTo>
                              <a:pt x="79" y="177"/>
                              <a:pt x="59" y="169"/>
                              <a:pt x="53" y="166"/>
                            </a:cubicBezTo>
                            <a:cubicBezTo>
                              <a:pt x="56" y="159"/>
                              <a:pt x="68" y="146"/>
                              <a:pt x="75" y="137"/>
                            </a:cubicBezTo>
                            <a:cubicBezTo>
                              <a:pt x="101" y="108"/>
                              <a:pt x="140" y="63"/>
                              <a:pt x="106" y="20"/>
                            </a:cubicBezTo>
                            <a:cubicBezTo>
                              <a:pt x="89" y="1"/>
                              <a:pt x="73" y="-1"/>
                              <a:pt x="62" y="1"/>
                            </a:cubicBezTo>
                            <a:cubicBezTo>
                              <a:pt x="26" y="7"/>
                              <a:pt x="4" y="63"/>
                              <a:pt x="0" y="74"/>
                            </a:cubicBezTo>
                            <a:lnTo>
                              <a:pt x="34" y="86"/>
                            </a:lnTo>
                            <a:cubicBezTo>
                              <a:pt x="42" y="64"/>
                              <a:pt x="58" y="38"/>
                              <a:pt x="68" y="37"/>
                            </a:cubicBezTo>
                            <a:cubicBezTo>
                              <a:pt x="70" y="36"/>
                              <a:pt x="74" y="40"/>
                              <a:pt x="77" y="43"/>
                            </a:cubicBezTo>
                            <a:cubicBezTo>
                              <a:pt x="90" y="59"/>
                              <a:pt x="78" y="79"/>
                              <a:pt x="48" y="113"/>
                            </a:cubicBezTo>
                            <a:cubicBezTo>
                              <a:pt x="31" y="133"/>
                              <a:pt x="16" y="149"/>
                              <a:pt x="16" y="167"/>
                            </a:cubicBezTo>
                            <a:cubicBezTo>
                              <a:pt x="16" y="176"/>
                              <a:pt x="20" y="184"/>
                              <a:pt x="26" y="190"/>
                            </a:cubicBezTo>
                            <a:cubicBezTo>
                              <a:pt x="41" y="205"/>
                              <a:pt x="75" y="212"/>
                              <a:pt x="134" y="212"/>
                            </a:cubicBezTo>
                            <a:cubicBezTo>
                              <a:pt x="139" y="212"/>
                              <a:pt x="143" y="212"/>
                              <a:pt x="148" y="212"/>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0" name="Google Shape;2380;p48"/>
                      <p:cNvSpPr/>
                      <p:nvPr/>
                    </p:nvSpPr>
                    <p:spPr>
                      <a:xfrm>
                        <a:off x="-1064005" y="884485"/>
                        <a:ext cx="82800" cy="115200"/>
                      </a:xfrm>
                      <a:custGeom>
                        <a:avLst/>
                        <a:gdLst/>
                        <a:ahLst/>
                        <a:cxnLst/>
                        <a:rect l="l" t="t" r="r" b="b"/>
                        <a:pathLst>
                          <a:path w="230" h="320" extrusionOk="0">
                            <a:moveTo>
                              <a:pt x="17" y="277"/>
                            </a:moveTo>
                            <a:cubicBezTo>
                              <a:pt x="27" y="278"/>
                              <a:pt x="36" y="271"/>
                              <a:pt x="37" y="261"/>
                            </a:cubicBezTo>
                            <a:cubicBezTo>
                              <a:pt x="44" y="208"/>
                              <a:pt x="76" y="70"/>
                              <a:pt x="142" y="67"/>
                            </a:cubicBezTo>
                            <a:cubicBezTo>
                              <a:pt x="151" y="66"/>
                              <a:pt x="158" y="69"/>
                              <a:pt x="165" y="76"/>
                            </a:cubicBezTo>
                            <a:cubicBezTo>
                              <a:pt x="202" y="113"/>
                              <a:pt x="193" y="245"/>
                              <a:pt x="190" y="295"/>
                            </a:cubicBezTo>
                            <a:cubicBezTo>
                              <a:pt x="189" y="306"/>
                              <a:pt x="189" y="315"/>
                              <a:pt x="189" y="320"/>
                            </a:cubicBezTo>
                            <a:lnTo>
                              <a:pt x="225" y="320"/>
                            </a:lnTo>
                            <a:cubicBezTo>
                              <a:pt x="225" y="315"/>
                              <a:pt x="226" y="307"/>
                              <a:pt x="226" y="297"/>
                            </a:cubicBezTo>
                            <a:cubicBezTo>
                              <a:pt x="231" y="233"/>
                              <a:pt x="239" y="99"/>
                              <a:pt x="191" y="50"/>
                            </a:cubicBezTo>
                            <a:cubicBezTo>
                              <a:pt x="177" y="36"/>
                              <a:pt x="160" y="29"/>
                              <a:pt x="140" y="30"/>
                            </a:cubicBezTo>
                            <a:cubicBezTo>
                              <a:pt x="93" y="32"/>
                              <a:pt x="61" y="72"/>
                              <a:pt x="39" y="117"/>
                            </a:cubicBezTo>
                            <a:lnTo>
                              <a:pt x="41" y="1"/>
                            </a:lnTo>
                            <a:lnTo>
                              <a:pt x="5" y="0"/>
                            </a:lnTo>
                            <a:lnTo>
                              <a:pt x="0" y="258"/>
                            </a:lnTo>
                            <a:cubicBezTo>
                              <a:pt x="0" y="268"/>
                              <a:pt x="8" y="276"/>
                              <a:pt x="17"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1" name="Google Shape;2381;p48"/>
                      <p:cNvSpPr/>
                      <p:nvPr/>
                    </p:nvSpPr>
                    <p:spPr>
                      <a:xfrm>
                        <a:off x="-884005" y="905005"/>
                        <a:ext cx="42480" cy="58320"/>
                      </a:xfrm>
                      <a:custGeom>
                        <a:avLst/>
                        <a:gdLst/>
                        <a:ahLst/>
                        <a:cxnLst/>
                        <a:rect l="l" t="t" r="r" b="b"/>
                        <a:pathLst>
                          <a:path w="118" h="162" extrusionOk="0">
                            <a:moveTo>
                              <a:pt x="48" y="162"/>
                            </a:moveTo>
                            <a:lnTo>
                              <a:pt x="84" y="162"/>
                            </a:lnTo>
                            <a:lnTo>
                              <a:pt x="84" y="84"/>
                            </a:lnTo>
                            <a:lnTo>
                              <a:pt x="118" y="84"/>
                            </a:lnTo>
                            <a:lnTo>
                              <a:pt x="118" y="48"/>
                            </a:lnTo>
                            <a:lnTo>
                              <a:pt x="84" y="48"/>
                            </a:lnTo>
                            <a:lnTo>
                              <a:pt x="84" y="0"/>
                            </a:lnTo>
                            <a:lnTo>
                              <a:pt x="48" y="0"/>
                            </a:lnTo>
                            <a:lnTo>
                              <a:pt x="48" y="48"/>
                            </a:lnTo>
                            <a:lnTo>
                              <a:pt x="0" y="48"/>
                            </a:lnTo>
                            <a:lnTo>
                              <a:pt x="0" y="84"/>
                            </a:lnTo>
                            <a:lnTo>
                              <a:pt x="48" y="84"/>
                            </a:lnTo>
                            <a:lnTo>
                              <a:pt x="48" y="162"/>
                            </a:ln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2" name="Google Shape;2382;p48"/>
                      <p:cNvSpPr/>
                      <p:nvPr/>
                    </p:nvSpPr>
                    <p:spPr>
                      <a:xfrm>
                        <a:off x="-803725" y="884845"/>
                        <a:ext cx="93600" cy="96120"/>
                      </a:xfrm>
                      <a:custGeom>
                        <a:avLst/>
                        <a:gdLst/>
                        <a:ahLst/>
                        <a:cxnLst/>
                        <a:rect l="l" t="t" r="r" b="b"/>
                        <a:pathLst>
                          <a:path w="260" h="267" extrusionOk="0">
                            <a:moveTo>
                              <a:pt x="18" y="267"/>
                            </a:moveTo>
                            <a:lnTo>
                              <a:pt x="19" y="267"/>
                            </a:lnTo>
                            <a:cubicBezTo>
                              <a:pt x="29" y="267"/>
                              <a:pt x="36" y="259"/>
                              <a:pt x="36" y="249"/>
                            </a:cubicBezTo>
                            <a:lnTo>
                              <a:pt x="36" y="229"/>
                            </a:lnTo>
                            <a:cubicBezTo>
                              <a:pt x="38" y="201"/>
                              <a:pt x="48" y="148"/>
                              <a:pt x="97" y="100"/>
                            </a:cubicBezTo>
                            <a:cubicBezTo>
                              <a:pt x="158" y="38"/>
                              <a:pt x="182" y="34"/>
                              <a:pt x="190" y="37"/>
                            </a:cubicBezTo>
                            <a:cubicBezTo>
                              <a:pt x="199" y="40"/>
                              <a:pt x="206" y="58"/>
                              <a:pt x="210" y="85"/>
                            </a:cubicBezTo>
                            <a:cubicBezTo>
                              <a:pt x="223" y="183"/>
                              <a:pt x="223" y="261"/>
                              <a:pt x="223" y="262"/>
                            </a:cubicBezTo>
                            <a:lnTo>
                              <a:pt x="260" y="262"/>
                            </a:lnTo>
                            <a:cubicBezTo>
                              <a:pt x="260" y="259"/>
                              <a:pt x="259" y="181"/>
                              <a:pt x="246" y="80"/>
                            </a:cubicBezTo>
                            <a:cubicBezTo>
                              <a:pt x="241" y="36"/>
                              <a:pt x="226" y="11"/>
                              <a:pt x="202" y="3"/>
                            </a:cubicBezTo>
                            <a:cubicBezTo>
                              <a:pt x="171" y="-8"/>
                              <a:pt x="131" y="13"/>
                              <a:pt x="71" y="74"/>
                            </a:cubicBezTo>
                            <a:cubicBezTo>
                              <a:pt x="57" y="88"/>
                              <a:pt x="45" y="102"/>
                              <a:pt x="36" y="117"/>
                            </a:cubicBezTo>
                            <a:lnTo>
                              <a:pt x="36" y="21"/>
                            </a:lnTo>
                            <a:lnTo>
                              <a:pt x="0" y="21"/>
                            </a:lnTo>
                            <a:lnTo>
                              <a:pt x="0" y="229"/>
                            </a:lnTo>
                            <a:cubicBezTo>
                              <a:pt x="-1" y="241"/>
                              <a:pt x="0" y="250"/>
                              <a:pt x="0" y="251"/>
                            </a:cubicBezTo>
                            <a:cubicBezTo>
                              <a:pt x="1" y="260"/>
                              <a:pt x="9" y="267"/>
                              <a:pt x="18" y="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3" name="Google Shape;2383;p48"/>
                      <p:cNvSpPr/>
                      <p:nvPr/>
                    </p:nvSpPr>
                    <p:spPr>
                      <a:xfrm>
                        <a:off x="-689965" y="937765"/>
                        <a:ext cx="41040" cy="13320"/>
                      </a:xfrm>
                      <a:custGeom>
                        <a:avLst/>
                        <a:gdLst/>
                        <a:ahLst/>
                        <a:cxnLst/>
                        <a:rect l="l" t="t" r="r" b="b"/>
                        <a:pathLst>
                          <a:path w="114" h="37" extrusionOk="0">
                            <a:moveTo>
                              <a:pt x="114" y="0"/>
                            </a:moveTo>
                            <a:lnTo>
                              <a:pt x="0" y="0"/>
                            </a:lnTo>
                            <a:lnTo>
                              <a:pt x="0" y="37"/>
                            </a:lnTo>
                            <a:lnTo>
                              <a:pt x="114" y="37"/>
                            </a:lnTo>
                            <a:lnTo>
                              <a:pt x="114"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4" name="Google Shape;2384;p48"/>
                      <p:cNvSpPr/>
                      <p:nvPr/>
                    </p:nvSpPr>
                    <p:spPr>
                      <a:xfrm>
                        <a:off x="-620485" y="868285"/>
                        <a:ext cx="42480" cy="106200"/>
                      </a:xfrm>
                      <a:custGeom>
                        <a:avLst/>
                        <a:gdLst/>
                        <a:ahLst/>
                        <a:cxnLst/>
                        <a:rect l="l" t="t" r="r" b="b"/>
                        <a:pathLst>
                          <a:path w="118" h="295" extrusionOk="0">
                            <a:moveTo>
                              <a:pt x="79" y="112"/>
                            </a:moveTo>
                            <a:lnTo>
                              <a:pt x="82" y="295"/>
                            </a:lnTo>
                            <a:lnTo>
                              <a:pt x="118" y="295"/>
                            </a:lnTo>
                            <a:lnTo>
                              <a:pt x="114" y="19"/>
                            </a:lnTo>
                            <a:cubicBezTo>
                              <a:pt x="114" y="10"/>
                              <a:pt x="108" y="3"/>
                              <a:pt x="99" y="1"/>
                            </a:cubicBezTo>
                            <a:cubicBezTo>
                              <a:pt x="90" y="-1"/>
                              <a:pt x="82" y="4"/>
                              <a:pt x="79" y="12"/>
                            </a:cubicBezTo>
                            <a:cubicBezTo>
                              <a:pt x="79" y="12"/>
                              <a:pt x="61" y="56"/>
                              <a:pt x="48" y="91"/>
                            </a:cubicBezTo>
                            <a:cubicBezTo>
                              <a:pt x="37" y="122"/>
                              <a:pt x="1" y="154"/>
                              <a:pt x="0" y="154"/>
                            </a:cubicBezTo>
                            <a:lnTo>
                              <a:pt x="25" y="182"/>
                            </a:lnTo>
                            <a:cubicBezTo>
                              <a:pt x="26" y="180"/>
                              <a:pt x="62" y="148"/>
                              <a:pt x="79" y="1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5" name="Google Shape;2385;p48"/>
                      <p:cNvSpPr/>
                      <p:nvPr/>
                    </p:nvSpPr>
                    <p:spPr>
                      <a:xfrm>
                        <a:off x="-969685" y="808885"/>
                        <a:ext cx="70920" cy="86400"/>
                      </a:xfrm>
                      <a:custGeom>
                        <a:avLst/>
                        <a:gdLst/>
                        <a:ahLst/>
                        <a:cxnLst/>
                        <a:rect l="l" t="t" r="r" b="b"/>
                        <a:pathLst>
                          <a:path w="197" h="240" extrusionOk="0">
                            <a:moveTo>
                              <a:pt x="83" y="240"/>
                            </a:moveTo>
                            <a:cubicBezTo>
                              <a:pt x="118" y="240"/>
                              <a:pt x="160" y="234"/>
                              <a:pt x="197" y="228"/>
                            </a:cubicBezTo>
                            <a:lnTo>
                              <a:pt x="191" y="192"/>
                            </a:lnTo>
                            <a:cubicBezTo>
                              <a:pt x="126" y="203"/>
                              <a:pt x="59" y="206"/>
                              <a:pt x="39" y="199"/>
                            </a:cubicBezTo>
                            <a:cubicBezTo>
                              <a:pt x="54" y="180"/>
                              <a:pt x="78" y="167"/>
                              <a:pt x="102" y="155"/>
                            </a:cubicBezTo>
                            <a:cubicBezTo>
                              <a:pt x="138" y="137"/>
                              <a:pt x="183" y="114"/>
                              <a:pt x="168" y="61"/>
                            </a:cubicBezTo>
                            <a:cubicBezTo>
                              <a:pt x="155" y="11"/>
                              <a:pt x="123" y="3"/>
                              <a:pt x="109" y="1"/>
                            </a:cubicBezTo>
                            <a:cubicBezTo>
                              <a:pt x="83" y="-2"/>
                              <a:pt x="55" y="15"/>
                              <a:pt x="42" y="40"/>
                            </a:cubicBezTo>
                            <a:lnTo>
                              <a:pt x="75" y="56"/>
                            </a:lnTo>
                            <a:cubicBezTo>
                              <a:pt x="81" y="45"/>
                              <a:pt x="94" y="36"/>
                              <a:pt x="106" y="38"/>
                            </a:cubicBezTo>
                            <a:cubicBezTo>
                              <a:pt x="122" y="39"/>
                              <a:pt x="130" y="59"/>
                              <a:pt x="133" y="71"/>
                            </a:cubicBezTo>
                            <a:cubicBezTo>
                              <a:pt x="139" y="92"/>
                              <a:pt x="128" y="101"/>
                              <a:pt x="85" y="123"/>
                            </a:cubicBezTo>
                            <a:cubicBezTo>
                              <a:pt x="59" y="136"/>
                              <a:pt x="29" y="151"/>
                              <a:pt x="9" y="177"/>
                            </a:cubicBezTo>
                            <a:cubicBezTo>
                              <a:pt x="-5" y="196"/>
                              <a:pt x="0" y="210"/>
                              <a:pt x="4" y="217"/>
                            </a:cubicBezTo>
                            <a:cubicBezTo>
                              <a:pt x="14" y="234"/>
                              <a:pt x="44" y="240"/>
                              <a:pt x="83" y="240"/>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6" name="Google Shape;2386;p48"/>
                      <p:cNvSpPr/>
                      <p:nvPr/>
                    </p:nvSpPr>
                    <p:spPr>
                      <a:xfrm>
                        <a:off x="-476485" y="744085"/>
                        <a:ext cx="87120" cy="117720"/>
                      </a:xfrm>
                      <a:custGeom>
                        <a:avLst/>
                        <a:gdLst/>
                        <a:ahLst/>
                        <a:cxnLst/>
                        <a:rect l="l" t="t" r="r" b="b"/>
                        <a:pathLst>
                          <a:path w="242" h="327" extrusionOk="0">
                            <a:moveTo>
                              <a:pt x="127" y="108"/>
                            </a:moveTo>
                            <a:cubicBezTo>
                              <a:pt x="110" y="103"/>
                              <a:pt x="93" y="106"/>
                              <a:pt x="77" y="113"/>
                            </a:cubicBezTo>
                            <a:lnTo>
                              <a:pt x="95" y="65"/>
                            </a:lnTo>
                            <a:lnTo>
                              <a:pt x="242" y="36"/>
                            </a:lnTo>
                            <a:lnTo>
                              <a:pt x="235" y="0"/>
                            </a:lnTo>
                            <a:lnTo>
                              <a:pt x="77" y="31"/>
                            </a:lnTo>
                            <a:cubicBezTo>
                              <a:pt x="71" y="32"/>
                              <a:pt x="66" y="37"/>
                              <a:pt x="64" y="43"/>
                            </a:cubicBezTo>
                            <a:lnTo>
                              <a:pt x="24" y="152"/>
                            </a:lnTo>
                            <a:cubicBezTo>
                              <a:pt x="21" y="160"/>
                              <a:pt x="24" y="169"/>
                              <a:pt x="32" y="174"/>
                            </a:cubicBezTo>
                            <a:cubicBezTo>
                              <a:pt x="39" y="178"/>
                              <a:pt x="48" y="177"/>
                              <a:pt x="54" y="172"/>
                            </a:cubicBezTo>
                            <a:cubicBezTo>
                              <a:pt x="66" y="160"/>
                              <a:pt x="98" y="138"/>
                              <a:pt x="116" y="143"/>
                            </a:cubicBezTo>
                            <a:cubicBezTo>
                              <a:pt x="128" y="147"/>
                              <a:pt x="134" y="165"/>
                              <a:pt x="137" y="179"/>
                            </a:cubicBezTo>
                            <a:cubicBezTo>
                              <a:pt x="148" y="232"/>
                              <a:pt x="124" y="276"/>
                              <a:pt x="95" y="288"/>
                            </a:cubicBezTo>
                            <a:cubicBezTo>
                              <a:pt x="73" y="297"/>
                              <a:pt x="50" y="285"/>
                              <a:pt x="31" y="254"/>
                            </a:cubicBezTo>
                            <a:lnTo>
                              <a:pt x="0" y="273"/>
                            </a:lnTo>
                            <a:cubicBezTo>
                              <a:pt x="21" y="308"/>
                              <a:pt x="50" y="327"/>
                              <a:pt x="80" y="327"/>
                            </a:cubicBezTo>
                            <a:cubicBezTo>
                              <a:pt x="90" y="327"/>
                              <a:pt x="99" y="325"/>
                              <a:pt x="109" y="322"/>
                            </a:cubicBezTo>
                            <a:cubicBezTo>
                              <a:pt x="152" y="304"/>
                              <a:pt x="188" y="244"/>
                              <a:pt x="173" y="172"/>
                            </a:cubicBezTo>
                            <a:cubicBezTo>
                              <a:pt x="166" y="137"/>
                              <a:pt x="150" y="116"/>
                              <a:pt x="127" y="1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7" name="Google Shape;2387;p48"/>
                      <p:cNvSpPr/>
                      <p:nvPr/>
                    </p:nvSpPr>
                    <p:spPr>
                      <a:xfrm>
                        <a:off x="-1098565" y="1037125"/>
                        <a:ext cx="555120" cy="13320"/>
                      </a:xfrm>
                      <a:custGeom>
                        <a:avLst/>
                        <a:gdLst/>
                        <a:ahLst/>
                        <a:cxnLst/>
                        <a:rect l="l" t="t" r="r" b="b"/>
                        <a:pathLst>
                          <a:path w="1542" h="37" extrusionOk="0">
                            <a:moveTo>
                              <a:pt x="0" y="37"/>
                            </a:moveTo>
                            <a:lnTo>
                              <a:pt x="1542" y="37"/>
                            </a:lnTo>
                            <a:lnTo>
                              <a:pt x="1542"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8" name="Google Shape;2388;p48"/>
                      <p:cNvSpPr/>
                      <p:nvPr/>
                    </p:nvSpPr>
                    <p:spPr>
                      <a:xfrm>
                        <a:off x="-961405" y="1180405"/>
                        <a:ext cx="86760" cy="13320"/>
                      </a:xfrm>
                      <a:custGeom>
                        <a:avLst/>
                        <a:gdLst/>
                        <a:ahLst/>
                        <a:cxnLst/>
                        <a:rect l="l" t="t" r="r" b="b"/>
                        <a:pathLst>
                          <a:path w="241" h="37" extrusionOk="0">
                            <a:moveTo>
                              <a:pt x="0" y="37"/>
                            </a:moveTo>
                            <a:lnTo>
                              <a:pt x="241" y="37"/>
                            </a:lnTo>
                            <a:lnTo>
                              <a:pt x="241"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9" name="Google Shape;2389;p48"/>
                      <p:cNvSpPr/>
                      <p:nvPr/>
                    </p:nvSpPr>
                    <p:spPr>
                      <a:xfrm>
                        <a:off x="-858805" y="1126765"/>
                        <a:ext cx="65160" cy="99720"/>
                      </a:xfrm>
                      <a:custGeom>
                        <a:avLst/>
                        <a:gdLst/>
                        <a:ahLst/>
                        <a:cxnLst/>
                        <a:rect l="l" t="t" r="r" b="b"/>
                        <a:pathLst>
                          <a:path w="181" h="277" extrusionOk="0">
                            <a:moveTo>
                              <a:pt x="140" y="48"/>
                            </a:moveTo>
                            <a:cubicBezTo>
                              <a:pt x="137" y="35"/>
                              <a:pt x="131" y="2"/>
                              <a:pt x="106" y="0"/>
                            </a:cubicBezTo>
                            <a:cubicBezTo>
                              <a:pt x="76" y="-3"/>
                              <a:pt x="53" y="40"/>
                              <a:pt x="38" y="78"/>
                            </a:cubicBezTo>
                            <a:lnTo>
                              <a:pt x="72" y="91"/>
                            </a:lnTo>
                            <a:cubicBezTo>
                              <a:pt x="81" y="71"/>
                              <a:pt x="92" y="50"/>
                              <a:pt x="100" y="40"/>
                            </a:cubicBezTo>
                            <a:cubicBezTo>
                              <a:pt x="101" y="43"/>
                              <a:pt x="102" y="48"/>
                              <a:pt x="104" y="55"/>
                            </a:cubicBezTo>
                            <a:cubicBezTo>
                              <a:pt x="117" y="126"/>
                              <a:pt x="57" y="169"/>
                              <a:pt x="21" y="195"/>
                            </a:cubicBezTo>
                            <a:lnTo>
                              <a:pt x="11" y="202"/>
                            </a:lnTo>
                            <a:cubicBezTo>
                              <a:pt x="-2" y="213"/>
                              <a:pt x="0" y="225"/>
                              <a:pt x="1" y="229"/>
                            </a:cubicBezTo>
                            <a:cubicBezTo>
                              <a:pt x="4" y="240"/>
                              <a:pt x="10" y="262"/>
                              <a:pt x="178" y="277"/>
                            </a:cubicBezTo>
                            <a:lnTo>
                              <a:pt x="181" y="240"/>
                            </a:lnTo>
                            <a:cubicBezTo>
                              <a:pt x="133" y="236"/>
                              <a:pt x="77" y="228"/>
                              <a:pt x="49" y="220"/>
                            </a:cubicBezTo>
                            <a:cubicBezTo>
                              <a:pt x="88" y="192"/>
                              <a:pt x="156" y="137"/>
                              <a:pt x="140" y="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0" name="Google Shape;2390;p48"/>
                      <p:cNvSpPr/>
                      <p:nvPr/>
                    </p:nvSpPr>
                    <p:spPr>
                      <a:xfrm>
                        <a:off x="-770605" y="1128925"/>
                        <a:ext cx="113040" cy="100080"/>
                      </a:xfrm>
                      <a:custGeom>
                        <a:avLst/>
                        <a:gdLst/>
                        <a:ahLst/>
                        <a:cxnLst/>
                        <a:rect l="l" t="t" r="r" b="b"/>
                        <a:pathLst>
                          <a:path w="314" h="278" extrusionOk="0">
                            <a:moveTo>
                              <a:pt x="183" y="237"/>
                            </a:moveTo>
                            <a:cubicBezTo>
                              <a:pt x="176" y="240"/>
                              <a:pt x="172" y="241"/>
                              <a:pt x="172" y="242"/>
                            </a:cubicBezTo>
                            <a:cubicBezTo>
                              <a:pt x="165" y="231"/>
                              <a:pt x="172" y="178"/>
                              <a:pt x="176" y="147"/>
                            </a:cubicBezTo>
                            <a:cubicBezTo>
                              <a:pt x="181" y="115"/>
                              <a:pt x="185" y="82"/>
                              <a:pt x="185" y="54"/>
                            </a:cubicBezTo>
                            <a:cubicBezTo>
                              <a:pt x="185" y="28"/>
                              <a:pt x="174" y="20"/>
                              <a:pt x="165" y="18"/>
                            </a:cubicBezTo>
                            <a:cubicBezTo>
                              <a:pt x="154" y="15"/>
                              <a:pt x="133" y="10"/>
                              <a:pt x="60" y="132"/>
                            </a:cubicBezTo>
                            <a:lnTo>
                              <a:pt x="85" y="7"/>
                            </a:lnTo>
                            <a:lnTo>
                              <a:pt x="49" y="0"/>
                            </a:lnTo>
                            <a:lnTo>
                              <a:pt x="0" y="240"/>
                            </a:lnTo>
                            <a:cubicBezTo>
                              <a:pt x="-2" y="249"/>
                              <a:pt x="3" y="258"/>
                              <a:pt x="11" y="261"/>
                            </a:cubicBezTo>
                            <a:cubicBezTo>
                              <a:pt x="20" y="264"/>
                              <a:pt x="30" y="261"/>
                              <a:pt x="34" y="253"/>
                            </a:cubicBezTo>
                            <a:cubicBezTo>
                              <a:pt x="73" y="180"/>
                              <a:pt x="122" y="98"/>
                              <a:pt x="148" y="66"/>
                            </a:cubicBezTo>
                            <a:cubicBezTo>
                              <a:pt x="147" y="89"/>
                              <a:pt x="144" y="116"/>
                              <a:pt x="140" y="142"/>
                            </a:cubicBezTo>
                            <a:cubicBezTo>
                              <a:pt x="131" y="207"/>
                              <a:pt x="125" y="254"/>
                              <a:pt x="151" y="272"/>
                            </a:cubicBezTo>
                            <a:cubicBezTo>
                              <a:pt x="157" y="276"/>
                              <a:pt x="163" y="278"/>
                              <a:pt x="170" y="278"/>
                            </a:cubicBezTo>
                            <a:cubicBezTo>
                              <a:pt x="179" y="278"/>
                              <a:pt x="189" y="275"/>
                              <a:pt x="201" y="268"/>
                            </a:cubicBezTo>
                            <a:cubicBezTo>
                              <a:pt x="278" y="226"/>
                              <a:pt x="312" y="183"/>
                              <a:pt x="314" y="181"/>
                            </a:cubicBezTo>
                            <a:lnTo>
                              <a:pt x="285" y="158"/>
                            </a:lnTo>
                            <a:cubicBezTo>
                              <a:pt x="285" y="159"/>
                              <a:pt x="253" y="198"/>
                              <a:pt x="183" y="2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1" name="Google Shape;2391;p48"/>
                      <p:cNvSpPr/>
                      <p:nvPr/>
                    </p:nvSpPr>
                    <p:spPr>
                      <a:xfrm>
                        <a:off x="-651445" y="1140445"/>
                        <a:ext cx="55080" cy="60120"/>
                      </a:xfrm>
                      <a:custGeom>
                        <a:avLst/>
                        <a:gdLst/>
                        <a:ahLst/>
                        <a:cxnLst/>
                        <a:rect l="l" t="t" r="r" b="b"/>
                        <a:pathLst>
                          <a:path w="153" h="167" extrusionOk="0">
                            <a:moveTo>
                              <a:pt x="149" y="89"/>
                            </a:moveTo>
                            <a:lnTo>
                              <a:pt x="153" y="53"/>
                            </a:lnTo>
                            <a:lnTo>
                              <a:pt x="93" y="46"/>
                            </a:lnTo>
                            <a:lnTo>
                              <a:pt x="102" y="10"/>
                            </a:lnTo>
                            <a:lnTo>
                              <a:pt x="67" y="0"/>
                            </a:lnTo>
                            <a:lnTo>
                              <a:pt x="56" y="42"/>
                            </a:lnTo>
                            <a:lnTo>
                              <a:pt x="4" y="36"/>
                            </a:lnTo>
                            <a:lnTo>
                              <a:pt x="0" y="73"/>
                            </a:lnTo>
                            <a:lnTo>
                              <a:pt x="46" y="78"/>
                            </a:lnTo>
                            <a:lnTo>
                              <a:pt x="25" y="158"/>
                            </a:lnTo>
                            <a:lnTo>
                              <a:pt x="61" y="167"/>
                            </a:lnTo>
                            <a:lnTo>
                              <a:pt x="83" y="82"/>
                            </a:lnTo>
                            <a:lnTo>
                              <a:pt x="149" y="89"/>
                            </a:ln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2" name="Google Shape;2392;p48"/>
                      <p:cNvSpPr/>
                      <p:nvPr/>
                    </p:nvSpPr>
                    <p:spPr>
                      <a:xfrm>
                        <a:off x="-599245" y="1101925"/>
                        <a:ext cx="90360" cy="116280"/>
                      </a:xfrm>
                      <a:custGeom>
                        <a:avLst/>
                        <a:gdLst/>
                        <a:ahLst/>
                        <a:cxnLst/>
                        <a:rect l="l" t="t" r="r" b="b"/>
                        <a:pathLst>
                          <a:path w="251" h="323" extrusionOk="0">
                            <a:moveTo>
                              <a:pt x="151" y="318"/>
                            </a:moveTo>
                            <a:cubicBezTo>
                              <a:pt x="202" y="306"/>
                              <a:pt x="236" y="273"/>
                              <a:pt x="248" y="224"/>
                            </a:cubicBezTo>
                            <a:cubicBezTo>
                              <a:pt x="256" y="187"/>
                              <a:pt x="244" y="166"/>
                              <a:pt x="232" y="155"/>
                            </a:cubicBezTo>
                            <a:cubicBezTo>
                              <a:pt x="209" y="134"/>
                              <a:pt x="169" y="134"/>
                              <a:pt x="135" y="139"/>
                            </a:cubicBezTo>
                            <a:cubicBezTo>
                              <a:pt x="149" y="116"/>
                              <a:pt x="161" y="84"/>
                              <a:pt x="157" y="44"/>
                            </a:cubicBezTo>
                            <a:cubicBezTo>
                              <a:pt x="156" y="34"/>
                              <a:pt x="153" y="5"/>
                              <a:pt x="129" y="1"/>
                            </a:cubicBezTo>
                            <a:cubicBezTo>
                              <a:pt x="106" y="-4"/>
                              <a:pt x="78" y="25"/>
                              <a:pt x="48" y="87"/>
                            </a:cubicBezTo>
                            <a:lnTo>
                              <a:pt x="80" y="104"/>
                            </a:lnTo>
                            <a:cubicBezTo>
                              <a:pt x="93" y="79"/>
                              <a:pt x="109" y="53"/>
                              <a:pt x="120" y="42"/>
                            </a:cubicBezTo>
                            <a:cubicBezTo>
                              <a:pt x="120" y="44"/>
                              <a:pt x="120" y="45"/>
                              <a:pt x="120" y="47"/>
                            </a:cubicBezTo>
                            <a:cubicBezTo>
                              <a:pt x="127" y="118"/>
                              <a:pt x="73" y="153"/>
                              <a:pt x="71" y="154"/>
                            </a:cubicBezTo>
                            <a:cubicBezTo>
                              <a:pt x="63" y="159"/>
                              <a:pt x="60" y="169"/>
                              <a:pt x="64" y="178"/>
                            </a:cubicBezTo>
                            <a:cubicBezTo>
                              <a:pt x="68" y="186"/>
                              <a:pt x="78" y="190"/>
                              <a:pt x="86" y="187"/>
                            </a:cubicBezTo>
                            <a:cubicBezTo>
                              <a:pt x="117" y="177"/>
                              <a:pt x="186" y="163"/>
                              <a:pt x="207" y="182"/>
                            </a:cubicBezTo>
                            <a:cubicBezTo>
                              <a:pt x="210" y="185"/>
                              <a:pt x="217" y="192"/>
                              <a:pt x="212" y="216"/>
                            </a:cubicBezTo>
                            <a:cubicBezTo>
                              <a:pt x="202" y="260"/>
                              <a:pt x="168" y="276"/>
                              <a:pt x="142" y="283"/>
                            </a:cubicBezTo>
                            <a:cubicBezTo>
                              <a:pt x="96" y="294"/>
                              <a:pt x="46" y="279"/>
                              <a:pt x="28" y="258"/>
                            </a:cubicBezTo>
                            <a:lnTo>
                              <a:pt x="0" y="281"/>
                            </a:lnTo>
                            <a:cubicBezTo>
                              <a:pt x="22" y="307"/>
                              <a:pt x="66" y="323"/>
                              <a:pt x="110" y="323"/>
                            </a:cubicBezTo>
                            <a:cubicBezTo>
                              <a:pt x="124" y="323"/>
                              <a:pt x="137" y="321"/>
                              <a:pt x="151" y="3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393" name="Google Shape;2393;p48"/>
                      <p:cNvGrpSpPr/>
                      <p:nvPr/>
                    </p:nvGrpSpPr>
                    <p:grpSpPr>
                      <a:xfrm>
                        <a:off x="-6172765" y="-147995"/>
                        <a:ext cx="5400360" cy="4197600"/>
                        <a:chOff x="-6172765" y="-71795"/>
                        <a:chExt cx="5400360" cy="4197600"/>
                      </a:xfrm>
                    </p:grpSpPr>
                    <p:sp>
                      <p:nvSpPr>
                        <p:cNvPr id="2394" name="Google Shape;2394;p48"/>
                        <p:cNvSpPr/>
                        <p:nvPr/>
                      </p:nvSpPr>
                      <p:spPr>
                        <a:xfrm>
                          <a:off x="-4671205" y="207925"/>
                          <a:ext cx="66600" cy="12960"/>
                        </a:xfrm>
                        <a:custGeom>
                          <a:avLst/>
                          <a:gdLst/>
                          <a:ahLst/>
                          <a:cxnLst/>
                          <a:rect l="l" t="t" r="r" b="b"/>
                          <a:pathLst>
                            <a:path w="185" h="36" extrusionOk="0">
                              <a:moveTo>
                                <a:pt x="19" y="36"/>
                              </a:moveTo>
                              <a:lnTo>
                                <a:pt x="166" y="36"/>
                              </a:lnTo>
                              <a:cubicBezTo>
                                <a:pt x="177" y="36"/>
                                <a:pt x="185" y="28"/>
                                <a:pt x="185" y="18"/>
                              </a:cubicBezTo>
                              <a:cubicBezTo>
                                <a:pt x="185" y="8"/>
                                <a:pt x="177" y="0"/>
                                <a:pt x="166" y="0"/>
                              </a:cubicBezTo>
                              <a:lnTo>
                                <a:pt x="19" y="0"/>
                              </a:lnTo>
                              <a:cubicBezTo>
                                <a:pt x="8" y="0"/>
                                <a:pt x="0" y="8"/>
                                <a:pt x="0" y="18"/>
                              </a:cubicBezTo>
                              <a:cubicBezTo>
                                <a:pt x="0" y="28"/>
                                <a:pt x="8" y="36"/>
                                <a:pt x="19"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5" name="Google Shape;2395;p48"/>
                        <p:cNvSpPr/>
                        <p:nvPr/>
                      </p:nvSpPr>
                      <p:spPr>
                        <a:xfrm>
                          <a:off x="-4681645" y="226285"/>
                          <a:ext cx="77040" cy="26640"/>
                        </a:xfrm>
                        <a:custGeom>
                          <a:avLst/>
                          <a:gdLst/>
                          <a:ahLst/>
                          <a:cxnLst/>
                          <a:rect l="l" t="t" r="r" b="b"/>
                          <a:pathLst>
                            <a:path w="214" h="74" extrusionOk="0">
                              <a:moveTo>
                                <a:pt x="14" y="37"/>
                              </a:moveTo>
                              <a:lnTo>
                                <a:pt x="192" y="73"/>
                              </a:lnTo>
                              <a:cubicBezTo>
                                <a:pt x="193" y="74"/>
                                <a:pt x="194" y="74"/>
                                <a:pt x="195" y="74"/>
                              </a:cubicBezTo>
                              <a:cubicBezTo>
                                <a:pt x="204" y="74"/>
                                <a:pt x="212" y="68"/>
                                <a:pt x="213" y="59"/>
                              </a:cubicBezTo>
                              <a:cubicBezTo>
                                <a:pt x="215" y="49"/>
                                <a:pt x="209" y="40"/>
                                <a:pt x="199" y="38"/>
                              </a:cubicBezTo>
                              <a:lnTo>
                                <a:pt x="22" y="1"/>
                              </a:lnTo>
                              <a:cubicBezTo>
                                <a:pt x="12" y="-1"/>
                                <a:pt x="2" y="5"/>
                                <a:pt x="0" y="15"/>
                              </a:cubicBezTo>
                              <a:cubicBezTo>
                                <a:pt x="-2" y="25"/>
                                <a:pt x="4" y="34"/>
                                <a:pt x="14"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6" name="Google Shape;2396;p48"/>
                        <p:cNvSpPr/>
                        <p:nvPr/>
                      </p:nvSpPr>
                      <p:spPr>
                        <a:xfrm>
                          <a:off x="-4713685" y="295765"/>
                          <a:ext cx="93240" cy="140760"/>
                        </a:xfrm>
                        <a:custGeom>
                          <a:avLst/>
                          <a:gdLst/>
                          <a:ahLst/>
                          <a:cxnLst/>
                          <a:rect l="l" t="t" r="r" b="b"/>
                          <a:pathLst>
                            <a:path w="259" h="391" extrusionOk="0">
                              <a:moveTo>
                                <a:pt x="60" y="350"/>
                              </a:moveTo>
                              <a:cubicBezTo>
                                <a:pt x="53" y="356"/>
                                <a:pt x="51" y="354"/>
                                <a:pt x="49" y="352"/>
                              </a:cubicBezTo>
                              <a:cubicBezTo>
                                <a:pt x="31" y="335"/>
                                <a:pt x="29" y="258"/>
                                <a:pt x="78" y="183"/>
                              </a:cubicBezTo>
                              <a:cubicBezTo>
                                <a:pt x="94" y="159"/>
                                <a:pt x="110" y="147"/>
                                <a:pt x="126" y="147"/>
                              </a:cubicBezTo>
                              <a:lnTo>
                                <a:pt x="127" y="147"/>
                              </a:lnTo>
                              <a:cubicBezTo>
                                <a:pt x="152" y="148"/>
                                <a:pt x="176" y="176"/>
                                <a:pt x="189" y="195"/>
                              </a:cubicBezTo>
                              <a:cubicBezTo>
                                <a:pt x="167" y="226"/>
                                <a:pt x="100" y="321"/>
                                <a:pt x="60" y="350"/>
                              </a:cubicBezTo>
                              <a:moveTo>
                                <a:pt x="243" y="0"/>
                              </a:moveTo>
                              <a:cubicBezTo>
                                <a:pt x="233" y="-2"/>
                                <a:pt x="224" y="5"/>
                                <a:pt x="222" y="15"/>
                              </a:cubicBezTo>
                              <a:lnTo>
                                <a:pt x="200" y="150"/>
                              </a:lnTo>
                              <a:cubicBezTo>
                                <a:pt x="182" y="131"/>
                                <a:pt x="158" y="112"/>
                                <a:pt x="129" y="111"/>
                              </a:cubicBezTo>
                              <a:cubicBezTo>
                                <a:pt x="99" y="110"/>
                                <a:pt x="72" y="127"/>
                                <a:pt x="48" y="163"/>
                              </a:cubicBezTo>
                              <a:cubicBezTo>
                                <a:pt x="-9" y="249"/>
                                <a:pt x="-11" y="345"/>
                                <a:pt x="24" y="378"/>
                              </a:cubicBezTo>
                              <a:cubicBezTo>
                                <a:pt x="32" y="386"/>
                                <a:pt x="42" y="390"/>
                                <a:pt x="52" y="390"/>
                              </a:cubicBezTo>
                              <a:cubicBezTo>
                                <a:pt x="62" y="390"/>
                                <a:pt x="72" y="387"/>
                                <a:pt x="81" y="380"/>
                              </a:cubicBezTo>
                              <a:cubicBezTo>
                                <a:pt x="110" y="359"/>
                                <a:pt x="149" y="311"/>
                                <a:pt x="179" y="271"/>
                              </a:cubicBezTo>
                              <a:lnTo>
                                <a:pt x="163" y="370"/>
                              </a:lnTo>
                              <a:cubicBezTo>
                                <a:pt x="161" y="380"/>
                                <a:pt x="168" y="389"/>
                                <a:pt x="178" y="391"/>
                              </a:cubicBezTo>
                              <a:cubicBezTo>
                                <a:pt x="179" y="391"/>
                                <a:pt x="180" y="391"/>
                                <a:pt x="181" y="391"/>
                              </a:cubicBezTo>
                              <a:cubicBezTo>
                                <a:pt x="190" y="391"/>
                                <a:pt x="197" y="385"/>
                                <a:pt x="199" y="376"/>
                              </a:cubicBezTo>
                              <a:lnTo>
                                <a:pt x="258" y="21"/>
                              </a:lnTo>
                              <a:cubicBezTo>
                                <a:pt x="260" y="11"/>
                                <a:pt x="253" y="1"/>
                                <a:pt x="24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7" name="Google Shape;2397;p48"/>
                        <p:cNvSpPr/>
                        <p:nvPr/>
                      </p:nvSpPr>
                      <p:spPr>
                        <a:xfrm>
                          <a:off x="-4622965" y="308005"/>
                          <a:ext cx="77040" cy="128520"/>
                        </a:xfrm>
                        <a:custGeom>
                          <a:avLst/>
                          <a:gdLst/>
                          <a:ahLst/>
                          <a:cxnLst/>
                          <a:rect l="l" t="t" r="r" b="b"/>
                          <a:pathLst>
                            <a:path w="214" h="357" extrusionOk="0">
                              <a:moveTo>
                                <a:pt x="136" y="1"/>
                              </a:moveTo>
                              <a:cubicBezTo>
                                <a:pt x="122" y="4"/>
                                <a:pt x="103" y="13"/>
                                <a:pt x="90" y="43"/>
                              </a:cubicBezTo>
                              <a:cubicBezTo>
                                <a:pt x="81" y="62"/>
                                <a:pt x="78" y="89"/>
                                <a:pt x="77" y="117"/>
                              </a:cubicBezTo>
                              <a:cubicBezTo>
                                <a:pt x="45" y="119"/>
                                <a:pt x="17" y="127"/>
                                <a:pt x="12" y="129"/>
                              </a:cubicBezTo>
                              <a:cubicBezTo>
                                <a:pt x="2" y="132"/>
                                <a:pt x="-3" y="143"/>
                                <a:pt x="0" y="152"/>
                              </a:cubicBezTo>
                              <a:cubicBezTo>
                                <a:pt x="3" y="162"/>
                                <a:pt x="14" y="167"/>
                                <a:pt x="23" y="164"/>
                              </a:cubicBezTo>
                              <a:cubicBezTo>
                                <a:pt x="34" y="160"/>
                                <a:pt x="55" y="155"/>
                                <a:pt x="76" y="154"/>
                              </a:cubicBezTo>
                              <a:cubicBezTo>
                                <a:pt x="76" y="156"/>
                                <a:pt x="76" y="158"/>
                                <a:pt x="76" y="160"/>
                              </a:cubicBezTo>
                              <a:cubicBezTo>
                                <a:pt x="75" y="225"/>
                                <a:pt x="74" y="297"/>
                                <a:pt x="37" y="324"/>
                              </a:cubicBezTo>
                              <a:cubicBezTo>
                                <a:pt x="28" y="329"/>
                                <a:pt x="26" y="341"/>
                                <a:pt x="32" y="349"/>
                              </a:cubicBezTo>
                              <a:cubicBezTo>
                                <a:pt x="36" y="354"/>
                                <a:pt x="41" y="357"/>
                                <a:pt x="47" y="357"/>
                              </a:cubicBezTo>
                              <a:cubicBezTo>
                                <a:pt x="51" y="357"/>
                                <a:pt x="54" y="356"/>
                                <a:pt x="58" y="354"/>
                              </a:cubicBezTo>
                              <a:cubicBezTo>
                                <a:pt x="111" y="316"/>
                                <a:pt x="112" y="234"/>
                                <a:pt x="112" y="161"/>
                              </a:cubicBezTo>
                              <a:cubicBezTo>
                                <a:pt x="112" y="160"/>
                                <a:pt x="112" y="158"/>
                                <a:pt x="112" y="157"/>
                              </a:cubicBezTo>
                              <a:cubicBezTo>
                                <a:pt x="119" y="159"/>
                                <a:pt x="126" y="162"/>
                                <a:pt x="130" y="167"/>
                              </a:cubicBezTo>
                              <a:cubicBezTo>
                                <a:pt x="134" y="170"/>
                                <a:pt x="139" y="172"/>
                                <a:pt x="143" y="172"/>
                              </a:cubicBezTo>
                              <a:cubicBezTo>
                                <a:pt x="148" y="172"/>
                                <a:pt x="153" y="170"/>
                                <a:pt x="156" y="167"/>
                              </a:cubicBezTo>
                              <a:cubicBezTo>
                                <a:pt x="163" y="160"/>
                                <a:pt x="163" y="148"/>
                                <a:pt x="156" y="141"/>
                              </a:cubicBezTo>
                              <a:cubicBezTo>
                                <a:pt x="144" y="129"/>
                                <a:pt x="129" y="123"/>
                                <a:pt x="113" y="120"/>
                              </a:cubicBezTo>
                              <a:cubicBezTo>
                                <a:pt x="114" y="95"/>
                                <a:pt x="117" y="72"/>
                                <a:pt x="123" y="58"/>
                              </a:cubicBezTo>
                              <a:cubicBezTo>
                                <a:pt x="128" y="46"/>
                                <a:pt x="135" y="39"/>
                                <a:pt x="142" y="37"/>
                              </a:cubicBezTo>
                              <a:cubicBezTo>
                                <a:pt x="157" y="35"/>
                                <a:pt x="176" y="50"/>
                                <a:pt x="182" y="56"/>
                              </a:cubicBezTo>
                              <a:cubicBezTo>
                                <a:pt x="189" y="63"/>
                                <a:pt x="201" y="63"/>
                                <a:pt x="208" y="56"/>
                              </a:cubicBezTo>
                              <a:cubicBezTo>
                                <a:pt x="215" y="49"/>
                                <a:pt x="215" y="37"/>
                                <a:pt x="208" y="30"/>
                              </a:cubicBezTo>
                              <a:cubicBezTo>
                                <a:pt x="204" y="26"/>
                                <a:pt x="171" y="-5"/>
                                <a:pt x="136"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8" name="Google Shape;2398;p48"/>
                        <p:cNvSpPr/>
                        <p:nvPr/>
                      </p:nvSpPr>
                      <p:spPr>
                        <a:xfrm>
                          <a:off x="-4551325" y="45925"/>
                          <a:ext cx="111600" cy="374760"/>
                        </a:xfrm>
                        <a:custGeom>
                          <a:avLst/>
                          <a:gdLst/>
                          <a:ahLst/>
                          <a:cxnLst/>
                          <a:rect l="l" t="t" r="r" b="b"/>
                          <a:pathLst>
                            <a:path w="310" h="1041" extrusionOk="0">
                              <a:moveTo>
                                <a:pt x="113" y="988"/>
                              </a:moveTo>
                              <a:cubicBezTo>
                                <a:pt x="118" y="933"/>
                                <a:pt x="125" y="824"/>
                                <a:pt x="125" y="719"/>
                              </a:cubicBezTo>
                              <a:cubicBezTo>
                                <a:pt x="125" y="620"/>
                                <a:pt x="87" y="566"/>
                                <a:pt x="58" y="540"/>
                              </a:cubicBezTo>
                              <a:cubicBezTo>
                                <a:pt x="81" y="528"/>
                                <a:pt x="109" y="503"/>
                                <a:pt x="138" y="455"/>
                              </a:cubicBezTo>
                              <a:cubicBezTo>
                                <a:pt x="170" y="400"/>
                                <a:pt x="161" y="328"/>
                                <a:pt x="152" y="252"/>
                              </a:cubicBezTo>
                              <a:cubicBezTo>
                                <a:pt x="145" y="196"/>
                                <a:pt x="138" y="139"/>
                                <a:pt x="147" y="87"/>
                              </a:cubicBezTo>
                              <a:cubicBezTo>
                                <a:pt x="151" y="62"/>
                                <a:pt x="161" y="47"/>
                                <a:pt x="175" y="41"/>
                              </a:cubicBezTo>
                              <a:cubicBezTo>
                                <a:pt x="208" y="27"/>
                                <a:pt x="263" y="56"/>
                                <a:pt x="281" y="69"/>
                              </a:cubicBezTo>
                              <a:cubicBezTo>
                                <a:pt x="290" y="75"/>
                                <a:pt x="301" y="73"/>
                                <a:pt x="307" y="64"/>
                              </a:cubicBezTo>
                              <a:cubicBezTo>
                                <a:pt x="312" y="56"/>
                                <a:pt x="310" y="45"/>
                                <a:pt x="302" y="39"/>
                              </a:cubicBezTo>
                              <a:cubicBezTo>
                                <a:pt x="294" y="33"/>
                                <a:pt x="218" y="-17"/>
                                <a:pt x="161" y="7"/>
                              </a:cubicBezTo>
                              <a:cubicBezTo>
                                <a:pt x="135" y="18"/>
                                <a:pt x="118" y="43"/>
                                <a:pt x="111" y="80"/>
                              </a:cubicBezTo>
                              <a:cubicBezTo>
                                <a:pt x="101" y="138"/>
                                <a:pt x="108" y="198"/>
                                <a:pt x="115" y="256"/>
                              </a:cubicBezTo>
                              <a:cubicBezTo>
                                <a:pt x="124" y="326"/>
                                <a:pt x="132" y="392"/>
                                <a:pt x="106" y="436"/>
                              </a:cubicBezTo>
                              <a:cubicBezTo>
                                <a:pt x="61" y="513"/>
                                <a:pt x="18" y="516"/>
                                <a:pt x="18" y="516"/>
                              </a:cubicBezTo>
                              <a:cubicBezTo>
                                <a:pt x="10" y="516"/>
                                <a:pt x="2" y="522"/>
                                <a:pt x="0" y="531"/>
                              </a:cubicBezTo>
                              <a:cubicBezTo>
                                <a:pt x="-1" y="539"/>
                                <a:pt x="3" y="548"/>
                                <a:pt x="11" y="551"/>
                              </a:cubicBezTo>
                              <a:cubicBezTo>
                                <a:pt x="14" y="553"/>
                                <a:pt x="89" y="587"/>
                                <a:pt x="89" y="719"/>
                              </a:cubicBezTo>
                              <a:cubicBezTo>
                                <a:pt x="89" y="864"/>
                                <a:pt x="74" y="1019"/>
                                <a:pt x="74" y="1020"/>
                              </a:cubicBezTo>
                              <a:cubicBezTo>
                                <a:pt x="73" y="1028"/>
                                <a:pt x="77" y="1035"/>
                                <a:pt x="83" y="1038"/>
                              </a:cubicBezTo>
                              <a:cubicBezTo>
                                <a:pt x="86" y="1040"/>
                                <a:pt x="89" y="1041"/>
                                <a:pt x="92" y="1041"/>
                              </a:cubicBezTo>
                              <a:cubicBezTo>
                                <a:pt x="96" y="1041"/>
                                <a:pt x="100" y="1039"/>
                                <a:pt x="103" y="1037"/>
                              </a:cubicBezTo>
                              <a:cubicBezTo>
                                <a:pt x="125" y="1021"/>
                                <a:pt x="178" y="993"/>
                                <a:pt x="197" y="1013"/>
                              </a:cubicBezTo>
                              <a:cubicBezTo>
                                <a:pt x="205" y="1020"/>
                                <a:pt x="216" y="1020"/>
                                <a:pt x="223" y="1013"/>
                              </a:cubicBezTo>
                              <a:cubicBezTo>
                                <a:pt x="230" y="1006"/>
                                <a:pt x="230" y="994"/>
                                <a:pt x="223" y="987"/>
                              </a:cubicBezTo>
                              <a:cubicBezTo>
                                <a:pt x="193" y="956"/>
                                <a:pt x="145" y="972"/>
                                <a:pt x="113" y="9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9" name="Google Shape;2399;p48"/>
                        <p:cNvSpPr/>
                        <p:nvPr/>
                      </p:nvSpPr>
                      <p:spPr>
                        <a:xfrm>
                          <a:off x="-4471765" y="165085"/>
                          <a:ext cx="118080" cy="122400"/>
                        </a:xfrm>
                        <a:custGeom>
                          <a:avLst/>
                          <a:gdLst/>
                          <a:ahLst/>
                          <a:cxnLst/>
                          <a:rect l="l" t="t" r="r" b="b"/>
                          <a:pathLst>
                            <a:path w="328" h="340" extrusionOk="0">
                              <a:moveTo>
                                <a:pt x="246" y="290"/>
                              </a:moveTo>
                              <a:cubicBezTo>
                                <a:pt x="239" y="278"/>
                                <a:pt x="229" y="257"/>
                                <a:pt x="218" y="230"/>
                              </a:cubicBezTo>
                              <a:cubicBezTo>
                                <a:pt x="261" y="156"/>
                                <a:pt x="293" y="68"/>
                                <a:pt x="302" y="39"/>
                              </a:cubicBezTo>
                              <a:cubicBezTo>
                                <a:pt x="306" y="30"/>
                                <a:pt x="300" y="19"/>
                                <a:pt x="291" y="16"/>
                              </a:cubicBezTo>
                              <a:cubicBezTo>
                                <a:pt x="281" y="13"/>
                                <a:pt x="271" y="18"/>
                                <a:pt x="268" y="27"/>
                              </a:cubicBezTo>
                              <a:cubicBezTo>
                                <a:pt x="251" y="78"/>
                                <a:pt x="226" y="136"/>
                                <a:pt x="200" y="185"/>
                              </a:cubicBezTo>
                              <a:cubicBezTo>
                                <a:pt x="181" y="134"/>
                                <a:pt x="159" y="72"/>
                                <a:pt x="140" y="13"/>
                              </a:cubicBezTo>
                              <a:cubicBezTo>
                                <a:pt x="137" y="3"/>
                                <a:pt x="126" y="-2"/>
                                <a:pt x="117" y="1"/>
                              </a:cubicBezTo>
                              <a:cubicBezTo>
                                <a:pt x="107" y="4"/>
                                <a:pt x="102" y="15"/>
                                <a:pt x="105" y="24"/>
                              </a:cubicBezTo>
                              <a:cubicBezTo>
                                <a:pt x="135" y="117"/>
                                <a:pt x="159" y="182"/>
                                <a:pt x="177" y="227"/>
                              </a:cubicBezTo>
                              <a:cubicBezTo>
                                <a:pt x="148" y="275"/>
                                <a:pt x="119" y="307"/>
                                <a:pt x="96" y="304"/>
                              </a:cubicBezTo>
                              <a:cubicBezTo>
                                <a:pt x="61" y="298"/>
                                <a:pt x="46" y="286"/>
                                <a:pt x="41" y="278"/>
                              </a:cubicBezTo>
                              <a:cubicBezTo>
                                <a:pt x="35" y="269"/>
                                <a:pt x="37" y="260"/>
                                <a:pt x="37" y="260"/>
                              </a:cubicBezTo>
                              <a:cubicBezTo>
                                <a:pt x="39" y="250"/>
                                <a:pt x="34" y="240"/>
                                <a:pt x="24" y="238"/>
                              </a:cubicBezTo>
                              <a:cubicBezTo>
                                <a:pt x="14" y="235"/>
                                <a:pt x="4" y="240"/>
                                <a:pt x="1" y="250"/>
                              </a:cubicBezTo>
                              <a:cubicBezTo>
                                <a:pt x="1" y="252"/>
                                <a:pt x="-5" y="274"/>
                                <a:pt x="9" y="297"/>
                              </a:cubicBezTo>
                              <a:cubicBezTo>
                                <a:pt x="23" y="319"/>
                                <a:pt x="50" y="333"/>
                                <a:pt x="90" y="340"/>
                              </a:cubicBezTo>
                              <a:cubicBezTo>
                                <a:pt x="93" y="340"/>
                                <a:pt x="96" y="340"/>
                                <a:pt x="99" y="340"/>
                              </a:cubicBezTo>
                              <a:cubicBezTo>
                                <a:pt x="132" y="340"/>
                                <a:pt x="165" y="309"/>
                                <a:pt x="194" y="267"/>
                              </a:cubicBezTo>
                              <a:cubicBezTo>
                                <a:pt x="222" y="328"/>
                                <a:pt x="234" y="332"/>
                                <a:pt x="240" y="333"/>
                              </a:cubicBezTo>
                              <a:cubicBezTo>
                                <a:pt x="241" y="333"/>
                                <a:pt x="243" y="333"/>
                                <a:pt x="244" y="333"/>
                              </a:cubicBezTo>
                              <a:cubicBezTo>
                                <a:pt x="250" y="333"/>
                                <a:pt x="257" y="331"/>
                                <a:pt x="261" y="327"/>
                              </a:cubicBezTo>
                              <a:lnTo>
                                <a:pt x="328" y="261"/>
                              </a:lnTo>
                              <a:lnTo>
                                <a:pt x="302" y="235"/>
                              </a:lnTo>
                              <a:lnTo>
                                <a:pt x="246" y="2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0" name="Google Shape;2400;p48"/>
                        <p:cNvSpPr/>
                        <p:nvPr/>
                      </p:nvSpPr>
                      <p:spPr>
                        <a:xfrm>
                          <a:off x="-4341085" y="255805"/>
                          <a:ext cx="82440" cy="108720"/>
                        </a:xfrm>
                        <a:custGeom>
                          <a:avLst/>
                          <a:gdLst/>
                          <a:ahLst/>
                          <a:cxnLst/>
                          <a:rect l="l" t="t" r="r" b="b"/>
                          <a:pathLst>
                            <a:path w="229" h="302" extrusionOk="0">
                              <a:moveTo>
                                <a:pt x="196" y="221"/>
                              </a:moveTo>
                              <a:cubicBezTo>
                                <a:pt x="189" y="229"/>
                                <a:pt x="184" y="234"/>
                                <a:pt x="181" y="237"/>
                              </a:cubicBezTo>
                              <a:cubicBezTo>
                                <a:pt x="178" y="225"/>
                                <a:pt x="177" y="202"/>
                                <a:pt x="176" y="184"/>
                              </a:cubicBezTo>
                              <a:cubicBezTo>
                                <a:pt x="175" y="147"/>
                                <a:pt x="173" y="106"/>
                                <a:pt x="161" y="71"/>
                              </a:cubicBezTo>
                              <a:cubicBezTo>
                                <a:pt x="153" y="47"/>
                                <a:pt x="139" y="42"/>
                                <a:pt x="129" y="42"/>
                              </a:cubicBezTo>
                              <a:lnTo>
                                <a:pt x="129" y="42"/>
                              </a:lnTo>
                              <a:cubicBezTo>
                                <a:pt x="106" y="42"/>
                                <a:pt x="79" y="79"/>
                                <a:pt x="48" y="151"/>
                              </a:cubicBezTo>
                              <a:lnTo>
                                <a:pt x="59" y="19"/>
                              </a:lnTo>
                              <a:cubicBezTo>
                                <a:pt x="59" y="9"/>
                                <a:pt x="52" y="1"/>
                                <a:pt x="42" y="0"/>
                              </a:cubicBezTo>
                              <a:cubicBezTo>
                                <a:pt x="32" y="-2"/>
                                <a:pt x="23" y="6"/>
                                <a:pt x="22" y="16"/>
                              </a:cubicBezTo>
                              <a:lnTo>
                                <a:pt x="0" y="282"/>
                              </a:lnTo>
                              <a:cubicBezTo>
                                <a:pt x="-1" y="292"/>
                                <a:pt x="5" y="300"/>
                                <a:pt x="15" y="302"/>
                              </a:cubicBezTo>
                              <a:cubicBezTo>
                                <a:pt x="16" y="302"/>
                                <a:pt x="17" y="302"/>
                                <a:pt x="18" y="302"/>
                              </a:cubicBezTo>
                              <a:cubicBezTo>
                                <a:pt x="26" y="302"/>
                                <a:pt x="33" y="297"/>
                                <a:pt x="36" y="290"/>
                              </a:cubicBezTo>
                              <a:cubicBezTo>
                                <a:pt x="64" y="203"/>
                                <a:pt x="105" y="105"/>
                                <a:pt x="126" y="82"/>
                              </a:cubicBezTo>
                              <a:cubicBezTo>
                                <a:pt x="126" y="83"/>
                                <a:pt x="126" y="83"/>
                                <a:pt x="126" y="83"/>
                              </a:cubicBezTo>
                              <a:cubicBezTo>
                                <a:pt x="136" y="113"/>
                                <a:pt x="138" y="151"/>
                                <a:pt x="140" y="186"/>
                              </a:cubicBezTo>
                              <a:cubicBezTo>
                                <a:pt x="142" y="235"/>
                                <a:pt x="144" y="268"/>
                                <a:pt x="168" y="276"/>
                              </a:cubicBezTo>
                              <a:cubicBezTo>
                                <a:pt x="189" y="282"/>
                                <a:pt x="208" y="264"/>
                                <a:pt x="224" y="244"/>
                              </a:cubicBezTo>
                              <a:cubicBezTo>
                                <a:pt x="231" y="236"/>
                                <a:pt x="230" y="225"/>
                                <a:pt x="222" y="218"/>
                              </a:cubicBezTo>
                              <a:cubicBezTo>
                                <a:pt x="214" y="212"/>
                                <a:pt x="203" y="213"/>
                                <a:pt x="196" y="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1" name="Google Shape;2401;p48"/>
                        <p:cNvSpPr/>
                        <p:nvPr/>
                      </p:nvSpPr>
                      <p:spPr>
                        <a:xfrm>
                          <a:off x="-4245325" y="199645"/>
                          <a:ext cx="63720" cy="69120"/>
                        </a:xfrm>
                        <a:custGeom>
                          <a:avLst/>
                          <a:gdLst/>
                          <a:ahLst/>
                          <a:cxnLst/>
                          <a:rect l="l" t="t" r="r" b="b"/>
                          <a:pathLst>
                            <a:path w="177" h="192" extrusionOk="0">
                              <a:moveTo>
                                <a:pt x="159" y="82"/>
                              </a:moveTo>
                              <a:lnTo>
                                <a:pt x="137" y="82"/>
                              </a:lnTo>
                              <a:cubicBezTo>
                                <a:pt x="139" y="53"/>
                                <a:pt x="140" y="28"/>
                                <a:pt x="140" y="19"/>
                              </a:cubicBezTo>
                              <a:cubicBezTo>
                                <a:pt x="140" y="9"/>
                                <a:pt x="132" y="0"/>
                                <a:pt x="122" y="0"/>
                              </a:cubicBezTo>
                              <a:cubicBezTo>
                                <a:pt x="112" y="0"/>
                                <a:pt x="103" y="9"/>
                                <a:pt x="103" y="19"/>
                              </a:cubicBezTo>
                              <a:cubicBezTo>
                                <a:pt x="103" y="27"/>
                                <a:pt x="102" y="53"/>
                                <a:pt x="101" y="82"/>
                              </a:cubicBezTo>
                              <a:lnTo>
                                <a:pt x="18" y="82"/>
                              </a:lnTo>
                              <a:cubicBezTo>
                                <a:pt x="8" y="82"/>
                                <a:pt x="0" y="90"/>
                                <a:pt x="0" y="100"/>
                              </a:cubicBezTo>
                              <a:cubicBezTo>
                                <a:pt x="0" y="110"/>
                                <a:pt x="8" y="118"/>
                                <a:pt x="18" y="118"/>
                              </a:cubicBezTo>
                              <a:lnTo>
                                <a:pt x="99" y="118"/>
                              </a:lnTo>
                              <a:cubicBezTo>
                                <a:pt x="97" y="148"/>
                                <a:pt x="96" y="172"/>
                                <a:pt x="96" y="173"/>
                              </a:cubicBezTo>
                              <a:cubicBezTo>
                                <a:pt x="95" y="183"/>
                                <a:pt x="103" y="192"/>
                                <a:pt x="113" y="192"/>
                              </a:cubicBezTo>
                              <a:cubicBezTo>
                                <a:pt x="114" y="192"/>
                                <a:pt x="114" y="192"/>
                                <a:pt x="114" y="192"/>
                              </a:cubicBezTo>
                              <a:cubicBezTo>
                                <a:pt x="124" y="192"/>
                                <a:pt x="132" y="185"/>
                                <a:pt x="133" y="175"/>
                              </a:cubicBezTo>
                              <a:cubicBezTo>
                                <a:pt x="133" y="173"/>
                                <a:pt x="134" y="148"/>
                                <a:pt x="136" y="118"/>
                              </a:cubicBezTo>
                              <a:lnTo>
                                <a:pt x="159" y="118"/>
                              </a:lnTo>
                              <a:cubicBezTo>
                                <a:pt x="169" y="118"/>
                                <a:pt x="177" y="110"/>
                                <a:pt x="177" y="100"/>
                              </a:cubicBezTo>
                              <a:cubicBezTo>
                                <a:pt x="177" y="90"/>
                                <a:pt x="169" y="82"/>
                                <a:pt x="159" y="8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2" name="Google Shape;2402;p48"/>
                        <p:cNvSpPr/>
                        <p:nvPr/>
                      </p:nvSpPr>
                      <p:spPr>
                        <a:xfrm>
                          <a:off x="-4162885" y="173365"/>
                          <a:ext cx="79560" cy="159480"/>
                        </a:xfrm>
                        <a:custGeom>
                          <a:avLst/>
                          <a:gdLst/>
                          <a:ahLst/>
                          <a:cxnLst/>
                          <a:rect l="l" t="t" r="r" b="b"/>
                          <a:pathLst>
                            <a:path w="221" h="443" extrusionOk="0">
                              <a:moveTo>
                                <a:pt x="207" y="41"/>
                              </a:moveTo>
                              <a:cubicBezTo>
                                <a:pt x="191" y="37"/>
                                <a:pt x="185" y="48"/>
                                <a:pt x="168" y="78"/>
                              </a:cubicBezTo>
                              <a:cubicBezTo>
                                <a:pt x="153" y="104"/>
                                <a:pt x="108" y="184"/>
                                <a:pt x="82" y="177"/>
                              </a:cubicBezTo>
                              <a:cubicBezTo>
                                <a:pt x="54" y="170"/>
                                <a:pt x="50" y="82"/>
                                <a:pt x="59" y="20"/>
                              </a:cubicBezTo>
                              <a:cubicBezTo>
                                <a:pt x="60" y="10"/>
                                <a:pt x="53" y="1"/>
                                <a:pt x="43" y="0"/>
                              </a:cubicBezTo>
                              <a:cubicBezTo>
                                <a:pt x="33" y="-2"/>
                                <a:pt x="24" y="5"/>
                                <a:pt x="22" y="15"/>
                              </a:cubicBezTo>
                              <a:cubicBezTo>
                                <a:pt x="18" y="45"/>
                                <a:pt x="2" y="195"/>
                                <a:pt x="73" y="213"/>
                              </a:cubicBezTo>
                              <a:cubicBezTo>
                                <a:pt x="116" y="224"/>
                                <a:pt x="153" y="174"/>
                                <a:pt x="182" y="127"/>
                              </a:cubicBezTo>
                              <a:cubicBezTo>
                                <a:pt x="174" y="226"/>
                                <a:pt x="152" y="379"/>
                                <a:pt x="113" y="401"/>
                              </a:cubicBezTo>
                              <a:cubicBezTo>
                                <a:pt x="103" y="407"/>
                                <a:pt x="94" y="408"/>
                                <a:pt x="85" y="404"/>
                              </a:cubicBezTo>
                              <a:cubicBezTo>
                                <a:pt x="60" y="394"/>
                                <a:pt x="41" y="353"/>
                                <a:pt x="36" y="337"/>
                              </a:cubicBezTo>
                              <a:cubicBezTo>
                                <a:pt x="32" y="328"/>
                                <a:pt x="22" y="323"/>
                                <a:pt x="13" y="326"/>
                              </a:cubicBezTo>
                              <a:cubicBezTo>
                                <a:pt x="3" y="329"/>
                                <a:pt x="-2" y="339"/>
                                <a:pt x="1" y="349"/>
                              </a:cubicBezTo>
                              <a:cubicBezTo>
                                <a:pt x="3" y="356"/>
                                <a:pt x="26" y="421"/>
                                <a:pt x="72" y="438"/>
                              </a:cubicBezTo>
                              <a:cubicBezTo>
                                <a:pt x="79" y="441"/>
                                <a:pt x="87" y="443"/>
                                <a:pt x="95" y="443"/>
                              </a:cubicBezTo>
                              <a:cubicBezTo>
                                <a:pt x="107" y="443"/>
                                <a:pt x="119" y="439"/>
                                <a:pt x="131" y="433"/>
                              </a:cubicBezTo>
                              <a:cubicBezTo>
                                <a:pt x="213" y="387"/>
                                <a:pt x="221" y="65"/>
                                <a:pt x="221" y="62"/>
                              </a:cubicBezTo>
                              <a:cubicBezTo>
                                <a:pt x="221" y="54"/>
                                <a:pt x="215" y="43"/>
                                <a:pt x="207" y="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3" name="Google Shape;2403;p48"/>
                        <p:cNvSpPr/>
                        <p:nvPr/>
                      </p:nvSpPr>
                      <p:spPr>
                        <a:xfrm>
                          <a:off x="-4064245" y="266245"/>
                          <a:ext cx="66600" cy="86400"/>
                        </a:xfrm>
                        <a:custGeom>
                          <a:avLst/>
                          <a:gdLst/>
                          <a:ahLst/>
                          <a:cxnLst/>
                          <a:rect l="l" t="t" r="r" b="b"/>
                          <a:pathLst>
                            <a:path w="185" h="240" extrusionOk="0">
                              <a:moveTo>
                                <a:pt x="179" y="198"/>
                              </a:moveTo>
                              <a:cubicBezTo>
                                <a:pt x="173" y="192"/>
                                <a:pt x="164" y="191"/>
                                <a:pt x="158" y="194"/>
                              </a:cubicBezTo>
                              <a:cubicBezTo>
                                <a:pt x="158" y="184"/>
                                <a:pt x="158" y="170"/>
                                <a:pt x="159" y="158"/>
                              </a:cubicBezTo>
                              <a:cubicBezTo>
                                <a:pt x="161" y="121"/>
                                <a:pt x="164" y="73"/>
                                <a:pt x="154" y="36"/>
                              </a:cubicBezTo>
                              <a:cubicBezTo>
                                <a:pt x="147" y="11"/>
                                <a:pt x="134" y="6"/>
                                <a:pt x="124" y="6"/>
                              </a:cubicBezTo>
                              <a:lnTo>
                                <a:pt x="124" y="6"/>
                              </a:lnTo>
                              <a:cubicBezTo>
                                <a:pt x="114" y="6"/>
                                <a:pt x="91" y="6"/>
                                <a:pt x="53" y="121"/>
                              </a:cubicBezTo>
                              <a:lnTo>
                                <a:pt x="36" y="16"/>
                              </a:lnTo>
                              <a:cubicBezTo>
                                <a:pt x="34" y="6"/>
                                <a:pt x="25" y="-1"/>
                                <a:pt x="15" y="0"/>
                              </a:cubicBezTo>
                              <a:cubicBezTo>
                                <a:pt x="5" y="2"/>
                                <a:pt x="-2" y="11"/>
                                <a:pt x="0" y="21"/>
                              </a:cubicBezTo>
                              <a:lnTo>
                                <a:pt x="29" y="206"/>
                              </a:lnTo>
                              <a:cubicBezTo>
                                <a:pt x="31" y="215"/>
                                <a:pt x="38" y="221"/>
                                <a:pt x="46" y="222"/>
                              </a:cubicBezTo>
                              <a:cubicBezTo>
                                <a:pt x="55" y="222"/>
                                <a:pt x="63" y="216"/>
                                <a:pt x="65" y="208"/>
                              </a:cubicBezTo>
                              <a:cubicBezTo>
                                <a:pt x="81" y="149"/>
                                <a:pt x="105" y="81"/>
                                <a:pt x="120" y="53"/>
                              </a:cubicBezTo>
                              <a:cubicBezTo>
                                <a:pt x="127" y="84"/>
                                <a:pt x="124" y="124"/>
                                <a:pt x="123" y="156"/>
                              </a:cubicBezTo>
                              <a:cubicBezTo>
                                <a:pt x="120" y="203"/>
                                <a:pt x="118" y="229"/>
                                <a:pt x="138" y="238"/>
                              </a:cubicBezTo>
                              <a:cubicBezTo>
                                <a:pt x="142" y="240"/>
                                <a:pt x="145" y="240"/>
                                <a:pt x="148" y="240"/>
                              </a:cubicBezTo>
                              <a:cubicBezTo>
                                <a:pt x="162" y="240"/>
                                <a:pt x="174" y="229"/>
                                <a:pt x="179" y="224"/>
                              </a:cubicBezTo>
                              <a:cubicBezTo>
                                <a:pt x="186" y="216"/>
                                <a:pt x="186" y="205"/>
                                <a:pt x="179" y="198"/>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4" name="Google Shape;2404;p48"/>
                        <p:cNvSpPr/>
                        <p:nvPr/>
                      </p:nvSpPr>
                      <p:spPr>
                        <a:xfrm>
                          <a:off x="-4003045" y="88765"/>
                          <a:ext cx="69120" cy="304920"/>
                        </a:xfrm>
                        <a:custGeom>
                          <a:avLst/>
                          <a:gdLst/>
                          <a:ahLst/>
                          <a:cxnLst/>
                          <a:rect l="l" t="t" r="r" b="b"/>
                          <a:pathLst>
                            <a:path w="192" h="847" extrusionOk="0">
                              <a:moveTo>
                                <a:pt x="132" y="553"/>
                              </a:moveTo>
                              <a:cubicBezTo>
                                <a:pt x="104" y="399"/>
                                <a:pt x="166" y="285"/>
                                <a:pt x="167" y="284"/>
                              </a:cubicBezTo>
                              <a:cubicBezTo>
                                <a:pt x="171" y="276"/>
                                <a:pt x="169" y="267"/>
                                <a:pt x="163" y="261"/>
                              </a:cubicBezTo>
                              <a:lnTo>
                                <a:pt x="111" y="217"/>
                              </a:lnTo>
                              <a:cubicBezTo>
                                <a:pt x="88" y="197"/>
                                <a:pt x="92" y="188"/>
                                <a:pt x="113" y="146"/>
                              </a:cubicBezTo>
                              <a:cubicBezTo>
                                <a:pt x="123" y="125"/>
                                <a:pt x="136" y="99"/>
                                <a:pt x="146" y="66"/>
                              </a:cubicBezTo>
                              <a:cubicBezTo>
                                <a:pt x="150" y="55"/>
                                <a:pt x="160" y="20"/>
                                <a:pt x="138" y="5"/>
                              </a:cubicBezTo>
                              <a:cubicBezTo>
                                <a:pt x="110" y="-14"/>
                                <a:pt x="57" y="23"/>
                                <a:pt x="28" y="46"/>
                              </a:cubicBezTo>
                              <a:cubicBezTo>
                                <a:pt x="21" y="53"/>
                                <a:pt x="19" y="64"/>
                                <a:pt x="26" y="72"/>
                              </a:cubicBezTo>
                              <a:cubicBezTo>
                                <a:pt x="32" y="80"/>
                                <a:pt x="44" y="81"/>
                                <a:pt x="52" y="75"/>
                              </a:cubicBezTo>
                              <a:cubicBezTo>
                                <a:pt x="75" y="56"/>
                                <a:pt x="103" y="39"/>
                                <a:pt x="115" y="37"/>
                              </a:cubicBezTo>
                              <a:cubicBezTo>
                                <a:pt x="115" y="40"/>
                                <a:pt x="114" y="46"/>
                                <a:pt x="111" y="55"/>
                              </a:cubicBezTo>
                              <a:cubicBezTo>
                                <a:pt x="102" y="86"/>
                                <a:pt x="90" y="109"/>
                                <a:pt x="80" y="129"/>
                              </a:cubicBezTo>
                              <a:cubicBezTo>
                                <a:pt x="60" y="170"/>
                                <a:pt x="42" y="206"/>
                                <a:pt x="87" y="245"/>
                              </a:cubicBezTo>
                              <a:lnTo>
                                <a:pt x="128" y="280"/>
                              </a:lnTo>
                              <a:cubicBezTo>
                                <a:pt x="111" y="316"/>
                                <a:pt x="71" y="422"/>
                                <a:pt x="96" y="559"/>
                              </a:cubicBezTo>
                              <a:cubicBezTo>
                                <a:pt x="106" y="617"/>
                                <a:pt x="122" y="664"/>
                                <a:pt x="135" y="701"/>
                              </a:cubicBezTo>
                              <a:cubicBezTo>
                                <a:pt x="161" y="777"/>
                                <a:pt x="163" y="793"/>
                                <a:pt x="130" y="805"/>
                              </a:cubicBezTo>
                              <a:cubicBezTo>
                                <a:pt x="67" y="828"/>
                                <a:pt x="38" y="769"/>
                                <a:pt x="34" y="763"/>
                              </a:cubicBezTo>
                              <a:cubicBezTo>
                                <a:pt x="30" y="753"/>
                                <a:pt x="20" y="749"/>
                                <a:pt x="10" y="754"/>
                              </a:cubicBezTo>
                              <a:cubicBezTo>
                                <a:pt x="1" y="758"/>
                                <a:pt x="-3" y="769"/>
                                <a:pt x="1" y="778"/>
                              </a:cubicBezTo>
                              <a:cubicBezTo>
                                <a:pt x="14" y="805"/>
                                <a:pt x="48" y="847"/>
                                <a:pt x="102" y="847"/>
                              </a:cubicBezTo>
                              <a:cubicBezTo>
                                <a:pt x="114" y="847"/>
                                <a:pt x="128" y="844"/>
                                <a:pt x="142" y="839"/>
                              </a:cubicBezTo>
                              <a:cubicBezTo>
                                <a:pt x="212" y="814"/>
                                <a:pt x="194" y="759"/>
                                <a:pt x="170" y="689"/>
                              </a:cubicBezTo>
                              <a:cubicBezTo>
                                <a:pt x="157" y="653"/>
                                <a:pt x="142" y="608"/>
                                <a:pt x="132" y="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5" name="Google Shape;2405;p48"/>
                        <p:cNvSpPr/>
                        <p:nvPr/>
                      </p:nvSpPr>
                      <p:spPr>
                        <a:xfrm>
                          <a:off x="-3899365" y="223765"/>
                          <a:ext cx="29160" cy="66240"/>
                        </a:xfrm>
                        <a:custGeom>
                          <a:avLst/>
                          <a:gdLst/>
                          <a:ahLst/>
                          <a:cxnLst/>
                          <a:rect l="l" t="t" r="r" b="b"/>
                          <a:pathLst>
                            <a:path w="81" h="184" extrusionOk="0">
                              <a:moveTo>
                                <a:pt x="65" y="0"/>
                              </a:moveTo>
                              <a:cubicBezTo>
                                <a:pt x="55" y="-1"/>
                                <a:pt x="46" y="6"/>
                                <a:pt x="44" y="16"/>
                              </a:cubicBezTo>
                              <a:cubicBezTo>
                                <a:pt x="40" y="43"/>
                                <a:pt x="25" y="122"/>
                                <a:pt x="3" y="156"/>
                              </a:cubicBezTo>
                              <a:cubicBezTo>
                                <a:pt x="-3" y="164"/>
                                <a:pt x="0" y="176"/>
                                <a:pt x="8" y="181"/>
                              </a:cubicBezTo>
                              <a:cubicBezTo>
                                <a:pt x="11" y="183"/>
                                <a:pt x="15" y="184"/>
                                <a:pt x="18" y="184"/>
                              </a:cubicBezTo>
                              <a:cubicBezTo>
                                <a:pt x="24" y="184"/>
                                <a:pt x="30" y="181"/>
                                <a:pt x="33" y="176"/>
                              </a:cubicBezTo>
                              <a:cubicBezTo>
                                <a:pt x="65" y="129"/>
                                <a:pt x="80" y="25"/>
                                <a:pt x="81" y="21"/>
                              </a:cubicBezTo>
                              <a:cubicBezTo>
                                <a:pt x="82" y="11"/>
                                <a:pt x="75" y="2"/>
                                <a:pt x="65" y="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6" name="Google Shape;2406;p48"/>
                        <p:cNvSpPr/>
                        <p:nvPr/>
                      </p:nvSpPr>
                      <p:spPr>
                        <a:xfrm>
                          <a:off x="-3891445" y="165085"/>
                          <a:ext cx="15840" cy="39960"/>
                        </a:xfrm>
                        <a:custGeom>
                          <a:avLst/>
                          <a:gdLst/>
                          <a:ahLst/>
                          <a:cxnLst/>
                          <a:rect l="l" t="t" r="r" b="b"/>
                          <a:pathLst>
                            <a:path w="44" h="111" extrusionOk="0">
                              <a:moveTo>
                                <a:pt x="26" y="111"/>
                              </a:moveTo>
                              <a:cubicBezTo>
                                <a:pt x="26" y="111"/>
                                <a:pt x="27" y="111"/>
                                <a:pt x="28" y="111"/>
                              </a:cubicBezTo>
                              <a:cubicBezTo>
                                <a:pt x="38" y="110"/>
                                <a:pt x="45" y="101"/>
                                <a:pt x="44" y="91"/>
                              </a:cubicBezTo>
                              <a:lnTo>
                                <a:pt x="36" y="17"/>
                              </a:lnTo>
                              <a:cubicBezTo>
                                <a:pt x="35" y="7"/>
                                <a:pt x="27" y="0"/>
                                <a:pt x="16" y="0"/>
                              </a:cubicBezTo>
                              <a:cubicBezTo>
                                <a:pt x="6" y="1"/>
                                <a:pt x="-1" y="10"/>
                                <a:pt x="0" y="20"/>
                              </a:cubicBezTo>
                              <a:lnTo>
                                <a:pt x="7" y="94"/>
                              </a:lnTo>
                              <a:cubicBezTo>
                                <a:pt x="8" y="104"/>
                                <a:pt x="16" y="111"/>
                                <a:pt x="2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7" name="Google Shape;2407;p48"/>
                        <p:cNvSpPr/>
                        <p:nvPr/>
                      </p:nvSpPr>
                      <p:spPr>
                        <a:xfrm>
                          <a:off x="-3795685" y="167965"/>
                          <a:ext cx="47880" cy="183240"/>
                        </a:xfrm>
                        <a:custGeom>
                          <a:avLst/>
                          <a:gdLst/>
                          <a:ahLst/>
                          <a:cxnLst/>
                          <a:rect l="l" t="t" r="r" b="b"/>
                          <a:pathLst>
                            <a:path w="133" h="509" extrusionOk="0">
                              <a:moveTo>
                                <a:pt x="8" y="181"/>
                              </a:moveTo>
                              <a:cubicBezTo>
                                <a:pt x="17" y="187"/>
                                <a:pt x="28" y="184"/>
                                <a:pt x="34" y="176"/>
                              </a:cubicBezTo>
                              <a:lnTo>
                                <a:pt x="79" y="105"/>
                              </a:lnTo>
                              <a:lnTo>
                                <a:pt x="8" y="488"/>
                              </a:lnTo>
                              <a:cubicBezTo>
                                <a:pt x="6" y="498"/>
                                <a:pt x="12" y="507"/>
                                <a:pt x="22" y="509"/>
                              </a:cubicBezTo>
                              <a:cubicBezTo>
                                <a:pt x="24" y="509"/>
                                <a:pt x="25" y="509"/>
                                <a:pt x="26" y="509"/>
                              </a:cubicBezTo>
                              <a:cubicBezTo>
                                <a:pt x="34" y="509"/>
                                <a:pt x="42" y="503"/>
                                <a:pt x="44" y="494"/>
                              </a:cubicBezTo>
                              <a:lnTo>
                                <a:pt x="132" y="21"/>
                              </a:lnTo>
                              <a:cubicBezTo>
                                <a:pt x="134" y="13"/>
                                <a:pt x="129" y="4"/>
                                <a:pt x="121" y="1"/>
                              </a:cubicBezTo>
                              <a:cubicBezTo>
                                <a:pt x="113" y="-2"/>
                                <a:pt x="104" y="1"/>
                                <a:pt x="99" y="8"/>
                              </a:cubicBezTo>
                              <a:lnTo>
                                <a:pt x="3" y="156"/>
                              </a:lnTo>
                              <a:cubicBezTo>
                                <a:pt x="-2" y="164"/>
                                <a:pt x="0" y="176"/>
                                <a:pt x="8" y="1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8" name="Google Shape;2408;p48"/>
                        <p:cNvSpPr/>
                        <p:nvPr/>
                      </p:nvSpPr>
                      <p:spPr>
                        <a:xfrm>
                          <a:off x="-3744925" y="166165"/>
                          <a:ext cx="79920" cy="165240"/>
                        </a:xfrm>
                        <a:custGeom>
                          <a:avLst/>
                          <a:gdLst/>
                          <a:ahLst/>
                          <a:cxnLst/>
                          <a:rect l="l" t="t" r="r" b="b"/>
                          <a:pathLst>
                            <a:path w="222" h="459" extrusionOk="0">
                              <a:moveTo>
                                <a:pt x="33" y="130"/>
                              </a:moveTo>
                              <a:cubicBezTo>
                                <a:pt x="61" y="91"/>
                                <a:pt x="93" y="55"/>
                                <a:pt x="111" y="42"/>
                              </a:cubicBezTo>
                              <a:cubicBezTo>
                                <a:pt x="111" y="42"/>
                                <a:pt x="111" y="43"/>
                                <a:pt x="110" y="44"/>
                              </a:cubicBezTo>
                              <a:cubicBezTo>
                                <a:pt x="104" y="127"/>
                                <a:pt x="25" y="256"/>
                                <a:pt x="24" y="257"/>
                              </a:cubicBezTo>
                              <a:cubicBezTo>
                                <a:pt x="20" y="265"/>
                                <a:pt x="21" y="275"/>
                                <a:pt x="29" y="281"/>
                              </a:cubicBezTo>
                              <a:cubicBezTo>
                                <a:pt x="36" y="287"/>
                                <a:pt x="46" y="286"/>
                                <a:pt x="53" y="280"/>
                              </a:cubicBezTo>
                              <a:cubicBezTo>
                                <a:pt x="105" y="230"/>
                                <a:pt x="166" y="191"/>
                                <a:pt x="181" y="198"/>
                              </a:cubicBezTo>
                              <a:cubicBezTo>
                                <a:pt x="183" y="199"/>
                                <a:pt x="187" y="206"/>
                                <a:pt x="184" y="228"/>
                              </a:cubicBezTo>
                              <a:cubicBezTo>
                                <a:pt x="174" y="325"/>
                                <a:pt x="121" y="408"/>
                                <a:pt x="80" y="421"/>
                              </a:cubicBezTo>
                              <a:cubicBezTo>
                                <a:pt x="67" y="425"/>
                                <a:pt x="56" y="421"/>
                                <a:pt x="46" y="410"/>
                              </a:cubicBezTo>
                              <a:cubicBezTo>
                                <a:pt x="40" y="402"/>
                                <a:pt x="28" y="402"/>
                                <a:pt x="20" y="408"/>
                              </a:cubicBezTo>
                              <a:cubicBezTo>
                                <a:pt x="13" y="415"/>
                                <a:pt x="12" y="427"/>
                                <a:pt x="19" y="434"/>
                              </a:cubicBezTo>
                              <a:cubicBezTo>
                                <a:pt x="33" y="450"/>
                                <a:pt x="51" y="459"/>
                                <a:pt x="70" y="459"/>
                              </a:cubicBezTo>
                              <a:cubicBezTo>
                                <a:pt x="77" y="459"/>
                                <a:pt x="84" y="458"/>
                                <a:pt x="91" y="455"/>
                              </a:cubicBezTo>
                              <a:cubicBezTo>
                                <a:pt x="151" y="436"/>
                                <a:pt x="209" y="336"/>
                                <a:pt x="221" y="232"/>
                              </a:cubicBezTo>
                              <a:cubicBezTo>
                                <a:pt x="225" y="197"/>
                                <a:pt x="217" y="175"/>
                                <a:pt x="197" y="165"/>
                              </a:cubicBezTo>
                              <a:cubicBezTo>
                                <a:pt x="172" y="153"/>
                                <a:pt x="134" y="171"/>
                                <a:pt x="100" y="194"/>
                              </a:cubicBezTo>
                              <a:cubicBezTo>
                                <a:pt x="121" y="149"/>
                                <a:pt x="143" y="93"/>
                                <a:pt x="147" y="47"/>
                              </a:cubicBezTo>
                              <a:cubicBezTo>
                                <a:pt x="149" y="22"/>
                                <a:pt x="143" y="7"/>
                                <a:pt x="128" y="2"/>
                              </a:cubicBezTo>
                              <a:cubicBezTo>
                                <a:pt x="119" y="-1"/>
                                <a:pt x="90" y="-12"/>
                                <a:pt x="3" y="108"/>
                              </a:cubicBezTo>
                              <a:cubicBezTo>
                                <a:pt x="-3" y="116"/>
                                <a:pt x="-1" y="128"/>
                                <a:pt x="7" y="134"/>
                              </a:cubicBezTo>
                              <a:cubicBezTo>
                                <a:pt x="15" y="140"/>
                                <a:pt x="27" y="138"/>
                                <a:pt x="33"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9" name="Google Shape;2409;p48"/>
                        <p:cNvSpPr/>
                        <p:nvPr/>
                      </p:nvSpPr>
                      <p:spPr>
                        <a:xfrm>
                          <a:off x="-3731605" y="-71795"/>
                          <a:ext cx="26280" cy="162360"/>
                        </a:xfrm>
                        <a:custGeom>
                          <a:avLst/>
                          <a:gdLst/>
                          <a:ahLst/>
                          <a:cxnLst/>
                          <a:rect l="l" t="t" r="r" b="b"/>
                          <a:pathLst>
                            <a:path w="73" h="451" extrusionOk="0">
                              <a:moveTo>
                                <a:pt x="16" y="451"/>
                              </a:moveTo>
                              <a:cubicBezTo>
                                <a:pt x="17" y="451"/>
                                <a:pt x="17" y="451"/>
                                <a:pt x="18" y="451"/>
                              </a:cubicBezTo>
                              <a:cubicBezTo>
                                <a:pt x="27" y="451"/>
                                <a:pt x="35" y="444"/>
                                <a:pt x="36" y="434"/>
                              </a:cubicBezTo>
                              <a:lnTo>
                                <a:pt x="73" y="20"/>
                              </a:lnTo>
                              <a:cubicBezTo>
                                <a:pt x="74" y="10"/>
                                <a:pt x="66" y="1"/>
                                <a:pt x="56" y="0"/>
                              </a:cubicBezTo>
                              <a:cubicBezTo>
                                <a:pt x="46" y="0"/>
                                <a:pt x="37" y="7"/>
                                <a:pt x="37" y="17"/>
                              </a:cubicBezTo>
                              <a:lnTo>
                                <a:pt x="0" y="431"/>
                              </a:lnTo>
                              <a:cubicBezTo>
                                <a:pt x="-1" y="441"/>
                                <a:pt x="6" y="450"/>
                                <a:pt x="16" y="4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0" name="Google Shape;2410;p48"/>
                        <p:cNvSpPr/>
                        <p:nvPr/>
                      </p:nvSpPr>
                      <p:spPr>
                        <a:xfrm>
                          <a:off x="-3699925" y="-68915"/>
                          <a:ext cx="23760" cy="156960"/>
                        </a:xfrm>
                        <a:custGeom>
                          <a:avLst/>
                          <a:gdLst/>
                          <a:ahLst/>
                          <a:cxnLst/>
                          <a:rect l="l" t="t" r="r" b="b"/>
                          <a:pathLst>
                            <a:path w="66" h="436" extrusionOk="0">
                              <a:moveTo>
                                <a:pt x="17" y="436"/>
                              </a:moveTo>
                              <a:cubicBezTo>
                                <a:pt x="18" y="436"/>
                                <a:pt x="18" y="436"/>
                                <a:pt x="18" y="436"/>
                              </a:cubicBezTo>
                              <a:cubicBezTo>
                                <a:pt x="28" y="436"/>
                                <a:pt x="36" y="428"/>
                                <a:pt x="37" y="419"/>
                              </a:cubicBezTo>
                              <a:lnTo>
                                <a:pt x="66" y="19"/>
                              </a:lnTo>
                              <a:cubicBezTo>
                                <a:pt x="67" y="9"/>
                                <a:pt x="59" y="1"/>
                                <a:pt x="49" y="0"/>
                              </a:cubicBezTo>
                              <a:cubicBezTo>
                                <a:pt x="39" y="-1"/>
                                <a:pt x="31" y="7"/>
                                <a:pt x="30" y="17"/>
                              </a:cubicBezTo>
                              <a:lnTo>
                                <a:pt x="0" y="416"/>
                              </a:lnTo>
                              <a:cubicBezTo>
                                <a:pt x="-1" y="426"/>
                                <a:pt x="7" y="435"/>
                                <a:pt x="17" y="4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1" name="Google Shape;2411;p48"/>
                        <p:cNvSpPr/>
                        <p:nvPr/>
                      </p:nvSpPr>
                      <p:spPr>
                        <a:xfrm>
                          <a:off x="-3795685" y="436525"/>
                          <a:ext cx="18360" cy="146160"/>
                        </a:xfrm>
                        <a:custGeom>
                          <a:avLst/>
                          <a:gdLst/>
                          <a:ahLst/>
                          <a:cxnLst/>
                          <a:rect l="l" t="t" r="r" b="b"/>
                          <a:pathLst>
                            <a:path w="51" h="406" extrusionOk="0">
                              <a:moveTo>
                                <a:pt x="18" y="406"/>
                              </a:moveTo>
                              <a:lnTo>
                                <a:pt x="18" y="406"/>
                              </a:lnTo>
                              <a:cubicBezTo>
                                <a:pt x="28" y="406"/>
                                <a:pt x="36" y="399"/>
                                <a:pt x="37" y="389"/>
                              </a:cubicBezTo>
                              <a:lnTo>
                                <a:pt x="51" y="19"/>
                              </a:lnTo>
                              <a:cubicBezTo>
                                <a:pt x="52" y="9"/>
                                <a:pt x="44" y="1"/>
                                <a:pt x="34" y="0"/>
                              </a:cubicBezTo>
                              <a:cubicBezTo>
                                <a:pt x="24" y="-1"/>
                                <a:pt x="15" y="8"/>
                                <a:pt x="15" y="18"/>
                              </a:cubicBezTo>
                              <a:lnTo>
                                <a:pt x="0" y="387"/>
                              </a:lnTo>
                              <a:cubicBezTo>
                                <a:pt x="0" y="397"/>
                                <a:pt x="8" y="406"/>
                                <a:pt x="18" y="4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2" name="Google Shape;2412;p48"/>
                        <p:cNvSpPr/>
                        <p:nvPr/>
                      </p:nvSpPr>
                      <p:spPr>
                        <a:xfrm>
                          <a:off x="-3763645" y="439405"/>
                          <a:ext cx="21240" cy="164880"/>
                        </a:xfrm>
                        <a:custGeom>
                          <a:avLst/>
                          <a:gdLst/>
                          <a:ahLst/>
                          <a:cxnLst/>
                          <a:rect l="l" t="t" r="r" b="b"/>
                          <a:pathLst>
                            <a:path w="59" h="458" extrusionOk="0">
                              <a:moveTo>
                                <a:pt x="22" y="17"/>
                              </a:moveTo>
                              <a:lnTo>
                                <a:pt x="0" y="438"/>
                              </a:lnTo>
                              <a:cubicBezTo>
                                <a:pt x="-1" y="448"/>
                                <a:pt x="7" y="457"/>
                                <a:pt x="17" y="458"/>
                              </a:cubicBezTo>
                              <a:lnTo>
                                <a:pt x="18" y="458"/>
                              </a:lnTo>
                              <a:cubicBezTo>
                                <a:pt x="28" y="458"/>
                                <a:pt x="36" y="450"/>
                                <a:pt x="36" y="440"/>
                              </a:cubicBezTo>
                              <a:lnTo>
                                <a:pt x="59" y="19"/>
                              </a:lnTo>
                              <a:cubicBezTo>
                                <a:pt x="59" y="9"/>
                                <a:pt x="51" y="0"/>
                                <a:pt x="41" y="0"/>
                              </a:cubicBezTo>
                              <a:cubicBezTo>
                                <a:pt x="31" y="-1"/>
                                <a:pt x="22" y="7"/>
                                <a:pt x="22"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3" name="Google Shape;2413;p48"/>
                        <p:cNvSpPr/>
                        <p:nvPr/>
                      </p:nvSpPr>
                      <p:spPr>
                        <a:xfrm>
                          <a:off x="-3835645" y="558925"/>
                          <a:ext cx="146520" cy="117000"/>
                        </a:xfrm>
                        <a:custGeom>
                          <a:avLst/>
                          <a:gdLst/>
                          <a:ahLst/>
                          <a:cxnLst/>
                          <a:rect l="l" t="t" r="r" b="b"/>
                          <a:pathLst>
                            <a:path w="407" h="325" extrusionOk="0">
                              <a:moveTo>
                                <a:pt x="381" y="39"/>
                              </a:moveTo>
                              <a:cubicBezTo>
                                <a:pt x="318" y="64"/>
                                <a:pt x="177" y="212"/>
                                <a:pt x="122" y="271"/>
                              </a:cubicBezTo>
                              <a:lnTo>
                                <a:pt x="36" y="13"/>
                              </a:lnTo>
                              <a:cubicBezTo>
                                <a:pt x="33" y="3"/>
                                <a:pt x="22" y="-2"/>
                                <a:pt x="13" y="1"/>
                              </a:cubicBezTo>
                              <a:cubicBezTo>
                                <a:pt x="3" y="4"/>
                                <a:pt x="-2" y="15"/>
                                <a:pt x="1" y="24"/>
                              </a:cubicBezTo>
                              <a:lnTo>
                                <a:pt x="97" y="313"/>
                              </a:lnTo>
                              <a:cubicBezTo>
                                <a:pt x="99" y="319"/>
                                <a:pt x="104" y="323"/>
                                <a:pt x="111" y="325"/>
                              </a:cubicBezTo>
                              <a:cubicBezTo>
                                <a:pt x="112" y="325"/>
                                <a:pt x="113" y="325"/>
                                <a:pt x="115" y="325"/>
                              </a:cubicBezTo>
                              <a:cubicBezTo>
                                <a:pt x="120" y="325"/>
                                <a:pt x="125" y="323"/>
                                <a:pt x="128" y="319"/>
                              </a:cubicBezTo>
                              <a:cubicBezTo>
                                <a:pt x="183" y="258"/>
                                <a:pt x="338" y="95"/>
                                <a:pt x="395" y="73"/>
                              </a:cubicBezTo>
                              <a:cubicBezTo>
                                <a:pt x="404" y="69"/>
                                <a:pt x="409" y="58"/>
                                <a:pt x="405" y="49"/>
                              </a:cubicBezTo>
                              <a:cubicBezTo>
                                <a:pt x="401" y="39"/>
                                <a:pt x="391" y="35"/>
                                <a:pt x="381"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4" name="Google Shape;2414;p48"/>
                        <p:cNvSpPr/>
                        <p:nvPr/>
                      </p:nvSpPr>
                      <p:spPr>
                        <a:xfrm>
                          <a:off x="-3667885" y="617965"/>
                          <a:ext cx="92880" cy="104040"/>
                        </a:xfrm>
                        <a:custGeom>
                          <a:avLst/>
                          <a:gdLst/>
                          <a:ahLst/>
                          <a:cxnLst/>
                          <a:rect l="l" t="t" r="r" b="b"/>
                          <a:pathLst>
                            <a:path w="258" h="289" extrusionOk="0">
                              <a:moveTo>
                                <a:pt x="228" y="227"/>
                              </a:moveTo>
                              <a:cubicBezTo>
                                <a:pt x="219" y="235"/>
                                <a:pt x="214" y="238"/>
                                <a:pt x="211" y="240"/>
                              </a:cubicBezTo>
                              <a:cubicBezTo>
                                <a:pt x="206" y="225"/>
                                <a:pt x="208" y="180"/>
                                <a:pt x="211" y="143"/>
                              </a:cubicBezTo>
                              <a:cubicBezTo>
                                <a:pt x="212" y="114"/>
                                <a:pt x="214" y="81"/>
                                <a:pt x="214" y="49"/>
                              </a:cubicBezTo>
                              <a:cubicBezTo>
                                <a:pt x="214" y="38"/>
                                <a:pt x="214" y="7"/>
                                <a:pt x="190" y="1"/>
                              </a:cubicBezTo>
                              <a:cubicBezTo>
                                <a:pt x="179" y="-1"/>
                                <a:pt x="149" y="-9"/>
                                <a:pt x="54" y="162"/>
                              </a:cubicBezTo>
                              <a:lnTo>
                                <a:pt x="73" y="44"/>
                              </a:lnTo>
                              <a:cubicBezTo>
                                <a:pt x="75" y="34"/>
                                <a:pt x="68" y="25"/>
                                <a:pt x="58" y="23"/>
                              </a:cubicBezTo>
                              <a:cubicBezTo>
                                <a:pt x="48" y="21"/>
                                <a:pt x="39" y="28"/>
                                <a:pt x="37" y="38"/>
                              </a:cubicBezTo>
                              <a:lnTo>
                                <a:pt x="0" y="267"/>
                              </a:lnTo>
                              <a:cubicBezTo>
                                <a:pt x="-1" y="276"/>
                                <a:pt x="4" y="285"/>
                                <a:pt x="13" y="288"/>
                              </a:cubicBezTo>
                              <a:cubicBezTo>
                                <a:pt x="14" y="288"/>
                                <a:pt x="16" y="289"/>
                                <a:pt x="18" y="289"/>
                              </a:cubicBezTo>
                              <a:cubicBezTo>
                                <a:pt x="25" y="289"/>
                                <a:pt x="31" y="285"/>
                                <a:pt x="35" y="278"/>
                              </a:cubicBezTo>
                              <a:cubicBezTo>
                                <a:pt x="84" y="180"/>
                                <a:pt x="148" y="70"/>
                                <a:pt x="177" y="43"/>
                              </a:cubicBezTo>
                              <a:cubicBezTo>
                                <a:pt x="177" y="44"/>
                                <a:pt x="177" y="46"/>
                                <a:pt x="177" y="49"/>
                              </a:cubicBezTo>
                              <a:cubicBezTo>
                                <a:pt x="177" y="81"/>
                                <a:pt x="176" y="113"/>
                                <a:pt x="174" y="141"/>
                              </a:cubicBezTo>
                              <a:cubicBezTo>
                                <a:pt x="170" y="216"/>
                                <a:pt x="167" y="261"/>
                                <a:pt x="195" y="274"/>
                              </a:cubicBezTo>
                              <a:cubicBezTo>
                                <a:pt x="218" y="285"/>
                                <a:pt x="243" y="263"/>
                                <a:pt x="252" y="254"/>
                              </a:cubicBezTo>
                              <a:cubicBezTo>
                                <a:pt x="260" y="248"/>
                                <a:pt x="260" y="236"/>
                                <a:pt x="254" y="228"/>
                              </a:cubicBezTo>
                              <a:cubicBezTo>
                                <a:pt x="247" y="221"/>
                                <a:pt x="235" y="220"/>
                                <a:pt x="228" y="2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5" name="Google Shape;2415;p48"/>
                        <p:cNvSpPr/>
                        <p:nvPr/>
                      </p:nvSpPr>
                      <p:spPr>
                        <a:xfrm>
                          <a:off x="-3542965" y="644605"/>
                          <a:ext cx="109080" cy="64080"/>
                        </a:xfrm>
                        <a:custGeom>
                          <a:avLst/>
                          <a:gdLst/>
                          <a:ahLst/>
                          <a:cxnLst/>
                          <a:rect l="l" t="t" r="r" b="b"/>
                          <a:pathLst>
                            <a:path w="303" h="178" extrusionOk="0">
                              <a:moveTo>
                                <a:pt x="292" y="61"/>
                              </a:moveTo>
                              <a:lnTo>
                                <a:pt x="159" y="2"/>
                              </a:lnTo>
                              <a:cubicBezTo>
                                <a:pt x="150" y="-2"/>
                                <a:pt x="139" y="2"/>
                                <a:pt x="135" y="11"/>
                              </a:cubicBezTo>
                              <a:cubicBezTo>
                                <a:pt x="131" y="21"/>
                                <a:pt x="135" y="32"/>
                                <a:pt x="144" y="36"/>
                              </a:cubicBezTo>
                              <a:lnTo>
                                <a:pt x="215" y="67"/>
                              </a:lnTo>
                              <a:lnTo>
                                <a:pt x="19" y="67"/>
                              </a:lnTo>
                              <a:cubicBezTo>
                                <a:pt x="8" y="67"/>
                                <a:pt x="0" y="75"/>
                                <a:pt x="0" y="85"/>
                              </a:cubicBezTo>
                              <a:cubicBezTo>
                                <a:pt x="0" y="96"/>
                                <a:pt x="8" y="104"/>
                                <a:pt x="19" y="104"/>
                              </a:cubicBezTo>
                              <a:lnTo>
                                <a:pt x="215" y="104"/>
                              </a:lnTo>
                              <a:lnTo>
                                <a:pt x="156" y="144"/>
                              </a:lnTo>
                              <a:cubicBezTo>
                                <a:pt x="148" y="150"/>
                                <a:pt x="146" y="161"/>
                                <a:pt x="151" y="170"/>
                              </a:cubicBezTo>
                              <a:cubicBezTo>
                                <a:pt x="155" y="175"/>
                                <a:pt x="161" y="178"/>
                                <a:pt x="166" y="178"/>
                              </a:cubicBezTo>
                              <a:cubicBezTo>
                                <a:pt x="170" y="178"/>
                                <a:pt x="174" y="177"/>
                                <a:pt x="177" y="174"/>
                              </a:cubicBezTo>
                              <a:lnTo>
                                <a:pt x="295" y="93"/>
                              </a:lnTo>
                              <a:cubicBezTo>
                                <a:pt x="301" y="89"/>
                                <a:pt x="304" y="83"/>
                                <a:pt x="303" y="76"/>
                              </a:cubicBezTo>
                              <a:cubicBezTo>
                                <a:pt x="302" y="70"/>
                                <a:pt x="298" y="64"/>
                                <a:pt x="292" y="61"/>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6" name="Google Shape;2416;p48"/>
                        <p:cNvSpPr/>
                        <p:nvPr/>
                      </p:nvSpPr>
                      <p:spPr>
                        <a:xfrm>
                          <a:off x="-3425245" y="619765"/>
                          <a:ext cx="158040" cy="80280"/>
                        </a:xfrm>
                        <a:custGeom>
                          <a:avLst/>
                          <a:gdLst/>
                          <a:ahLst/>
                          <a:cxnLst/>
                          <a:rect l="l" t="t" r="r" b="b"/>
                          <a:pathLst>
                            <a:path w="439" h="223" extrusionOk="0">
                              <a:moveTo>
                                <a:pt x="313" y="136"/>
                              </a:moveTo>
                              <a:cubicBezTo>
                                <a:pt x="264" y="133"/>
                                <a:pt x="230" y="118"/>
                                <a:pt x="203" y="98"/>
                              </a:cubicBezTo>
                              <a:cubicBezTo>
                                <a:pt x="205" y="93"/>
                                <a:pt x="207" y="88"/>
                                <a:pt x="209" y="85"/>
                              </a:cubicBezTo>
                              <a:cubicBezTo>
                                <a:pt x="225" y="74"/>
                                <a:pt x="297" y="28"/>
                                <a:pt x="361" y="39"/>
                              </a:cubicBezTo>
                              <a:cubicBezTo>
                                <a:pt x="391" y="45"/>
                                <a:pt x="404" y="69"/>
                                <a:pt x="401" y="89"/>
                              </a:cubicBezTo>
                              <a:cubicBezTo>
                                <a:pt x="399" y="113"/>
                                <a:pt x="374" y="139"/>
                                <a:pt x="313" y="136"/>
                              </a:cubicBezTo>
                              <a:moveTo>
                                <a:pt x="86" y="185"/>
                              </a:moveTo>
                              <a:cubicBezTo>
                                <a:pt x="80" y="187"/>
                                <a:pt x="76" y="186"/>
                                <a:pt x="71" y="183"/>
                              </a:cubicBezTo>
                              <a:cubicBezTo>
                                <a:pt x="40" y="164"/>
                                <a:pt x="28" y="94"/>
                                <a:pt x="44" y="60"/>
                              </a:cubicBezTo>
                              <a:cubicBezTo>
                                <a:pt x="49" y="48"/>
                                <a:pt x="56" y="45"/>
                                <a:pt x="62" y="45"/>
                              </a:cubicBezTo>
                              <a:cubicBezTo>
                                <a:pt x="65" y="45"/>
                                <a:pt x="68" y="45"/>
                                <a:pt x="71" y="46"/>
                              </a:cubicBezTo>
                              <a:cubicBezTo>
                                <a:pt x="95" y="54"/>
                                <a:pt x="115" y="71"/>
                                <a:pt x="138" y="92"/>
                              </a:cubicBezTo>
                              <a:cubicBezTo>
                                <a:pt x="144" y="97"/>
                                <a:pt x="149" y="102"/>
                                <a:pt x="156" y="107"/>
                              </a:cubicBezTo>
                              <a:cubicBezTo>
                                <a:pt x="135" y="142"/>
                                <a:pt x="108" y="178"/>
                                <a:pt x="86" y="185"/>
                              </a:cubicBezTo>
                              <a:moveTo>
                                <a:pt x="367" y="3"/>
                              </a:moveTo>
                              <a:cubicBezTo>
                                <a:pt x="279" y="-13"/>
                                <a:pt x="187" y="56"/>
                                <a:pt x="183" y="58"/>
                              </a:cubicBezTo>
                              <a:cubicBezTo>
                                <a:pt x="181" y="60"/>
                                <a:pt x="179" y="63"/>
                                <a:pt x="178" y="66"/>
                              </a:cubicBezTo>
                              <a:cubicBezTo>
                                <a:pt x="176" y="68"/>
                                <a:pt x="175" y="71"/>
                                <a:pt x="173" y="74"/>
                              </a:cubicBezTo>
                              <a:cubicBezTo>
                                <a:pt x="170" y="71"/>
                                <a:pt x="166" y="68"/>
                                <a:pt x="162" y="64"/>
                              </a:cubicBezTo>
                              <a:cubicBezTo>
                                <a:pt x="137" y="42"/>
                                <a:pt x="114" y="21"/>
                                <a:pt x="81" y="11"/>
                              </a:cubicBezTo>
                              <a:cubicBezTo>
                                <a:pt x="51" y="2"/>
                                <a:pt x="24" y="15"/>
                                <a:pt x="10" y="45"/>
                              </a:cubicBezTo>
                              <a:cubicBezTo>
                                <a:pt x="-12" y="94"/>
                                <a:pt x="3" y="184"/>
                                <a:pt x="51" y="214"/>
                              </a:cubicBezTo>
                              <a:cubicBezTo>
                                <a:pt x="60" y="220"/>
                                <a:pt x="70" y="223"/>
                                <a:pt x="80" y="223"/>
                              </a:cubicBezTo>
                              <a:cubicBezTo>
                                <a:pt x="85" y="223"/>
                                <a:pt x="91" y="222"/>
                                <a:pt x="96" y="220"/>
                              </a:cubicBezTo>
                              <a:cubicBezTo>
                                <a:pt x="131" y="210"/>
                                <a:pt x="163" y="166"/>
                                <a:pt x="185" y="130"/>
                              </a:cubicBezTo>
                              <a:cubicBezTo>
                                <a:pt x="216" y="151"/>
                                <a:pt x="255" y="170"/>
                                <a:pt x="311" y="173"/>
                              </a:cubicBezTo>
                              <a:cubicBezTo>
                                <a:pt x="392" y="177"/>
                                <a:pt x="433" y="136"/>
                                <a:pt x="438" y="94"/>
                              </a:cubicBezTo>
                              <a:cubicBezTo>
                                <a:pt x="443" y="50"/>
                                <a:pt x="413" y="12"/>
                                <a:pt x="367" y="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7" name="Google Shape;2417;p48"/>
                        <p:cNvSpPr/>
                        <p:nvPr/>
                      </p:nvSpPr>
                      <p:spPr>
                        <a:xfrm>
                          <a:off x="-3271525" y="660805"/>
                          <a:ext cx="37080" cy="66240"/>
                        </a:xfrm>
                        <a:custGeom>
                          <a:avLst/>
                          <a:gdLst/>
                          <a:ahLst/>
                          <a:cxnLst/>
                          <a:rect l="l" t="t" r="r" b="b"/>
                          <a:pathLst>
                            <a:path w="103" h="184" extrusionOk="0">
                              <a:moveTo>
                                <a:pt x="87" y="0"/>
                              </a:moveTo>
                              <a:cubicBezTo>
                                <a:pt x="77" y="-1"/>
                                <a:pt x="68" y="7"/>
                                <a:pt x="67" y="17"/>
                              </a:cubicBezTo>
                              <a:cubicBezTo>
                                <a:pt x="67" y="18"/>
                                <a:pt x="59" y="99"/>
                                <a:pt x="6" y="153"/>
                              </a:cubicBezTo>
                              <a:cubicBezTo>
                                <a:pt x="-2" y="160"/>
                                <a:pt x="-2" y="172"/>
                                <a:pt x="6" y="179"/>
                              </a:cubicBezTo>
                              <a:cubicBezTo>
                                <a:pt x="9" y="183"/>
                                <a:pt x="14" y="184"/>
                                <a:pt x="19" y="184"/>
                              </a:cubicBezTo>
                              <a:cubicBezTo>
                                <a:pt x="23" y="184"/>
                                <a:pt x="28" y="183"/>
                                <a:pt x="31" y="179"/>
                              </a:cubicBezTo>
                              <a:cubicBezTo>
                                <a:pt x="95" y="116"/>
                                <a:pt x="103" y="24"/>
                                <a:pt x="103" y="20"/>
                              </a:cubicBezTo>
                              <a:cubicBezTo>
                                <a:pt x="104" y="10"/>
                                <a:pt x="97" y="1"/>
                                <a:pt x="87" y="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8" name="Google Shape;2418;p48"/>
                        <p:cNvSpPr/>
                        <p:nvPr/>
                      </p:nvSpPr>
                      <p:spPr>
                        <a:xfrm>
                          <a:off x="-3240925" y="630205"/>
                          <a:ext cx="15840" cy="15840"/>
                        </a:xfrm>
                        <a:custGeom>
                          <a:avLst/>
                          <a:gdLst/>
                          <a:ahLst/>
                          <a:cxnLst/>
                          <a:rect l="l" t="t" r="r" b="b"/>
                          <a:pathLst>
                            <a:path w="44" h="44" extrusionOk="0">
                              <a:moveTo>
                                <a:pt x="22" y="0"/>
                              </a:moveTo>
                              <a:cubicBezTo>
                                <a:pt x="10" y="0"/>
                                <a:pt x="0" y="10"/>
                                <a:pt x="0" y="22"/>
                              </a:cubicBezTo>
                              <a:cubicBezTo>
                                <a:pt x="0" y="34"/>
                                <a:pt x="10" y="44"/>
                                <a:pt x="22" y="44"/>
                              </a:cubicBezTo>
                              <a:cubicBezTo>
                                <a:pt x="34" y="44"/>
                                <a:pt x="44" y="34"/>
                                <a:pt x="44" y="22"/>
                              </a:cubicBezTo>
                              <a:cubicBezTo>
                                <a:pt x="44" y="10"/>
                                <a:pt x="34" y="0"/>
                                <a:pt x="2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9" name="Google Shape;2419;p48"/>
                        <p:cNvSpPr/>
                        <p:nvPr/>
                      </p:nvSpPr>
                      <p:spPr>
                        <a:xfrm>
                          <a:off x="-1907845" y="326725"/>
                          <a:ext cx="16200" cy="15840"/>
                        </a:xfrm>
                        <a:custGeom>
                          <a:avLst/>
                          <a:gdLst/>
                          <a:ahLst/>
                          <a:cxnLst/>
                          <a:rect l="l" t="t" r="r" b="b"/>
                          <a:pathLst>
                            <a:path w="45" h="44" extrusionOk="0">
                              <a:moveTo>
                                <a:pt x="45" y="22"/>
                              </a:moveTo>
                              <a:cubicBezTo>
                                <a:pt x="45" y="10"/>
                                <a:pt x="35" y="0"/>
                                <a:pt x="22" y="0"/>
                              </a:cubicBezTo>
                              <a:cubicBezTo>
                                <a:pt x="10" y="0"/>
                                <a:pt x="0" y="10"/>
                                <a:pt x="0" y="22"/>
                              </a:cubicBezTo>
                              <a:cubicBezTo>
                                <a:pt x="0" y="35"/>
                                <a:pt x="10" y="44"/>
                                <a:pt x="22" y="44"/>
                              </a:cubicBezTo>
                              <a:cubicBezTo>
                                <a:pt x="35" y="44"/>
                                <a:pt x="45" y="35"/>
                                <a:pt x="45" y="2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0" name="Google Shape;2420;p48"/>
                        <p:cNvSpPr/>
                        <p:nvPr/>
                      </p:nvSpPr>
                      <p:spPr>
                        <a:xfrm>
                          <a:off x="-1921165" y="385405"/>
                          <a:ext cx="16200" cy="15840"/>
                        </a:xfrm>
                        <a:custGeom>
                          <a:avLst/>
                          <a:gdLst/>
                          <a:ahLst/>
                          <a:cxnLst/>
                          <a:rect l="l" t="t" r="r" b="b"/>
                          <a:pathLst>
                            <a:path w="45" h="44" extrusionOk="0">
                              <a:moveTo>
                                <a:pt x="22" y="0"/>
                              </a:moveTo>
                              <a:cubicBezTo>
                                <a:pt x="10" y="0"/>
                                <a:pt x="0" y="10"/>
                                <a:pt x="0" y="22"/>
                              </a:cubicBezTo>
                              <a:cubicBezTo>
                                <a:pt x="0" y="34"/>
                                <a:pt x="10" y="44"/>
                                <a:pt x="22" y="44"/>
                              </a:cubicBezTo>
                              <a:cubicBezTo>
                                <a:pt x="35" y="44"/>
                                <a:pt x="45" y="34"/>
                                <a:pt x="45" y="22"/>
                              </a:cubicBezTo>
                              <a:cubicBezTo>
                                <a:pt x="45" y="10"/>
                                <a:pt x="35" y="0"/>
                                <a:pt x="2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1" name="Google Shape;2421;p48"/>
                        <p:cNvSpPr/>
                        <p:nvPr/>
                      </p:nvSpPr>
                      <p:spPr>
                        <a:xfrm>
                          <a:off x="-1373245" y="515725"/>
                          <a:ext cx="15840" cy="15840"/>
                        </a:xfrm>
                        <a:custGeom>
                          <a:avLst/>
                          <a:gdLst/>
                          <a:ahLst/>
                          <a:cxnLst/>
                          <a:rect l="l" t="t" r="r" b="b"/>
                          <a:pathLst>
                            <a:path w="44" h="44" extrusionOk="0">
                              <a:moveTo>
                                <a:pt x="22" y="0"/>
                              </a:moveTo>
                              <a:cubicBezTo>
                                <a:pt x="10" y="0"/>
                                <a:pt x="0" y="10"/>
                                <a:pt x="0" y="22"/>
                              </a:cubicBezTo>
                              <a:cubicBezTo>
                                <a:pt x="0" y="34"/>
                                <a:pt x="10" y="44"/>
                                <a:pt x="22" y="44"/>
                              </a:cubicBezTo>
                              <a:cubicBezTo>
                                <a:pt x="34" y="44"/>
                                <a:pt x="44" y="34"/>
                                <a:pt x="44" y="22"/>
                              </a:cubicBezTo>
                              <a:cubicBezTo>
                                <a:pt x="44" y="10"/>
                                <a:pt x="34" y="0"/>
                                <a:pt x="22"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2" name="Google Shape;2422;p48"/>
                        <p:cNvSpPr/>
                        <p:nvPr/>
                      </p:nvSpPr>
                      <p:spPr>
                        <a:xfrm>
                          <a:off x="-801205" y="491605"/>
                          <a:ext cx="15840" cy="16200"/>
                        </a:xfrm>
                        <a:custGeom>
                          <a:avLst/>
                          <a:gdLst/>
                          <a:ahLst/>
                          <a:cxnLst/>
                          <a:rect l="l" t="t" r="r" b="b"/>
                          <a:pathLst>
                            <a:path w="44" h="45" extrusionOk="0">
                              <a:moveTo>
                                <a:pt x="22" y="45"/>
                              </a:moveTo>
                              <a:cubicBezTo>
                                <a:pt x="35" y="45"/>
                                <a:pt x="44" y="35"/>
                                <a:pt x="44" y="23"/>
                              </a:cubicBezTo>
                              <a:cubicBezTo>
                                <a:pt x="44" y="10"/>
                                <a:pt x="35" y="0"/>
                                <a:pt x="22" y="0"/>
                              </a:cubicBezTo>
                              <a:cubicBezTo>
                                <a:pt x="10" y="0"/>
                                <a:pt x="0" y="10"/>
                                <a:pt x="0" y="23"/>
                              </a:cubicBezTo>
                              <a:cubicBezTo>
                                <a:pt x="0" y="35"/>
                                <a:pt x="10" y="45"/>
                                <a:pt x="22" y="4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3" name="Google Shape;2423;p48"/>
                        <p:cNvSpPr/>
                        <p:nvPr/>
                      </p:nvSpPr>
                      <p:spPr>
                        <a:xfrm>
                          <a:off x="-3020605" y="458485"/>
                          <a:ext cx="94680" cy="215640"/>
                        </a:xfrm>
                        <a:custGeom>
                          <a:avLst/>
                          <a:gdLst/>
                          <a:ahLst/>
                          <a:cxnLst/>
                          <a:rect l="l" t="t" r="r" b="b"/>
                          <a:pathLst>
                            <a:path w="263" h="599" extrusionOk="0">
                              <a:moveTo>
                                <a:pt x="132" y="486"/>
                              </a:moveTo>
                              <a:cubicBezTo>
                                <a:pt x="117" y="529"/>
                                <a:pt x="83" y="557"/>
                                <a:pt x="58" y="561"/>
                              </a:cubicBezTo>
                              <a:cubicBezTo>
                                <a:pt x="52" y="562"/>
                                <a:pt x="44" y="562"/>
                                <a:pt x="40" y="557"/>
                              </a:cubicBezTo>
                              <a:cubicBezTo>
                                <a:pt x="33" y="548"/>
                                <a:pt x="34" y="522"/>
                                <a:pt x="55" y="477"/>
                              </a:cubicBezTo>
                              <a:cubicBezTo>
                                <a:pt x="87" y="410"/>
                                <a:pt x="129" y="375"/>
                                <a:pt x="165" y="358"/>
                              </a:cubicBezTo>
                              <a:cubicBezTo>
                                <a:pt x="153" y="410"/>
                                <a:pt x="142" y="456"/>
                                <a:pt x="132" y="486"/>
                              </a:cubicBezTo>
                              <a:moveTo>
                                <a:pt x="251" y="23"/>
                              </a:moveTo>
                              <a:cubicBezTo>
                                <a:pt x="243" y="20"/>
                                <a:pt x="234" y="24"/>
                                <a:pt x="229" y="32"/>
                              </a:cubicBezTo>
                              <a:cubicBezTo>
                                <a:pt x="206" y="75"/>
                                <a:pt x="126" y="193"/>
                                <a:pt x="65" y="178"/>
                              </a:cubicBezTo>
                              <a:cubicBezTo>
                                <a:pt x="51" y="175"/>
                                <a:pt x="46" y="167"/>
                                <a:pt x="44" y="162"/>
                              </a:cubicBezTo>
                              <a:cubicBezTo>
                                <a:pt x="32" y="131"/>
                                <a:pt x="62" y="63"/>
                                <a:pt x="84" y="28"/>
                              </a:cubicBezTo>
                              <a:cubicBezTo>
                                <a:pt x="89" y="20"/>
                                <a:pt x="86" y="8"/>
                                <a:pt x="78" y="3"/>
                              </a:cubicBezTo>
                              <a:cubicBezTo>
                                <a:pt x="69" y="-2"/>
                                <a:pt x="58" y="0"/>
                                <a:pt x="53" y="9"/>
                              </a:cubicBezTo>
                              <a:cubicBezTo>
                                <a:pt x="46" y="20"/>
                                <a:pt x="-13" y="118"/>
                                <a:pt x="10" y="176"/>
                              </a:cubicBezTo>
                              <a:cubicBezTo>
                                <a:pt x="18" y="195"/>
                                <a:pt x="34" y="208"/>
                                <a:pt x="56" y="214"/>
                              </a:cubicBezTo>
                              <a:cubicBezTo>
                                <a:pt x="115" y="228"/>
                                <a:pt x="172" y="175"/>
                                <a:pt x="212" y="125"/>
                              </a:cubicBezTo>
                              <a:cubicBezTo>
                                <a:pt x="202" y="178"/>
                                <a:pt x="188" y="248"/>
                                <a:pt x="174" y="314"/>
                              </a:cubicBezTo>
                              <a:cubicBezTo>
                                <a:pt x="128" y="330"/>
                                <a:pt x="66" y="369"/>
                                <a:pt x="22" y="462"/>
                              </a:cubicBezTo>
                              <a:cubicBezTo>
                                <a:pt x="-10" y="528"/>
                                <a:pt x="-2" y="562"/>
                                <a:pt x="11" y="579"/>
                              </a:cubicBezTo>
                              <a:cubicBezTo>
                                <a:pt x="21" y="592"/>
                                <a:pt x="35" y="599"/>
                                <a:pt x="52" y="599"/>
                              </a:cubicBezTo>
                              <a:cubicBezTo>
                                <a:pt x="56" y="599"/>
                                <a:pt x="60" y="598"/>
                                <a:pt x="64" y="598"/>
                              </a:cubicBezTo>
                              <a:cubicBezTo>
                                <a:pt x="99" y="592"/>
                                <a:pt x="146" y="558"/>
                                <a:pt x="167" y="497"/>
                              </a:cubicBezTo>
                              <a:cubicBezTo>
                                <a:pt x="178" y="462"/>
                                <a:pt x="192" y="405"/>
                                <a:pt x="206" y="343"/>
                              </a:cubicBezTo>
                              <a:cubicBezTo>
                                <a:pt x="224" y="339"/>
                                <a:pt x="235" y="340"/>
                                <a:pt x="237" y="340"/>
                              </a:cubicBezTo>
                              <a:cubicBezTo>
                                <a:pt x="247" y="340"/>
                                <a:pt x="256" y="333"/>
                                <a:pt x="256" y="323"/>
                              </a:cubicBezTo>
                              <a:cubicBezTo>
                                <a:pt x="257" y="313"/>
                                <a:pt x="249" y="304"/>
                                <a:pt x="239" y="303"/>
                              </a:cubicBezTo>
                              <a:cubicBezTo>
                                <a:pt x="238" y="303"/>
                                <a:pt x="228" y="303"/>
                                <a:pt x="214" y="305"/>
                              </a:cubicBezTo>
                              <a:cubicBezTo>
                                <a:pt x="239" y="181"/>
                                <a:pt x="262" y="52"/>
                                <a:pt x="263" y="44"/>
                              </a:cubicBezTo>
                              <a:cubicBezTo>
                                <a:pt x="265" y="35"/>
                                <a:pt x="260" y="26"/>
                                <a:pt x="251" y="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4" name="Google Shape;2424;p48"/>
                        <p:cNvSpPr/>
                        <p:nvPr/>
                      </p:nvSpPr>
                      <p:spPr>
                        <a:xfrm>
                          <a:off x="-2909365" y="548845"/>
                          <a:ext cx="76680" cy="83160"/>
                        </a:xfrm>
                        <a:custGeom>
                          <a:avLst/>
                          <a:gdLst/>
                          <a:ahLst/>
                          <a:cxnLst/>
                          <a:rect l="l" t="t" r="r" b="b"/>
                          <a:pathLst>
                            <a:path w="213" h="231" extrusionOk="0">
                              <a:moveTo>
                                <a:pt x="203" y="135"/>
                              </a:moveTo>
                              <a:cubicBezTo>
                                <a:pt x="193" y="131"/>
                                <a:pt x="183" y="135"/>
                                <a:pt x="178" y="144"/>
                              </a:cubicBezTo>
                              <a:cubicBezTo>
                                <a:pt x="169" y="167"/>
                                <a:pt x="161" y="179"/>
                                <a:pt x="156" y="186"/>
                              </a:cubicBezTo>
                              <a:cubicBezTo>
                                <a:pt x="153" y="169"/>
                                <a:pt x="150" y="130"/>
                                <a:pt x="154" y="57"/>
                              </a:cubicBezTo>
                              <a:cubicBezTo>
                                <a:pt x="155" y="44"/>
                                <a:pt x="157" y="13"/>
                                <a:pt x="134" y="7"/>
                              </a:cubicBezTo>
                              <a:cubicBezTo>
                                <a:pt x="124" y="4"/>
                                <a:pt x="102" y="-2"/>
                                <a:pt x="39" y="109"/>
                              </a:cubicBezTo>
                              <a:cubicBezTo>
                                <a:pt x="40" y="71"/>
                                <a:pt x="39" y="30"/>
                                <a:pt x="36" y="14"/>
                              </a:cubicBezTo>
                              <a:cubicBezTo>
                                <a:pt x="33" y="5"/>
                                <a:pt x="23" y="-1"/>
                                <a:pt x="13" y="1"/>
                              </a:cubicBezTo>
                              <a:cubicBezTo>
                                <a:pt x="4" y="4"/>
                                <a:pt x="-2" y="13"/>
                                <a:pt x="0" y="23"/>
                              </a:cubicBezTo>
                              <a:cubicBezTo>
                                <a:pt x="5" y="43"/>
                                <a:pt x="2" y="135"/>
                                <a:pt x="0" y="188"/>
                              </a:cubicBezTo>
                              <a:cubicBezTo>
                                <a:pt x="-1" y="197"/>
                                <a:pt x="5" y="204"/>
                                <a:pt x="13" y="207"/>
                              </a:cubicBezTo>
                              <a:cubicBezTo>
                                <a:pt x="22" y="209"/>
                                <a:pt x="30" y="205"/>
                                <a:pt x="34" y="197"/>
                              </a:cubicBezTo>
                              <a:cubicBezTo>
                                <a:pt x="61" y="142"/>
                                <a:pt x="97" y="82"/>
                                <a:pt x="118" y="55"/>
                              </a:cubicBezTo>
                              <a:cubicBezTo>
                                <a:pt x="108" y="208"/>
                                <a:pt x="128" y="225"/>
                                <a:pt x="147" y="230"/>
                              </a:cubicBezTo>
                              <a:cubicBezTo>
                                <a:pt x="149" y="231"/>
                                <a:pt x="151" y="231"/>
                                <a:pt x="153" y="231"/>
                              </a:cubicBezTo>
                              <a:cubicBezTo>
                                <a:pt x="175" y="231"/>
                                <a:pt x="193" y="202"/>
                                <a:pt x="212" y="159"/>
                              </a:cubicBezTo>
                              <a:cubicBezTo>
                                <a:pt x="216" y="150"/>
                                <a:pt x="212" y="139"/>
                                <a:pt x="203" y="135"/>
                              </a:cubicBez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5" name="Google Shape;2425;p48"/>
                        <p:cNvSpPr/>
                        <p:nvPr/>
                      </p:nvSpPr>
                      <p:spPr>
                        <a:xfrm>
                          <a:off x="-2654125" y="325285"/>
                          <a:ext cx="45000" cy="151920"/>
                        </a:xfrm>
                        <a:custGeom>
                          <a:avLst/>
                          <a:gdLst/>
                          <a:ahLst/>
                          <a:cxnLst/>
                          <a:rect l="l" t="t" r="r" b="b"/>
                          <a:pathLst>
                            <a:path w="125" h="422" extrusionOk="0">
                              <a:moveTo>
                                <a:pt x="111" y="1"/>
                              </a:moveTo>
                              <a:cubicBezTo>
                                <a:pt x="101" y="-1"/>
                                <a:pt x="92" y="5"/>
                                <a:pt x="89" y="15"/>
                              </a:cubicBezTo>
                              <a:lnTo>
                                <a:pt x="1" y="399"/>
                              </a:lnTo>
                              <a:cubicBezTo>
                                <a:pt x="-2" y="409"/>
                                <a:pt x="4" y="419"/>
                                <a:pt x="14" y="421"/>
                              </a:cubicBezTo>
                              <a:cubicBezTo>
                                <a:pt x="16" y="421"/>
                                <a:pt x="17" y="422"/>
                                <a:pt x="18" y="422"/>
                              </a:cubicBezTo>
                              <a:cubicBezTo>
                                <a:pt x="27" y="422"/>
                                <a:pt x="34" y="416"/>
                                <a:pt x="36" y="407"/>
                              </a:cubicBezTo>
                              <a:lnTo>
                                <a:pt x="125" y="23"/>
                              </a:lnTo>
                              <a:cubicBezTo>
                                <a:pt x="127" y="13"/>
                                <a:pt x="121" y="3"/>
                                <a:pt x="111"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6" name="Google Shape;2426;p48"/>
                        <p:cNvSpPr/>
                        <p:nvPr/>
                      </p:nvSpPr>
                      <p:spPr>
                        <a:xfrm>
                          <a:off x="-2582485" y="318805"/>
                          <a:ext cx="74520" cy="129600"/>
                        </a:xfrm>
                        <a:custGeom>
                          <a:avLst/>
                          <a:gdLst/>
                          <a:ahLst/>
                          <a:cxnLst/>
                          <a:rect l="l" t="t" r="r" b="b"/>
                          <a:pathLst>
                            <a:path w="207" h="360" extrusionOk="0">
                              <a:moveTo>
                                <a:pt x="159" y="123"/>
                              </a:moveTo>
                              <a:cubicBezTo>
                                <a:pt x="156" y="123"/>
                                <a:pt x="153" y="123"/>
                                <a:pt x="150" y="123"/>
                              </a:cubicBezTo>
                              <a:cubicBezTo>
                                <a:pt x="161" y="91"/>
                                <a:pt x="168" y="63"/>
                                <a:pt x="170" y="56"/>
                              </a:cubicBezTo>
                              <a:cubicBezTo>
                                <a:pt x="172" y="44"/>
                                <a:pt x="179" y="13"/>
                                <a:pt x="157" y="3"/>
                              </a:cubicBezTo>
                              <a:cubicBezTo>
                                <a:pt x="148" y="-2"/>
                                <a:pt x="120" y="-15"/>
                                <a:pt x="20" y="107"/>
                              </a:cubicBezTo>
                              <a:cubicBezTo>
                                <a:pt x="13" y="114"/>
                                <a:pt x="14" y="126"/>
                                <a:pt x="22" y="132"/>
                              </a:cubicBezTo>
                              <a:cubicBezTo>
                                <a:pt x="30" y="139"/>
                                <a:pt x="41" y="138"/>
                                <a:pt x="48" y="130"/>
                              </a:cubicBezTo>
                              <a:cubicBezTo>
                                <a:pt x="80" y="91"/>
                                <a:pt x="116" y="55"/>
                                <a:pt x="135" y="42"/>
                              </a:cubicBezTo>
                              <a:cubicBezTo>
                                <a:pt x="135" y="44"/>
                                <a:pt x="135" y="46"/>
                                <a:pt x="134" y="48"/>
                              </a:cubicBezTo>
                              <a:cubicBezTo>
                                <a:pt x="127" y="80"/>
                                <a:pt x="116" y="114"/>
                                <a:pt x="105" y="144"/>
                              </a:cubicBezTo>
                              <a:cubicBezTo>
                                <a:pt x="78" y="165"/>
                                <a:pt x="56" y="199"/>
                                <a:pt x="53" y="227"/>
                              </a:cubicBezTo>
                              <a:cubicBezTo>
                                <a:pt x="49" y="253"/>
                                <a:pt x="60" y="260"/>
                                <a:pt x="69" y="262"/>
                              </a:cubicBezTo>
                              <a:cubicBezTo>
                                <a:pt x="91" y="265"/>
                                <a:pt x="115" y="218"/>
                                <a:pt x="135" y="168"/>
                              </a:cubicBezTo>
                              <a:cubicBezTo>
                                <a:pt x="143" y="162"/>
                                <a:pt x="150" y="159"/>
                                <a:pt x="157" y="160"/>
                              </a:cubicBezTo>
                              <a:cubicBezTo>
                                <a:pt x="170" y="160"/>
                                <a:pt x="171" y="190"/>
                                <a:pt x="171" y="200"/>
                              </a:cubicBezTo>
                              <a:cubicBezTo>
                                <a:pt x="171" y="268"/>
                                <a:pt x="117" y="315"/>
                                <a:pt x="78" y="322"/>
                              </a:cubicBezTo>
                              <a:cubicBezTo>
                                <a:pt x="63" y="325"/>
                                <a:pt x="44" y="324"/>
                                <a:pt x="36" y="304"/>
                              </a:cubicBezTo>
                              <a:cubicBezTo>
                                <a:pt x="32" y="294"/>
                                <a:pt x="22" y="290"/>
                                <a:pt x="12" y="293"/>
                              </a:cubicBezTo>
                              <a:cubicBezTo>
                                <a:pt x="3" y="297"/>
                                <a:pt x="-2" y="308"/>
                                <a:pt x="2" y="317"/>
                              </a:cubicBezTo>
                              <a:cubicBezTo>
                                <a:pt x="13" y="344"/>
                                <a:pt x="37" y="360"/>
                                <a:pt x="67" y="360"/>
                              </a:cubicBezTo>
                              <a:cubicBezTo>
                                <a:pt x="72" y="360"/>
                                <a:pt x="79" y="359"/>
                                <a:pt x="85" y="358"/>
                              </a:cubicBezTo>
                              <a:cubicBezTo>
                                <a:pt x="144" y="347"/>
                                <a:pt x="207" y="283"/>
                                <a:pt x="207" y="200"/>
                              </a:cubicBezTo>
                              <a:cubicBezTo>
                                <a:pt x="207" y="136"/>
                                <a:pt x="177" y="124"/>
                                <a:pt x="159" y="1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7" name="Google Shape;2427;p48"/>
                        <p:cNvSpPr/>
                        <p:nvPr/>
                      </p:nvSpPr>
                      <p:spPr>
                        <a:xfrm>
                          <a:off x="-2481325" y="378565"/>
                          <a:ext cx="61200" cy="13320"/>
                        </a:xfrm>
                        <a:custGeom>
                          <a:avLst/>
                          <a:gdLst/>
                          <a:ahLst/>
                          <a:cxnLst/>
                          <a:rect l="l" t="t" r="r" b="b"/>
                          <a:pathLst>
                            <a:path w="170" h="37" extrusionOk="0">
                              <a:moveTo>
                                <a:pt x="152" y="37"/>
                              </a:moveTo>
                              <a:cubicBezTo>
                                <a:pt x="162" y="37"/>
                                <a:pt x="170" y="29"/>
                                <a:pt x="170" y="19"/>
                              </a:cubicBezTo>
                              <a:cubicBezTo>
                                <a:pt x="170" y="9"/>
                                <a:pt x="162" y="0"/>
                                <a:pt x="152" y="0"/>
                              </a:cubicBezTo>
                              <a:lnTo>
                                <a:pt x="19" y="0"/>
                              </a:lnTo>
                              <a:cubicBezTo>
                                <a:pt x="9" y="0"/>
                                <a:pt x="0" y="9"/>
                                <a:pt x="0" y="19"/>
                              </a:cubicBezTo>
                              <a:cubicBezTo>
                                <a:pt x="0" y="29"/>
                                <a:pt x="9" y="37"/>
                                <a:pt x="19" y="37"/>
                              </a:cubicBezTo>
                              <a:lnTo>
                                <a:pt x="152"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8" name="Google Shape;2428;p48"/>
                        <p:cNvSpPr/>
                        <p:nvPr/>
                      </p:nvSpPr>
                      <p:spPr>
                        <a:xfrm>
                          <a:off x="-2478445" y="402685"/>
                          <a:ext cx="82440" cy="18360"/>
                        </a:xfrm>
                        <a:custGeom>
                          <a:avLst/>
                          <a:gdLst/>
                          <a:ahLst/>
                          <a:cxnLst/>
                          <a:rect l="l" t="t" r="r" b="b"/>
                          <a:pathLst>
                            <a:path w="229" h="51" extrusionOk="0">
                              <a:moveTo>
                                <a:pt x="212" y="15"/>
                              </a:moveTo>
                              <a:lnTo>
                                <a:pt x="20" y="0"/>
                              </a:lnTo>
                              <a:cubicBezTo>
                                <a:pt x="10" y="-1"/>
                                <a:pt x="1" y="7"/>
                                <a:pt x="0" y="17"/>
                              </a:cubicBezTo>
                              <a:cubicBezTo>
                                <a:pt x="-1" y="27"/>
                                <a:pt x="7" y="36"/>
                                <a:pt x="17" y="37"/>
                              </a:cubicBezTo>
                              <a:lnTo>
                                <a:pt x="209" y="51"/>
                              </a:lnTo>
                              <a:lnTo>
                                <a:pt x="210" y="51"/>
                              </a:lnTo>
                              <a:cubicBezTo>
                                <a:pt x="220" y="51"/>
                                <a:pt x="228" y="44"/>
                                <a:pt x="229" y="34"/>
                              </a:cubicBezTo>
                              <a:cubicBezTo>
                                <a:pt x="229" y="24"/>
                                <a:pt x="222" y="16"/>
                                <a:pt x="212"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9" name="Google Shape;2429;p48"/>
                        <p:cNvSpPr/>
                        <p:nvPr/>
                      </p:nvSpPr>
                      <p:spPr>
                        <a:xfrm>
                          <a:off x="-2378365" y="346885"/>
                          <a:ext cx="120600" cy="223920"/>
                        </a:xfrm>
                        <a:custGeom>
                          <a:avLst/>
                          <a:gdLst/>
                          <a:ahLst/>
                          <a:cxnLst/>
                          <a:rect l="l" t="t" r="r" b="b"/>
                          <a:pathLst>
                            <a:path w="335" h="622" extrusionOk="0">
                              <a:moveTo>
                                <a:pt x="189" y="411"/>
                              </a:moveTo>
                              <a:cubicBezTo>
                                <a:pt x="138" y="541"/>
                                <a:pt x="85" y="587"/>
                                <a:pt x="67" y="586"/>
                              </a:cubicBezTo>
                              <a:cubicBezTo>
                                <a:pt x="56" y="585"/>
                                <a:pt x="46" y="567"/>
                                <a:pt x="39" y="539"/>
                              </a:cubicBezTo>
                              <a:cubicBezTo>
                                <a:pt x="33" y="512"/>
                                <a:pt x="40" y="483"/>
                                <a:pt x="61" y="452"/>
                              </a:cubicBezTo>
                              <a:cubicBezTo>
                                <a:pt x="95" y="402"/>
                                <a:pt x="157" y="357"/>
                                <a:pt x="215" y="327"/>
                              </a:cubicBezTo>
                              <a:cubicBezTo>
                                <a:pt x="208" y="355"/>
                                <a:pt x="199" y="384"/>
                                <a:pt x="189" y="411"/>
                              </a:cubicBezTo>
                              <a:moveTo>
                                <a:pt x="192" y="147"/>
                              </a:moveTo>
                              <a:cubicBezTo>
                                <a:pt x="180" y="161"/>
                                <a:pt x="156" y="165"/>
                                <a:pt x="136" y="155"/>
                              </a:cubicBezTo>
                              <a:cubicBezTo>
                                <a:pt x="126" y="150"/>
                                <a:pt x="102" y="132"/>
                                <a:pt x="113" y="89"/>
                              </a:cubicBezTo>
                              <a:cubicBezTo>
                                <a:pt x="117" y="71"/>
                                <a:pt x="125" y="66"/>
                                <a:pt x="131" y="64"/>
                              </a:cubicBezTo>
                              <a:cubicBezTo>
                                <a:pt x="136" y="62"/>
                                <a:pt x="141" y="61"/>
                                <a:pt x="147" y="61"/>
                              </a:cubicBezTo>
                              <a:cubicBezTo>
                                <a:pt x="172" y="61"/>
                                <a:pt x="206" y="77"/>
                                <a:pt x="224" y="87"/>
                              </a:cubicBezTo>
                              <a:cubicBezTo>
                                <a:pt x="215" y="109"/>
                                <a:pt x="204" y="132"/>
                                <a:pt x="192" y="147"/>
                              </a:cubicBezTo>
                              <a:moveTo>
                                <a:pt x="314" y="251"/>
                              </a:moveTo>
                              <a:cubicBezTo>
                                <a:pt x="300" y="253"/>
                                <a:pt x="283" y="258"/>
                                <a:pt x="265" y="264"/>
                              </a:cubicBezTo>
                              <a:cubicBezTo>
                                <a:pt x="287" y="138"/>
                                <a:pt x="284" y="24"/>
                                <a:pt x="283" y="17"/>
                              </a:cubicBezTo>
                              <a:cubicBezTo>
                                <a:pt x="283" y="8"/>
                                <a:pt x="276" y="1"/>
                                <a:pt x="267" y="0"/>
                              </a:cubicBezTo>
                              <a:cubicBezTo>
                                <a:pt x="257" y="-1"/>
                                <a:pt x="249" y="5"/>
                                <a:pt x="247" y="14"/>
                              </a:cubicBezTo>
                              <a:cubicBezTo>
                                <a:pt x="247" y="14"/>
                                <a:pt x="243" y="31"/>
                                <a:pt x="236" y="52"/>
                              </a:cubicBezTo>
                              <a:cubicBezTo>
                                <a:pt x="210" y="38"/>
                                <a:pt x="157" y="15"/>
                                <a:pt x="118" y="30"/>
                              </a:cubicBezTo>
                              <a:cubicBezTo>
                                <a:pt x="104" y="36"/>
                                <a:pt x="85" y="49"/>
                                <a:pt x="77" y="80"/>
                              </a:cubicBezTo>
                              <a:cubicBezTo>
                                <a:pt x="63" y="136"/>
                                <a:pt x="90" y="172"/>
                                <a:pt x="120" y="188"/>
                              </a:cubicBezTo>
                              <a:cubicBezTo>
                                <a:pt x="155" y="205"/>
                                <a:pt x="197" y="198"/>
                                <a:pt x="220" y="170"/>
                              </a:cubicBezTo>
                              <a:cubicBezTo>
                                <a:pt x="229" y="160"/>
                                <a:pt x="237" y="147"/>
                                <a:pt x="244" y="133"/>
                              </a:cubicBezTo>
                              <a:cubicBezTo>
                                <a:pt x="241" y="177"/>
                                <a:pt x="235" y="228"/>
                                <a:pt x="225" y="281"/>
                              </a:cubicBezTo>
                              <a:cubicBezTo>
                                <a:pt x="154" y="314"/>
                                <a:pt x="73" y="369"/>
                                <a:pt x="31" y="432"/>
                              </a:cubicBezTo>
                              <a:cubicBezTo>
                                <a:pt x="4" y="472"/>
                                <a:pt x="-5" y="510"/>
                                <a:pt x="3" y="547"/>
                              </a:cubicBezTo>
                              <a:cubicBezTo>
                                <a:pt x="15" y="595"/>
                                <a:pt x="35" y="620"/>
                                <a:pt x="64" y="622"/>
                              </a:cubicBezTo>
                              <a:cubicBezTo>
                                <a:pt x="65" y="622"/>
                                <a:pt x="67" y="622"/>
                                <a:pt x="68" y="622"/>
                              </a:cubicBezTo>
                              <a:cubicBezTo>
                                <a:pt x="140" y="622"/>
                                <a:pt x="205" y="471"/>
                                <a:pt x="223" y="424"/>
                              </a:cubicBezTo>
                              <a:cubicBezTo>
                                <a:pt x="238" y="386"/>
                                <a:pt x="249" y="346"/>
                                <a:pt x="257" y="307"/>
                              </a:cubicBezTo>
                              <a:cubicBezTo>
                                <a:pt x="281" y="297"/>
                                <a:pt x="303" y="290"/>
                                <a:pt x="320" y="287"/>
                              </a:cubicBezTo>
                              <a:cubicBezTo>
                                <a:pt x="330" y="286"/>
                                <a:pt x="336" y="277"/>
                                <a:pt x="335" y="267"/>
                              </a:cubicBezTo>
                              <a:cubicBezTo>
                                <a:pt x="333" y="257"/>
                                <a:pt x="324" y="250"/>
                                <a:pt x="314" y="2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0" name="Google Shape;2430;p48"/>
                        <p:cNvSpPr/>
                        <p:nvPr/>
                      </p:nvSpPr>
                      <p:spPr>
                        <a:xfrm>
                          <a:off x="-2198005" y="365245"/>
                          <a:ext cx="19440" cy="32040"/>
                        </a:xfrm>
                        <a:custGeom>
                          <a:avLst/>
                          <a:gdLst/>
                          <a:ahLst/>
                          <a:cxnLst/>
                          <a:rect l="l" t="t" r="r" b="b"/>
                          <a:pathLst>
                            <a:path w="54" h="89" extrusionOk="0">
                              <a:moveTo>
                                <a:pt x="38" y="89"/>
                              </a:moveTo>
                              <a:cubicBezTo>
                                <a:pt x="48" y="89"/>
                                <a:pt x="54" y="81"/>
                                <a:pt x="54" y="70"/>
                              </a:cubicBezTo>
                              <a:cubicBezTo>
                                <a:pt x="54" y="61"/>
                                <a:pt x="46" y="53"/>
                                <a:pt x="37" y="52"/>
                              </a:cubicBezTo>
                              <a:cubicBezTo>
                                <a:pt x="38" y="47"/>
                                <a:pt x="41" y="36"/>
                                <a:pt x="46" y="28"/>
                              </a:cubicBezTo>
                              <a:cubicBezTo>
                                <a:pt x="51" y="19"/>
                                <a:pt x="48" y="8"/>
                                <a:pt x="39" y="3"/>
                              </a:cubicBezTo>
                              <a:cubicBezTo>
                                <a:pt x="30" y="-2"/>
                                <a:pt x="19" y="1"/>
                                <a:pt x="14" y="10"/>
                              </a:cubicBezTo>
                              <a:cubicBezTo>
                                <a:pt x="9" y="19"/>
                                <a:pt x="-7" y="51"/>
                                <a:pt x="5" y="72"/>
                              </a:cubicBezTo>
                              <a:cubicBezTo>
                                <a:pt x="9" y="79"/>
                                <a:pt x="18" y="89"/>
                                <a:pt x="38"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1" name="Google Shape;2431;p48"/>
                        <p:cNvSpPr/>
                        <p:nvPr/>
                      </p:nvSpPr>
                      <p:spPr>
                        <a:xfrm>
                          <a:off x="-2215285" y="405205"/>
                          <a:ext cx="45720" cy="87840"/>
                        </a:xfrm>
                        <a:custGeom>
                          <a:avLst/>
                          <a:gdLst/>
                          <a:ahLst/>
                          <a:cxnLst/>
                          <a:rect l="l" t="t" r="r" b="b"/>
                          <a:pathLst>
                            <a:path w="127" h="244" extrusionOk="0">
                              <a:moveTo>
                                <a:pt x="86" y="2"/>
                              </a:moveTo>
                              <a:cubicBezTo>
                                <a:pt x="77" y="5"/>
                                <a:pt x="72" y="16"/>
                                <a:pt x="76" y="25"/>
                              </a:cubicBezTo>
                              <a:cubicBezTo>
                                <a:pt x="76" y="26"/>
                                <a:pt x="107" y="105"/>
                                <a:pt x="79" y="160"/>
                              </a:cubicBezTo>
                              <a:cubicBezTo>
                                <a:pt x="66" y="184"/>
                                <a:pt x="45" y="200"/>
                                <a:pt x="14" y="208"/>
                              </a:cubicBezTo>
                              <a:cubicBezTo>
                                <a:pt x="5" y="210"/>
                                <a:pt x="-1" y="221"/>
                                <a:pt x="1" y="230"/>
                              </a:cubicBezTo>
                              <a:cubicBezTo>
                                <a:pt x="3" y="238"/>
                                <a:pt x="11" y="244"/>
                                <a:pt x="19" y="244"/>
                              </a:cubicBezTo>
                              <a:cubicBezTo>
                                <a:pt x="20" y="244"/>
                                <a:pt x="22" y="244"/>
                                <a:pt x="24" y="243"/>
                              </a:cubicBezTo>
                              <a:cubicBezTo>
                                <a:pt x="65" y="232"/>
                                <a:pt x="94" y="210"/>
                                <a:pt x="111" y="177"/>
                              </a:cubicBezTo>
                              <a:cubicBezTo>
                                <a:pt x="147" y="107"/>
                                <a:pt x="111" y="16"/>
                                <a:pt x="110" y="12"/>
                              </a:cubicBezTo>
                              <a:cubicBezTo>
                                <a:pt x="106" y="3"/>
                                <a:pt x="96" y="-2"/>
                                <a:pt x="86" y="2"/>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2" name="Google Shape;2432;p48"/>
                        <p:cNvSpPr/>
                        <p:nvPr/>
                      </p:nvSpPr>
                      <p:spPr>
                        <a:xfrm>
                          <a:off x="-2069125" y="298645"/>
                          <a:ext cx="96120" cy="113040"/>
                        </a:xfrm>
                        <a:custGeom>
                          <a:avLst/>
                          <a:gdLst/>
                          <a:ahLst/>
                          <a:cxnLst/>
                          <a:rect l="l" t="t" r="r" b="b"/>
                          <a:pathLst>
                            <a:path w="267" h="314" extrusionOk="0">
                              <a:moveTo>
                                <a:pt x="259" y="233"/>
                              </a:moveTo>
                              <a:cubicBezTo>
                                <a:pt x="250" y="227"/>
                                <a:pt x="239" y="230"/>
                                <a:pt x="233" y="238"/>
                              </a:cubicBezTo>
                              <a:cubicBezTo>
                                <a:pt x="216" y="266"/>
                                <a:pt x="199" y="280"/>
                                <a:pt x="188" y="277"/>
                              </a:cubicBezTo>
                              <a:cubicBezTo>
                                <a:pt x="171" y="273"/>
                                <a:pt x="154" y="240"/>
                                <a:pt x="140" y="194"/>
                              </a:cubicBezTo>
                              <a:cubicBezTo>
                                <a:pt x="195" y="117"/>
                                <a:pt x="234" y="31"/>
                                <a:pt x="236" y="27"/>
                              </a:cubicBezTo>
                              <a:cubicBezTo>
                                <a:pt x="240" y="17"/>
                                <a:pt x="236" y="6"/>
                                <a:pt x="227" y="2"/>
                              </a:cubicBezTo>
                              <a:cubicBezTo>
                                <a:pt x="217" y="-2"/>
                                <a:pt x="207" y="2"/>
                                <a:pt x="202" y="12"/>
                              </a:cubicBezTo>
                              <a:cubicBezTo>
                                <a:pt x="202" y="13"/>
                                <a:pt x="171" y="80"/>
                                <a:pt x="127" y="148"/>
                              </a:cubicBezTo>
                              <a:cubicBezTo>
                                <a:pt x="117" y="107"/>
                                <a:pt x="109" y="61"/>
                                <a:pt x="104" y="17"/>
                              </a:cubicBezTo>
                              <a:cubicBezTo>
                                <a:pt x="103" y="7"/>
                                <a:pt x="94" y="0"/>
                                <a:pt x="84" y="1"/>
                              </a:cubicBezTo>
                              <a:cubicBezTo>
                                <a:pt x="74" y="2"/>
                                <a:pt x="67" y="11"/>
                                <a:pt x="68" y="21"/>
                              </a:cubicBezTo>
                              <a:cubicBezTo>
                                <a:pt x="70" y="45"/>
                                <a:pt x="80" y="119"/>
                                <a:pt x="99" y="187"/>
                              </a:cubicBezTo>
                              <a:cubicBezTo>
                                <a:pt x="86" y="205"/>
                                <a:pt x="72" y="221"/>
                                <a:pt x="58" y="235"/>
                              </a:cubicBezTo>
                              <a:cubicBezTo>
                                <a:pt x="49" y="245"/>
                                <a:pt x="42" y="250"/>
                                <a:pt x="37" y="254"/>
                              </a:cubicBezTo>
                              <a:cubicBezTo>
                                <a:pt x="38" y="246"/>
                                <a:pt x="41" y="234"/>
                                <a:pt x="44" y="224"/>
                              </a:cubicBezTo>
                              <a:cubicBezTo>
                                <a:pt x="47" y="215"/>
                                <a:pt x="42" y="204"/>
                                <a:pt x="33" y="201"/>
                              </a:cubicBezTo>
                              <a:cubicBezTo>
                                <a:pt x="23" y="198"/>
                                <a:pt x="13" y="203"/>
                                <a:pt x="10" y="213"/>
                              </a:cubicBezTo>
                              <a:cubicBezTo>
                                <a:pt x="0" y="242"/>
                                <a:pt x="-7" y="279"/>
                                <a:pt x="14" y="292"/>
                              </a:cubicBezTo>
                              <a:cubicBezTo>
                                <a:pt x="19" y="295"/>
                                <a:pt x="23" y="296"/>
                                <a:pt x="28" y="296"/>
                              </a:cubicBezTo>
                              <a:cubicBezTo>
                                <a:pt x="46" y="296"/>
                                <a:pt x="65" y="280"/>
                                <a:pt x="84" y="261"/>
                              </a:cubicBezTo>
                              <a:cubicBezTo>
                                <a:pt x="94" y="251"/>
                                <a:pt x="104" y="240"/>
                                <a:pt x="113" y="229"/>
                              </a:cubicBezTo>
                              <a:cubicBezTo>
                                <a:pt x="130" y="272"/>
                                <a:pt x="151" y="306"/>
                                <a:pt x="180" y="313"/>
                              </a:cubicBezTo>
                              <a:cubicBezTo>
                                <a:pt x="184" y="314"/>
                                <a:pt x="187" y="314"/>
                                <a:pt x="191" y="314"/>
                              </a:cubicBezTo>
                              <a:cubicBezTo>
                                <a:pt x="216" y="314"/>
                                <a:pt x="240" y="295"/>
                                <a:pt x="264" y="258"/>
                              </a:cubicBezTo>
                              <a:cubicBezTo>
                                <a:pt x="270" y="249"/>
                                <a:pt x="267" y="238"/>
                                <a:pt x="259" y="2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3" name="Google Shape;2433;p48"/>
                        <p:cNvSpPr/>
                        <p:nvPr/>
                      </p:nvSpPr>
                      <p:spPr>
                        <a:xfrm>
                          <a:off x="-1940965" y="297205"/>
                          <a:ext cx="179640" cy="267480"/>
                        </a:xfrm>
                        <a:custGeom>
                          <a:avLst/>
                          <a:gdLst/>
                          <a:ahLst/>
                          <a:cxnLst/>
                          <a:rect l="l" t="t" r="r" b="b"/>
                          <a:pathLst>
                            <a:path w="499" h="743" extrusionOk="0">
                              <a:moveTo>
                                <a:pt x="420" y="239"/>
                              </a:moveTo>
                              <a:cubicBezTo>
                                <a:pt x="395" y="261"/>
                                <a:pt x="372" y="271"/>
                                <a:pt x="351" y="268"/>
                              </a:cubicBezTo>
                              <a:cubicBezTo>
                                <a:pt x="331" y="264"/>
                                <a:pt x="316" y="251"/>
                                <a:pt x="306" y="239"/>
                              </a:cubicBezTo>
                              <a:cubicBezTo>
                                <a:pt x="316" y="138"/>
                                <a:pt x="335" y="57"/>
                                <a:pt x="380" y="40"/>
                              </a:cubicBezTo>
                              <a:cubicBezTo>
                                <a:pt x="413" y="27"/>
                                <a:pt x="435" y="51"/>
                                <a:pt x="444" y="67"/>
                              </a:cubicBezTo>
                              <a:cubicBezTo>
                                <a:pt x="473" y="112"/>
                                <a:pt x="471" y="191"/>
                                <a:pt x="420" y="239"/>
                              </a:cubicBezTo>
                              <a:moveTo>
                                <a:pt x="367" y="6"/>
                              </a:moveTo>
                              <a:cubicBezTo>
                                <a:pt x="309" y="28"/>
                                <a:pt x="285" y="108"/>
                                <a:pt x="272" y="212"/>
                              </a:cubicBezTo>
                              <a:cubicBezTo>
                                <a:pt x="271" y="213"/>
                                <a:pt x="269" y="213"/>
                                <a:pt x="268" y="214"/>
                              </a:cubicBezTo>
                              <a:cubicBezTo>
                                <a:pt x="259" y="219"/>
                                <a:pt x="256" y="230"/>
                                <a:pt x="261" y="239"/>
                              </a:cubicBezTo>
                              <a:cubicBezTo>
                                <a:pt x="261" y="239"/>
                                <a:pt x="264" y="244"/>
                                <a:pt x="268" y="250"/>
                              </a:cubicBezTo>
                              <a:cubicBezTo>
                                <a:pt x="263" y="300"/>
                                <a:pt x="260" y="355"/>
                                <a:pt x="258" y="411"/>
                              </a:cubicBezTo>
                              <a:cubicBezTo>
                                <a:pt x="256" y="449"/>
                                <a:pt x="254" y="487"/>
                                <a:pt x="251" y="524"/>
                              </a:cubicBezTo>
                              <a:cubicBezTo>
                                <a:pt x="243" y="640"/>
                                <a:pt x="193" y="698"/>
                                <a:pt x="147" y="706"/>
                              </a:cubicBezTo>
                              <a:cubicBezTo>
                                <a:pt x="105" y="712"/>
                                <a:pt x="63" y="676"/>
                                <a:pt x="35" y="608"/>
                              </a:cubicBezTo>
                              <a:cubicBezTo>
                                <a:pt x="32" y="598"/>
                                <a:pt x="21" y="594"/>
                                <a:pt x="12" y="597"/>
                              </a:cubicBezTo>
                              <a:cubicBezTo>
                                <a:pt x="2" y="601"/>
                                <a:pt x="-2" y="612"/>
                                <a:pt x="1" y="621"/>
                              </a:cubicBezTo>
                              <a:cubicBezTo>
                                <a:pt x="32" y="699"/>
                                <a:pt x="82" y="743"/>
                                <a:pt x="137" y="743"/>
                              </a:cubicBezTo>
                              <a:cubicBezTo>
                                <a:pt x="142" y="743"/>
                                <a:pt x="148" y="743"/>
                                <a:pt x="153" y="742"/>
                              </a:cubicBezTo>
                              <a:cubicBezTo>
                                <a:pt x="226" y="730"/>
                                <a:pt x="280" y="644"/>
                                <a:pt x="288" y="527"/>
                              </a:cubicBezTo>
                              <a:cubicBezTo>
                                <a:pt x="290" y="489"/>
                                <a:pt x="292" y="451"/>
                                <a:pt x="294" y="413"/>
                              </a:cubicBezTo>
                              <a:cubicBezTo>
                                <a:pt x="296" y="370"/>
                                <a:pt x="298" y="326"/>
                                <a:pt x="302" y="285"/>
                              </a:cubicBezTo>
                              <a:cubicBezTo>
                                <a:pt x="313" y="294"/>
                                <a:pt x="328" y="301"/>
                                <a:pt x="344" y="304"/>
                              </a:cubicBezTo>
                              <a:cubicBezTo>
                                <a:pt x="377" y="309"/>
                                <a:pt x="411" y="296"/>
                                <a:pt x="445" y="266"/>
                              </a:cubicBezTo>
                              <a:cubicBezTo>
                                <a:pt x="511" y="204"/>
                                <a:pt x="512" y="107"/>
                                <a:pt x="476" y="47"/>
                              </a:cubicBezTo>
                              <a:cubicBezTo>
                                <a:pt x="450" y="6"/>
                                <a:pt x="408" y="-10"/>
                                <a:pt x="367"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4" name="Google Shape;2434;p48"/>
                        <p:cNvSpPr/>
                        <p:nvPr/>
                      </p:nvSpPr>
                      <p:spPr>
                        <a:xfrm>
                          <a:off x="-1673845" y="389365"/>
                          <a:ext cx="86400" cy="130680"/>
                        </a:xfrm>
                        <a:custGeom>
                          <a:avLst/>
                          <a:gdLst/>
                          <a:ahLst/>
                          <a:cxnLst/>
                          <a:rect l="l" t="t" r="r" b="b"/>
                          <a:pathLst>
                            <a:path w="240" h="363" extrusionOk="0">
                              <a:moveTo>
                                <a:pt x="122" y="170"/>
                              </a:moveTo>
                              <a:cubicBezTo>
                                <a:pt x="101" y="303"/>
                                <a:pt x="97" y="348"/>
                                <a:pt x="122" y="360"/>
                              </a:cubicBezTo>
                              <a:cubicBezTo>
                                <a:pt x="126" y="362"/>
                                <a:pt x="130" y="363"/>
                                <a:pt x="133" y="363"/>
                              </a:cubicBezTo>
                              <a:cubicBezTo>
                                <a:pt x="142" y="363"/>
                                <a:pt x="151" y="358"/>
                                <a:pt x="160" y="349"/>
                              </a:cubicBezTo>
                              <a:cubicBezTo>
                                <a:pt x="212" y="297"/>
                                <a:pt x="235" y="267"/>
                                <a:pt x="236" y="266"/>
                              </a:cubicBezTo>
                              <a:cubicBezTo>
                                <a:pt x="242" y="258"/>
                                <a:pt x="240" y="246"/>
                                <a:pt x="232" y="240"/>
                              </a:cubicBezTo>
                              <a:cubicBezTo>
                                <a:pt x="224" y="234"/>
                                <a:pt x="213" y="236"/>
                                <a:pt x="207" y="244"/>
                              </a:cubicBezTo>
                              <a:cubicBezTo>
                                <a:pt x="207" y="244"/>
                                <a:pt x="186" y="271"/>
                                <a:pt x="141" y="317"/>
                              </a:cubicBezTo>
                              <a:cubicBezTo>
                                <a:pt x="141" y="286"/>
                                <a:pt x="150" y="223"/>
                                <a:pt x="158" y="175"/>
                              </a:cubicBezTo>
                              <a:cubicBezTo>
                                <a:pt x="163" y="138"/>
                                <a:pt x="169" y="99"/>
                                <a:pt x="173" y="65"/>
                              </a:cubicBezTo>
                              <a:cubicBezTo>
                                <a:pt x="175" y="48"/>
                                <a:pt x="178" y="18"/>
                                <a:pt x="155" y="13"/>
                              </a:cubicBezTo>
                              <a:cubicBezTo>
                                <a:pt x="124" y="6"/>
                                <a:pt x="71" y="114"/>
                                <a:pt x="37" y="192"/>
                              </a:cubicBezTo>
                              <a:cubicBezTo>
                                <a:pt x="37" y="143"/>
                                <a:pt x="39" y="79"/>
                                <a:pt x="40" y="19"/>
                              </a:cubicBezTo>
                              <a:cubicBezTo>
                                <a:pt x="40" y="9"/>
                                <a:pt x="32" y="0"/>
                                <a:pt x="22" y="0"/>
                              </a:cubicBezTo>
                              <a:cubicBezTo>
                                <a:pt x="13" y="1"/>
                                <a:pt x="4" y="8"/>
                                <a:pt x="4" y="18"/>
                              </a:cubicBezTo>
                              <a:cubicBezTo>
                                <a:pt x="-4" y="292"/>
                                <a:pt x="-2" y="293"/>
                                <a:pt x="18" y="296"/>
                              </a:cubicBezTo>
                              <a:cubicBezTo>
                                <a:pt x="27" y="298"/>
                                <a:pt x="36" y="291"/>
                                <a:pt x="39" y="283"/>
                              </a:cubicBezTo>
                              <a:cubicBezTo>
                                <a:pt x="46" y="261"/>
                                <a:pt x="100" y="139"/>
                                <a:pt x="134" y="79"/>
                              </a:cubicBezTo>
                              <a:cubicBezTo>
                                <a:pt x="131" y="108"/>
                                <a:pt x="126" y="139"/>
                                <a:pt x="122" y="17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5" name="Google Shape;2435;p48"/>
                        <p:cNvSpPr/>
                        <p:nvPr/>
                      </p:nvSpPr>
                      <p:spPr>
                        <a:xfrm>
                          <a:off x="-1645765" y="369925"/>
                          <a:ext cx="300240" cy="293040"/>
                        </a:xfrm>
                        <a:custGeom>
                          <a:avLst/>
                          <a:gdLst/>
                          <a:ahLst/>
                          <a:cxnLst/>
                          <a:rect l="l" t="t" r="r" b="b"/>
                          <a:pathLst>
                            <a:path w="834" h="814" extrusionOk="0">
                              <a:moveTo>
                                <a:pt x="764" y="13"/>
                              </a:moveTo>
                              <a:cubicBezTo>
                                <a:pt x="732" y="28"/>
                                <a:pt x="678" y="54"/>
                                <a:pt x="587" y="54"/>
                              </a:cubicBezTo>
                              <a:cubicBezTo>
                                <a:pt x="457" y="54"/>
                                <a:pt x="421" y="44"/>
                                <a:pt x="390" y="35"/>
                              </a:cubicBezTo>
                              <a:cubicBezTo>
                                <a:pt x="374" y="31"/>
                                <a:pt x="360" y="27"/>
                                <a:pt x="338" y="25"/>
                              </a:cubicBezTo>
                              <a:cubicBezTo>
                                <a:pt x="319" y="22"/>
                                <a:pt x="304" y="27"/>
                                <a:pt x="293" y="37"/>
                              </a:cubicBezTo>
                              <a:cubicBezTo>
                                <a:pt x="267" y="59"/>
                                <a:pt x="267" y="105"/>
                                <a:pt x="267" y="182"/>
                              </a:cubicBezTo>
                              <a:cubicBezTo>
                                <a:pt x="267" y="214"/>
                                <a:pt x="267" y="251"/>
                                <a:pt x="266" y="293"/>
                              </a:cubicBezTo>
                              <a:cubicBezTo>
                                <a:pt x="259" y="449"/>
                                <a:pt x="151" y="703"/>
                                <a:pt x="108" y="766"/>
                              </a:cubicBezTo>
                              <a:cubicBezTo>
                                <a:pt x="105" y="749"/>
                                <a:pt x="104" y="719"/>
                                <a:pt x="103" y="696"/>
                              </a:cubicBezTo>
                              <a:cubicBezTo>
                                <a:pt x="102" y="661"/>
                                <a:pt x="100" y="621"/>
                                <a:pt x="95" y="587"/>
                              </a:cubicBezTo>
                              <a:cubicBezTo>
                                <a:pt x="93" y="572"/>
                                <a:pt x="85" y="525"/>
                                <a:pt x="54" y="518"/>
                              </a:cubicBezTo>
                              <a:cubicBezTo>
                                <a:pt x="28" y="511"/>
                                <a:pt x="6" y="539"/>
                                <a:pt x="3" y="542"/>
                              </a:cubicBezTo>
                              <a:cubicBezTo>
                                <a:pt x="-3" y="550"/>
                                <a:pt x="-1" y="561"/>
                                <a:pt x="7" y="567"/>
                              </a:cubicBezTo>
                              <a:cubicBezTo>
                                <a:pt x="15" y="573"/>
                                <a:pt x="26" y="572"/>
                                <a:pt x="32" y="564"/>
                              </a:cubicBezTo>
                              <a:cubicBezTo>
                                <a:pt x="36" y="559"/>
                                <a:pt x="43" y="553"/>
                                <a:pt x="45" y="553"/>
                              </a:cubicBezTo>
                              <a:cubicBezTo>
                                <a:pt x="45" y="553"/>
                                <a:pt x="54" y="558"/>
                                <a:pt x="59" y="593"/>
                              </a:cubicBezTo>
                              <a:cubicBezTo>
                                <a:pt x="64" y="625"/>
                                <a:pt x="65" y="663"/>
                                <a:pt x="67" y="697"/>
                              </a:cubicBezTo>
                              <a:cubicBezTo>
                                <a:pt x="70" y="771"/>
                                <a:pt x="72" y="803"/>
                                <a:pt x="94" y="812"/>
                              </a:cubicBezTo>
                              <a:cubicBezTo>
                                <a:pt x="97" y="813"/>
                                <a:pt x="100" y="814"/>
                                <a:pt x="103" y="814"/>
                              </a:cubicBezTo>
                              <a:cubicBezTo>
                                <a:pt x="110" y="814"/>
                                <a:pt x="118" y="811"/>
                                <a:pt x="127" y="802"/>
                              </a:cubicBezTo>
                              <a:cubicBezTo>
                                <a:pt x="168" y="761"/>
                                <a:pt x="295" y="465"/>
                                <a:pt x="302" y="295"/>
                              </a:cubicBezTo>
                              <a:cubicBezTo>
                                <a:pt x="304" y="252"/>
                                <a:pt x="304" y="215"/>
                                <a:pt x="304" y="182"/>
                              </a:cubicBezTo>
                              <a:cubicBezTo>
                                <a:pt x="304" y="125"/>
                                <a:pt x="304" y="76"/>
                                <a:pt x="317" y="64"/>
                              </a:cubicBezTo>
                              <a:cubicBezTo>
                                <a:pt x="318" y="63"/>
                                <a:pt x="322" y="60"/>
                                <a:pt x="334" y="61"/>
                              </a:cubicBezTo>
                              <a:cubicBezTo>
                                <a:pt x="353" y="63"/>
                                <a:pt x="365" y="67"/>
                                <a:pt x="380" y="71"/>
                              </a:cubicBezTo>
                              <a:cubicBezTo>
                                <a:pt x="414" y="80"/>
                                <a:pt x="452" y="91"/>
                                <a:pt x="587" y="91"/>
                              </a:cubicBezTo>
                              <a:cubicBezTo>
                                <a:pt x="686" y="91"/>
                                <a:pt x="745" y="63"/>
                                <a:pt x="780" y="46"/>
                              </a:cubicBezTo>
                              <a:cubicBezTo>
                                <a:pt x="786" y="43"/>
                                <a:pt x="792" y="40"/>
                                <a:pt x="797" y="38"/>
                              </a:cubicBezTo>
                              <a:cubicBezTo>
                                <a:pt x="797" y="42"/>
                                <a:pt x="798" y="48"/>
                                <a:pt x="798" y="58"/>
                              </a:cubicBezTo>
                              <a:cubicBezTo>
                                <a:pt x="798" y="152"/>
                                <a:pt x="791" y="247"/>
                                <a:pt x="790" y="248"/>
                              </a:cubicBezTo>
                              <a:cubicBezTo>
                                <a:pt x="790" y="258"/>
                                <a:pt x="797" y="267"/>
                                <a:pt x="807" y="268"/>
                              </a:cubicBezTo>
                              <a:cubicBezTo>
                                <a:pt x="817" y="269"/>
                                <a:pt x="826" y="261"/>
                                <a:pt x="827" y="251"/>
                              </a:cubicBezTo>
                              <a:cubicBezTo>
                                <a:pt x="827" y="250"/>
                                <a:pt x="834" y="153"/>
                                <a:pt x="834" y="58"/>
                              </a:cubicBezTo>
                              <a:cubicBezTo>
                                <a:pt x="834" y="35"/>
                                <a:pt x="833" y="14"/>
                                <a:pt x="818" y="4"/>
                              </a:cubicBezTo>
                              <a:cubicBezTo>
                                <a:pt x="803" y="-5"/>
                                <a:pt x="787" y="2"/>
                                <a:pt x="764" y="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6" name="Google Shape;2436;p48"/>
                        <p:cNvSpPr/>
                        <p:nvPr/>
                      </p:nvSpPr>
                      <p:spPr>
                        <a:xfrm>
                          <a:off x="-1520485" y="426445"/>
                          <a:ext cx="95400" cy="156960"/>
                        </a:xfrm>
                        <a:custGeom>
                          <a:avLst/>
                          <a:gdLst/>
                          <a:ahLst/>
                          <a:cxnLst/>
                          <a:rect l="l" t="t" r="r" b="b"/>
                          <a:pathLst>
                            <a:path w="265" h="436" extrusionOk="0">
                              <a:moveTo>
                                <a:pt x="252" y="105"/>
                              </a:moveTo>
                              <a:cubicBezTo>
                                <a:pt x="242" y="102"/>
                                <a:pt x="232" y="107"/>
                                <a:pt x="229" y="117"/>
                              </a:cubicBezTo>
                              <a:lnTo>
                                <a:pt x="186" y="259"/>
                              </a:lnTo>
                              <a:lnTo>
                                <a:pt x="57" y="248"/>
                              </a:lnTo>
                              <a:cubicBezTo>
                                <a:pt x="70" y="232"/>
                                <a:pt x="86" y="210"/>
                                <a:pt x="100" y="182"/>
                              </a:cubicBezTo>
                              <a:cubicBezTo>
                                <a:pt x="126" y="130"/>
                                <a:pt x="121" y="68"/>
                                <a:pt x="118" y="35"/>
                              </a:cubicBezTo>
                              <a:cubicBezTo>
                                <a:pt x="117" y="28"/>
                                <a:pt x="117" y="23"/>
                                <a:pt x="117" y="19"/>
                              </a:cubicBezTo>
                              <a:cubicBezTo>
                                <a:pt x="117" y="9"/>
                                <a:pt x="109" y="0"/>
                                <a:pt x="98" y="0"/>
                              </a:cubicBezTo>
                              <a:cubicBezTo>
                                <a:pt x="88" y="0"/>
                                <a:pt x="80" y="9"/>
                                <a:pt x="80" y="19"/>
                              </a:cubicBezTo>
                              <a:cubicBezTo>
                                <a:pt x="80" y="23"/>
                                <a:pt x="81" y="30"/>
                                <a:pt x="81" y="38"/>
                              </a:cubicBezTo>
                              <a:cubicBezTo>
                                <a:pt x="84" y="70"/>
                                <a:pt x="89" y="123"/>
                                <a:pt x="67" y="166"/>
                              </a:cubicBezTo>
                              <a:cubicBezTo>
                                <a:pt x="40" y="220"/>
                                <a:pt x="6" y="248"/>
                                <a:pt x="6" y="248"/>
                              </a:cubicBezTo>
                              <a:cubicBezTo>
                                <a:pt x="0" y="253"/>
                                <a:pt x="-2" y="261"/>
                                <a:pt x="0" y="268"/>
                              </a:cubicBezTo>
                              <a:cubicBezTo>
                                <a:pt x="2" y="275"/>
                                <a:pt x="8" y="280"/>
                                <a:pt x="16" y="281"/>
                              </a:cubicBezTo>
                              <a:lnTo>
                                <a:pt x="175" y="295"/>
                              </a:lnTo>
                              <a:lnTo>
                                <a:pt x="140" y="413"/>
                              </a:lnTo>
                              <a:cubicBezTo>
                                <a:pt x="137" y="422"/>
                                <a:pt x="143" y="433"/>
                                <a:pt x="152" y="435"/>
                              </a:cubicBezTo>
                              <a:cubicBezTo>
                                <a:pt x="154" y="436"/>
                                <a:pt x="156" y="436"/>
                                <a:pt x="158" y="436"/>
                              </a:cubicBezTo>
                              <a:cubicBezTo>
                                <a:pt x="165" y="436"/>
                                <a:pt x="173" y="431"/>
                                <a:pt x="175" y="423"/>
                              </a:cubicBezTo>
                              <a:lnTo>
                                <a:pt x="264" y="128"/>
                              </a:lnTo>
                              <a:cubicBezTo>
                                <a:pt x="267" y="118"/>
                                <a:pt x="261" y="108"/>
                                <a:pt x="252" y="1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7" name="Google Shape;2437;p48"/>
                        <p:cNvSpPr/>
                        <p:nvPr/>
                      </p:nvSpPr>
                      <p:spPr>
                        <a:xfrm>
                          <a:off x="-1286845" y="385765"/>
                          <a:ext cx="84960" cy="86400"/>
                        </a:xfrm>
                        <a:custGeom>
                          <a:avLst/>
                          <a:gdLst/>
                          <a:ahLst/>
                          <a:cxnLst/>
                          <a:rect l="l" t="t" r="r" b="b"/>
                          <a:pathLst>
                            <a:path w="236" h="240" extrusionOk="0">
                              <a:moveTo>
                                <a:pt x="118" y="130"/>
                              </a:moveTo>
                              <a:cubicBezTo>
                                <a:pt x="107" y="175"/>
                                <a:pt x="99" y="211"/>
                                <a:pt x="118" y="230"/>
                              </a:cubicBezTo>
                              <a:cubicBezTo>
                                <a:pt x="123" y="235"/>
                                <a:pt x="131" y="240"/>
                                <a:pt x="143" y="240"/>
                              </a:cubicBezTo>
                              <a:cubicBezTo>
                                <a:pt x="147" y="240"/>
                                <a:pt x="151" y="239"/>
                                <a:pt x="156" y="238"/>
                              </a:cubicBezTo>
                              <a:cubicBezTo>
                                <a:pt x="233" y="221"/>
                                <a:pt x="236" y="184"/>
                                <a:pt x="236" y="176"/>
                              </a:cubicBezTo>
                              <a:cubicBezTo>
                                <a:pt x="236" y="166"/>
                                <a:pt x="228" y="157"/>
                                <a:pt x="218" y="157"/>
                              </a:cubicBezTo>
                              <a:cubicBezTo>
                                <a:pt x="208" y="157"/>
                                <a:pt x="200" y="164"/>
                                <a:pt x="200" y="175"/>
                              </a:cubicBezTo>
                              <a:cubicBezTo>
                                <a:pt x="199" y="179"/>
                                <a:pt x="188" y="194"/>
                                <a:pt x="148" y="203"/>
                              </a:cubicBezTo>
                              <a:cubicBezTo>
                                <a:pt x="146" y="203"/>
                                <a:pt x="144" y="203"/>
                                <a:pt x="144" y="203"/>
                              </a:cubicBezTo>
                              <a:cubicBezTo>
                                <a:pt x="141" y="193"/>
                                <a:pt x="149" y="159"/>
                                <a:pt x="153" y="138"/>
                              </a:cubicBezTo>
                              <a:cubicBezTo>
                                <a:pt x="163" y="96"/>
                                <a:pt x="173" y="52"/>
                                <a:pt x="161" y="22"/>
                              </a:cubicBezTo>
                              <a:cubicBezTo>
                                <a:pt x="154" y="3"/>
                                <a:pt x="140" y="0"/>
                                <a:pt x="134" y="0"/>
                              </a:cubicBezTo>
                              <a:cubicBezTo>
                                <a:pt x="106" y="-2"/>
                                <a:pt x="70" y="49"/>
                                <a:pt x="37" y="108"/>
                              </a:cubicBezTo>
                              <a:lnTo>
                                <a:pt x="37" y="36"/>
                              </a:lnTo>
                              <a:cubicBezTo>
                                <a:pt x="37" y="26"/>
                                <a:pt x="29" y="17"/>
                                <a:pt x="19" y="17"/>
                              </a:cubicBezTo>
                              <a:cubicBezTo>
                                <a:pt x="9" y="17"/>
                                <a:pt x="0" y="26"/>
                                <a:pt x="0" y="36"/>
                              </a:cubicBezTo>
                              <a:lnTo>
                                <a:pt x="0" y="184"/>
                              </a:lnTo>
                              <a:cubicBezTo>
                                <a:pt x="0" y="192"/>
                                <a:pt x="6" y="199"/>
                                <a:pt x="15" y="201"/>
                              </a:cubicBezTo>
                              <a:cubicBezTo>
                                <a:pt x="23" y="203"/>
                                <a:pt x="31" y="199"/>
                                <a:pt x="35" y="192"/>
                              </a:cubicBezTo>
                              <a:cubicBezTo>
                                <a:pt x="69" y="121"/>
                                <a:pt x="109" y="56"/>
                                <a:pt x="129" y="40"/>
                              </a:cubicBezTo>
                              <a:cubicBezTo>
                                <a:pt x="133" y="61"/>
                                <a:pt x="125" y="99"/>
                                <a:pt x="118" y="130"/>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8" name="Google Shape;2438;p48"/>
                        <p:cNvSpPr/>
                        <p:nvPr/>
                      </p:nvSpPr>
                      <p:spPr>
                        <a:xfrm>
                          <a:off x="-1268125" y="345085"/>
                          <a:ext cx="462960" cy="297720"/>
                        </a:xfrm>
                        <a:custGeom>
                          <a:avLst/>
                          <a:gdLst/>
                          <a:ahLst/>
                          <a:cxnLst/>
                          <a:rect l="l" t="t" r="r" b="b"/>
                          <a:pathLst>
                            <a:path w="1286" h="827" extrusionOk="0">
                              <a:moveTo>
                                <a:pt x="1168" y="16"/>
                              </a:moveTo>
                              <a:cubicBezTo>
                                <a:pt x="1098" y="33"/>
                                <a:pt x="991" y="59"/>
                                <a:pt x="852" y="71"/>
                              </a:cubicBezTo>
                              <a:cubicBezTo>
                                <a:pt x="606" y="93"/>
                                <a:pt x="290" y="50"/>
                                <a:pt x="287" y="49"/>
                              </a:cubicBezTo>
                              <a:cubicBezTo>
                                <a:pt x="278" y="48"/>
                                <a:pt x="268" y="54"/>
                                <a:pt x="266" y="64"/>
                              </a:cubicBezTo>
                              <a:cubicBezTo>
                                <a:pt x="266" y="69"/>
                                <a:pt x="170" y="575"/>
                                <a:pt x="105" y="756"/>
                              </a:cubicBezTo>
                              <a:cubicBezTo>
                                <a:pt x="98" y="775"/>
                                <a:pt x="92" y="784"/>
                                <a:pt x="89" y="788"/>
                              </a:cubicBezTo>
                              <a:cubicBezTo>
                                <a:pt x="70" y="763"/>
                                <a:pt x="47" y="632"/>
                                <a:pt x="37" y="517"/>
                              </a:cubicBezTo>
                              <a:cubicBezTo>
                                <a:pt x="36" y="507"/>
                                <a:pt x="26" y="499"/>
                                <a:pt x="17" y="500"/>
                              </a:cubicBezTo>
                              <a:cubicBezTo>
                                <a:pt x="7" y="501"/>
                                <a:pt x="-1" y="510"/>
                                <a:pt x="0" y="520"/>
                              </a:cubicBezTo>
                              <a:cubicBezTo>
                                <a:pt x="12" y="656"/>
                                <a:pt x="36" y="820"/>
                                <a:pt x="86" y="827"/>
                              </a:cubicBezTo>
                              <a:cubicBezTo>
                                <a:pt x="87" y="827"/>
                                <a:pt x="88" y="827"/>
                                <a:pt x="90" y="827"/>
                              </a:cubicBezTo>
                              <a:cubicBezTo>
                                <a:pt x="115" y="827"/>
                                <a:pt x="129" y="796"/>
                                <a:pt x="139" y="768"/>
                              </a:cubicBezTo>
                              <a:cubicBezTo>
                                <a:pt x="199" y="601"/>
                                <a:pt x="282" y="179"/>
                                <a:pt x="299" y="88"/>
                              </a:cubicBezTo>
                              <a:cubicBezTo>
                                <a:pt x="369" y="97"/>
                                <a:pt x="638" y="127"/>
                                <a:pt x="855" y="108"/>
                              </a:cubicBezTo>
                              <a:cubicBezTo>
                                <a:pt x="997" y="95"/>
                                <a:pt x="1105" y="69"/>
                                <a:pt x="1176" y="52"/>
                              </a:cubicBezTo>
                              <a:cubicBezTo>
                                <a:pt x="1203" y="45"/>
                                <a:pt x="1231" y="38"/>
                                <a:pt x="1244" y="37"/>
                              </a:cubicBezTo>
                              <a:cubicBezTo>
                                <a:pt x="1248" y="60"/>
                                <a:pt x="1249" y="113"/>
                                <a:pt x="1249" y="149"/>
                              </a:cubicBezTo>
                              <a:cubicBezTo>
                                <a:pt x="1249" y="159"/>
                                <a:pt x="1257" y="167"/>
                                <a:pt x="1268" y="167"/>
                              </a:cubicBezTo>
                              <a:cubicBezTo>
                                <a:pt x="1278" y="167"/>
                                <a:pt x="1286" y="159"/>
                                <a:pt x="1286" y="149"/>
                              </a:cubicBezTo>
                              <a:cubicBezTo>
                                <a:pt x="1286" y="131"/>
                                <a:pt x="1285" y="41"/>
                                <a:pt x="1278" y="17"/>
                              </a:cubicBezTo>
                              <a:cubicBezTo>
                                <a:pt x="1269" y="-8"/>
                                <a:pt x="1241" y="-2"/>
                                <a:pt x="1168" y="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9" name="Google Shape;2439;p48"/>
                        <p:cNvSpPr/>
                        <p:nvPr/>
                      </p:nvSpPr>
                      <p:spPr>
                        <a:xfrm>
                          <a:off x="-1140325" y="445165"/>
                          <a:ext cx="21600" cy="122400"/>
                        </a:xfrm>
                        <a:custGeom>
                          <a:avLst/>
                          <a:gdLst/>
                          <a:ahLst/>
                          <a:cxnLst/>
                          <a:rect l="l" t="t" r="r" b="b"/>
                          <a:pathLst>
                            <a:path w="60" h="340" extrusionOk="0">
                              <a:moveTo>
                                <a:pt x="37" y="1"/>
                              </a:moveTo>
                              <a:cubicBezTo>
                                <a:pt x="27" y="3"/>
                                <a:pt x="20" y="12"/>
                                <a:pt x="22" y="22"/>
                              </a:cubicBezTo>
                              <a:cubicBezTo>
                                <a:pt x="27" y="47"/>
                                <a:pt x="11" y="218"/>
                                <a:pt x="0" y="320"/>
                              </a:cubicBezTo>
                              <a:cubicBezTo>
                                <a:pt x="-1" y="330"/>
                                <a:pt x="6" y="339"/>
                                <a:pt x="16" y="340"/>
                              </a:cubicBezTo>
                              <a:cubicBezTo>
                                <a:pt x="17" y="340"/>
                                <a:pt x="18" y="340"/>
                                <a:pt x="18" y="340"/>
                              </a:cubicBezTo>
                              <a:cubicBezTo>
                                <a:pt x="27" y="340"/>
                                <a:pt x="35" y="333"/>
                                <a:pt x="36" y="324"/>
                              </a:cubicBezTo>
                              <a:cubicBezTo>
                                <a:pt x="41" y="279"/>
                                <a:pt x="66" y="53"/>
                                <a:pt x="58" y="15"/>
                              </a:cubicBezTo>
                              <a:cubicBezTo>
                                <a:pt x="56" y="5"/>
                                <a:pt x="46" y="-1"/>
                                <a:pt x="37"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0" name="Google Shape;2440;p48"/>
                        <p:cNvSpPr/>
                        <p:nvPr/>
                      </p:nvSpPr>
                      <p:spPr>
                        <a:xfrm>
                          <a:off x="-1103245" y="431845"/>
                          <a:ext cx="74160" cy="123840"/>
                        </a:xfrm>
                        <a:custGeom>
                          <a:avLst/>
                          <a:gdLst/>
                          <a:ahLst/>
                          <a:cxnLst/>
                          <a:rect l="l" t="t" r="r" b="b"/>
                          <a:pathLst>
                            <a:path w="206" h="344" extrusionOk="0">
                              <a:moveTo>
                                <a:pt x="159" y="125"/>
                              </a:moveTo>
                              <a:cubicBezTo>
                                <a:pt x="150" y="122"/>
                                <a:pt x="141" y="122"/>
                                <a:pt x="132" y="124"/>
                              </a:cubicBezTo>
                              <a:cubicBezTo>
                                <a:pt x="141" y="104"/>
                                <a:pt x="150" y="80"/>
                                <a:pt x="155" y="51"/>
                              </a:cubicBezTo>
                              <a:cubicBezTo>
                                <a:pt x="157" y="42"/>
                                <a:pt x="162" y="13"/>
                                <a:pt x="141" y="3"/>
                              </a:cubicBezTo>
                              <a:cubicBezTo>
                                <a:pt x="133" y="-1"/>
                                <a:pt x="109" y="-12"/>
                                <a:pt x="42" y="66"/>
                              </a:cubicBezTo>
                              <a:cubicBezTo>
                                <a:pt x="35" y="73"/>
                                <a:pt x="36" y="85"/>
                                <a:pt x="44" y="92"/>
                              </a:cubicBezTo>
                              <a:cubicBezTo>
                                <a:pt x="51" y="98"/>
                                <a:pt x="63" y="97"/>
                                <a:pt x="69" y="90"/>
                              </a:cubicBezTo>
                              <a:cubicBezTo>
                                <a:pt x="87" y="70"/>
                                <a:pt x="107" y="51"/>
                                <a:pt x="119" y="42"/>
                              </a:cubicBezTo>
                              <a:cubicBezTo>
                                <a:pt x="119" y="43"/>
                                <a:pt x="119" y="44"/>
                                <a:pt x="119" y="45"/>
                              </a:cubicBezTo>
                              <a:cubicBezTo>
                                <a:pt x="105" y="119"/>
                                <a:pt x="65" y="161"/>
                                <a:pt x="65" y="161"/>
                              </a:cubicBezTo>
                              <a:cubicBezTo>
                                <a:pt x="58" y="168"/>
                                <a:pt x="58" y="179"/>
                                <a:pt x="65" y="186"/>
                              </a:cubicBezTo>
                              <a:cubicBezTo>
                                <a:pt x="71" y="194"/>
                                <a:pt x="83" y="194"/>
                                <a:pt x="90" y="187"/>
                              </a:cubicBezTo>
                              <a:cubicBezTo>
                                <a:pt x="102" y="177"/>
                                <a:pt x="133" y="155"/>
                                <a:pt x="150" y="160"/>
                              </a:cubicBezTo>
                              <a:cubicBezTo>
                                <a:pt x="156" y="162"/>
                                <a:pt x="160" y="168"/>
                                <a:pt x="164" y="179"/>
                              </a:cubicBezTo>
                              <a:cubicBezTo>
                                <a:pt x="189" y="263"/>
                                <a:pt x="111" y="296"/>
                                <a:pt x="87" y="304"/>
                              </a:cubicBezTo>
                              <a:cubicBezTo>
                                <a:pt x="73" y="309"/>
                                <a:pt x="63" y="309"/>
                                <a:pt x="55" y="304"/>
                              </a:cubicBezTo>
                              <a:cubicBezTo>
                                <a:pt x="42" y="295"/>
                                <a:pt x="38" y="275"/>
                                <a:pt x="37" y="268"/>
                              </a:cubicBezTo>
                              <a:cubicBezTo>
                                <a:pt x="36" y="258"/>
                                <a:pt x="27" y="251"/>
                                <a:pt x="17" y="252"/>
                              </a:cubicBezTo>
                              <a:cubicBezTo>
                                <a:pt x="7" y="253"/>
                                <a:pt x="-1" y="262"/>
                                <a:pt x="0" y="272"/>
                              </a:cubicBezTo>
                              <a:cubicBezTo>
                                <a:pt x="1" y="276"/>
                                <a:pt x="6" y="315"/>
                                <a:pt x="35" y="334"/>
                              </a:cubicBezTo>
                              <a:cubicBezTo>
                                <a:pt x="43" y="339"/>
                                <a:pt x="54" y="344"/>
                                <a:pt x="70" y="344"/>
                              </a:cubicBezTo>
                              <a:cubicBezTo>
                                <a:pt x="78" y="344"/>
                                <a:pt x="87" y="343"/>
                                <a:pt x="98" y="339"/>
                              </a:cubicBezTo>
                              <a:cubicBezTo>
                                <a:pt x="183" y="311"/>
                                <a:pt x="222" y="245"/>
                                <a:pt x="199" y="169"/>
                              </a:cubicBezTo>
                              <a:cubicBezTo>
                                <a:pt x="190" y="139"/>
                                <a:pt x="172" y="128"/>
                                <a:pt x="159" y="1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1" name="Google Shape;2441;p48"/>
                        <p:cNvSpPr/>
                        <p:nvPr/>
                      </p:nvSpPr>
                      <p:spPr>
                        <a:xfrm>
                          <a:off x="-985885" y="403765"/>
                          <a:ext cx="108720" cy="75960"/>
                        </a:xfrm>
                        <a:custGeom>
                          <a:avLst/>
                          <a:gdLst/>
                          <a:ahLst/>
                          <a:cxnLst/>
                          <a:rect l="l" t="t" r="r" b="b"/>
                          <a:pathLst>
                            <a:path w="302" h="211" extrusionOk="0">
                              <a:moveTo>
                                <a:pt x="271" y="106"/>
                              </a:moveTo>
                              <a:cubicBezTo>
                                <a:pt x="229" y="148"/>
                                <a:pt x="214" y="146"/>
                                <a:pt x="212" y="145"/>
                              </a:cubicBezTo>
                              <a:cubicBezTo>
                                <a:pt x="200" y="141"/>
                                <a:pt x="193" y="94"/>
                                <a:pt x="188" y="63"/>
                              </a:cubicBezTo>
                              <a:cubicBezTo>
                                <a:pt x="187" y="54"/>
                                <a:pt x="185" y="44"/>
                                <a:pt x="184" y="34"/>
                              </a:cubicBezTo>
                              <a:cubicBezTo>
                                <a:pt x="179" y="9"/>
                                <a:pt x="166" y="1"/>
                                <a:pt x="156" y="0"/>
                              </a:cubicBezTo>
                              <a:cubicBezTo>
                                <a:pt x="130" y="-4"/>
                                <a:pt x="93" y="39"/>
                                <a:pt x="45" y="128"/>
                              </a:cubicBezTo>
                              <a:lnTo>
                                <a:pt x="36" y="36"/>
                              </a:lnTo>
                              <a:cubicBezTo>
                                <a:pt x="35" y="26"/>
                                <a:pt x="26" y="18"/>
                                <a:pt x="16" y="19"/>
                              </a:cubicBezTo>
                              <a:cubicBezTo>
                                <a:pt x="6" y="20"/>
                                <a:pt x="-1" y="29"/>
                                <a:pt x="0" y="39"/>
                              </a:cubicBezTo>
                              <a:lnTo>
                                <a:pt x="14" y="194"/>
                              </a:lnTo>
                              <a:cubicBezTo>
                                <a:pt x="15" y="203"/>
                                <a:pt x="21" y="209"/>
                                <a:pt x="29" y="211"/>
                              </a:cubicBezTo>
                              <a:cubicBezTo>
                                <a:pt x="31" y="211"/>
                                <a:pt x="32" y="211"/>
                                <a:pt x="33" y="211"/>
                              </a:cubicBezTo>
                              <a:cubicBezTo>
                                <a:pt x="40" y="211"/>
                                <a:pt x="46" y="207"/>
                                <a:pt x="49" y="201"/>
                              </a:cubicBezTo>
                              <a:cubicBezTo>
                                <a:pt x="85" y="126"/>
                                <a:pt x="127" y="58"/>
                                <a:pt x="148" y="40"/>
                              </a:cubicBezTo>
                              <a:lnTo>
                                <a:pt x="148" y="40"/>
                              </a:lnTo>
                              <a:cubicBezTo>
                                <a:pt x="149" y="50"/>
                                <a:pt x="151" y="59"/>
                                <a:pt x="152" y="69"/>
                              </a:cubicBezTo>
                              <a:cubicBezTo>
                                <a:pt x="160" y="122"/>
                                <a:pt x="167" y="169"/>
                                <a:pt x="201" y="180"/>
                              </a:cubicBezTo>
                              <a:cubicBezTo>
                                <a:pt x="226" y="188"/>
                                <a:pt x="255" y="173"/>
                                <a:pt x="297" y="132"/>
                              </a:cubicBezTo>
                              <a:cubicBezTo>
                                <a:pt x="304" y="125"/>
                                <a:pt x="304" y="113"/>
                                <a:pt x="297" y="106"/>
                              </a:cubicBezTo>
                              <a:cubicBezTo>
                                <a:pt x="290" y="99"/>
                                <a:pt x="278" y="99"/>
                                <a:pt x="271" y="106"/>
                              </a:cubicBezTo>
                              <a:close/>
                            </a:path>
                          </a:pathLst>
                        </a:custGeom>
                        <a:solidFill>
                          <a:schemeClr val="dk1"/>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2" name="Google Shape;2442;p48"/>
                        <p:cNvSpPr/>
                        <p:nvPr/>
                      </p:nvSpPr>
                      <p:spPr>
                        <a:xfrm>
                          <a:off x="-802285" y="527605"/>
                          <a:ext cx="29880" cy="72000"/>
                        </a:xfrm>
                        <a:custGeom>
                          <a:avLst/>
                          <a:gdLst/>
                          <a:ahLst/>
                          <a:cxnLst/>
                          <a:rect l="l" t="t" r="r" b="b"/>
                          <a:pathLst>
                            <a:path w="83" h="200" extrusionOk="0">
                              <a:moveTo>
                                <a:pt x="72" y="14"/>
                              </a:moveTo>
                              <a:cubicBezTo>
                                <a:pt x="70" y="4"/>
                                <a:pt x="60" y="-2"/>
                                <a:pt x="50" y="1"/>
                              </a:cubicBezTo>
                              <a:cubicBezTo>
                                <a:pt x="40" y="4"/>
                                <a:pt x="34" y="14"/>
                                <a:pt x="37" y="24"/>
                              </a:cubicBezTo>
                              <a:cubicBezTo>
                                <a:pt x="38" y="25"/>
                                <a:pt x="69" y="135"/>
                                <a:pt x="10" y="165"/>
                              </a:cubicBezTo>
                              <a:cubicBezTo>
                                <a:pt x="1" y="169"/>
                                <a:pt x="-3" y="180"/>
                                <a:pt x="1" y="189"/>
                              </a:cubicBezTo>
                              <a:cubicBezTo>
                                <a:pt x="5" y="196"/>
                                <a:pt x="11" y="200"/>
                                <a:pt x="18" y="200"/>
                              </a:cubicBezTo>
                              <a:cubicBezTo>
                                <a:pt x="21" y="200"/>
                                <a:pt x="23" y="199"/>
                                <a:pt x="26" y="198"/>
                              </a:cubicBezTo>
                              <a:cubicBezTo>
                                <a:pt x="113" y="154"/>
                                <a:pt x="74" y="19"/>
                                <a:pt x="72" y="14"/>
                              </a:cubicBezTo>
                              <a:close/>
                            </a:path>
                          </a:pathLst>
                        </a:custGeom>
                        <a:solidFill>
                          <a:schemeClr val="dk1"/>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3" name="Google Shape;2443;p48"/>
                        <p:cNvSpPr/>
                        <p:nvPr/>
                      </p:nvSpPr>
                      <p:spPr>
                        <a:xfrm>
                          <a:off x="-3444325" y="36925"/>
                          <a:ext cx="95400" cy="312480"/>
                        </a:xfrm>
                        <a:custGeom>
                          <a:avLst/>
                          <a:gdLst/>
                          <a:ahLst/>
                          <a:cxnLst/>
                          <a:rect l="l" t="t" r="r" b="b"/>
                          <a:pathLst>
                            <a:path w="265" h="868" extrusionOk="0">
                              <a:moveTo>
                                <a:pt x="210" y="868"/>
                              </a:moveTo>
                              <a:cubicBezTo>
                                <a:pt x="220" y="868"/>
                                <a:pt x="228" y="861"/>
                                <a:pt x="228" y="851"/>
                              </a:cubicBezTo>
                              <a:cubicBezTo>
                                <a:pt x="229" y="841"/>
                                <a:pt x="222" y="832"/>
                                <a:pt x="212" y="831"/>
                              </a:cubicBezTo>
                              <a:lnTo>
                                <a:pt x="78" y="819"/>
                              </a:lnTo>
                              <a:cubicBezTo>
                                <a:pt x="89" y="777"/>
                                <a:pt x="112" y="680"/>
                                <a:pt x="118" y="599"/>
                              </a:cubicBezTo>
                              <a:cubicBezTo>
                                <a:pt x="122" y="537"/>
                                <a:pt x="96" y="490"/>
                                <a:pt x="70" y="460"/>
                              </a:cubicBezTo>
                              <a:cubicBezTo>
                                <a:pt x="92" y="458"/>
                                <a:pt x="119" y="452"/>
                                <a:pt x="151" y="437"/>
                              </a:cubicBezTo>
                              <a:cubicBezTo>
                                <a:pt x="221" y="406"/>
                                <a:pt x="208" y="261"/>
                                <a:pt x="197" y="145"/>
                              </a:cubicBezTo>
                              <a:cubicBezTo>
                                <a:pt x="193" y="104"/>
                                <a:pt x="190" y="65"/>
                                <a:pt x="192" y="46"/>
                              </a:cubicBezTo>
                              <a:cubicBezTo>
                                <a:pt x="192" y="43"/>
                                <a:pt x="192" y="42"/>
                                <a:pt x="192" y="40"/>
                              </a:cubicBezTo>
                              <a:cubicBezTo>
                                <a:pt x="202" y="48"/>
                                <a:pt x="219" y="69"/>
                                <a:pt x="232" y="90"/>
                              </a:cubicBezTo>
                              <a:cubicBezTo>
                                <a:pt x="237" y="99"/>
                                <a:pt x="248" y="102"/>
                                <a:pt x="257" y="96"/>
                              </a:cubicBezTo>
                              <a:cubicBezTo>
                                <a:pt x="265" y="91"/>
                                <a:pt x="268" y="80"/>
                                <a:pt x="263" y="71"/>
                              </a:cubicBezTo>
                              <a:cubicBezTo>
                                <a:pt x="241" y="36"/>
                                <a:pt x="210" y="-5"/>
                                <a:pt x="182" y="1"/>
                              </a:cubicBezTo>
                              <a:cubicBezTo>
                                <a:pt x="166" y="4"/>
                                <a:pt x="157" y="18"/>
                                <a:pt x="155" y="42"/>
                              </a:cubicBezTo>
                              <a:cubicBezTo>
                                <a:pt x="153" y="65"/>
                                <a:pt x="156" y="104"/>
                                <a:pt x="160" y="148"/>
                              </a:cubicBezTo>
                              <a:cubicBezTo>
                                <a:pt x="168" y="236"/>
                                <a:pt x="182" y="383"/>
                                <a:pt x="136" y="404"/>
                              </a:cubicBezTo>
                              <a:cubicBezTo>
                                <a:pt x="65" y="436"/>
                                <a:pt x="26" y="419"/>
                                <a:pt x="26" y="419"/>
                              </a:cubicBezTo>
                              <a:cubicBezTo>
                                <a:pt x="18" y="415"/>
                                <a:pt x="7" y="418"/>
                                <a:pt x="2" y="426"/>
                              </a:cubicBezTo>
                              <a:cubicBezTo>
                                <a:pt x="-3" y="435"/>
                                <a:pt x="0" y="445"/>
                                <a:pt x="8" y="451"/>
                              </a:cubicBezTo>
                              <a:cubicBezTo>
                                <a:pt x="9" y="451"/>
                                <a:pt x="88" y="505"/>
                                <a:pt x="81" y="597"/>
                              </a:cubicBezTo>
                              <a:cubicBezTo>
                                <a:pt x="74" y="697"/>
                                <a:pt x="38" y="828"/>
                                <a:pt x="37" y="830"/>
                              </a:cubicBezTo>
                              <a:cubicBezTo>
                                <a:pt x="36" y="835"/>
                                <a:pt x="37" y="841"/>
                                <a:pt x="40" y="845"/>
                              </a:cubicBezTo>
                              <a:cubicBezTo>
                                <a:pt x="43" y="850"/>
                                <a:pt x="48" y="852"/>
                                <a:pt x="53" y="853"/>
                              </a:cubicBezTo>
                              <a:lnTo>
                                <a:pt x="209" y="868"/>
                              </a:lnTo>
                              <a:lnTo>
                                <a:pt x="210" y="8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4" name="Google Shape;2444;p48"/>
                        <p:cNvSpPr/>
                        <p:nvPr/>
                      </p:nvSpPr>
                      <p:spPr>
                        <a:xfrm>
                          <a:off x="-3359365" y="133765"/>
                          <a:ext cx="117000" cy="108720"/>
                        </a:xfrm>
                        <a:custGeom>
                          <a:avLst/>
                          <a:gdLst/>
                          <a:ahLst/>
                          <a:cxnLst/>
                          <a:rect l="l" t="t" r="r" b="b"/>
                          <a:pathLst>
                            <a:path w="325" h="302" extrusionOk="0">
                              <a:moveTo>
                                <a:pt x="13" y="245"/>
                              </a:moveTo>
                              <a:cubicBezTo>
                                <a:pt x="4" y="248"/>
                                <a:pt x="-2" y="258"/>
                                <a:pt x="1" y="268"/>
                              </a:cubicBezTo>
                              <a:cubicBezTo>
                                <a:pt x="9" y="293"/>
                                <a:pt x="23" y="300"/>
                                <a:pt x="34" y="301"/>
                              </a:cubicBezTo>
                              <a:cubicBezTo>
                                <a:pt x="36" y="302"/>
                                <a:pt x="38" y="302"/>
                                <a:pt x="39" y="302"/>
                              </a:cubicBezTo>
                              <a:cubicBezTo>
                                <a:pt x="62" y="302"/>
                                <a:pt x="94" y="282"/>
                                <a:pt x="161" y="176"/>
                              </a:cubicBezTo>
                              <a:cubicBezTo>
                                <a:pt x="171" y="232"/>
                                <a:pt x="187" y="280"/>
                                <a:pt x="223" y="289"/>
                              </a:cubicBezTo>
                              <a:cubicBezTo>
                                <a:pt x="227" y="290"/>
                                <a:pt x="231" y="291"/>
                                <a:pt x="235" y="291"/>
                              </a:cubicBezTo>
                              <a:cubicBezTo>
                                <a:pt x="269" y="291"/>
                                <a:pt x="300" y="257"/>
                                <a:pt x="321" y="230"/>
                              </a:cubicBezTo>
                              <a:cubicBezTo>
                                <a:pt x="328" y="222"/>
                                <a:pt x="326" y="210"/>
                                <a:pt x="318" y="204"/>
                              </a:cubicBezTo>
                              <a:cubicBezTo>
                                <a:pt x="310" y="198"/>
                                <a:pt x="299" y="199"/>
                                <a:pt x="293" y="207"/>
                              </a:cubicBezTo>
                              <a:cubicBezTo>
                                <a:pt x="254" y="255"/>
                                <a:pt x="237" y="255"/>
                                <a:pt x="232" y="254"/>
                              </a:cubicBezTo>
                              <a:cubicBezTo>
                                <a:pt x="210" y="248"/>
                                <a:pt x="198" y="179"/>
                                <a:pt x="190" y="128"/>
                              </a:cubicBezTo>
                              <a:cubicBezTo>
                                <a:pt x="192" y="125"/>
                                <a:pt x="195" y="121"/>
                                <a:pt x="197" y="117"/>
                              </a:cubicBezTo>
                              <a:cubicBezTo>
                                <a:pt x="239" y="45"/>
                                <a:pt x="294" y="63"/>
                                <a:pt x="300" y="65"/>
                              </a:cubicBezTo>
                              <a:cubicBezTo>
                                <a:pt x="310" y="69"/>
                                <a:pt x="320" y="64"/>
                                <a:pt x="324" y="55"/>
                              </a:cubicBezTo>
                              <a:cubicBezTo>
                                <a:pt x="328" y="46"/>
                                <a:pt x="323" y="35"/>
                                <a:pt x="314" y="31"/>
                              </a:cubicBezTo>
                              <a:cubicBezTo>
                                <a:pt x="286" y="20"/>
                                <a:pt x="228" y="18"/>
                                <a:pt x="182" y="75"/>
                              </a:cubicBezTo>
                              <a:cubicBezTo>
                                <a:pt x="178" y="53"/>
                                <a:pt x="174" y="35"/>
                                <a:pt x="168" y="24"/>
                              </a:cubicBezTo>
                              <a:cubicBezTo>
                                <a:pt x="156" y="4"/>
                                <a:pt x="142" y="0"/>
                                <a:pt x="130" y="0"/>
                              </a:cubicBezTo>
                              <a:cubicBezTo>
                                <a:pt x="94" y="0"/>
                                <a:pt x="63" y="53"/>
                                <a:pt x="54" y="69"/>
                              </a:cubicBezTo>
                              <a:cubicBezTo>
                                <a:pt x="49" y="78"/>
                                <a:pt x="53" y="89"/>
                                <a:pt x="62" y="94"/>
                              </a:cubicBezTo>
                              <a:cubicBezTo>
                                <a:pt x="71" y="99"/>
                                <a:pt x="82" y="95"/>
                                <a:pt x="86" y="87"/>
                              </a:cubicBezTo>
                              <a:cubicBezTo>
                                <a:pt x="100" y="61"/>
                                <a:pt x="122" y="37"/>
                                <a:pt x="131" y="37"/>
                              </a:cubicBezTo>
                              <a:cubicBezTo>
                                <a:pt x="131" y="37"/>
                                <a:pt x="133" y="38"/>
                                <a:pt x="136" y="43"/>
                              </a:cubicBezTo>
                              <a:cubicBezTo>
                                <a:pt x="142" y="53"/>
                                <a:pt x="147" y="86"/>
                                <a:pt x="152" y="118"/>
                              </a:cubicBezTo>
                              <a:cubicBezTo>
                                <a:pt x="152" y="119"/>
                                <a:pt x="152" y="120"/>
                                <a:pt x="152" y="121"/>
                              </a:cubicBezTo>
                              <a:cubicBezTo>
                                <a:pt x="68" y="260"/>
                                <a:pt x="42" y="265"/>
                                <a:pt x="40" y="266"/>
                              </a:cubicBezTo>
                              <a:cubicBezTo>
                                <a:pt x="40" y="266"/>
                                <a:pt x="38" y="264"/>
                                <a:pt x="36" y="257"/>
                              </a:cubicBezTo>
                              <a:cubicBezTo>
                                <a:pt x="33" y="248"/>
                                <a:pt x="23" y="242"/>
                                <a:pt x="13" y="2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5" name="Google Shape;2445;p48"/>
                        <p:cNvSpPr/>
                        <p:nvPr/>
                      </p:nvSpPr>
                      <p:spPr>
                        <a:xfrm>
                          <a:off x="-3223645" y="221605"/>
                          <a:ext cx="55800" cy="85320"/>
                        </a:xfrm>
                        <a:custGeom>
                          <a:avLst/>
                          <a:gdLst/>
                          <a:ahLst/>
                          <a:cxnLst/>
                          <a:rect l="l" t="t" r="r" b="b"/>
                          <a:pathLst>
                            <a:path w="155" h="237" extrusionOk="0">
                              <a:moveTo>
                                <a:pt x="147" y="138"/>
                              </a:moveTo>
                              <a:cubicBezTo>
                                <a:pt x="148" y="93"/>
                                <a:pt x="150" y="36"/>
                                <a:pt x="105" y="23"/>
                              </a:cubicBezTo>
                              <a:cubicBezTo>
                                <a:pt x="94" y="20"/>
                                <a:pt x="82" y="22"/>
                                <a:pt x="72" y="28"/>
                              </a:cubicBezTo>
                              <a:cubicBezTo>
                                <a:pt x="64" y="34"/>
                                <a:pt x="56" y="43"/>
                                <a:pt x="49" y="54"/>
                              </a:cubicBezTo>
                              <a:lnTo>
                                <a:pt x="52" y="20"/>
                              </a:lnTo>
                              <a:cubicBezTo>
                                <a:pt x="52" y="10"/>
                                <a:pt x="45" y="1"/>
                                <a:pt x="35" y="0"/>
                              </a:cubicBezTo>
                              <a:cubicBezTo>
                                <a:pt x="25" y="0"/>
                                <a:pt x="16" y="7"/>
                                <a:pt x="15" y="17"/>
                              </a:cubicBezTo>
                              <a:lnTo>
                                <a:pt x="0" y="217"/>
                              </a:lnTo>
                              <a:cubicBezTo>
                                <a:pt x="0" y="227"/>
                                <a:pt x="7" y="235"/>
                                <a:pt x="16" y="236"/>
                              </a:cubicBezTo>
                              <a:cubicBezTo>
                                <a:pt x="17" y="236"/>
                                <a:pt x="18" y="237"/>
                                <a:pt x="19" y="237"/>
                              </a:cubicBezTo>
                              <a:cubicBezTo>
                                <a:pt x="27" y="237"/>
                                <a:pt x="35" y="230"/>
                                <a:pt x="37" y="221"/>
                              </a:cubicBezTo>
                              <a:cubicBezTo>
                                <a:pt x="46" y="163"/>
                                <a:pt x="69" y="74"/>
                                <a:pt x="95" y="58"/>
                              </a:cubicBezTo>
                              <a:cubicBezTo>
                                <a:pt x="112" y="63"/>
                                <a:pt x="112" y="105"/>
                                <a:pt x="111" y="138"/>
                              </a:cubicBezTo>
                              <a:cubicBezTo>
                                <a:pt x="110" y="170"/>
                                <a:pt x="110" y="198"/>
                                <a:pt x="122" y="214"/>
                              </a:cubicBezTo>
                              <a:cubicBezTo>
                                <a:pt x="128" y="223"/>
                                <a:pt x="140" y="224"/>
                                <a:pt x="148" y="218"/>
                              </a:cubicBezTo>
                              <a:cubicBezTo>
                                <a:pt x="156" y="212"/>
                                <a:pt x="158" y="201"/>
                                <a:pt x="151" y="192"/>
                              </a:cubicBezTo>
                              <a:cubicBezTo>
                                <a:pt x="146" y="186"/>
                                <a:pt x="147" y="157"/>
                                <a:pt x="147" y="138"/>
                              </a:cubicBezTo>
                              <a:close/>
                            </a:path>
                          </a:pathLst>
                        </a:custGeom>
                        <a:solidFill>
                          <a:schemeClr val="dk1"/>
                        </a:solidFill>
                        <a:ln>
                          <a:noFill/>
                        </a:ln>
                      </p:spPr>
                      <p:txBody>
                        <a:bodyPr spcFirstLastPara="1" wrap="square" lIns="90000" tIns="40300" rIns="90000" bIns="40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6" name="Google Shape;2446;p48"/>
                        <p:cNvSpPr/>
                        <p:nvPr/>
                      </p:nvSpPr>
                      <p:spPr>
                        <a:xfrm>
                          <a:off x="-3143725" y="23605"/>
                          <a:ext cx="66960" cy="319680"/>
                        </a:xfrm>
                        <a:custGeom>
                          <a:avLst/>
                          <a:gdLst/>
                          <a:ahLst/>
                          <a:cxnLst/>
                          <a:rect l="l" t="t" r="r" b="b"/>
                          <a:pathLst>
                            <a:path w="186" h="888" extrusionOk="0">
                              <a:moveTo>
                                <a:pt x="184" y="56"/>
                              </a:moveTo>
                              <a:cubicBezTo>
                                <a:pt x="191" y="27"/>
                                <a:pt x="181" y="13"/>
                                <a:pt x="172" y="6"/>
                              </a:cubicBezTo>
                              <a:cubicBezTo>
                                <a:pt x="137" y="-17"/>
                                <a:pt x="54" y="33"/>
                                <a:pt x="8" y="66"/>
                              </a:cubicBezTo>
                              <a:cubicBezTo>
                                <a:pt x="0" y="72"/>
                                <a:pt x="-2" y="83"/>
                                <a:pt x="3" y="91"/>
                              </a:cubicBezTo>
                              <a:cubicBezTo>
                                <a:pt x="9" y="100"/>
                                <a:pt x="21" y="102"/>
                                <a:pt x="29" y="96"/>
                              </a:cubicBezTo>
                              <a:cubicBezTo>
                                <a:pt x="80" y="60"/>
                                <a:pt x="139" y="32"/>
                                <a:pt x="150" y="35"/>
                              </a:cubicBezTo>
                              <a:cubicBezTo>
                                <a:pt x="150" y="35"/>
                                <a:pt x="151" y="38"/>
                                <a:pt x="148" y="47"/>
                              </a:cubicBezTo>
                              <a:cubicBezTo>
                                <a:pt x="140" y="79"/>
                                <a:pt x="112" y="118"/>
                                <a:pt x="87" y="153"/>
                              </a:cubicBezTo>
                              <a:cubicBezTo>
                                <a:pt x="53" y="200"/>
                                <a:pt x="24" y="241"/>
                                <a:pt x="33" y="274"/>
                              </a:cubicBezTo>
                              <a:cubicBezTo>
                                <a:pt x="36" y="284"/>
                                <a:pt x="43" y="297"/>
                                <a:pt x="63" y="305"/>
                              </a:cubicBezTo>
                              <a:cubicBezTo>
                                <a:pt x="98" y="319"/>
                                <a:pt x="123" y="324"/>
                                <a:pt x="140" y="324"/>
                              </a:cubicBezTo>
                              <a:cubicBezTo>
                                <a:pt x="123" y="386"/>
                                <a:pt x="86" y="535"/>
                                <a:pt x="104" y="631"/>
                              </a:cubicBezTo>
                              <a:cubicBezTo>
                                <a:pt x="121" y="723"/>
                                <a:pt x="109" y="822"/>
                                <a:pt x="78" y="846"/>
                              </a:cubicBezTo>
                              <a:cubicBezTo>
                                <a:pt x="72" y="851"/>
                                <a:pt x="64" y="855"/>
                                <a:pt x="48" y="848"/>
                              </a:cubicBezTo>
                              <a:cubicBezTo>
                                <a:pt x="39" y="843"/>
                                <a:pt x="28" y="848"/>
                                <a:pt x="24" y="857"/>
                              </a:cubicBezTo>
                              <a:cubicBezTo>
                                <a:pt x="20" y="866"/>
                                <a:pt x="24" y="877"/>
                                <a:pt x="33" y="881"/>
                              </a:cubicBezTo>
                              <a:cubicBezTo>
                                <a:pt x="44" y="886"/>
                                <a:pt x="55" y="888"/>
                                <a:pt x="64" y="888"/>
                              </a:cubicBezTo>
                              <a:cubicBezTo>
                                <a:pt x="80" y="888"/>
                                <a:pt x="92" y="882"/>
                                <a:pt x="100" y="875"/>
                              </a:cubicBezTo>
                              <a:cubicBezTo>
                                <a:pt x="149" y="837"/>
                                <a:pt x="157" y="717"/>
                                <a:pt x="140" y="624"/>
                              </a:cubicBezTo>
                              <a:cubicBezTo>
                                <a:pt x="119" y="512"/>
                                <a:pt x="183" y="310"/>
                                <a:pt x="184" y="308"/>
                              </a:cubicBezTo>
                              <a:cubicBezTo>
                                <a:pt x="186" y="301"/>
                                <a:pt x="184" y="292"/>
                                <a:pt x="178" y="288"/>
                              </a:cubicBezTo>
                              <a:cubicBezTo>
                                <a:pt x="172" y="283"/>
                                <a:pt x="164" y="282"/>
                                <a:pt x="157" y="286"/>
                              </a:cubicBezTo>
                              <a:cubicBezTo>
                                <a:pt x="157" y="287"/>
                                <a:pt x="137" y="295"/>
                                <a:pt x="77" y="271"/>
                              </a:cubicBezTo>
                              <a:cubicBezTo>
                                <a:pt x="69" y="268"/>
                                <a:pt x="68" y="265"/>
                                <a:pt x="68" y="264"/>
                              </a:cubicBezTo>
                              <a:cubicBezTo>
                                <a:pt x="64" y="248"/>
                                <a:pt x="93" y="207"/>
                                <a:pt x="117" y="174"/>
                              </a:cubicBezTo>
                              <a:cubicBezTo>
                                <a:pt x="145" y="135"/>
                                <a:pt x="174" y="94"/>
                                <a:pt x="184" y="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7" name="Google Shape;2447;p48"/>
                        <p:cNvSpPr/>
                        <p:nvPr/>
                      </p:nvSpPr>
                      <p:spPr>
                        <a:xfrm>
                          <a:off x="-3048685" y="128365"/>
                          <a:ext cx="115200" cy="134280"/>
                        </a:xfrm>
                        <a:custGeom>
                          <a:avLst/>
                          <a:gdLst/>
                          <a:ahLst/>
                          <a:cxnLst/>
                          <a:rect l="l" t="t" r="r" b="b"/>
                          <a:pathLst>
                            <a:path w="320" h="373" extrusionOk="0">
                              <a:moveTo>
                                <a:pt x="158" y="373"/>
                              </a:moveTo>
                              <a:cubicBezTo>
                                <a:pt x="242" y="373"/>
                                <a:pt x="302" y="324"/>
                                <a:pt x="306" y="321"/>
                              </a:cubicBezTo>
                              <a:cubicBezTo>
                                <a:pt x="313" y="315"/>
                                <a:pt x="314" y="303"/>
                                <a:pt x="308" y="295"/>
                              </a:cubicBezTo>
                              <a:cubicBezTo>
                                <a:pt x="301" y="288"/>
                                <a:pt x="290" y="287"/>
                                <a:pt x="282" y="293"/>
                              </a:cubicBezTo>
                              <a:cubicBezTo>
                                <a:pt x="281" y="294"/>
                                <a:pt x="200" y="360"/>
                                <a:pt x="100" y="327"/>
                              </a:cubicBezTo>
                              <a:cubicBezTo>
                                <a:pt x="69" y="317"/>
                                <a:pt x="50" y="295"/>
                                <a:pt x="41" y="262"/>
                              </a:cubicBezTo>
                              <a:cubicBezTo>
                                <a:pt x="26" y="204"/>
                                <a:pt x="51" y="122"/>
                                <a:pt x="100" y="68"/>
                              </a:cubicBezTo>
                              <a:cubicBezTo>
                                <a:pt x="154" y="10"/>
                                <a:pt x="217" y="44"/>
                                <a:pt x="272" y="81"/>
                              </a:cubicBezTo>
                              <a:cubicBezTo>
                                <a:pt x="281" y="87"/>
                                <a:pt x="288" y="92"/>
                                <a:pt x="293" y="94"/>
                              </a:cubicBezTo>
                              <a:cubicBezTo>
                                <a:pt x="302" y="99"/>
                                <a:pt x="313" y="95"/>
                                <a:pt x="318" y="86"/>
                              </a:cubicBezTo>
                              <a:cubicBezTo>
                                <a:pt x="322" y="77"/>
                                <a:pt x="319" y="66"/>
                                <a:pt x="309" y="62"/>
                              </a:cubicBezTo>
                              <a:cubicBezTo>
                                <a:pt x="305" y="60"/>
                                <a:pt x="300" y="56"/>
                                <a:pt x="292" y="51"/>
                              </a:cubicBezTo>
                              <a:cubicBezTo>
                                <a:pt x="251" y="23"/>
                                <a:pt x="153" y="-43"/>
                                <a:pt x="73" y="44"/>
                              </a:cubicBezTo>
                              <a:cubicBezTo>
                                <a:pt x="15" y="107"/>
                                <a:pt x="-13" y="201"/>
                                <a:pt x="6" y="271"/>
                              </a:cubicBezTo>
                              <a:cubicBezTo>
                                <a:pt x="17" y="316"/>
                                <a:pt x="46" y="347"/>
                                <a:pt x="89" y="362"/>
                              </a:cubicBezTo>
                              <a:cubicBezTo>
                                <a:pt x="113" y="370"/>
                                <a:pt x="136" y="373"/>
                                <a:pt x="158" y="3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8" name="Google Shape;2448;p48"/>
                        <p:cNvSpPr/>
                        <p:nvPr/>
                      </p:nvSpPr>
                      <p:spPr>
                        <a:xfrm>
                          <a:off x="-2883085" y="67525"/>
                          <a:ext cx="114480" cy="186480"/>
                        </a:xfrm>
                        <a:custGeom>
                          <a:avLst/>
                          <a:gdLst/>
                          <a:ahLst/>
                          <a:cxnLst/>
                          <a:rect l="l" t="t" r="r" b="b"/>
                          <a:pathLst>
                            <a:path w="318" h="518" extrusionOk="0">
                              <a:moveTo>
                                <a:pt x="41" y="231"/>
                              </a:moveTo>
                              <a:lnTo>
                                <a:pt x="43" y="92"/>
                              </a:lnTo>
                              <a:cubicBezTo>
                                <a:pt x="44" y="92"/>
                                <a:pt x="45" y="91"/>
                                <a:pt x="46" y="90"/>
                              </a:cubicBezTo>
                              <a:cubicBezTo>
                                <a:pt x="61" y="77"/>
                                <a:pt x="110" y="39"/>
                                <a:pt x="143" y="45"/>
                              </a:cubicBezTo>
                              <a:cubicBezTo>
                                <a:pt x="155" y="48"/>
                                <a:pt x="165" y="56"/>
                                <a:pt x="172" y="70"/>
                              </a:cubicBezTo>
                              <a:cubicBezTo>
                                <a:pt x="190" y="105"/>
                                <a:pt x="194" y="134"/>
                                <a:pt x="186" y="156"/>
                              </a:cubicBezTo>
                              <a:cubicBezTo>
                                <a:pt x="180" y="175"/>
                                <a:pt x="163" y="190"/>
                                <a:pt x="137" y="201"/>
                              </a:cubicBezTo>
                              <a:cubicBezTo>
                                <a:pt x="88" y="222"/>
                                <a:pt x="46" y="229"/>
                                <a:pt x="45" y="229"/>
                              </a:cubicBezTo>
                              <a:cubicBezTo>
                                <a:pt x="44" y="229"/>
                                <a:pt x="42" y="230"/>
                                <a:pt x="41" y="231"/>
                              </a:cubicBezTo>
                              <a:moveTo>
                                <a:pt x="286" y="449"/>
                              </a:moveTo>
                              <a:cubicBezTo>
                                <a:pt x="285" y="450"/>
                                <a:pt x="242" y="498"/>
                                <a:pt x="181" y="474"/>
                              </a:cubicBezTo>
                              <a:cubicBezTo>
                                <a:pt x="137" y="456"/>
                                <a:pt x="92" y="341"/>
                                <a:pt x="71" y="261"/>
                              </a:cubicBezTo>
                              <a:cubicBezTo>
                                <a:pt x="89" y="257"/>
                                <a:pt x="119" y="248"/>
                                <a:pt x="152" y="234"/>
                              </a:cubicBezTo>
                              <a:cubicBezTo>
                                <a:pt x="187" y="219"/>
                                <a:pt x="210" y="197"/>
                                <a:pt x="221" y="169"/>
                              </a:cubicBezTo>
                              <a:cubicBezTo>
                                <a:pt x="232" y="137"/>
                                <a:pt x="227" y="98"/>
                                <a:pt x="205" y="54"/>
                              </a:cubicBezTo>
                              <a:cubicBezTo>
                                <a:pt x="189" y="22"/>
                                <a:pt x="166" y="12"/>
                                <a:pt x="150" y="9"/>
                              </a:cubicBezTo>
                              <a:cubicBezTo>
                                <a:pt x="111" y="2"/>
                                <a:pt x="69" y="26"/>
                                <a:pt x="44" y="45"/>
                              </a:cubicBezTo>
                              <a:lnTo>
                                <a:pt x="44" y="18"/>
                              </a:lnTo>
                              <a:cubicBezTo>
                                <a:pt x="45" y="8"/>
                                <a:pt x="36" y="0"/>
                                <a:pt x="26" y="0"/>
                              </a:cubicBezTo>
                              <a:lnTo>
                                <a:pt x="26" y="0"/>
                              </a:lnTo>
                              <a:cubicBezTo>
                                <a:pt x="16" y="0"/>
                                <a:pt x="8" y="8"/>
                                <a:pt x="8" y="18"/>
                              </a:cubicBezTo>
                              <a:lnTo>
                                <a:pt x="0" y="469"/>
                              </a:lnTo>
                              <a:cubicBezTo>
                                <a:pt x="0" y="479"/>
                                <a:pt x="8" y="487"/>
                                <a:pt x="18" y="487"/>
                              </a:cubicBezTo>
                              <a:lnTo>
                                <a:pt x="19" y="487"/>
                              </a:lnTo>
                              <a:cubicBezTo>
                                <a:pt x="29" y="487"/>
                                <a:pt x="37" y="479"/>
                                <a:pt x="37" y="469"/>
                              </a:cubicBezTo>
                              <a:lnTo>
                                <a:pt x="40" y="287"/>
                              </a:lnTo>
                              <a:cubicBezTo>
                                <a:pt x="59" y="352"/>
                                <a:pt x="104" y="483"/>
                                <a:pt x="167" y="508"/>
                              </a:cubicBezTo>
                              <a:cubicBezTo>
                                <a:pt x="184" y="515"/>
                                <a:pt x="201" y="518"/>
                                <a:pt x="216" y="518"/>
                              </a:cubicBezTo>
                              <a:cubicBezTo>
                                <a:pt x="274" y="518"/>
                                <a:pt x="311" y="476"/>
                                <a:pt x="313" y="473"/>
                              </a:cubicBezTo>
                              <a:cubicBezTo>
                                <a:pt x="320" y="466"/>
                                <a:pt x="319" y="454"/>
                                <a:pt x="312" y="448"/>
                              </a:cubicBezTo>
                              <a:cubicBezTo>
                                <a:pt x="304" y="441"/>
                                <a:pt x="292" y="442"/>
                                <a:pt x="286" y="44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9" name="Google Shape;2449;p48"/>
                        <p:cNvSpPr/>
                        <p:nvPr/>
                      </p:nvSpPr>
                      <p:spPr>
                        <a:xfrm>
                          <a:off x="-2505085" y="-31115"/>
                          <a:ext cx="103680" cy="287280"/>
                        </a:xfrm>
                        <a:custGeom>
                          <a:avLst/>
                          <a:gdLst/>
                          <a:ahLst/>
                          <a:cxnLst/>
                          <a:rect l="l" t="t" r="r" b="b"/>
                          <a:pathLst>
                            <a:path w="288" h="798" extrusionOk="0">
                              <a:moveTo>
                                <a:pt x="90" y="785"/>
                              </a:moveTo>
                              <a:cubicBezTo>
                                <a:pt x="91" y="789"/>
                                <a:pt x="93" y="791"/>
                                <a:pt x="95" y="794"/>
                              </a:cubicBezTo>
                              <a:cubicBezTo>
                                <a:pt x="96" y="794"/>
                                <a:pt x="96" y="794"/>
                                <a:pt x="97" y="795"/>
                              </a:cubicBezTo>
                              <a:cubicBezTo>
                                <a:pt x="98" y="795"/>
                                <a:pt x="99" y="796"/>
                                <a:pt x="100" y="797"/>
                              </a:cubicBezTo>
                              <a:cubicBezTo>
                                <a:pt x="103" y="798"/>
                                <a:pt x="105" y="798"/>
                                <a:pt x="107" y="798"/>
                              </a:cubicBezTo>
                              <a:cubicBezTo>
                                <a:pt x="108" y="798"/>
                                <a:pt x="108" y="798"/>
                                <a:pt x="109" y="798"/>
                              </a:cubicBezTo>
                              <a:cubicBezTo>
                                <a:pt x="112" y="798"/>
                                <a:pt x="114" y="797"/>
                                <a:pt x="117" y="795"/>
                              </a:cubicBezTo>
                              <a:cubicBezTo>
                                <a:pt x="117" y="795"/>
                                <a:pt x="117" y="794"/>
                                <a:pt x="118" y="794"/>
                              </a:cubicBezTo>
                              <a:cubicBezTo>
                                <a:pt x="121" y="792"/>
                                <a:pt x="123" y="790"/>
                                <a:pt x="124" y="786"/>
                              </a:cubicBezTo>
                              <a:lnTo>
                                <a:pt x="124" y="786"/>
                              </a:lnTo>
                              <a:cubicBezTo>
                                <a:pt x="125" y="784"/>
                                <a:pt x="205" y="576"/>
                                <a:pt x="281" y="513"/>
                              </a:cubicBezTo>
                              <a:cubicBezTo>
                                <a:pt x="289" y="507"/>
                                <a:pt x="290" y="495"/>
                                <a:pt x="284" y="487"/>
                              </a:cubicBezTo>
                              <a:cubicBezTo>
                                <a:pt x="277" y="479"/>
                                <a:pt x="266" y="478"/>
                                <a:pt x="258" y="485"/>
                              </a:cubicBezTo>
                              <a:cubicBezTo>
                                <a:pt x="208" y="526"/>
                                <a:pt x="159" y="617"/>
                                <a:pt x="127" y="686"/>
                              </a:cubicBezTo>
                              <a:lnTo>
                                <a:pt x="140" y="19"/>
                              </a:lnTo>
                              <a:cubicBezTo>
                                <a:pt x="140" y="9"/>
                                <a:pt x="132" y="0"/>
                                <a:pt x="122" y="0"/>
                              </a:cubicBezTo>
                              <a:cubicBezTo>
                                <a:pt x="112" y="0"/>
                                <a:pt x="104" y="8"/>
                                <a:pt x="103" y="18"/>
                              </a:cubicBezTo>
                              <a:lnTo>
                                <a:pt x="91" y="647"/>
                              </a:lnTo>
                              <a:lnTo>
                                <a:pt x="36" y="435"/>
                              </a:lnTo>
                              <a:cubicBezTo>
                                <a:pt x="33" y="425"/>
                                <a:pt x="23" y="419"/>
                                <a:pt x="14" y="422"/>
                              </a:cubicBezTo>
                              <a:cubicBezTo>
                                <a:pt x="4" y="425"/>
                                <a:pt x="-2" y="435"/>
                                <a:pt x="1" y="444"/>
                              </a:cubicBezTo>
                              <a:lnTo>
                                <a:pt x="89" y="784"/>
                              </a:lnTo>
                              <a:cubicBezTo>
                                <a:pt x="89" y="785"/>
                                <a:pt x="90" y="785"/>
                                <a:pt x="90" y="78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0" name="Google Shape;2450;p48"/>
                        <p:cNvSpPr/>
                        <p:nvPr/>
                      </p:nvSpPr>
                      <p:spPr>
                        <a:xfrm>
                          <a:off x="-2310685" y="42325"/>
                          <a:ext cx="100800" cy="133920"/>
                        </a:xfrm>
                        <a:custGeom>
                          <a:avLst/>
                          <a:gdLst/>
                          <a:ahLst/>
                          <a:cxnLst/>
                          <a:rect l="l" t="t" r="r" b="b"/>
                          <a:pathLst>
                            <a:path w="280" h="372" extrusionOk="0">
                              <a:moveTo>
                                <a:pt x="273" y="244"/>
                              </a:moveTo>
                              <a:cubicBezTo>
                                <a:pt x="266" y="237"/>
                                <a:pt x="254" y="238"/>
                                <a:pt x="248" y="246"/>
                              </a:cubicBezTo>
                              <a:cubicBezTo>
                                <a:pt x="209" y="293"/>
                                <a:pt x="196" y="293"/>
                                <a:pt x="197" y="293"/>
                              </a:cubicBezTo>
                              <a:cubicBezTo>
                                <a:pt x="185" y="284"/>
                                <a:pt x="187" y="210"/>
                                <a:pt x="188" y="166"/>
                              </a:cubicBezTo>
                              <a:cubicBezTo>
                                <a:pt x="189" y="118"/>
                                <a:pt x="191" y="68"/>
                                <a:pt x="184" y="33"/>
                              </a:cubicBezTo>
                              <a:cubicBezTo>
                                <a:pt x="179" y="11"/>
                                <a:pt x="170" y="0"/>
                                <a:pt x="155" y="0"/>
                              </a:cubicBezTo>
                              <a:cubicBezTo>
                                <a:pt x="144" y="-1"/>
                                <a:pt x="117" y="-2"/>
                                <a:pt x="51" y="187"/>
                              </a:cubicBezTo>
                              <a:lnTo>
                                <a:pt x="66" y="30"/>
                              </a:lnTo>
                              <a:cubicBezTo>
                                <a:pt x="67" y="20"/>
                                <a:pt x="59" y="11"/>
                                <a:pt x="49" y="11"/>
                              </a:cubicBezTo>
                              <a:cubicBezTo>
                                <a:pt x="40" y="10"/>
                                <a:pt x="30" y="17"/>
                                <a:pt x="29" y="27"/>
                              </a:cubicBezTo>
                              <a:lnTo>
                                <a:pt x="0" y="352"/>
                              </a:lnTo>
                              <a:cubicBezTo>
                                <a:pt x="-1" y="362"/>
                                <a:pt x="5" y="370"/>
                                <a:pt x="14" y="372"/>
                              </a:cubicBezTo>
                              <a:cubicBezTo>
                                <a:pt x="16" y="372"/>
                                <a:pt x="17" y="372"/>
                                <a:pt x="18" y="372"/>
                              </a:cubicBezTo>
                              <a:cubicBezTo>
                                <a:pt x="26" y="372"/>
                                <a:pt x="33" y="367"/>
                                <a:pt x="35" y="359"/>
                              </a:cubicBezTo>
                              <a:cubicBezTo>
                                <a:pt x="72" y="233"/>
                                <a:pt x="122" y="91"/>
                                <a:pt x="149" y="47"/>
                              </a:cubicBezTo>
                              <a:cubicBezTo>
                                <a:pt x="154" y="79"/>
                                <a:pt x="153" y="123"/>
                                <a:pt x="151" y="165"/>
                              </a:cubicBezTo>
                              <a:cubicBezTo>
                                <a:pt x="149" y="252"/>
                                <a:pt x="147" y="314"/>
                                <a:pt x="183" y="327"/>
                              </a:cubicBezTo>
                              <a:cubicBezTo>
                                <a:pt x="207" y="337"/>
                                <a:pt x="235" y="319"/>
                                <a:pt x="276" y="270"/>
                              </a:cubicBezTo>
                              <a:cubicBezTo>
                                <a:pt x="282" y="262"/>
                                <a:pt x="281" y="250"/>
                                <a:pt x="273" y="2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1" name="Google Shape;2451;p48"/>
                        <p:cNvSpPr/>
                        <p:nvPr/>
                      </p:nvSpPr>
                      <p:spPr>
                        <a:xfrm>
                          <a:off x="-2161645" y="67525"/>
                          <a:ext cx="143280" cy="77040"/>
                        </a:xfrm>
                        <a:custGeom>
                          <a:avLst/>
                          <a:gdLst/>
                          <a:ahLst/>
                          <a:cxnLst/>
                          <a:rect l="l" t="t" r="r" b="b"/>
                          <a:pathLst>
                            <a:path w="398" h="214" extrusionOk="0">
                              <a:moveTo>
                                <a:pt x="398" y="75"/>
                              </a:moveTo>
                              <a:cubicBezTo>
                                <a:pt x="397" y="68"/>
                                <a:pt x="393" y="62"/>
                                <a:pt x="386" y="60"/>
                              </a:cubicBezTo>
                              <a:lnTo>
                                <a:pt x="224" y="1"/>
                              </a:lnTo>
                              <a:cubicBezTo>
                                <a:pt x="214" y="-3"/>
                                <a:pt x="204" y="2"/>
                                <a:pt x="200" y="12"/>
                              </a:cubicBezTo>
                              <a:cubicBezTo>
                                <a:pt x="197" y="21"/>
                                <a:pt x="202" y="32"/>
                                <a:pt x="211" y="35"/>
                              </a:cubicBezTo>
                              <a:lnTo>
                                <a:pt x="268" y="56"/>
                              </a:lnTo>
                              <a:lnTo>
                                <a:pt x="19" y="44"/>
                              </a:lnTo>
                              <a:cubicBezTo>
                                <a:pt x="9" y="44"/>
                                <a:pt x="0" y="51"/>
                                <a:pt x="0" y="61"/>
                              </a:cubicBezTo>
                              <a:cubicBezTo>
                                <a:pt x="-1" y="71"/>
                                <a:pt x="7" y="80"/>
                                <a:pt x="17" y="81"/>
                              </a:cubicBezTo>
                              <a:lnTo>
                                <a:pt x="316" y="95"/>
                              </a:lnTo>
                              <a:lnTo>
                                <a:pt x="178" y="180"/>
                              </a:lnTo>
                              <a:cubicBezTo>
                                <a:pt x="170" y="185"/>
                                <a:pt x="167" y="196"/>
                                <a:pt x="172" y="205"/>
                              </a:cubicBezTo>
                              <a:cubicBezTo>
                                <a:pt x="176" y="211"/>
                                <a:pt x="182" y="214"/>
                                <a:pt x="188" y="214"/>
                              </a:cubicBezTo>
                              <a:cubicBezTo>
                                <a:pt x="191" y="214"/>
                                <a:pt x="194" y="213"/>
                                <a:pt x="197" y="211"/>
                              </a:cubicBezTo>
                              <a:lnTo>
                                <a:pt x="390" y="93"/>
                              </a:lnTo>
                              <a:cubicBezTo>
                                <a:pt x="396" y="89"/>
                                <a:pt x="399" y="82"/>
                                <a:pt x="398" y="75"/>
                              </a:cubicBezTo>
                              <a:close/>
                            </a:path>
                          </a:pathLst>
                        </a:custGeom>
                        <a:solidFill>
                          <a:schemeClr val="dk1"/>
                        </a:solidFill>
                        <a:ln>
                          <a:noFill/>
                        </a:ln>
                      </p:spPr>
                      <p:txBody>
                        <a:bodyPr spcFirstLastPara="1" wrap="square" lIns="90000" tIns="32025" rIns="90000" bIns="32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2" name="Google Shape;2452;p48"/>
                        <p:cNvSpPr/>
                        <p:nvPr/>
                      </p:nvSpPr>
                      <p:spPr>
                        <a:xfrm>
                          <a:off x="-1989565" y="52765"/>
                          <a:ext cx="148680" cy="66600"/>
                        </a:xfrm>
                        <a:custGeom>
                          <a:avLst/>
                          <a:gdLst/>
                          <a:ahLst/>
                          <a:cxnLst/>
                          <a:rect l="l" t="t" r="r" b="b"/>
                          <a:pathLst>
                            <a:path w="413" h="185" extrusionOk="0">
                              <a:moveTo>
                                <a:pt x="54" y="137"/>
                              </a:moveTo>
                              <a:cubicBezTo>
                                <a:pt x="35" y="121"/>
                                <a:pt x="31" y="95"/>
                                <a:pt x="44" y="67"/>
                              </a:cubicBezTo>
                              <a:cubicBezTo>
                                <a:pt x="48" y="57"/>
                                <a:pt x="54" y="52"/>
                                <a:pt x="63" y="50"/>
                              </a:cubicBezTo>
                              <a:cubicBezTo>
                                <a:pt x="67" y="49"/>
                                <a:pt x="71" y="49"/>
                                <a:pt x="75" y="49"/>
                              </a:cubicBezTo>
                              <a:cubicBezTo>
                                <a:pt x="105" y="49"/>
                                <a:pt x="151" y="72"/>
                                <a:pt x="185" y="94"/>
                              </a:cubicBezTo>
                              <a:cubicBezTo>
                                <a:pt x="167" y="109"/>
                                <a:pt x="150" y="123"/>
                                <a:pt x="135" y="133"/>
                              </a:cubicBezTo>
                              <a:cubicBezTo>
                                <a:pt x="101" y="157"/>
                                <a:pt x="70" y="150"/>
                                <a:pt x="54" y="137"/>
                              </a:cubicBezTo>
                              <a:moveTo>
                                <a:pt x="355" y="38"/>
                              </a:moveTo>
                              <a:cubicBezTo>
                                <a:pt x="358" y="39"/>
                                <a:pt x="366" y="42"/>
                                <a:pt x="372" y="64"/>
                              </a:cubicBezTo>
                              <a:cubicBezTo>
                                <a:pt x="382" y="100"/>
                                <a:pt x="375" y="129"/>
                                <a:pt x="353" y="140"/>
                              </a:cubicBezTo>
                              <a:cubicBezTo>
                                <a:pt x="329" y="152"/>
                                <a:pt x="285" y="142"/>
                                <a:pt x="243" y="95"/>
                              </a:cubicBezTo>
                              <a:cubicBezTo>
                                <a:pt x="284" y="62"/>
                                <a:pt x="331" y="30"/>
                                <a:pt x="355" y="38"/>
                              </a:cubicBezTo>
                              <a:moveTo>
                                <a:pt x="208" y="122"/>
                              </a:moveTo>
                              <a:cubicBezTo>
                                <a:pt x="210" y="121"/>
                                <a:pt x="212" y="119"/>
                                <a:pt x="214" y="117"/>
                              </a:cubicBezTo>
                              <a:cubicBezTo>
                                <a:pt x="270" y="181"/>
                                <a:pt x="332" y="191"/>
                                <a:pt x="369" y="172"/>
                              </a:cubicBezTo>
                              <a:cubicBezTo>
                                <a:pt x="399" y="157"/>
                                <a:pt x="425" y="119"/>
                                <a:pt x="408" y="54"/>
                              </a:cubicBezTo>
                              <a:cubicBezTo>
                                <a:pt x="400" y="27"/>
                                <a:pt x="386" y="10"/>
                                <a:pt x="366" y="3"/>
                              </a:cubicBezTo>
                              <a:cubicBezTo>
                                <a:pt x="324" y="-10"/>
                                <a:pt x="268" y="28"/>
                                <a:pt x="215" y="70"/>
                              </a:cubicBezTo>
                              <a:cubicBezTo>
                                <a:pt x="182" y="47"/>
                                <a:pt x="106" y="1"/>
                                <a:pt x="54" y="14"/>
                              </a:cubicBezTo>
                              <a:cubicBezTo>
                                <a:pt x="35" y="19"/>
                                <a:pt x="20" y="32"/>
                                <a:pt x="11" y="51"/>
                              </a:cubicBezTo>
                              <a:cubicBezTo>
                                <a:pt x="-9" y="95"/>
                                <a:pt x="-1" y="138"/>
                                <a:pt x="31" y="165"/>
                              </a:cubicBezTo>
                              <a:cubicBezTo>
                                <a:pt x="47" y="178"/>
                                <a:pt x="67" y="185"/>
                                <a:pt x="88" y="185"/>
                              </a:cubicBezTo>
                              <a:cubicBezTo>
                                <a:pt x="111" y="185"/>
                                <a:pt x="135" y="178"/>
                                <a:pt x="156" y="163"/>
                              </a:cubicBezTo>
                              <a:cubicBezTo>
                                <a:pt x="171" y="152"/>
                                <a:pt x="189" y="138"/>
                                <a:pt x="208" y="122"/>
                              </a:cubicBez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453" name="Google Shape;2453;p48"/>
                        <p:cNvGrpSpPr/>
                        <p:nvPr/>
                      </p:nvGrpSpPr>
                      <p:grpSpPr>
                        <a:xfrm>
                          <a:off x="-6172765" y="77245"/>
                          <a:ext cx="1917720" cy="4048560"/>
                          <a:chOff x="-6172765" y="77245"/>
                          <a:chExt cx="1917720" cy="4048560"/>
                        </a:xfrm>
                      </p:grpSpPr>
                      <p:sp>
                        <p:nvSpPr>
                          <p:cNvPr id="2454" name="Google Shape;2454;p48"/>
                          <p:cNvSpPr/>
                          <p:nvPr/>
                        </p:nvSpPr>
                        <p:spPr>
                          <a:xfrm>
                            <a:off x="-5078725" y="1699765"/>
                            <a:ext cx="61920" cy="78120"/>
                          </a:xfrm>
                          <a:custGeom>
                            <a:avLst/>
                            <a:gdLst/>
                            <a:ahLst/>
                            <a:cxnLst/>
                            <a:rect l="l" t="t" r="r" b="b"/>
                            <a:pathLst>
                              <a:path w="172" h="217" extrusionOk="0">
                                <a:moveTo>
                                  <a:pt x="132" y="122"/>
                                </a:moveTo>
                                <a:cubicBezTo>
                                  <a:pt x="126" y="141"/>
                                  <a:pt x="115" y="159"/>
                                  <a:pt x="102" y="170"/>
                                </a:cubicBezTo>
                                <a:cubicBezTo>
                                  <a:pt x="95" y="175"/>
                                  <a:pt x="81" y="184"/>
                                  <a:pt x="66" y="179"/>
                                </a:cubicBezTo>
                                <a:cubicBezTo>
                                  <a:pt x="42" y="172"/>
                                  <a:pt x="30" y="134"/>
                                  <a:pt x="41" y="96"/>
                                </a:cubicBezTo>
                                <a:cubicBezTo>
                                  <a:pt x="51" y="61"/>
                                  <a:pt x="75" y="37"/>
                                  <a:pt x="98" y="37"/>
                                </a:cubicBezTo>
                                <a:cubicBezTo>
                                  <a:pt x="101" y="37"/>
                                  <a:pt x="104" y="37"/>
                                  <a:pt x="106" y="38"/>
                                </a:cubicBezTo>
                                <a:cubicBezTo>
                                  <a:pt x="131" y="45"/>
                                  <a:pt x="143" y="83"/>
                                  <a:pt x="132" y="122"/>
                                </a:cubicBezTo>
                                <a:moveTo>
                                  <a:pt x="117" y="3"/>
                                </a:moveTo>
                                <a:cubicBezTo>
                                  <a:pt x="71" y="-10"/>
                                  <a:pt x="22" y="26"/>
                                  <a:pt x="6" y="86"/>
                                </a:cubicBezTo>
                                <a:cubicBezTo>
                                  <a:pt x="-11" y="145"/>
                                  <a:pt x="11" y="202"/>
                                  <a:pt x="56" y="215"/>
                                </a:cubicBezTo>
                                <a:cubicBezTo>
                                  <a:pt x="62" y="216"/>
                                  <a:pt x="68" y="217"/>
                                  <a:pt x="75" y="217"/>
                                </a:cubicBezTo>
                                <a:cubicBezTo>
                                  <a:pt x="92" y="217"/>
                                  <a:pt x="109" y="211"/>
                                  <a:pt x="125" y="198"/>
                                </a:cubicBezTo>
                                <a:cubicBezTo>
                                  <a:pt x="144" y="182"/>
                                  <a:pt x="159" y="159"/>
                                  <a:pt x="167" y="132"/>
                                </a:cubicBezTo>
                                <a:cubicBezTo>
                                  <a:pt x="184" y="72"/>
                                  <a:pt x="162" y="15"/>
                                  <a:pt x="117" y="3"/>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5" name="Google Shape;2455;p48"/>
                          <p:cNvSpPr/>
                          <p:nvPr/>
                        </p:nvSpPr>
                        <p:spPr>
                          <a:xfrm>
                            <a:off x="-4984765" y="1663045"/>
                            <a:ext cx="22320" cy="30240"/>
                          </a:xfrm>
                          <a:custGeom>
                            <a:avLst/>
                            <a:gdLst/>
                            <a:ahLst/>
                            <a:cxnLst/>
                            <a:rect l="l" t="t" r="r" b="b"/>
                            <a:pathLst>
                              <a:path w="62" h="84" extrusionOk="0">
                                <a:moveTo>
                                  <a:pt x="31" y="84"/>
                                </a:moveTo>
                                <a:cubicBezTo>
                                  <a:pt x="48" y="84"/>
                                  <a:pt x="62" y="65"/>
                                  <a:pt x="62" y="42"/>
                                </a:cubicBezTo>
                                <a:cubicBezTo>
                                  <a:pt x="62" y="19"/>
                                  <a:pt x="48" y="0"/>
                                  <a:pt x="31" y="0"/>
                                </a:cubicBezTo>
                                <a:cubicBezTo>
                                  <a:pt x="14" y="0"/>
                                  <a:pt x="0" y="19"/>
                                  <a:pt x="0" y="42"/>
                                </a:cubicBezTo>
                                <a:cubicBezTo>
                                  <a:pt x="0" y="65"/>
                                  <a:pt x="14" y="84"/>
                                  <a:pt x="31" y="8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6" name="Google Shape;2456;p48"/>
                          <p:cNvSpPr/>
                          <p:nvPr/>
                        </p:nvSpPr>
                        <p:spPr>
                          <a:xfrm>
                            <a:off x="-4982965" y="1702645"/>
                            <a:ext cx="21960" cy="29880"/>
                          </a:xfrm>
                          <a:custGeom>
                            <a:avLst/>
                            <a:gdLst/>
                            <a:ahLst/>
                            <a:cxnLst/>
                            <a:rect l="l" t="t" r="r" b="b"/>
                            <a:pathLst>
                              <a:path w="61" h="83" extrusionOk="0">
                                <a:moveTo>
                                  <a:pt x="30" y="0"/>
                                </a:moveTo>
                                <a:cubicBezTo>
                                  <a:pt x="14" y="0"/>
                                  <a:pt x="0" y="19"/>
                                  <a:pt x="0" y="42"/>
                                </a:cubicBezTo>
                                <a:cubicBezTo>
                                  <a:pt x="0" y="64"/>
                                  <a:pt x="14" y="83"/>
                                  <a:pt x="30" y="83"/>
                                </a:cubicBezTo>
                                <a:cubicBezTo>
                                  <a:pt x="47" y="83"/>
                                  <a:pt x="61" y="64"/>
                                  <a:pt x="61" y="42"/>
                                </a:cubicBezTo>
                                <a:cubicBezTo>
                                  <a:pt x="61" y="19"/>
                                  <a:pt x="47" y="0"/>
                                  <a:pt x="3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7" name="Google Shape;2457;p48"/>
                          <p:cNvSpPr/>
                          <p:nvPr/>
                        </p:nvSpPr>
                        <p:spPr>
                          <a:xfrm>
                            <a:off x="-4912405" y="1569805"/>
                            <a:ext cx="73800" cy="274320"/>
                          </a:xfrm>
                          <a:custGeom>
                            <a:avLst/>
                            <a:gdLst/>
                            <a:ahLst/>
                            <a:cxnLst/>
                            <a:rect l="l" t="t" r="r" b="b"/>
                            <a:pathLst>
                              <a:path w="205" h="762" extrusionOk="0">
                                <a:moveTo>
                                  <a:pt x="205" y="28"/>
                                </a:moveTo>
                                <a:lnTo>
                                  <a:pt x="182" y="0"/>
                                </a:lnTo>
                                <a:cubicBezTo>
                                  <a:pt x="178" y="3"/>
                                  <a:pt x="-146" y="291"/>
                                  <a:pt x="81" y="762"/>
                                </a:cubicBezTo>
                                <a:lnTo>
                                  <a:pt x="114" y="746"/>
                                </a:lnTo>
                                <a:cubicBezTo>
                                  <a:pt x="-101" y="301"/>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8" name="Google Shape;2458;p48"/>
                          <p:cNvSpPr/>
                          <p:nvPr/>
                        </p:nvSpPr>
                        <p:spPr>
                          <a:xfrm>
                            <a:off x="-4885045" y="1648285"/>
                            <a:ext cx="121320" cy="108000"/>
                          </a:xfrm>
                          <a:custGeom>
                            <a:avLst/>
                            <a:gdLst/>
                            <a:ahLst/>
                            <a:cxnLst/>
                            <a:rect l="l" t="t" r="r" b="b"/>
                            <a:pathLst>
                              <a:path w="337" h="300" extrusionOk="0">
                                <a:moveTo>
                                  <a:pt x="225" y="117"/>
                                </a:moveTo>
                                <a:cubicBezTo>
                                  <a:pt x="235" y="95"/>
                                  <a:pt x="245" y="73"/>
                                  <a:pt x="256" y="55"/>
                                </a:cubicBezTo>
                                <a:cubicBezTo>
                                  <a:pt x="263" y="42"/>
                                  <a:pt x="268" y="39"/>
                                  <a:pt x="268" y="38"/>
                                </a:cubicBezTo>
                                <a:cubicBezTo>
                                  <a:pt x="279" y="44"/>
                                  <a:pt x="294" y="90"/>
                                  <a:pt x="301" y="136"/>
                                </a:cubicBezTo>
                                <a:lnTo>
                                  <a:pt x="337" y="131"/>
                                </a:lnTo>
                                <a:cubicBezTo>
                                  <a:pt x="332" y="95"/>
                                  <a:pt x="315" y="9"/>
                                  <a:pt x="275" y="2"/>
                                </a:cubicBezTo>
                                <a:cubicBezTo>
                                  <a:pt x="256" y="-2"/>
                                  <a:pt x="239" y="10"/>
                                  <a:pt x="224" y="37"/>
                                </a:cubicBezTo>
                                <a:cubicBezTo>
                                  <a:pt x="222" y="40"/>
                                  <a:pt x="220" y="44"/>
                                  <a:pt x="218" y="48"/>
                                </a:cubicBezTo>
                                <a:cubicBezTo>
                                  <a:pt x="213" y="35"/>
                                  <a:pt x="206" y="23"/>
                                  <a:pt x="194" y="14"/>
                                </a:cubicBezTo>
                                <a:cubicBezTo>
                                  <a:pt x="174" y="-2"/>
                                  <a:pt x="156" y="-1"/>
                                  <a:pt x="144" y="3"/>
                                </a:cubicBezTo>
                                <a:cubicBezTo>
                                  <a:pt x="96" y="20"/>
                                  <a:pt x="73" y="111"/>
                                  <a:pt x="69" y="129"/>
                                </a:cubicBezTo>
                                <a:lnTo>
                                  <a:pt x="105" y="137"/>
                                </a:lnTo>
                                <a:cubicBezTo>
                                  <a:pt x="113" y="102"/>
                                  <a:pt x="135" y="45"/>
                                  <a:pt x="156" y="38"/>
                                </a:cubicBezTo>
                                <a:cubicBezTo>
                                  <a:pt x="158" y="37"/>
                                  <a:pt x="163" y="36"/>
                                  <a:pt x="172" y="43"/>
                                </a:cubicBezTo>
                                <a:cubicBezTo>
                                  <a:pt x="187" y="54"/>
                                  <a:pt x="190" y="79"/>
                                  <a:pt x="189" y="107"/>
                                </a:cubicBezTo>
                                <a:cubicBezTo>
                                  <a:pt x="187" y="110"/>
                                  <a:pt x="186" y="114"/>
                                  <a:pt x="184" y="117"/>
                                </a:cubicBezTo>
                                <a:cubicBezTo>
                                  <a:pt x="152" y="185"/>
                                  <a:pt x="115" y="263"/>
                                  <a:pt x="77" y="255"/>
                                </a:cubicBezTo>
                                <a:cubicBezTo>
                                  <a:pt x="58" y="252"/>
                                  <a:pt x="46" y="245"/>
                                  <a:pt x="41" y="237"/>
                                </a:cubicBezTo>
                                <a:cubicBezTo>
                                  <a:pt x="35" y="228"/>
                                  <a:pt x="38" y="219"/>
                                  <a:pt x="38" y="218"/>
                                </a:cubicBezTo>
                                <a:lnTo>
                                  <a:pt x="4" y="206"/>
                                </a:lnTo>
                                <a:cubicBezTo>
                                  <a:pt x="3" y="208"/>
                                  <a:pt x="-5" y="231"/>
                                  <a:pt x="9" y="254"/>
                                </a:cubicBezTo>
                                <a:cubicBezTo>
                                  <a:pt x="19" y="273"/>
                                  <a:pt x="40" y="286"/>
                                  <a:pt x="70" y="291"/>
                                </a:cubicBezTo>
                                <a:cubicBezTo>
                                  <a:pt x="75" y="292"/>
                                  <a:pt x="79" y="293"/>
                                  <a:pt x="83" y="293"/>
                                </a:cubicBezTo>
                                <a:cubicBezTo>
                                  <a:pt x="120" y="293"/>
                                  <a:pt x="149" y="260"/>
                                  <a:pt x="174" y="217"/>
                                </a:cubicBezTo>
                                <a:cubicBezTo>
                                  <a:pt x="171" y="246"/>
                                  <a:pt x="173" y="269"/>
                                  <a:pt x="189" y="283"/>
                                </a:cubicBezTo>
                                <a:cubicBezTo>
                                  <a:pt x="202" y="294"/>
                                  <a:pt x="218" y="300"/>
                                  <a:pt x="237" y="300"/>
                                </a:cubicBezTo>
                                <a:cubicBezTo>
                                  <a:pt x="244" y="300"/>
                                  <a:pt x="252" y="299"/>
                                  <a:pt x="260" y="298"/>
                                </a:cubicBezTo>
                                <a:cubicBezTo>
                                  <a:pt x="292" y="290"/>
                                  <a:pt x="321" y="269"/>
                                  <a:pt x="331" y="246"/>
                                </a:cubicBezTo>
                                <a:lnTo>
                                  <a:pt x="298" y="231"/>
                                </a:lnTo>
                                <a:cubicBezTo>
                                  <a:pt x="293" y="242"/>
                                  <a:pt x="274" y="257"/>
                                  <a:pt x="252" y="262"/>
                                </a:cubicBezTo>
                                <a:cubicBezTo>
                                  <a:pt x="242" y="264"/>
                                  <a:pt x="225" y="266"/>
                                  <a:pt x="213" y="255"/>
                                </a:cubicBezTo>
                                <a:cubicBezTo>
                                  <a:pt x="205" y="249"/>
                                  <a:pt x="213" y="203"/>
                                  <a:pt x="217" y="179"/>
                                </a:cubicBezTo>
                                <a:cubicBezTo>
                                  <a:pt x="220" y="158"/>
                                  <a:pt x="223" y="137"/>
                                  <a:pt x="225" y="1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9" name="Google Shape;2459;p48"/>
                          <p:cNvSpPr/>
                          <p:nvPr/>
                        </p:nvSpPr>
                        <p:spPr>
                          <a:xfrm>
                            <a:off x="-4758685" y="1729645"/>
                            <a:ext cx="54720" cy="63000"/>
                          </a:xfrm>
                          <a:custGeom>
                            <a:avLst/>
                            <a:gdLst/>
                            <a:ahLst/>
                            <a:cxnLst/>
                            <a:rect l="l" t="t" r="r" b="b"/>
                            <a:pathLst>
                              <a:path w="152" h="175" extrusionOk="0">
                                <a:moveTo>
                                  <a:pt x="133" y="22"/>
                                </a:moveTo>
                                <a:cubicBezTo>
                                  <a:pt x="130" y="21"/>
                                  <a:pt x="117" y="17"/>
                                  <a:pt x="106" y="32"/>
                                </a:cubicBezTo>
                                <a:cubicBezTo>
                                  <a:pt x="99" y="42"/>
                                  <a:pt x="80" y="61"/>
                                  <a:pt x="62" y="78"/>
                                </a:cubicBezTo>
                                <a:cubicBezTo>
                                  <a:pt x="59" y="81"/>
                                  <a:pt x="56" y="83"/>
                                  <a:pt x="53" y="86"/>
                                </a:cubicBezTo>
                                <a:cubicBezTo>
                                  <a:pt x="50" y="56"/>
                                  <a:pt x="44" y="23"/>
                                  <a:pt x="38" y="0"/>
                                </a:cubicBezTo>
                                <a:lnTo>
                                  <a:pt x="3" y="8"/>
                                </a:lnTo>
                                <a:cubicBezTo>
                                  <a:pt x="12" y="50"/>
                                  <a:pt x="18" y="94"/>
                                  <a:pt x="19" y="120"/>
                                </a:cubicBezTo>
                                <a:cubicBezTo>
                                  <a:pt x="3" y="139"/>
                                  <a:pt x="-2" y="150"/>
                                  <a:pt x="2" y="161"/>
                                </a:cubicBezTo>
                                <a:cubicBezTo>
                                  <a:pt x="4" y="165"/>
                                  <a:pt x="9" y="175"/>
                                  <a:pt x="25" y="175"/>
                                </a:cubicBezTo>
                                <a:cubicBezTo>
                                  <a:pt x="33" y="175"/>
                                  <a:pt x="40" y="172"/>
                                  <a:pt x="46" y="165"/>
                                </a:cubicBezTo>
                                <a:cubicBezTo>
                                  <a:pt x="51" y="159"/>
                                  <a:pt x="54" y="148"/>
                                  <a:pt x="55" y="136"/>
                                </a:cubicBezTo>
                                <a:cubicBezTo>
                                  <a:pt x="65" y="126"/>
                                  <a:pt x="77" y="114"/>
                                  <a:pt x="87" y="105"/>
                                </a:cubicBezTo>
                                <a:cubicBezTo>
                                  <a:pt x="97" y="95"/>
                                  <a:pt x="107" y="86"/>
                                  <a:pt x="115" y="77"/>
                                </a:cubicBezTo>
                                <a:cubicBezTo>
                                  <a:pt x="116" y="100"/>
                                  <a:pt x="114" y="134"/>
                                  <a:pt x="112" y="164"/>
                                </a:cubicBezTo>
                                <a:lnTo>
                                  <a:pt x="148" y="167"/>
                                </a:lnTo>
                                <a:cubicBezTo>
                                  <a:pt x="160" y="32"/>
                                  <a:pt x="145" y="26"/>
                                  <a:pt x="133" y="2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0" name="Google Shape;2460;p48"/>
                          <p:cNvSpPr/>
                          <p:nvPr/>
                        </p:nvSpPr>
                        <p:spPr>
                          <a:xfrm>
                            <a:off x="-6083125" y="1663765"/>
                            <a:ext cx="153000" cy="159120"/>
                          </a:xfrm>
                          <a:custGeom>
                            <a:avLst/>
                            <a:gdLst/>
                            <a:ahLst/>
                            <a:cxnLst/>
                            <a:rect l="l" t="t" r="r" b="b"/>
                            <a:pathLst>
                              <a:path w="425" h="442" extrusionOk="0">
                                <a:moveTo>
                                  <a:pt x="273" y="376"/>
                                </a:moveTo>
                                <a:cubicBezTo>
                                  <a:pt x="267" y="386"/>
                                  <a:pt x="263" y="390"/>
                                  <a:pt x="263" y="392"/>
                                </a:cubicBezTo>
                                <a:cubicBezTo>
                                  <a:pt x="259" y="389"/>
                                  <a:pt x="248" y="374"/>
                                  <a:pt x="237" y="319"/>
                                </a:cubicBezTo>
                                <a:cubicBezTo>
                                  <a:pt x="220" y="234"/>
                                  <a:pt x="220" y="83"/>
                                  <a:pt x="220" y="82"/>
                                </a:cubicBezTo>
                                <a:cubicBezTo>
                                  <a:pt x="220" y="73"/>
                                  <a:pt x="213" y="65"/>
                                  <a:pt x="204" y="64"/>
                                </a:cubicBezTo>
                                <a:cubicBezTo>
                                  <a:pt x="195" y="62"/>
                                  <a:pt x="186" y="68"/>
                                  <a:pt x="184" y="76"/>
                                </a:cubicBezTo>
                                <a:cubicBezTo>
                                  <a:pt x="183" y="79"/>
                                  <a:pt x="118" y="298"/>
                                  <a:pt x="72" y="374"/>
                                </a:cubicBezTo>
                                <a:cubicBezTo>
                                  <a:pt x="53" y="405"/>
                                  <a:pt x="43" y="406"/>
                                  <a:pt x="43" y="406"/>
                                </a:cubicBezTo>
                                <a:cubicBezTo>
                                  <a:pt x="41" y="405"/>
                                  <a:pt x="37" y="400"/>
                                  <a:pt x="35" y="395"/>
                                </a:cubicBezTo>
                                <a:lnTo>
                                  <a:pt x="18" y="401"/>
                                </a:lnTo>
                                <a:lnTo>
                                  <a:pt x="0" y="407"/>
                                </a:lnTo>
                                <a:cubicBezTo>
                                  <a:pt x="1" y="411"/>
                                  <a:pt x="12" y="439"/>
                                  <a:pt x="39" y="442"/>
                                </a:cubicBezTo>
                                <a:cubicBezTo>
                                  <a:pt x="40" y="442"/>
                                  <a:pt x="42" y="442"/>
                                  <a:pt x="43" y="442"/>
                                </a:cubicBezTo>
                                <a:cubicBezTo>
                                  <a:pt x="63" y="442"/>
                                  <a:pt x="83" y="426"/>
                                  <a:pt x="103" y="393"/>
                                </a:cubicBezTo>
                                <a:cubicBezTo>
                                  <a:pt x="131" y="348"/>
                                  <a:pt x="163" y="261"/>
                                  <a:pt x="186" y="190"/>
                                </a:cubicBezTo>
                                <a:cubicBezTo>
                                  <a:pt x="189" y="236"/>
                                  <a:pt x="193" y="287"/>
                                  <a:pt x="201" y="326"/>
                                </a:cubicBezTo>
                                <a:cubicBezTo>
                                  <a:pt x="214" y="393"/>
                                  <a:pt x="232" y="425"/>
                                  <a:pt x="258" y="429"/>
                                </a:cubicBezTo>
                                <a:cubicBezTo>
                                  <a:pt x="276" y="431"/>
                                  <a:pt x="292" y="419"/>
                                  <a:pt x="305" y="392"/>
                                </a:cubicBezTo>
                                <a:cubicBezTo>
                                  <a:pt x="336" y="331"/>
                                  <a:pt x="395" y="172"/>
                                  <a:pt x="425" y="6"/>
                                </a:cubicBezTo>
                                <a:lnTo>
                                  <a:pt x="389" y="0"/>
                                </a:lnTo>
                                <a:cubicBezTo>
                                  <a:pt x="359" y="168"/>
                                  <a:pt x="298" y="326"/>
                                  <a:pt x="273" y="3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1" name="Google Shape;2461;p48"/>
                          <p:cNvSpPr/>
                          <p:nvPr/>
                        </p:nvSpPr>
                        <p:spPr>
                          <a:xfrm>
                            <a:off x="-5914645" y="1739005"/>
                            <a:ext cx="156600" cy="63720"/>
                          </a:xfrm>
                          <a:custGeom>
                            <a:avLst/>
                            <a:gdLst/>
                            <a:ahLst/>
                            <a:cxnLst/>
                            <a:rect l="l" t="t" r="r" b="b"/>
                            <a:pathLst>
                              <a:path w="435" h="177" extrusionOk="0">
                                <a:moveTo>
                                  <a:pt x="423" y="66"/>
                                </a:moveTo>
                                <a:lnTo>
                                  <a:pt x="390" y="52"/>
                                </a:lnTo>
                                <a:lnTo>
                                  <a:pt x="390" y="51"/>
                                </a:lnTo>
                                <a:lnTo>
                                  <a:pt x="388" y="51"/>
                                </a:lnTo>
                                <a:lnTo>
                                  <a:pt x="266" y="0"/>
                                </a:lnTo>
                                <a:lnTo>
                                  <a:pt x="252" y="34"/>
                                </a:lnTo>
                                <a:lnTo>
                                  <a:pt x="293" y="51"/>
                                </a:lnTo>
                                <a:lnTo>
                                  <a:pt x="0" y="51"/>
                                </a:lnTo>
                                <a:lnTo>
                                  <a:pt x="0" y="88"/>
                                </a:lnTo>
                                <a:lnTo>
                                  <a:pt x="351" y="88"/>
                                </a:lnTo>
                                <a:cubicBezTo>
                                  <a:pt x="312" y="104"/>
                                  <a:pt x="266" y="128"/>
                                  <a:pt x="244" y="155"/>
                                </a:cubicBezTo>
                                <a:lnTo>
                                  <a:pt x="273" y="177"/>
                                </a:lnTo>
                                <a:cubicBezTo>
                                  <a:pt x="299" y="145"/>
                                  <a:pt x="389" y="111"/>
                                  <a:pt x="422" y="100"/>
                                </a:cubicBezTo>
                                <a:cubicBezTo>
                                  <a:pt x="429" y="98"/>
                                  <a:pt x="434" y="91"/>
                                  <a:pt x="435" y="84"/>
                                </a:cubicBezTo>
                                <a:cubicBezTo>
                                  <a:pt x="435" y="76"/>
                                  <a:pt x="431" y="69"/>
                                  <a:pt x="423" y="66"/>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2" name="Google Shape;2462;p48"/>
                          <p:cNvSpPr/>
                          <p:nvPr/>
                        </p:nvSpPr>
                        <p:spPr>
                          <a:xfrm>
                            <a:off x="-5743645" y="1674205"/>
                            <a:ext cx="116280" cy="168840"/>
                          </a:xfrm>
                          <a:custGeom>
                            <a:avLst/>
                            <a:gdLst/>
                            <a:ahLst/>
                            <a:cxnLst/>
                            <a:rect l="l" t="t" r="r" b="b"/>
                            <a:pathLst>
                              <a:path w="323" h="469" extrusionOk="0">
                                <a:moveTo>
                                  <a:pt x="99" y="223"/>
                                </a:moveTo>
                                <a:cubicBezTo>
                                  <a:pt x="97" y="223"/>
                                  <a:pt x="96" y="223"/>
                                  <a:pt x="95" y="223"/>
                                </a:cubicBezTo>
                                <a:cubicBezTo>
                                  <a:pt x="90" y="224"/>
                                  <a:pt x="87" y="227"/>
                                  <a:pt x="84" y="230"/>
                                </a:cubicBezTo>
                                <a:lnTo>
                                  <a:pt x="90" y="161"/>
                                </a:lnTo>
                                <a:cubicBezTo>
                                  <a:pt x="129" y="88"/>
                                  <a:pt x="172" y="39"/>
                                  <a:pt x="193" y="37"/>
                                </a:cubicBezTo>
                                <a:cubicBezTo>
                                  <a:pt x="195" y="37"/>
                                  <a:pt x="200" y="37"/>
                                  <a:pt x="205" y="48"/>
                                </a:cubicBezTo>
                                <a:cubicBezTo>
                                  <a:pt x="238" y="110"/>
                                  <a:pt x="222" y="140"/>
                                  <a:pt x="157" y="201"/>
                                </a:cubicBezTo>
                                <a:cubicBezTo>
                                  <a:pt x="133" y="223"/>
                                  <a:pt x="120" y="230"/>
                                  <a:pt x="115" y="232"/>
                                </a:cubicBezTo>
                                <a:cubicBezTo>
                                  <a:pt x="112" y="226"/>
                                  <a:pt x="105" y="223"/>
                                  <a:pt x="99" y="223"/>
                                </a:cubicBezTo>
                                <a:moveTo>
                                  <a:pt x="37" y="348"/>
                                </a:moveTo>
                                <a:cubicBezTo>
                                  <a:pt x="36" y="326"/>
                                  <a:pt x="37" y="301"/>
                                  <a:pt x="44" y="274"/>
                                </a:cubicBezTo>
                                <a:lnTo>
                                  <a:pt x="37" y="348"/>
                                </a:lnTo>
                                <a:moveTo>
                                  <a:pt x="240" y="415"/>
                                </a:moveTo>
                                <a:cubicBezTo>
                                  <a:pt x="229" y="415"/>
                                  <a:pt x="219" y="410"/>
                                  <a:pt x="209" y="399"/>
                                </a:cubicBezTo>
                                <a:cubicBezTo>
                                  <a:pt x="176" y="363"/>
                                  <a:pt x="146" y="302"/>
                                  <a:pt x="129" y="265"/>
                                </a:cubicBezTo>
                                <a:cubicBezTo>
                                  <a:pt x="144" y="260"/>
                                  <a:pt x="161" y="247"/>
                                  <a:pt x="182" y="228"/>
                                </a:cubicBezTo>
                                <a:cubicBezTo>
                                  <a:pt x="244" y="169"/>
                                  <a:pt x="285" y="121"/>
                                  <a:pt x="238" y="31"/>
                                </a:cubicBezTo>
                                <a:cubicBezTo>
                                  <a:pt x="223" y="3"/>
                                  <a:pt x="202" y="0"/>
                                  <a:pt x="191" y="1"/>
                                </a:cubicBezTo>
                                <a:cubicBezTo>
                                  <a:pt x="161" y="3"/>
                                  <a:pt x="128" y="35"/>
                                  <a:pt x="98" y="79"/>
                                </a:cubicBezTo>
                                <a:lnTo>
                                  <a:pt x="100" y="54"/>
                                </a:lnTo>
                                <a:lnTo>
                                  <a:pt x="63" y="51"/>
                                </a:lnTo>
                                <a:lnTo>
                                  <a:pt x="54" y="151"/>
                                </a:lnTo>
                                <a:cubicBezTo>
                                  <a:pt x="41" y="177"/>
                                  <a:pt x="30" y="203"/>
                                  <a:pt x="21" y="225"/>
                                </a:cubicBezTo>
                                <a:cubicBezTo>
                                  <a:pt x="-30" y="355"/>
                                  <a:pt x="28" y="456"/>
                                  <a:pt x="31" y="460"/>
                                </a:cubicBezTo>
                                <a:cubicBezTo>
                                  <a:pt x="34" y="466"/>
                                  <a:pt x="40" y="469"/>
                                  <a:pt x="46" y="469"/>
                                </a:cubicBezTo>
                                <a:cubicBezTo>
                                  <a:pt x="48" y="469"/>
                                  <a:pt x="49" y="469"/>
                                  <a:pt x="50" y="469"/>
                                </a:cubicBezTo>
                                <a:cubicBezTo>
                                  <a:pt x="58" y="467"/>
                                  <a:pt x="64" y="461"/>
                                  <a:pt x="65" y="453"/>
                                </a:cubicBezTo>
                                <a:lnTo>
                                  <a:pt x="83" y="250"/>
                                </a:lnTo>
                                <a:cubicBezTo>
                                  <a:pt x="83" y="251"/>
                                  <a:pt x="84" y="253"/>
                                  <a:pt x="84" y="254"/>
                                </a:cubicBezTo>
                                <a:cubicBezTo>
                                  <a:pt x="95" y="280"/>
                                  <a:pt x="134" y="373"/>
                                  <a:pt x="182" y="424"/>
                                </a:cubicBezTo>
                                <a:cubicBezTo>
                                  <a:pt x="199" y="443"/>
                                  <a:pt x="219" y="452"/>
                                  <a:pt x="242" y="451"/>
                                </a:cubicBezTo>
                                <a:cubicBezTo>
                                  <a:pt x="286" y="450"/>
                                  <a:pt x="322" y="408"/>
                                  <a:pt x="323" y="406"/>
                                </a:cubicBezTo>
                                <a:lnTo>
                                  <a:pt x="295" y="382"/>
                                </a:lnTo>
                                <a:cubicBezTo>
                                  <a:pt x="288" y="391"/>
                                  <a:pt x="264" y="414"/>
                                  <a:pt x="240" y="4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3" name="Google Shape;2463;p48"/>
                          <p:cNvSpPr/>
                          <p:nvPr/>
                        </p:nvSpPr>
                        <p:spPr>
                          <a:xfrm>
                            <a:off x="-5498845" y="1617685"/>
                            <a:ext cx="113760" cy="140760"/>
                          </a:xfrm>
                          <a:custGeom>
                            <a:avLst/>
                            <a:gdLst/>
                            <a:ahLst/>
                            <a:cxnLst/>
                            <a:rect l="l" t="t" r="r" b="b"/>
                            <a:pathLst>
                              <a:path w="316" h="391" extrusionOk="0">
                                <a:moveTo>
                                  <a:pt x="234" y="354"/>
                                </a:moveTo>
                                <a:cubicBezTo>
                                  <a:pt x="226" y="346"/>
                                  <a:pt x="230" y="293"/>
                                  <a:pt x="234" y="254"/>
                                </a:cubicBezTo>
                                <a:cubicBezTo>
                                  <a:pt x="238" y="210"/>
                                  <a:pt x="242" y="160"/>
                                  <a:pt x="238" y="112"/>
                                </a:cubicBezTo>
                                <a:cubicBezTo>
                                  <a:pt x="234" y="54"/>
                                  <a:pt x="218" y="22"/>
                                  <a:pt x="190" y="15"/>
                                </a:cubicBezTo>
                                <a:cubicBezTo>
                                  <a:pt x="159" y="7"/>
                                  <a:pt x="123" y="36"/>
                                  <a:pt x="82" y="99"/>
                                </a:cubicBezTo>
                                <a:cubicBezTo>
                                  <a:pt x="63" y="129"/>
                                  <a:pt x="49" y="163"/>
                                  <a:pt x="37" y="198"/>
                                </a:cubicBezTo>
                                <a:lnTo>
                                  <a:pt x="37" y="0"/>
                                </a:lnTo>
                                <a:lnTo>
                                  <a:pt x="0" y="0"/>
                                </a:lnTo>
                                <a:lnTo>
                                  <a:pt x="0" y="363"/>
                                </a:lnTo>
                                <a:cubicBezTo>
                                  <a:pt x="0" y="373"/>
                                  <a:pt x="8" y="381"/>
                                  <a:pt x="18" y="381"/>
                                </a:cubicBezTo>
                                <a:cubicBezTo>
                                  <a:pt x="28" y="382"/>
                                  <a:pt x="36" y="375"/>
                                  <a:pt x="37" y="365"/>
                                </a:cubicBezTo>
                                <a:cubicBezTo>
                                  <a:pt x="37" y="363"/>
                                  <a:pt x="55" y="210"/>
                                  <a:pt x="113" y="119"/>
                                </a:cubicBezTo>
                                <a:cubicBezTo>
                                  <a:pt x="150" y="61"/>
                                  <a:pt x="174" y="49"/>
                                  <a:pt x="181" y="51"/>
                                </a:cubicBezTo>
                                <a:cubicBezTo>
                                  <a:pt x="187" y="52"/>
                                  <a:pt x="198" y="67"/>
                                  <a:pt x="202" y="115"/>
                                </a:cubicBezTo>
                                <a:cubicBezTo>
                                  <a:pt x="205" y="159"/>
                                  <a:pt x="201" y="208"/>
                                  <a:pt x="197" y="251"/>
                                </a:cubicBezTo>
                                <a:cubicBezTo>
                                  <a:pt x="191" y="326"/>
                                  <a:pt x="186" y="381"/>
                                  <a:pt x="225" y="390"/>
                                </a:cubicBezTo>
                                <a:cubicBezTo>
                                  <a:pt x="229" y="390"/>
                                  <a:pt x="232" y="391"/>
                                  <a:pt x="236" y="391"/>
                                </a:cubicBezTo>
                                <a:cubicBezTo>
                                  <a:pt x="282" y="391"/>
                                  <a:pt x="312" y="321"/>
                                  <a:pt x="316" y="313"/>
                                </a:cubicBezTo>
                                <a:lnTo>
                                  <a:pt x="282" y="299"/>
                                </a:lnTo>
                                <a:cubicBezTo>
                                  <a:pt x="273" y="320"/>
                                  <a:pt x="250" y="357"/>
                                  <a:pt x="234"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4" name="Google Shape;2464;p48"/>
                          <p:cNvSpPr/>
                          <p:nvPr/>
                        </p:nvSpPr>
                        <p:spPr>
                          <a:xfrm>
                            <a:off x="-5336845" y="1637125"/>
                            <a:ext cx="81360" cy="88920"/>
                          </a:xfrm>
                          <a:custGeom>
                            <a:avLst/>
                            <a:gdLst/>
                            <a:ahLst/>
                            <a:cxnLst/>
                            <a:rect l="l" t="t" r="r" b="b"/>
                            <a:pathLst>
                              <a:path w="226" h="247" extrusionOk="0">
                                <a:moveTo>
                                  <a:pt x="226" y="153"/>
                                </a:moveTo>
                                <a:cubicBezTo>
                                  <a:pt x="227" y="147"/>
                                  <a:pt x="224" y="140"/>
                                  <a:pt x="218" y="136"/>
                                </a:cubicBezTo>
                                <a:lnTo>
                                  <a:pt x="21" y="0"/>
                                </a:lnTo>
                                <a:lnTo>
                                  <a:pt x="1" y="31"/>
                                </a:lnTo>
                                <a:lnTo>
                                  <a:pt x="169" y="147"/>
                                </a:lnTo>
                                <a:lnTo>
                                  <a:pt x="0" y="213"/>
                                </a:lnTo>
                                <a:lnTo>
                                  <a:pt x="13" y="247"/>
                                </a:lnTo>
                                <a:lnTo>
                                  <a:pt x="215" y="168"/>
                                </a:lnTo>
                                <a:cubicBezTo>
                                  <a:pt x="221" y="166"/>
                                  <a:pt x="225" y="160"/>
                                  <a:pt x="226" y="153"/>
                                </a:cubicBezTo>
                                <a:close/>
                              </a:path>
                            </a:pathLst>
                          </a:custGeom>
                          <a:solidFill>
                            <a:schemeClr val="dk1"/>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5" name="Google Shape;2465;p48"/>
                          <p:cNvSpPr/>
                          <p:nvPr/>
                        </p:nvSpPr>
                        <p:spPr>
                          <a:xfrm>
                            <a:off x="-5330005" y="1715965"/>
                            <a:ext cx="83160" cy="49320"/>
                          </a:xfrm>
                          <a:custGeom>
                            <a:avLst/>
                            <a:gdLst/>
                            <a:ahLst/>
                            <a:cxnLst/>
                            <a:rect l="l" t="t" r="r" b="b"/>
                            <a:pathLst>
                              <a:path w="231" h="137" extrusionOk="0">
                                <a:moveTo>
                                  <a:pt x="0" y="113"/>
                                </a:moveTo>
                                <a:lnTo>
                                  <a:pt x="27" y="137"/>
                                </a:lnTo>
                                <a:cubicBezTo>
                                  <a:pt x="29" y="136"/>
                                  <a:pt x="127" y="26"/>
                                  <a:pt x="226" y="38"/>
                                </a:cubicBezTo>
                                <a:lnTo>
                                  <a:pt x="231" y="2"/>
                                </a:lnTo>
                                <a:cubicBezTo>
                                  <a:pt x="113" y="-12"/>
                                  <a:pt x="5" y="108"/>
                                  <a:pt x="0" y="113"/>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6" name="Google Shape;2466;p48"/>
                          <p:cNvSpPr/>
                          <p:nvPr/>
                        </p:nvSpPr>
                        <p:spPr>
                          <a:xfrm>
                            <a:off x="-5204005" y="1651165"/>
                            <a:ext cx="108720" cy="95760"/>
                          </a:xfrm>
                          <a:custGeom>
                            <a:avLst/>
                            <a:gdLst/>
                            <a:ahLst/>
                            <a:cxnLst/>
                            <a:rect l="l" t="t" r="r" b="b"/>
                            <a:pathLst>
                              <a:path w="302" h="266" extrusionOk="0">
                                <a:moveTo>
                                  <a:pt x="241" y="205"/>
                                </a:moveTo>
                                <a:cubicBezTo>
                                  <a:pt x="238" y="186"/>
                                  <a:pt x="238" y="149"/>
                                  <a:pt x="238" y="121"/>
                                </a:cubicBezTo>
                                <a:cubicBezTo>
                                  <a:pt x="238" y="63"/>
                                  <a:pt x="236" y="14"/>
                                  <a:pt x="205" y="2"/>
                                </a:cubicBezTo>
                                <a:cubicBezTo>
                                  <a:pt x="181" y="-6"/>
                                  <a:pt x="154" y="10"/>
                                  <a:pt x="114" y="57"/>
                                </a:cubicBezTo>
                                <a:cubicBezTo>
                                  <a:pt x="80" y="96"/>
                                  <a:pt x="56" y="133"/>
                                  <a:pt x="39" y="163"/>
                                </a:cubicBezTo>
                                <a:lnTo>
                                  <a:pt x="37" y="20"/>
                                </a:lnTo>
                                <a:lnTo>
                                  <a:pt x="0" y="21"/>
                                </a:lnTo>
                                <a:lnTo>
                                  <a:pt x="5" y="248"/>
                                </a:lnTo>
                                <a:cubicBezTo>
                                  <a:pt x="5" y="257"/>
                                  <a:pt x="12" y="265"/>
                                  <a:pt x="21" y="266"/>
                                </a:cubicBezTo>
                                <a:cubicBezTo>
                                  <a:pt x="21" y="266"/>
                                  <a:pt x="22" y="266"/>
                                  <a:pt x="23" y="266"/>
                                </a:cubicBezTo>
                                <a:cubicBezTo>
                                  <a:pt x="31" y="266"/>
                                  <a:pt x="38" y="261"/>
                                  <a:pt x="40" y="253"/>
                                </a:cubicBezTo>
                                <a:cubicBezTo>
                                  <a:pt x="41" y="252"/>
                                  <a:pt x="63" y="172"/>
                                  <a:pt x="142" y="80"/>
                                </a:cubicBezTo>
                                <a:cubicBezTo>
                                  <a:pt x="179" y="37"/>
                                  <a:pt x="192" y="37"/>
                                  <a:pt x="191" y="36"/>
                                </a:cubicBezTo>
                                <a:cubicBezTo>
                                  <a:pt x="195" y="40"/>
                                  <a:pt x="202" y="55"/>
                                  <a:pt x="202" y="121"/>
                                </a:cubicBezTo>
                                <a:cubicBezTo>
                                  <a:pt x="202" y="198"/>
                                  <a:pt x="202" y="240"/>
                                  <a:pt x="230" y="248"/>
                                </a:cubicBezTo>
                                <a:cubicBezTo>
                                  <a:pt x="251" y="253"/>
                                  <a:pt x="270" y="235"/>
                                  <a:pt x="302" y="178"/>
                                </a:cubicBezTo>
                                <a:lnTo>
                                  <a:pt x="270" y="160"/>
                                </a:lnTo>
                                <a:cubicBezTo>
                                  <a:pt x="256" y="185"/>
                                  <a:pt x="247" y="198"/>
                                  <a:pt x="241" y="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7" name="Google Shape;2467;p48"/>
                          <p:cNvSpPr/>
                          <p:nvPr/>
                        </p:nvSpPr>
                        <p:spPr>
                          <a:xfrm>
                            <a:off x="-5983405" y="2128885"/>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8" name="Google Shape;2468;p48"/>
                          <p:cNvSpPr/>
                          <p:nvPr/>
                        </p:nvSpPr>
                        <p:spPr>
                          <a:xfrm>
                            <a:off x="-5983405" y="2715685"/>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9" name="Google Shape;2469;p48"/>
                          <p:cNvSpPr/>
                          <p:nvPr/>
                        </p:nvSpPr>
                        <p:spPr>
                          <a:xfrm>
                            <a:off x="-5983405" y="2926285"/>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0" name="Google Shape;2470;p48"/>
                          <p:cNvSpPr/>
                          <p:nvPr/>
                        </p:nvSpPr>
                        <p:spPr>
                          <a:xfrm>
                            <a:off x="-5396965" y="2128885"/>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1" name="Google Shape;2471;p48"/>
                          <p:cNvSpPr/>
                          <p:nvPr/>
                        </p:nvSpPr>
                        <p:spPr>
                          <a:xfrm>
                            <a:off x="-5396965" y="2294125"/>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2" name="Google Shape;2472;p48"/>
                          <p:cNvSpPr/>
                          <p:nvPr/>
                        </p:nvSpPr>
                        <p:spPr>
                          <a:xfrm>
                            <a:off x="-5396965" y="2715685"/>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3" name="Google Shape;2473;p48"/>
                          <p:cNvSpPr/>
                          <p:nvPr/>
                        </p:nvSpPr>
                        <p:spPr>
                          <a:xfrm>
                            <a:off x="-5396965" y="2926285"/>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4" name="Google Shape;2474;p48"/>
                          <p:cNvSpPr/>
                          <p:nvPr/>
                        </p:nvSpPr>
                        <p:spPr>
                          <a:xfrm>
                            <a:off x="-6172765" y="2070565"/>
                            <a:ext cx="1917720" cy="742680"/>
                          </a:xfrm>
                          <a:custGeom>
                            <a:avLst/>
                            <a:gdLst/>
                            <a:ahLst/>
                            <a:cxnLst/>
                            <a:rect l="l" t="t" r="r" b="b"/>
                            <a:pathLst>
                              <a:path w="5327" h="2063" extrusionOk="0">
                                <a:moveTo>
                                  <a:pt x="4169" y="1235"/>
                                </a:moveTo>
                                <a:lnTo>
                                  <a:pt x="4169" y="1188"/>
                                </a:lnTo>
                                <a:lnTo>
                                  <a:pt x="4135" y="1188"/>
                                </a:lnTo>
                                <a:lnTo>
                                  <a:pt x="4135" y="1235"/>
                                </a:lnTo>
                                <a:lnTo>
                                  <a:pt x="3486" y="1235"/>
                                </a:lnTo>
                                <a:cubicBezTo>
                                  <a:pt x="3518" y="1153"/>
                                  <a:pt x="3543" y="1058"/>
                                  <a:pt x="3559" y="952"/>
                                </a:cubicBezTo>
                                <a:cubicBezTo>
                                  <a:pt x="3620" y="572"/>
                                  <a:pt x="3760" y="280"/>
                                  <a:pt x="3944" y="153"/>
                                </a:cubicBezTo>
                                <a:cubicBezTo>
                                  <a:pt x="4006" y="110"/>
                                  <a:pt x="4072" y="88"/>
                                  <a:pt x="4135" y="82"/>
                                </a:cubicBezTo>
                                <a:lnTo>
                                  <a:pt x="4135" y="296"/>
                                </a:lnTo>
                                <a:lnTo>
                                  <a:pt x="4169" y="296"/>
                                </a:lnTo>
                                <a:lnTo>
                                  <a:pt x="4169" y="80"/>
                                </a:lnTo>
                                <a:cubicBezTo>
                                  <a:pt x="4294" y="79"/>
                                  <a:pt x="4412" y="136"/>
                                  <a:pt x="4487" y="217"/>
                                </a:cubicBezTo>
                                <a:cubicBezTo>
                                  <a:pt x="4612" y="353"/>
                                  <a:pt x="4656" y="751"/>
                                  <a:pt x="4656" y="1051"/>
                                </a:cubicBezTo>
                                <a:cubicBezTo>
                                  <a:pt x="4656" y="1069"/>
                                  <a:pt x="4656" y="1088"/>
                                  <a:pt x="4656" y="1107"/>
                                </a:cubicBezTo>
                                <a:cubicBezTo>
                                  <a:pt x="4655" y="1148"/>
                                  <a:pt x="4655" y="1191"/>
                                  <a:pt x="4656" y="1235"/>
                                </a:cubicBezTo>
                                <a:lnTo>
                                  <a:pt x="4169" y="1235"/>
                                </a:lnTo>
                                <a:moveTo>
                                  <a:pt x="3064" y="1599"/>
                                </a:moveTo>
                                <a:cubicBezTo>
                                  <a:pt x="2873" y="1631"/>
                                  <a:pt x="2753" y="1444"/>
                                  <a:pt x="2684" y="1269"/>
                                </a:cubicBezTo>
                                <a:lnTo>
                                  <a:pt x="3436" y="1269"/>
                                </a:lnTo>
                                <a:cubicBezTo>
                                  <a:pt x="3352" y="1458"/>
                                  <a:pt x="3225" y="1573"/>
                                  <a:pt x="3064" y="1599"/>
                                </a:cubicBezTo>
                                <a:moveTo>
                                  <a:pt x="2188" y="1235"/>
                                </a:moveTo>
                                <a:lnTo>
                                  <a:pt x="2188" y="1207"/>
                                </a:lnTo>
                                <a:lnTo>
                                  <a:pt x="2155" y="1207"/>
                                </a:lnTo>
                                <a:lnTo>
                                  <a:pt x="2155" y="1235"/>
                                </a:lnTo>
                                <a:lnTo>
                                  <a:pt x="1718" y="1235"/>
                                </a:lnTo>
                                <a:cubicBezTo>
                                  <a:pt x="1726" y="1207"/>
                                  <a:pt x="1734" y="1176"/>
                                  <a:pt x="1740" y="1143"/>
                                </a:cubicBezTo>
                                <a:cubicBezTo>
                                  <a:pt x="1813" y="779"/>
                                  <a:pt x="1977" y="558"/>
                                  <a:pt x="2178" y="552"/>
                                </a:cubicBezTo>
                                <a:cubicBezTo>
                                  <a:pt x="2373" y="546"/>
                                  <a:pt x="2528" y="792"/>
                                  <a:pt x="2580" y="1037"/>
                                </a:cubicBezTo>
                                <a:cubicBezTo>
                                  <a:pt x="2590" y="1082"/>
                                  <a:pt x="2608" y="1155"/>
                                  <a:pt x="2636" y="1235"/>
                                </a:cubicBezTo>
                                <a:lnTo>
                                  <a:pt x="2188" y="1235"/>
                                </a:lnTo>
                                <a:moveTo>
                                  <a:pt x="1298" y="1651"/>
                                </a:moveTo>
                                <a:cubicBezTo>
                                  <a:pt x="1101" y="1727"/>
                                  <a:pt x="1006" y="1550"/>
                                  <a:pt x="989" y="1514"/>
                                </a:cubicBezTo>
                                <a:cubicBezTo>
                                  <a:pt x="972" y="1478"/>
                                  <a:pt x="945" y="1379"/>
                                  <a:pt x="916" y="1275"/>
                                </a:cubicBezTo>
                                <a:cubicBezTo>
                                  <a:pt x="916" y="1273"/>
                                  <a:pt x="915" y="1271"/>
                                  <a:pt x="915" y="1269"/>
                                </a:cubicBezTo>
                                <a:lnTo>
                                  <a:pt x="1674" y="1269"/>
                                </a:lnTo>
                                <a:cubicBezTo>
                                  <a:pt x="1589" y="1538"/>
                                  <a:pt x="1447" y="1593"/>
                                  <a:pt x="1298" y="1651"/>
                                </a:cubicBezTo>
                                <a:moveTo>
                                  <a:pt x="559" y="1235"/>
                                </a:moveTo>
                                <a:lnTo>
                                  <a:pt x="559" y="1207"/>
                                </a:lnTo>
                                <a:lnTo>
                                  <a:pt x="526" y="1207"/>
                                </a:lnTo>
                                <a:lnTo>
                                  <a:pt x="526" y="1235"/>
                                </a:lnTo>
                                <a:lnTo>
                                  <a:pt x="274" y="1235"/>
                                </a:lnTo>
                                <a:cubicBezTo>
                                  <a:pt x="321" y="1057"/>
                                  <a:pt x="373" y="892"/>
                                  <a:pt x="415" y="843"/>
                                </a:cubicBezTo>
                                <a:cubicBezTo>
                                  <a:pt x="445" y="808"/>
                                  <a:pt x="484" y="786"/>
                                  <a:pt x="526" y="777"/>
                                </a:cubicBezTo>
                                <a:lnTo>
                                  <a:pt x="526" y="914"/>
                                </a:lnTo>
                                <a:lnTo>
                                  <a:pt x="559" y="914"/>
                                </a:lnTo>
                                <a:lnTo>
                                  <a:pt x="559" y="773"/>
                                </a:lnTo>
                                <a:cubicBezTo>
                                  <a:pt x="565" y="772"/>
                                  <a:pt x="571" y="772"/>
                                  <a:pt x="576" y="772"/>
                                </a:cubicBezTo>
                                <a:cubicBezTo>
                                  <a:pt x="642" y="775"/>
                                  <a:pt x="705" y="808"/>
                                  <a:pt x="742" y="859"/>
                                </a:cubicBezTo>
                                <a:cubicBezTo>
                                  <a:pt x="780" y="912"/>
                                  <a:pt x="829" y="1083"/>
                                  <a:pt x="871" y="1235"/>
                                </a:cubicBezTo>
                                <a:lnTo>
                                  <a:pt x="559" y="1235"/>
                                </a:lnTo>
                                <a:moveTo>
                                  <a:pt x="4691" y="1269"/>
                                </a:moveTo>
                                <a:lnTo>
                                  <a:pt x="4829" y="1269"/>
                                </a:lnTo>
                                <a:lnTo>
                                  <a:pt x="4829" y="1235"/>
                                </a:lnTo>
                                <a:lnTo>
                                  <a:pt x="4690" y="1235"/>
                                </a:lnTo>
                                <a:cubicBezTo>
                                  <a:pt x="4689" y="1192"/>
                                  <a:pt x="4689" y="1149"/>
                                  <a:pt x="4689" y="1107"/>
                                </a:cubicBezTo>
                                <a:cubicBezTo>
                                  <a:pt x="4689" y="1088"/>
                                  <a:pt x="4689" y="1069"/>
                                  <a:pt x="4689" y="1051"/>
                                </a:cubicBezTo>
                                <a:cubicBezTo>
                                  <a:pt x="4689" y="730"/>
                                  <a:pt x="4643" y="337"/>
                                  <a:pt x="4512" y="194"/>
                                </a:cubicBezTo>
                                <a:cubicBezTo>
                                  <a:pt x="4466" y="145"/>
                                  <a:pt x="4404" y="104"/>
                                  <a:pt x="4336" y="78"/>
                                </a:cubicBezTo>
                                <a:lnTo>
                                  <a:pt x="4471" y="78"/>
                                </a:lnTo>
                                <a:lnTo>
                                  <a:pt x="4471" y="44"/>
                                </a:lnTo>
                                <a:lnTo>
                                  <a:pt x="4169" y="44"/>
                                </a:lnTo>
                                <a:lnTo>
                                  <a:pt x="4169" y="0"/>
                                </a:lnTo>
                                <a:lnTo>
                                  <a:pt x="4135" y="0"/>
                                </a:lnTo>
                                <a:lnTo>
                                  <a:pt x="4135" y="44"/>
                                </a:lnTo>
                                <a:lnTo>
                                  <a:pt x="3879" y="44"/>
                                </a:lnTo>
                                <a:lnTo>
                                  <a:pt x="3879" y="78"/>
                                </a:lnTo>
                                <a:lnTo>
                                  <a:pt x="4014" y="78"/>
                                </a:lnTo>
                                <a:cubicBezTo>
                                  <a:pt x="3984" y="90"/>
                                  <a:pt x="3954" y="105"/>
                                  <a:pt x="3925" y="125"/>
                                </a:cubicBezTo>
                                <a:cubicBezTo>
                                  <a:pt x="3734" y="257"/>
                                  <a:pt x="3588" y="557"/>
                                  <a:pt x="3526" y="947"/>
                                </a:cubicBezTo>
                                <a:cubicBezTo>
                                  <a:pt x="3509" y="1056"/>
                                  <a:pt x="3483" y="1152"/>
                                  <a:pt x="3450" y="1235"/>
                                </a:cubicBezTo>
                                <a:lnTo>
                                  <a:pt x="2672" y="1235"/>
                                </a:lnTo>
                                <a:cubicBezTo>
                                  <a:pt x="2642" y="1152"/>
                                  <a:pt x="2623" y="1076"/>
                                  <a:pt x="2613" y="1030"/>
                                </a:cubicBezTo>
                                <a:cubicBezTo>
                                  <a:pt x="2568" y="817"/>
                                  <a:pt x="2445" y="591"/>
                                  <a:pt x="2271" y="534"/>
                                </a:cubicBezTo>
                                <a:cubicBezTo>
                                  <a:pt x="2387" y="531"/>
                                  <a:pt x="2473" y="534"/>
                                  <a:pt x="2488" y="544"/>
                                </a:cubicBezTo>
                                <a:cubicBezTo>
                                  <a:pt x="2487" y="543"/>
                                  <a:pt x="2485" y="540"/>
                                  <a:pt x="2485" y="536"/>
                                </a:cubicBezTo>
                                <a:lnTo>
                                  <a:pt x="2518" y="536"/>
                                </a:lnTo>
                                <a:cubicBezTo>
                                  <a:pt x="2518" y="529"/>
                                  <a:pt x="2516" y="523"/>
                                  <a:pt x="2511" y="519"/>
                                </a:cubicBezTo>
                                <a:cubicBezTo>
                                  <a:pt x="2469" y="480"/>
                                  <a:pt x="2030" y="509"/>
                                  <a:pt x="1896" y="519"/>
                                </a:cubicBezTo>
                                <a:lnTo>
                                  <a:pt x="1898" y="552"/>
                                </a:lnTo>
                                <a:cubicBezTo>
                                  <a:pt x="1954" y="548"/>
                                  <a:pt x="2012" y="545"/>
                                  <a:pt x="2067" y="542"/>
                                </a:cubicBezTo>
                                <a:cubicBezTo>
                                  <a:pt x="1900" y="608"/>
                                  <a:pt x="1771" y="817"/>
                                  <a:pt x="1707" y="1137"/>
                                </a:cubicBezTo>
                                <a:cubicBezTo>
                                  <a:pt x="1700" y="1173"/>
                                  <a:pt x="1692" y="1205"/>
                                  <a:pt x="1683" y="1235"/>
                                </a:cubicBezTo>
                                <a:lnTo>
                                  <a:pt x="906" y="1235"/>
                                </a:lnTo>
                                <a:cubicBezTo>
                                  <a:pt x="861" y="1072"/>
                                  <a:pt x="811" y="898"/>
                                  <a:pt x="769" y="839"/>
                                </a:cubicBezTo>
                                <a:cubicBezTo>
                                  <a:pt x="741" y="800"/>
                                  <a:pt x="699" y="771"/>
                                  <a:pt x="652" y="754"/>
                                </a:cubicBezTo>
                                <a:lnTo>
                                  <a:pt x="951" y="754"/>
                                </a:lnTo>
                                <a:lnTo>
                                  <a:pt x="951" y="720"/>
                                </a:lnTo>
                                <a:lnTo>
                                  <a:pt x="559" y="720"/>
                                </a:lnTo>
                                <a:lnTo>
                                  <a:pt x="559" y="621"/>
                                </a:lnTo>
                                <a:lnTo>
                                  <a:pt x="526" y="621"/>
                                </a:lnTo>
                                <a:lnTo>
                                  <a:pt x="526" y="720"/>
                                </a:lnTo>
                                <a:lnTo>
                                  <a:pt x="223" y="720"/>
                                </a:lnTo>
                                <a:lnTo>
                                  <a:pt x="223" y="754"/>
                                </a:lnTo>
                                <a:lnTo>
                                  <a:pt x="485" y="754"/>
                                </a:lnTo>
                                <a:cubicBezTo>
                                  <a:pt x="449" y="768"/>
                                  <a:pt x="417" y="790"/>
                                  <a:pt x="390" y="821"/>
                                </a:cubicBezTo>
                                <a:cubicBezTo>
                                  <a:pt x="344" y="875"/>
                                  <a:pt x="288" y="1050"/>
                                  <a:pt x="240" y="1235"/>
                                </a:cubicBezTo>
                                <a:lnTo>
                                  <a:pt x="0" y="1235"/>
                                </a:lnTo>
                                <a:lnTo>
                                  <a:pt x="0" y="1269"/>
                                </a:lnTo>
                                <a:lnTo>
                                  <a:pt x="231" y="1269"/>
                                </a:lnTo>
                                <a:cubicBezTo>
                                  <a:pt x="170" y="1507"/>
                                  <a:pt x="121" y="1751"/>
                                  <a:pt x="117" y="1769"/>
                                </a:cubicBezTo>
                                <a:lnTo>
                                  <a:pt x="150" y="1776"/>
                                </a:lnTo>
                                <a:cubicBezTo>
                                  <a:pt x="151" y="1771"/>
                                  <a:pt x="203" y="1514"/>
                                  <a:pt x="266" y="1269"/>
                                </a:cubicBezTo>
                                <a:lnTo>
                                  <a:pt x="526" y="1269"/>
                                </a:lnTo>
                                <a:lnTo>
                                  <a:pt x="526" y="1499"/>
                                </a:lnTo>
                                <a:lnTo>
                                  <a:pt x="559" y="1499"/>
                                </a:lnTo>
                                <a:lnTo>
                                  <a:pt x="559" y="1269"/>
                                </a:lnTo>
                                <a:lnTo>
                                  <a:pt x="880" y="1269"/>
                                </a:lnTo>
                                <a:cubicBezTo>
                                  <a:pt x="881" y="1274"/>
                                  <a:pt x="883" y="1279"/>
                                  <a:pt x="884" y="1284"/>
                                </a:cubicBezTo>
                                <a:cubicBezTo>
                                  <a:pt x="914" y="1394"/>
                                  <a:pt x="940" y="1489"/>
                                  <a:pt x="958" y="1528"/>
                                </a:cubicBezTo>
                                <a:cubicBezTo>
                                  <a:pt x="988" y="1591"/>
                                  <a:pt x="1040" y="1653"/>
                                  <a:pt x="1110" y="1683"/>
                                </a:cubicBezTo>
                                <a:lnTo>
                                  <a:pt x="912" y="1683"/>
                                </a:lnTo>
                                <a:lnTo>
                                  <a:pt x="912" y="1717"/>
                                </a:lnTo>
                                <a:lnTo>
                                  <a:pt x="1623" y="1717"/>
                                </a:lnTo>
                                <a:lnTo>
                                  <a:pt x="1623" y="1683"/>
                                </a:lnTo>
                                <a:lnTo>
                                  <a:pt x="1306" y="1683"/>
                                </a:lnTo>
                                <a:cubicBezTo>
                                  <a:pt x="1308" y="1683"/>
                                  <a:pt x="1309" y="1682"/>
                                  <a:pt x="1310" y="1682"/>
                                </a:cubicBezTo>
                                <a:cubicBezTo>
                                  <a:pt x="1462" y="1623"/>
                                  <a:pt x="1619" y="1562"/>
                                  <a:pt x="1709" y="1269"/>
                                </a:cubicBezTo>
                                <a:lnTo>
                                  <a:pt x="2155" y="1269"/>
                                </a:lnTo>
                                <a:lnTo>
                                  <a:pt x="2155" y="1499"/>
                                </a:lnTo>
                                <a:lnTo>
                                  <a:pt x="2188" y="1499"/>
                                </a:lnTo>
                                <a:lnTo>
                                  <a:pt x="2188" y="1269"/>
                                </a:lnTo>
                                <a:lnTo>
                                  <a:pt x="2649" y="1269"/>
                                </a:lnTo>
                                <a:cubicBezTo>
                                  <a:pt x="2707" y="1421"/>
                                  <a:pt x="2803" y="1587"/>
                                  <a:pt x="2951" y="1627"/>
                                </a:cubicBezTo>
                                <a:lnTo>
                                  <a:pt x="2782" y="1627"/>
                                </a:lnTo>
                                <a:lnTo>
                                  <a:pt x="2782" y="1661"/>
                                </a:lnTo>
                                <a:lnTo>
                                  <a:pt x="3409" y="1661"/>
                                </a:lnTo>
                                <a:lnTo>
                                  <a:pt x="3409" y="1627"/>
                                </a:lnTo>
                                <a:lnTo>
                                  <a:pt x="3094" y="1627"/>
                                </a:lnTo>
                                <a:cubicBezTo>
                                  <a:pt x="3259" y="1591"/>
                                  <a:pt x="3388" y="1467"/>
                                  <a:pt x="3472" y="1269"/>
                                </a:cubicBezTo>
                                <a:lnTo>
                                  <a:pt x="4135" y="1269"/>
                                </a:lnTo>
                                <a:lnTo>
                                  <a:pt x="4135" y="1485"/>
                                </a:lnTo>
                                <a:lnTo>
                                  <a:pt x="4169" y="1485"/>
                                </a:lnTo>
                                <a:lnTo>
                                  <a:pt x="4169" y="1269"/>
                                </a:lnTo>
                                <a:lnTo>
                                  <a:pt x="4657" y="1269"/>
                                </a:lnTo>
                                <a:cubicBezTo>
                                  <a:pt x="4670" y="1559"/>
                                  <a:pt x="4758" y="1892"/>
                                  <a:pt x="5317" y="2063"/>
                                </a:cubicBezTo>
                                <a:lnTo>
                                  <a:pt x="5327" y="2031"/>
                                </a:lnTo>
                                <a:cubicBezTo>
                                  <a:pt x="4787" y="1866"/>
                                  <a:pt x="4703" y="1556"/>
                                  <a:pt x="4691" y="12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5" name="Google Shape;2475;p48"/>
                          <p:cNvSpPr/>
                          <p:nvPr/>
                        </p:nvSpPr>
                        <p:spPr>
                          <a:xfrm>
                            <a:off x="-5794765" y="2721805"/>
                            <a:ext cx="79560" cy="134280"/>
                          </a:xfrm>
                          <a:custGeom>
                            <a:avLst/>
                            <a:gdLst/>
                            <a:ahLst/>
                            <a:cxnLst/>
                            <a:rect l="l" t="t" r="r" b="b"/>
                            <a:pathLst>
                              <a:path w="221" h="373" extrusionOk="0">
                                <a:moveTo>
                                  <a:pt x="145" y="107"/>
                                </a:moveTo>
                                <a:cubicBezTo>
                                  <a:pt x="166" y="70"/>
                                  <a:pt x="180" y="52"/>
                                  <a:pt x="187" y="43"/>
                                </a:cubicBezTo>
                                <a:cubicBezTo>
                                  <a:pt x="188" y="48"/>
                                  <a:pt x="187" y="54"/>
                                  <a:pt x="187" y="63"/>
                                </a:cubicBezTo>
                                <a:cubicBezTo>
                                  <a:pt x="185" y="84"/>
                                  <a:pt x="161" y="111"/>
                                  <a:pt x="129" y="138"/>
                                </a:cubicBezTo>
                                <a:cubicBezTo>
                                  <a:pt x="134" y="127"/>
                                  <a:pt x="139" y="116"/>
                                  <a:pt x="145" y="107"/>
                                </a:cubicBezTo>
                                <a:moveTo>
                                  <a:pt x="118" y="372"/>
                                </a:moveTo>
                                <a:cubicBezTo>
                                  <a:pt x="199" y="353"/>
                                  <a:pt x="219" y="285"/>
                                  <a:pt x="220" y="282"/>
                                </a:cubicBezTo>
                                <a:lnTo>
                                  <a:pt x="187" y="273"/>
                                </a:lnTo>
                                <a:cubicBezTo>
                                  <a:pt x="187" y="275"/>
                                  <a:pt x="172" y="325"/>
                                  <a:pt x="110" y="339"/>
                                </a:cubicBezTo>
                                <a:cubicBezTo>
                                  <a:pt x="101" y="341"/>
                                  <a:pt x="99" y="339"/>
                                  <a:pt x="97" y="336"/>
                                </a:cubicBezTo>
                                <a:cubicBezTo>
                                  <a:pt x="82" y="316"/>
                                  <a:pt x="89" y="257"/>
                                  <a:pt x="107" y="197"/>
                                </a:cubicBezTo>
                                <a:cubicBezTo>
                                  <a:pt x="160" y="160"/>
                                  <a:pt x="217" y="110"/>
                                  <a:pt x="220" y="66"/>
                                </a:cubicBezTo>
                                <a:cubicBezTo>
                                  <a:pt x="222" y="38"/>
                                  <a:pt x="223" y="8"/>
                                  <a:pt x="201" y="1"/>
                                </a:cubicBezTo>
                                <a:cubicBezTo>
                                  <a:pt x="180" y="-5"/>
                                  <a:pt x="159" y="16"/>
                                  <a:pt x="116" y="90"/>
                                </a:cubicBezTo>
                                <a:cubicBezTo>
                                  <a:pt x="102" y="113"/>
                                  <a:pt x="89" y="143"/>
                                  <a:pt x="78" y="176"/>
                                </a:cubicBezTo>
                                <a:cubicBezTo>
                                  <a:pt x="51" y="194"/>
                                  <a:pt x="23" y="211"/>
                                  <a:pt x="0" y="223"/>
                                </a:cubicBezTo>
                                <a:lnTo>
                                  <a:pt x="15" y="253"/>
                                </a:lnTo>
                                <a:cubicBezTo>
                                  <a:pt x="21" y="250"/>
                                  <a:pt x="40" y="239"/>
                                  <a:pt x="65" y="225"/>
                                </a:cubicBezTo>
                                <a:cubicBezTo>
                                  <a:pt x="52" y="278"/>
                                  <a:pt x="51" y="329"/>
                                  <a:pt x="70" y="356"/>
                                </a:cubicBezTo>
                                <a:cubicBezTo>
                                  <a:pt x="78" y="367"/>
                                  <a:pt x="90" y="373"/>
                                  <a:pt x="105" y="373"/>
                                </a:cubicBezTo>
                                <a:cubicBezTo>
                                  <a:pt x="109" y="373"/>
                                  <a:pt x="113" y="373"/>
                                  <a:pt x="1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6" name="Google Shape;2476;p48"/>
                          <p:cNvSpPr/>
                          <p:nvPr/>
                        </p:nvSpPr>
                        <p:spPr>
                          <a:xfrm>
                            <a:off x="-5702245" y="2795245"/>
                            <a:ext cx="42120" cy="56880"/>
                          </a:xfrm>
                          <a:custGeom>
                            <a:avLst/>
                            <a:gdLst/>
                            <a:ahLst/>
                            <a:cxnLst/>
                            <a:rect l="l" t="t" r="r" b="b"/>
                            <a:pathLst>
                              <a:path w="117" h="158" extrusionOk="0">
                                <a:moveTo>
                                  <a:pt x="9" y="152"/>
                                </a:moveTo>
                                <a:cubicBezTo>
                                  <a:pt x="11" y="154"/>
                                  <a:pt x="17" y="158"/>
                                  <a:pt x="25" y="158"/>
                                </a:cubicBezTo>
                                <a:cubicBezTo>
                                  <a:pt x="28" y="158"/>
                                  <a:pt x="33" y="158"/>
                                  <a:pt x="37" y="156"/>
                                </a:cubicBezTo>
                                <a:cubicBezTo>
                                  <a:pt x="80" y="137"/>
                                  <a:pt x="116" y="85"/>
                                  <a:pt x="117" y="83"/>
                                </a:cubicBezTo>
                                <a:lnTo>
                                  <a:pt x="89" y="64"/>
                                </a:lnTo>
                                <a:cubicBezTo>
                                  <a:pt x="89" y="64"/>
                                  <a:pt x="64" y="102"/>
                                  <a:pt x="33" y="120"/>
                                </a:cubicBezTo>
                                <a:cubicBezTo>
                                  <a:pt x="35" y="99"/>
                                  <a:pt x="47" y="55"/>
                                  <a:pt x="63" y="12"/>
                                </a:cubicBezTo>
                                <a:lnTo>
                                  <a:pt x="31" y="0"/>
                                </a:lnTo>
                                <a:cubicBezTo>
                                  <a:pt x="-16" y="128"/>
                                  <a:pt x="3" y="146"/>
                                  <a:pt x="9" y="152"/>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7" name="Google Shape;2477;p48"/>
                          <p:cNvSpPr/>
                          <p:nvPr/>
                        </p:nvSpPr>
                        <p:spPr>
                          <a:xfrm>
                            <a:off x="-5661205" y="2781205"/>
                            <a:ext cx="103680" cy="68760"/>
                          </a:xfrm>
                          <a:custGeom>
                            <a:avLst/>
                            <a:gdLst/>
                            <a:ahLst/>
                            <a:cxnLst/>
                            <a:rect l="l" t="t" r="r" b="b"/>
                            <a:pathLst>
                              <a:path w="288" h="191" extrusionOk="0">
                                <a:moveTo>
                                  <a:pt x="34" y="35"/>
                                </a:moveTo>
                                <a:lnTo>
                                  <a:pt x="1" y="170"/>
                                </a:lnTo>
                                <a:cubicBezTo>
                                  <a:pt x="-1" y="178"/>
                                  <a:pt x="3" y="187"/>
                                  <a:pt x="12" y="190"/>
                                </a:cubicBezTo>
                                <a:cubicBezTo>
                                  <a:pt x="13" y="190"/>
                                  <a:pt x="15" y="191"/>
                                  <a:pt x="17" y="191"/>
                                </a:cubicBezTo>
                                <a:cubicBezTo>
                                  <a:pt x="24" y="191"/>
                                  <a:pt x="30" y="187"/>
                                  <a:pt x="32" y="181"/>
                                </a:cubicBezTo>
                                <a:cubicBezTo>
                                  <a:pt x="65" y="110"/>
                                  <a:pt x="108" y="45"/>
                                  <a:pt x="123" y="44"/>
                                </a:cubicBezTo>
                                <a:cubicBezTo>
                                  <a:pt x="123" y="44"/>
                                  <a:pt x="124" y="45"/>
                                  <a:pt x="126" y="47"/>
                                </a:cubicBezTo>
                                <a:cubicBezTo>
                                  <a:pt x="155" y="102"/>
                                  <a:pt x="136" y="162"/>
                                  <a:pt x="136" y="163"/>
                                </a:cubicBezTo>
                                <a:cubicBezTo>
                                  <a:pt x="133" y="171"/>
                                  <a:pt x="137" y="180"/>
                                  <a:pt x="145" y="184"/>
                                </a:cubicBezTo>
                                <a:cubicBezTo>
                                  <a:pt x="153" y="187"/>
                                  <a:pt x="162" y="184"/>
                                  <a:pt x="166" y="176"/>
                                </a:cubicBezTo>
                                <a:cubicBezTo>
                                  <a:pt x="193" y="126"/>
                                  <a:pt x="226" y="70"/>
                                  <a:pt x="246" y="45"/>
                                </a:cubicBezTo>
                                <a:cubicBezTo>
                                  <a:pt x="246" y="62"/>
                                  <a:pt x="245" y="78"/>
                                  <a:pt x="243" y="93"/>
                                </a:cubicBezTo>
                                <a:cubicBezTo>
                                  <a:pt x="240" y="129"/>
                                  <a:pt x="238" y="155"/>
                                  <a:pt x="254" y="170"/>
                                </a:cubicBezTo>
                                <a:cubicBezTo>
                                  <a:pt x="262" y="178"/>
                                  <a:pt x="273" y="181"/>
                                  <a:pt x="288" y="179"/>
                                </a:cubicBezTo>
                                <a:lnTo>
                                  <a:pt x="284" y="146"/>
                                </a:lnTo>
                                <a:cubicBezTo>
                                  <a:pt x="282" y="146"/>
                                  <a:pt x="281" y="146"/>
                                  <a:pt x="280" y="146"/>
                                </a:cubicBezTo>
                                <a:cubicBezTo>
                                  <a:pt x="278" y="146"/>
                                  <a:pt x="277" y="146"/>
                                  <a:pt x="277" y="146"/>
                                </a:cubicBezTo>
                                <a:cubicBezTo>
                                  <a:pt x="273" y="141"/>
                                  <a:pt x="275" y="115"/>
                                  <a:pt x="277" y="96"/>
                                </a:cubicBezTo>
                                <a:cubicBezTo>
                                  <a:pt x="278" y="77"/>
                                  <a:pt x="280" y="57"/>
                                  <a:pt x="280" y="34"/>
                                </a:cubicBezTo>
                                <a:cubicBezTo>
                                  <a:pt x="280" y="15"/>
                                  <a:pt x="274" y="3"/>
                                  <a:pt x="261" y="0"/>
                                </a:cubicBezTo>
                                <a:cubicBezTo>
                                  <a:pt x="252" y="-2"/>
                                  <a:pt x="233" y="-7"/>
                                  <a:pt x="174" y="93"/>
                                </a:cubicBezTo>
                                <a:cubicBezTo>
                                  <a:pt x="172" y="73"/>
                                  <a:pt x="166" y="52"/>
                                  <a:pt x="155" y="31"/>
                                </a:cubicBezTo>
                                <a:cubicBezTo>
                                  <a:pt x="145" y="13"/>
                                  <a:pt x="131" y="11"/>
                                  <a:pt x="123" y="11"/>
                                </a:cubicBezTo>
                                <a:cubicBezTo>
                                  <a:pt x="104" y="11"/>
                                  <a:pt x="83" y="31"/>
                                  <a:pt x="64" y="57"/>
                                </a:cubicBezTo>
                                <a:lnTo>
                                  <a:pt x="67" y="44"/>
                                </a:lnTo>
                                <a:lnTo>
                                  <a:pt x="34" y="35"/>
                                </a:lnTo>
                                <a:close/>
                              </a:path>
                            </a:pathLst>
                          </a:custGeom>
                          <a:solidFill>
                            <a:schemeClr val="dk1"/>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8" name="Google Shape;2478;p48"/>
                          <p:cNvSpPr/>
                          <p:nvPr/>
                        </p:nvSpPr>
                        <p:spPr>
                          <a:xfrm>
                            <a:off x="-5683165" y="2756005"/>
                            <a:ext cx="14040" cy="12240"/>
                          </a:xfrm>
                          <a:custGeom>
                            <a:avLst/>
                            <a:gdLst/>
                            <a:ahLst/>
                            <a:cxnLst/>
                            <a:rect l="l" t="t" r="r" b="b"/>
                            <a:pathLst>
                              <a:path w="39" h="34" extrusionOk="0">
                                <a:moveTo>
                                  <a:pt x="39" y="6"/>
                                </a:moveTo>
                                <a:lnTo>
                                  <a:pt x="6" y="0"/>
                                </a:lnTo>
                                <a:lnTo>
                                  <a:pt x="0" y="28"/>
                                </a:lnTo>
                                <a:lnTo>
                                  <a:pt x="33" y="34"/>
                                </a:lnTo>
                                <a:lnTo>
                                  <a:pt x="39"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9" name="Google Shape;2479;p48"/>
                          <p:cNvSpPr/>
                          <p:nvPr/>
                        </p:nvSpPr>
                        <p:spPr>
                          <a:xfrm>
                            <a:off x="-5765965" y="2895685"/>
                            <a:ext cx="287640" cy="81000"/>
                          </a:xfrm>
                          <a:custGeom>
                            <a:avLst/>
                            <a:gdLst/>
                            <a:ahLst/>
                            <a:cxnLst/>
                            <a:rect l="l" t="t" r="r" b="b"/>
                            <a:pathLst>
                              <a:path w="799" h="225" extrusionOk="0">
                                <a:moveTo>
                                  <a:pt x="682" y="192"/>
                                </a:moveTo>
                                <a:cubicBezTo>
                                  <a:pt x="673" y="192"/>
                                  <a:pt x="670" y="190"/>
                                  <a:pt x="669" y="189"/>
                                </a:cubicBezTo>
                                <a:cubicBezTo>
                                  <a:pt x="660" y="180"/>
                                  <a:pt x="660" y="151"/>
                                  <a:pt x="660" y="127"/>
                                </a:cubicBezTo>
                                <a:cubicBezTo>
                                  <a:pt x="660" y="96"/>
                                  <a:pt x="661" y="65"/>
                                  <a:pt x="647" y="43"/>
                                </a:cubicBezTo>
                                <a:cubicBezTo>
                                  <a:pt x="641" y="33"/>
                                  <a:pt x="632" y="27"/>
                                  <a:pt x="621" y="28"/>
                                </a:cubicBezTo>
                                <a:cubicBezTo>
                                  <a:pt x="601" y="29"/>
                                  <a:pt x="576" y="55"/>
                                  <a:pt x="552" y="88"/>
                                </a:cubicBezTo>
                                <a:cubicBezTo>
                                  <a:pt x="551" y="85"/>
                                  <a:pt x="548" y="83"/>
                                  <a:pt x="545" y="82"/>
                                </a:cubicBezTo>
                                <a:cubicBezTo>
                                  <a:pt x="538" y="78"/>
                                  <a:pt x="529" y="80"/>
                                  <a:pt x="524" y="87"/>
                                </a:cubicBezTo>
                                <a:cubicBezTo>
                                  <a:pt x="504" y="114"/>
                                  <a:pt x="438" y="191"/>
                                  <a:pt x="398" y="176"/>
                                </a:cubicBezTo>
                                <a:cubicBezTo>
                                  <a:pt x="360" y="162"/>
                                  <a:pt x="377" y="75"/>
                                  <a:pt x="386" y="45"/>
                                </a:cubicBezTo>
                                <a:cubicBezTo>
                                  <a:pt x="388" y="37"/>
                                  <a:pt x="384" y="28"/>
                                  <a:pt x="376" y="25"/>
                                </a:cubicBezTo>
                                <a:cubicBezTo>
                                  <a:pt x="368" y="22"/>
                                  <a:pt x="359" y="25"/>
                                  <a:pt x="355" y="33"/>
                                </a:cubicBezTo>
                                <a:cubicBezTo>
                                  <a:pt x="331" y="81"/>
                                  <a:pt x="283" y="152"/>
                                  <a:pt x="254" y="158"/>
                                </a:cubicBezTo>
                                <a:cubicBezTo>
                                  <a:pt x="251" y="159"/>
                                  <a:pt x="249" y="159"/>
                                  <a:pt x="248" y="160"/>
                                </a:cubicBezTo>
                                <a:cubicBezTo>
                                  <a:pt x="245" y="151"/>
                                  <a:pt x="252" y="121"/>
                                  <a:pt x="257" y="98"/>
                                </a:cubicBezTo>
                                <a:cubicBezTo>
                                  <a:pt x="261" y="80"/>
                                  <a:pt x="266" y="59"/>
                                  <a:pt x="269" y="37"/>
                                </a:cubicBezTo>
                                <a:cubicBezTo>
                                  <a:pt x="270" y="30"/>
                                  <a:pt x="273" y="8"/>
                                  <a:pt x="255" y="2"/>
                                </a:cubicBezTo>
                                <a:cubicBezTo>
                                  <a:pt x="245" y="-2"/>
                                  <a:pt x="229" y="-8"/>
                                  <a:pt x="162" y="96"/>
                                </a:cubicBezTo>
                                <a:cubicBezTo>
                                  <a:pt x="163" y="82"/>
                                  <a:pt x="165" y="67"/>
                                  <a:pt x="168" y="48"/>
                                </a:cubicBezTo>
                                <a:cubicBezTo>
                                  <a:pt x="171" y="30"/>
                                  <a:pt x="166" y="18"/>
                                  <a:pt x="154" y="13"/>
                                </a:cubicBezTo>
                                <a:cubicBezTo>
                                  <a:pt x="147" y="10"/>
                                  <a:pt x="133" y="4"/>
                                  <a:pt x="87" y="54"/>
                                </a:cubicBezTo>
                                <a:lnTo>
                                  <a:pt x="105" y="14"/>
                                </a:lnTo>
                                <a:lnTo>
                                  <a:pt x="75" y="0"/>
                                </a:lnTo>
                                <a:lnTo>
                                  <a:pt x="2" y="162"/>
                                </a:lnTo>
                                <a:cubicBezTo>
                                  <a:pt x="-2" y="170"/>
                                  <a:pt x="1" y="179"/>
                                  <a:pt x="9" y="184"/>
                                </a:cubicBezTo>
                                <a:cubicBezTo>
                                  <a:pt x="16" y="188"/>
                                  <a:pt x="26" y="186"/>
                                  <a:pt x="31" y="179"/>
                                </a:cubicBezTo>
                                <a:cubicBezTo>
                                  <a:pt x="66" y="131"/>
                                  <a:pt x="109" y="77"/>
                                  <a:pt x="133" y="55"/>
                                </a:cubicBezTo>
                                <a:cubicBezTo>
                                  <a:pt x="124" y="126"/>
                                  <a:pt x="123" y="162"/>
                                  <a:pt x="123" y="164"/>
                                </a:cubicBezTo>
                                <a:cubicBezTo>
                                  <a:pt x="123" y="171"/>
                                  <a:pt x="128" y="178"/>
                                  <a:pt x="136" y="180"/>
                                </a:cubicBezTo>
                                <a:cubicBezTo>
                                  <a:pt x="143" y="182"/>
                                  <a:pt x="151" y="179"/>
                                  <a:pt x="155" y="172"/>
                                </a:cubicBezTo>
                                <a:cubicBezTo>
                                  <a:pt x="180" y="130"/>
                                  <a:pt x="211" y="83"/>
                                  <a:pt x="232" y="56"/>
                                </a:cubicBezTo>
                                <a:cubicBezTo>
                                  <a:pt x="229" y="68"/>
                                  <a:pt x="227" y="80"/>
                                  <a:pt x="224" y="91"/>
                                </a:cubicBezTo>
                                <a:cubicBezTo>
                                  <a:pt x="214" y="135"/>
                                  <a:pt x="207" y="166"/>
                                  <a:pt x="224" y="184"/>
                                </a:cubicBezTo>
                                <a:cubicBezTo>
                                  <a:pt x="233" y="192"/>
                                  <a:pt x="245" y="195"/>
                                  <a:pt x="261" y="191"/>
                                </a:cubicBezTo>
                                <a:cubicBezTo>
                                  <a:pt x="289" y="185"/>
                                  <a:pt x="318" y="154"/>
                                  <a:pt x="340" y="122"/>
                                </a:cubicBezTo>
                                <a:cubicBezTo>
                                  <a:pt x="341" y="158"/>
                                  <a:pt x="351" y="194"/>
                                  <a:pt x="386" y="207"/>
                                </a:cubicBezTo>
                                <a:cubicBezTo>
                                  <a:pt x="423" y="221"/>
                                  <a:pt x="463" y="197"/>
                                  <a:pt x="494" y="170"/>
                                </a:cubicBezTo>
                                <a:lnTo>
                                  <a:pt x="483" y="203"/>
                                </a:lnTo>
                                <a:cubicBezTo>
                                  <a:pt x="480" y="211"/>
                                  <a:pt x="484" y="220"/>
                                  <a:pt x="492" y="224"/>
                                </a:cubicBezTo>
                                <a:cubicBezTo>
                                  <a:pt x="500" y="227"/>
                                  <a:pt x="509" y="224"/>
                                  <a:pt x="513" y="216"/>
                                </a:cubicBezTo>
                                <a:cubicBezTo>
                                  <a:pt x="553" y="141"/>
                                  <a:pt x="601" y="72"/>
                                  <a:pt x="620" y="63"/>
                                </a:cubicBezTo>
                                <a:cubicBezTo>
                                  <a:pt x="627" y="77"/>
                                  <a:pt x="627" y="103"/>
                                  <a:pt x="627" y="126"/>
                                </a:cubicBezTo>
                                <a:cubicBezTo>
                                  <a:pt x="626" y="162"/>
                                  <a:pt x="626" y="195"/>
                                  <a:pt x="646" y="213"/>
                                </a:cubicBezTo>
                                <a:cubicBezTo>
                                  <a:pt x="654" y="221"/>
                                  <a:pt x="665" y="225"/>
                                  <a:pt x="679" y="225"/>
                                </a:cubicBezTo>
                                <a:cubicBezTo>
                                  <a:pt x="681" y="225"/>
                                  <a:pt x="683" y="225"/>
                                  <a:pt x="685" y="225"/>
                                </a:cubicBezTo>
                                <a:cubicBezTo>
                                  <a:pt x="756" y="219"/>
                                  <a:pt x="798" y="190"/>
                                  <a:pt x="799" y="189"/>
                                </a:cubicBezTo>
                                <a:lnTo>
                                  <a:pt x="780" y="161"/>
                                </a:lnTo>
                                <a:cubicBezTo>
                                  <a:pt x="779" y="161"/>
                                  <a:pt x="743" y="187"/>
                                  <a:pt x="682" y="192"/>
                                </a:cubicBezTo>
                                <a:close/>
                              </a:path>
                            </a:pathLst>
                          </a:custGeom>
                          <a:solidFill>
                            <a:schemeClr val="dk1"/>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0" name="Google Shape;2480;p48"/>
                          <p:cNvSpPr/>
                          <p:nvPr/>
                        </p:nvSpPr>
                        <p:spPr>
                          <a:xfrm>
                            <a:off x="-5624845" y="2874085"/>
                            <a:ext cx="12240" cy="16200"/>
                          </a:xfrm>
                          <a:custGeom>
                            <a:avLst/>
                            <a:gdLst/>
                            <a:ahLst/>
                            <a:cxnLst/>
                            <a:rect l="l" t="t" r="r" b="b"/>
                            <a:pathLst>
                              <a:path w="34" h="45" extrusionOk="0">
                                <a:moveTo>
                                  <a:pt x="0" y="45"/>
                                </a:moveTo>
                                <a:lnTo>
                                  <a:pt x="34" y="45"/>
                                </a:lnTo>
                                <a:lnTo>
                                  <a:pt x="34" y="0"/>
                                </a:lnTo>
                                <a:lnTo>
                                  <a:pt x="0" y="0"/>
                                </a:lnTo>
                                <a:lnTo>
                                  <a:pt x="0" y="4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1" name="Google Shape;2481;p48"/>
                          <p:cNvSpPr/>
                          <p:nvPr/>
                        </p:nvSpPr>
                        <p:spPr>
                          <a:xfrm>
                            <a:off x="-5151445" y="2711365"/>
                            <a:ext cx="62640" cy="119880"/>
                          </a:xfrm>
                          <a:custGeom>
                            <a:avLst/>
                            <a:gdLst/>
                            <a:ahLst/>
                            <a:cxnLst/>
                            <a:rect l="l" t="t" r="r" b="b"/>
                            <a:pathLst>
                              <a:path w="174" h="333" extrusionOk="0">
                                <a:moveTo>
                                  <a:pt x="128" y="71"/>
                                </a:moveTo>
                                <a:cubicBezTo>
                                  <a:pt x="133" y="59"/>
                                  <a:pt x="136" y="51"/>
                                  <a:pt x="139" y="45"/>
                                </a:cubicBezTo>
                                <a:cubicBezTo>
                                  <a:pt x="140" y="50"/>
                                  <a:pt x="141" y="57"/>
                                  <a:pt x="141" y="65"/>
                                </a:cubicBezTo>
                                <a:cubicBezTo>
                                  <a:pt x="141" y="77"/>
                                  <a:pt x="129" y="94"/>
                                  <a:pt x="112" y="112"/>
                                </a:cubicBezTo>
                                <a:cubicBezTo>
                                  <a:pt x="118" y="97"/>
                                  <a:pt x="124" y="83"/>
                                  <a:pt x="128" y="71"/>
                                </a:cubicBezTo>
                                <a:moveTo>
                                  <a:pt x="32" y="303"/>
                                </a:moveTo>
                                <a:cubicBezTo>
                                  <a:pt x="38" y="316"/>
                                  <a:pt x="49" y="324"/>
                                  <a:pt x="64" y="328"/>
                                </a:cubicBezTo>
                                <a:cubicBezTo>
                                  <a:pt x="78" y="332"/>
                                  <a:pt x="91" y="333"/>
                                  <a:pt x="102" y="333"/>
                                </a:cubicBezTo>
                                <a:cubicBezTo>
                                  <a:pt x="151" y="333"/>
                                  <a:pt x="166" y="304"/>
                                  <a:pt x="167" y="302"/>
                                </a:cubicBezTo>
                                <a:lnTo>
                                  <a:pt x="137" y="287"/>
                                </a:lnTo>
                                <a:cubicBezTo>
                                  <a:pt x="136" y="288"/>
                                  <a:pt x="123" y="308"/>
                                  <a:pt x="72" y="296"/>
                                </a:cubicBezTo>
                                <a:cubicBezTo>
                                  <a:pt x="66" y="294"/>
                                  <a:pt x="63" y="291"/>
                                  <a:pt x="62" y="288"/>
                                </a:cubicBezTo>
                                <a:cubicBezTo>
                                  <a:pt x="53" y="270"/>
                                  <a:pt x="66" y="226"/>
                                  <a:pt x="83" y="183"/>
                                </a:cubicBezTo>
                                <a:cubicBezTo>
                                  <a:pt x="128" y="148"/>
                                  <a:pt x="174" y="101"/>
                                  <a:pt x="174" y="65"/>
                                </a:cubicBezTo>
                                <a:cubicBezTo>
                                  <a:pt x="174" y="25"/>
                                  <a:pt x="165" y="3"/>
                                  <a:pt x="147" y="0"/>
                                </a:cubicBezTo>
                                <a:cubicBezTo>
                                  <a:pt x="123" y="-4"/>
                                  <a:pt x="108" y="28"/>
                                  <a:pt x="97" y="60"/>
                                </a:cubicBezTo>
                                <a:cubicBezTo>
                                  <a:pt x="91" y="76"/>
                                  <a:pt x="83" y="95"/>
                                  <a:pt x="74" y="116"/>
                                </a:cubicBezTo>
                                <a:cubicBezTo>
                                  <a:pt x="68" y="131"/>
                                  <a:pt x="61" y="146"/>
                                  <a:pt x="55" y="161"/>
                                </a:cubicBezTo>
                                <a:cubicBezTo>
                                  <a:pt x="31" y="179"/>
                                  <a:pt x="8" y="193"/>
                                  <a:pt x="0" y="194"/>
                                </a:cubicBezTo>
                                <a:lnTo>
                                  <a:pt x="1" y="228"/>
                                </a:lnTo>
                                <a:cubicBezTo>
                                  <a:pt x="8" y="228"/>
                                  <a:pt x="20" y="223"/>
                                  <a:pt x="36" y="214"/>
                                </a:cubicBezTo>
                                <a:cubicBezTo>
                                  <a:pt x="25" y="250"/>
                                  <a:pt x="21" y="281"/>
                                  <a:pt x="32"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2" name="Google Shape;2482;p48"/>
                          <p:cNvSpPr/>
                          <p:nvPr/>
                        </p:nvSpPr>
                        <p:spPr>
                          <a:xfrm>
                            <a:off x="-5086285" y="2753485"/>
                            <a:ext cx="51840" cy="60120"/>
                          </a:xfrm>
                          <a:custGeom>
                            <a:avLst/>
                            <a:gdLst/>
                            <a:ahLst/>
                            <a:cxnLst/>
                            <a:rect l="l" t="t" r="r" b="b"/>
                            <a:pathLst>
                              <a:path w="144" h="167" extrusionOk="0">
                                <a:moveTo>
                                  <a:pt x="75" y="122"/>
                                </a:moveTo>
                                <a:cubicBezTo>
                                  <a:pt x="67" y="132"/>
                                  <a:pt x="53" y="136"/>
                                  <a:pt x="44" y="132"/>
                                </a:cubicBezTo>
                                <a:cubicBezTo>
                                  <a:pt x="35" y="126"/>
                                  <a:pt x="29" y="106"/>
                                  <a:pt x="43" y="66"/>
                                </a:cubicBezTo>
                                <a:cubicBezTo>
                                  <a:pt x="47" y="55"/>
                                  <a:pt x="55" y="36"/>
                                  <a:pt x="67" y="34"/>
                                </a:cubicBezTo>
                                <a:cubicBezTo>
                                  <a:pt x="68" y="33"/>
                                  <a:pt x="69" y="33"/>
                                  <a:pt x="70" y="33"/>
                                </a:cubicBezTo>
                                <a:cubicBezTo>
                                  <a:pt x="82" y="33"/>
                                  <a:pt x="99" y="48"/>
                                  <a:pt x="109" y="59"/>
                                </a:cubicBezTo>
                                <a:cubicBezTo>
                                  <a:pt x="104" y="72"/>
                                  <a:pt x="94" y="100"/>
                                  <a:pt x="75" y="122"/>
                                </a:cubicBezTo>
                                <a:moveTo>
                                  <a:pt x="62" y="0"/>
                                </a:moveTo>
                                <a:cubicBezTo>
                                  <a:pt x="40" y="4"/>
                                  <a:pt x="22" y="22"/>
                                  <a:pt x="11" y="55"/>
                                </a:cubicBezTo>
                                <a:cubicBezTo>
                                  <a:pt x="-15" y="127"/>
                                  <a:pt x="14" y="153"/>
                                  <a:pt x="28" y="161"/>
                                </a:cubicBezTo>
                                <a:cubicBezTo>
                                  <a:pt x="35" y="165"/>
                                  <a:pt x="44" y="167"/>
                                  <a:pt x="53" y="167"/>
                                </a:cubicBezTo>
                                <a:cubicBezTo>
                                  <a:pt x="71" y="167"/>
                                  <a:pt x="89" y="159"/>
                                  <a:pt x="101" y="144"/>
                                </a:cubicBezTo>
                                <a:cubicBezTo>
                                  <a:pt x="131" y="108"/>
                                  <a:pt x="143" y="61"/>
                                  <a:pt x="144" y="59"/>
                                </a:cubicBezTo>
                                <a:cubicBezTo>
                                  <a:pt x="145" y="54"/>
                                  <a:pt x="144" y="49"/>
                                  <a:pt x="141" y="45"/>
                                </a:cubicBezTo>
                                <a:cubicBezTo>
                                  <a:pt x="137" y="40"/>
                                  <a:pt x="102" y="-6"/>
                                  <a:pt x="62" y="0"/>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3" name="Google Shape;2483;p48"/>
                          <p:cNvSpPr/>
                          <p:nvPr/>
                        </p:nvSpPr>
                        <p:spPr>
                          <a:xfrm>
                            <a:off x="-4999885" y="2713165"/>
                            <a:ext cx="63000" cy="96120"/>
                          </a:xfrm>
                          <a:custGeom>
                            <a:avLst/>
                            <a:gdLst/>
                            <a:ahLst/>
                            <a:cxnLst/>
                            <a:rect l="l" t="t" r="r" b="b"/>
                            <a:pathLst>
                              <a:path w="175" h="267" extrusionOk="0">
                                <a:moveTo>
                                  <a:pt x="32" y="267"/>
                                </a:moveTo>
                                <a:lnTo>
                                  <a:pt x="54" y="189"/>
                                </a:lnTo>
                                <a:lnTo>
                                  <a:pt x="110" y="256"/>
                                </a:lnTo>
                                <a:lnTo>
                                  <a:pt x="136" y="235"/>
                                </a:lnTo>
                                <a:lnTo>
                                  <a:pt x="70" y="155"/>
                                </a:lnTo>
                                <a:lnTo>
                                  <a:pt x="175" y="98"/>
                                </a:lnTo>
                                <a:lnTo>
                                  <a:pt x="159" y="68"/>
                                </a:lnTo>
                                <a:lnTo>
                                  <a:pt x="76" y="114"/>
                                </a:lnTo>
                                <a:lnTo>
                                  <a:pt x="105" y="9"/>
                                </a:lnTo>
                                <a:lnTo>
                                  <a:pt x="73" y="0"/>
                                </a:lnTo>
                                <a:lnTo>
                                  <a:pt x="34" y="137"/>
                                </a:lnTo>
                                <a:cubicBezTo>
                                  <a:pt x="31" y="140"/>
                                  <a:pt x="28" y="143"/>
                                  <a:pt x="28" y="147"/>
                                </a:cubicBezTo>
                                <a:cubicBezTo>
                                  <a:pt x="27" y="150"/>
                                  <a:pt x="28" y="153"/>
                                  <a:pt x="29" y="156"/>
                                </a:cubicBezTo>
                                <a:lnTo>
                                  <a:pt x="0" y="257"/>
                                </a:lnTo>
                                <a:lnTo>
                                  <a:pt x="32" y="26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4" name="Google Shape;2484;p48"/>
                          <p:cNvSpPr/>
                          <p:nvPr/>
                        </p:nvSpPr>
                        <p:spPr>
                          <a:xfrm>
                            <a:off x="-4931485" y="2801365"/>
                            <a:ext cx="18720" cy="20160"/>
                          </a:xfrm>
                          <a:custGeom>
                            <a:avLst/>
                            <a:gdLst/>
                            <a:ahLst/>
                            <a:cxnLst/>
                            <a:rect l="l" t="t" r="r" b="b"/>
                            <a:pathLst>
                              <a:path w="52" h="56" extrusionOk="0">
                                <a:moveTo>
                                  <a:pt x="52" y="28"/>
                                </a:moveTo>
                                <a:cubicBezTo>
                                  <a:pt x="52" y="13"/>
                                  <a:pt x="40" y="0"/>
                                  <a:pt x="26" y="0"/>
                                </a:cubicBezTo>
                                <a:cubicBezTo>
                                  <a:pt x="11" y="0"/>
                                  <a:pt x="0" y="13"/>
                                  <a:pt x="0" y="28"/>
                                </a:cubicBezTo>
                                <a:cubicBezTo>
                                  <a:pt x="0" y="44"/>
                                  <a:pt x="11" y="56"/>
                                  <a:pt x="26" y="56"/>
                                </a:cubicBezTo>
                                <a:cubicBezTo>
                                  <a:pt x="40" y="56"/>
                                  <a:pt x="52" y="44"/>
                                  <a:pt x="52" y="2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5" name="Google Shape;2485;p48"/>
                          <p:cNvSpPr/>
                          <p:nvPr/>
                        </p:nvSpPr>
                        <p:spPr>
                          <a:xfrm>
                            <a:off x="-5149285" y="2876965"/>
                            <a:ext cx="101880" cy="76320"/>
                          </a:xfrm>
                          <a:custGeom>
                            <a:avLst/>
                            <a:gdLst/>
                            <a:ahLst/>
                            <a:cxnLst/>
                            <a:rect l="l" t="t" r="r" b="b"/>
                            <a:pathLst>
                              <a:path w="283" h="212" extrusionOk="0">
                                <a:moveTo>
                                  <a:pt x="36" y="171"/>
                                </a:moveTo>
                                <a:cubicBezTo>
                                  <a:pt x="39" y="162"/>
                                  <a:pt x="44" y="150"/>
                                  <a:pt x="52" y="137"/>
                                </a:cubicBezTo>
                                <a:cubicBezTo>
                                  <a:pt x="48" y="151"/>
                                  <a:pt x="43" y="163"/>
                                  <a:pt x="36" y="171"/>
                                </a:cubicBezTo>
                                <a:moveTo>
                                  <a:pt x="232" y="3"/>
                                </a:moveTo>
                                <a:cubicBezTo>
                                  <a:pt x="196" y="-1"/>
                                  <a:pt x="172" y="44"/>
                                  <a:pt x="157" y="94"/>
                                </a:cubicBezTo>
                                <a:cubicBezTo>
                                  <a:pt x="152" y="76"/>
                                  <a:pt x="146" y="58"/>
                                  <a:pt x="138" y="44"/>
                                </a:cubicBezTo>
                                <a:cubicBezTo>
                                  <a:pt x="130" y="33"/>
                                  <a:pt x="115" y="24"/>
                                  <a:pt x="94" y="35"/>
                                </a:cubicBezTo>
                                <a:cubicBezTo>
                                  <a:pt x="92" y="36"/>
                                  <a:pt x="91" y="37"/>
                                  <a:pt x="89" y="38"/>
                                </a:cubicBezTo>
                                <a:cubicBezTo>
                                  <a:pt x="87" y="21"/>
                                  <a:pt x="85" y="7"/>
                                  <a:pt x="84" y="0"/>
                                </a:cubicBezTo>
                                <a:lnTo>
                                  <a:pt x="51" y="6"/>
                                </a:lnTo>
                                <a:cubicBezTo>
                                  <a:pt x="54" y="25"/>
                                  <a:pt x="56" y="48"/>
                                  <a:pt x="57" y="70"/>
                                </a:cubicBezTo>
                                <a:cubicBezTo>
                                  <a:pt x="24" y="110"/>
                                  <a:pt x="-9" y="172"/>
                                  <a:pt x="3" y="197"/>
                                </a:cubicBezTo>
                                <a:cubicBezTo>
                                  <a:pt x="6" y="205"/>
                                  <a:pt x="14" y="212"/>
                                  <a:pt x="26" y="212"/>
                                </a:cubicBezTo>
                                <a:cubicBezTo>
                                  <a:pt x="30" y="212"/>
                                  <a:pt x="34" y="211"/>
                                  <a:pt x="40" y="209"/>
                                </a:cubicBezTo>
                                <a:cubicBezTo>
                                  <a:pt x="82" y="194"/>
                                  <a:pt x="91" y="134"/>
                                  <a:pt x="91" y="81"/>
                                </a:cubicBezTo>
                                <a:cubicBezTo>
                                  <a:pt x="100" y="71"/>
                                  <a:pt x="107" y="66"/>
                                  <a:pt x="110" y="65"/>
                                </a:cubicBezTo>
                                <a:cubicBezTo>
                                  <a:pt x="130" y="99"/>
                                  <a:pt x="135" y="169"/>
                                  <a:pt x="135" y="193"/>
                                </a:cubicBezTo>
                                <a:cubicBezTo>
                                  <a:pt x="135" y="202"/>
                                  <a:pt x="141" y="209"/>
                                  <a:pt x="150" y="210"/>
                                </a:cubicBezTo>
                                <a:cubicBezTo>
                                  <a:pt x="159" y="211"/>
                                  <a:pt x="167" y="205"/>
                                  <a:pt x="168" y="196"/>
                                </a:cubicBezTo>
                                <a:cubicBezTo>
                                  <a:pt x="181" y="112"/>
                                  <a:pt x="209" y="34"/>
                                  <a:pt x="228" y="36"/>
                                </a:cubicBezTo>
                                <a:cubicBezTo>
                                  <a:pt x="245" y="38"/>
                                  <a:pt x="254" y="111"/>
                                  <a:pt x="247" y="186"/>
                                </a:cubicBezTo>
                                <a:lnTo>
                                  <a:pt x="280" y="189"/>
                                </a:lnTo>
                                <a:cubicBezTo>
                                  <a:pt x="284" y="147"/>
                                  <a:pt x="294" y="10"/>
                                  <a:pt x="232" y="3"/>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6" name="Google Shape;2486;p48"/>
                          <p:cNvSpPr/>
                          <p:nvPr/>
                        </p:nvSpPr>
                        <p:spPr>
                          <a:xfrm>
                            <a:off x="-5034445" y="2882725"/>
                            <a:ext cx="51840" cy="70200"/>
                          </a:xfrm>
                          <a:custGeom>
                            <a:avLst/>
                            <a:gdLst/>
                            <a:ahLst/>
                            <a:cxnLst/>
                            <a:rect l="l" t="t" r="r" b="b"/>
                            <a:pathLst>
                              <a:path w="144" h="195" extrusionOk="0">
                                <a:moveTo>
                                  <a:pt x="67" y="161"/>
                                </a:moveTo>
                                <a:cubicBezTo>
                                  <a:pt x="62" y="162"/>
                                  <a:pt x="55" y="162"/>
                                  <a:pt x="45" y="153"/>
                                </a:cubicBezTo>
                                <a:cubicBezTo>
                                  <a:pt x="13" y="125"/>
                                  <a:pt x="58" y="45"/>
                                  <a:pt x="76" y="19"/>
                                </a:cubicBezTo>
                                <a:lnTo>
                                  <a:pt x="48" y="0"/>
                                </a:lnTo>
                                <a:cubicBezTo>
                                  <a:pt x="39" y="12"/>
                                  <a:pt x="-37" y="125"/>
                                  <a:pt x="23" y="179"/>
                                </a:cubicBezTo>
                                <a:cubicBezTo>
                                  <a:pt x="37" y="192"/>
                                  <a:pt x="52" y="195"/>
                                  <a:pt x="63" y="195"/>
                                </a:cubicBezTo>
                                <a:cubicBezTo>
                                  <a:pt x="67" y="195"/>
                                  <a:pt x="70" y="195"/>
                                  <a:pt x="73" y="194"/>
                                </a:cubicBezTo>
                                <a:cubicBezTo>
                                  <a:pt x="114" y="187"/>
                                  <a:pt x="141" y="135"/>
                                  <a:pt x="144" y="129"/>
                                </a:cubicBezTo>
                                <a:lnTo>
                                  <a:pt x="114" y="114"/>
                                </a:lnTo>
                                <a:cubicBezTo>
                                  <a:pt x="108" y="125"/>
                                  <a:pt x="88" y="157"/>
                                  <a:pt x="67" y="161"/>
                                </a:cubicBez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7" name="Google Shape;2487;p48"/>
                          <p:cNvSpPr/>
                          <p:nvPr/>
                        </p:nvSpPr>
                        <p:spPr>
                          <a:xfrm>
                            <a:off x="-5011045" y="2848165"/>
                            <a:ext cx="19800" cy="21240"/>
                          </a:xfrm>
                          <a:custGeom>
                            <a:avLst/>
                            <a:gdLst/>
                            <a:ahLst/>
                            <a:cxnLst/>
                            <a:rect l="l" t="t" r="r" b="b"/>
                            <a:pathLst>
                              <a:path w="55" h="59" extrusionOk="0">
                                <a:moveTo>
                                  <a:pt x="0" y="40"/>
                                </a:moveTo>
                                <a:lnTo>
                                  <a:pt x="27" y="59"/>
                                </a:lnTo>
                                <a:lnTo>
                                  <a:pt x="55" y="20"/>
                                </a:lnTo>
                                <a:lnTo>
                                  <a:pt x="28" y="0"/>
                                </a:lnTo>
                                <a:lnTo>
                                  <a:pt x="0" y="4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8" name="Google Shape;2488;p48"/>
                          <p:cNvSpPr/>
                          <p:nvPr/>
                        </p:nvSpPr>
                        <p:spPr>
                          <a:xfrm>
                            <a:off x="-4976125" y="2871925"/>
                            <a:ext cx="95760" cy="74520"/>
                          </a:xfrm>
                          <a:custGeom>
                            <a:avLst/>
                            <a:gdLst/>
                            <a:ahLst/>
                            <a:cxnLst/>
                            <a:rect l="l" t="t" r="r" b="b"/>
                            <a:pathLst>
                              <a:path w="266" h="207" extrusionOk="0">
                                <a:moveTo>
                                  <a:pt x="187" y="151"/>
                                </a:moveTo>
                                <a:cubicBezTo>
                                  <a:pt x="177" y="150"/>
                                  <a:pt x="174" y="119"/>
                                  <a:pt x="172" y="99"/>
                                </a:cubicBezTo>
                                <a:cubicBezTo>
                                  <a:pt x="168" y="65"/>
                                  <a:pt x="163" y="27"/>
                                  <a:pt x="132" y="23"/>
                                </a:cubicBezTo>
                                <a:cubicBezTo>
                                  <a:pt x="108" y="19"/>
                                  <a:pt x="82" y="46"/>
                                  <a:pt x="60" y="82"/>
                                </a:cubicBezTo>
                                <a:cubicBezTo>
                                  <a:pt x="61" y="69"/>
                                  <a:pt x="62" y="56"/>
                                  <a:pt x="62" y="45"/>
                                </a:cubicBezTo>
                                <a:cubicBezTo>
                                  <a:pt x="62" y="36"/>
                                  <a:pt x="62" y="11"/>
                                  <a:pt x="42" y="2"/>
                                </a:cubicBezTo>
                                <a:cubicBezTo>
                                  <a:pt x="23" y="-6"/>
                                  <a:pt x="4" y="13"/>
                                  <a:pt x="0" y="16"/>
                                </a:cubicBezTo>
                                <a:lnTo>
                                  <a:pt x="24" y="40"/>
                                </a:lnTo>
                                <a:cubicBezTo>
                                  <a:pt x="25" y="39"/>
                                  <a:pt x="26" y="38"/>
                                  <a:pt x="28" y="36"/>
                                </a:cubicBezTo>
                                <a:cubicBezTo>
                                  <a:pt x="28" y="38"/>
                                  <a:pt x="29" y="41"/>
                                  <a:pt x="29" y="45"/>
                                </a:cubicBezTo>
                                <a:cubicBezTo>
                                  <a:pt x="29" y="93"/>
                                  <a:pt x="7" y="186"/>
                                  <a:pt x="7" y="187"/>
                                </a:cubicBezTo>
                                <a:cubicBezTo>
                                  <a:pt x="5" y="195"/>
                                  <a:pt x="9" y="204"/>
                                  <a:pt x="18" y="206"/>
                                </a:cubicBezTo>
                                <a:cubicBezTo>
                                  <a:pt x="19" y="207"/>
                                  <a:pt x="21" y="207"/>
                                  <a:pt x="23" y="207"/>
                                </a:cubicBezTo>
                                <a:cubicBezTo>
                                  <a:pt x="30" y="207"/>
                                  <a:pt x="36" y="203"/>
                                  <a:pt x="38" y="197"/>
                                </a:cubicBezTo>
                                <a:cubicBezTo>
                                  <a:pt x="69" y="125"/>
                                  <a:pt x="112" y="57"/>
                                  <a:pt x="127" y="56"/>
                                </a:cubicBezTo>
                                <a:cubicBezTo>
                                  <a:pt x="133" y="57"/>
                                  <a:pt x="137" y="90"/>
                                  <a:pt x="138" y="102"/>
                                </a:cubicBezTo>
                                <a:cubicBezTo>
                                  <a:pt x="142" y="137"/>
                                  <a:pt x="147" y="180"/>
                                  <a:pt x="183" y="185"/>
                                </a:cubicBezTo>
                                <a:cubicBezTo>
                                  <a:pt x="237" y="191"/>
                                  <a:pt x="264" y="158"/>
                                  <a:pt x="266" y="156"/>
                                </a:cubicBezTo>
                                <a:lnTo>
                                  <a:pt x="239" y="135"/>
                                </a:lnTo>
                                <a:cubicBezTo>
                                  <a:pt x="239" y="135"/>
                                  <a:pt x="222" y="156"/>
                                  <a:pt x="187" y="151"/>
                                </a:cubicBez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9" name="Google Shape;2489;p48"/>
                          <p:cNvSpPr/>
                          <p:nvPr/>
                        </p:nvSpPr>
                        <p:spPr>
                          <a:xfrm>
                            <a:off x="-5594245" y="77245"/>
                            <a:ext cx="103680" cy="316800"/>
                          </a:xfrm>
                          <a:custGeom>
                            <a:avLst/>
                            <a:gdLst/>
                            <a:ahLst/>
                            <a:cxnLst/>
                            <a:rect l="l" t="t" r="r" b="b"/>
                            <a:pathLst>
                              <a:path w="288" h="880" extrusionOk="0">
                                <a:moveTo>
                                  <a:pt x="271" y="0"/>
                                </a:moveTo>
                                <a:cubicBezTo>
                                  <a:pt x="263" y="0"/>
                                  <a:pt x="194" y="-3"/>
                                  <a:pt x="167" y="36"/>
                                </a:cubicBezTo>
                                <a:cubicBezTo>
                                  <a:pt x="158" y="49"/>
                                  <a:pt x="150" y="72"/>
                                  <a:pt x="164" y="107"/>
                                </a:cubicBezTo>
                                <a:cubicBezTo>
                                  <a:pt x="180" y="144"/>
                                  <a:pt x="225" y="268"/>
                                  <a:pt x="164" y="306"/>
                                </a:cubicBezTo>
                                <a:cubicBezTo>
                                  <a:pt x="105" y="343"/>
                                  <a:pt x="9" y="402"/>
                                  <a:pt x="9" y="402"/>
                                </a:cubicBezTo>
                                <a:cubicBezTo>
                                  <a:pt x="3" y="406"/>
                                  <a:pt x="0" y="412"/>
                                  <a:pt x="0" y="419"/>
                                </a:cubicBezTo>
                                <a:cubicBezTo>
                                  <a:pt x="1" y="426"/>
                                  <a:pt x="5" y="432"/>
                                  <a:pt x="11" y="435"/>
                                </a:cubicBezTo>
                                <a:cubicBezTo>
                                  <a:pt x="12" y="435"/>
                                  <a:pt x="121" y="484"/>
                                  <a:pt x="141" y="591"/>
                                </a:cubicBezTo>
                                <a:cubicBezTo>
                                  <a:pt x="162" y="701"/>
                                  <a:pt x="85" y="844"/>
                                  <a:pt x="84" y="845"/>
                                </a:cubicBezTo>
                                <a:cubicBezTo>
                                  <a:pt x="81" y="851"/>
                                  <a:pt x="81" y="857"/>
                                  <a:pt x="84" y="863"/>
                                </a:cubicBezTo>
                                <a:cubicBezTo>
                                  <a:pt x="87" y="868"/>
                                  <a:pt x="93" y="872"/>
                                  <a:pt x="99" y="872"/>
                                </a:cubicBezTo>
                                <a:lnTo>
                                  <a:pt x="247" y="880"/>
                                </a:lnTo>
                                <a:lnTo>
                                  <a:pt x="248" y="880"/>
                                </a:lnTo>
                                <a:cubicBezTo>
                                  <a:pt x="258" y="880"/>
                                  <a:pt x="266" y="872"/>
                                  <a:pt x="266" y="862"/>
                                </a:cubicBezTo>
                                <a:cubicBezTo>
                                  <a:pt x="267" y="852"/>
                                  <a:pt x="259" y="844"/>
                                  <a:pt x="249" y="843"/>
                                </a:cubicBezTo>
                                <a:lnTo>
                                  <a:pt x="129" y="837"/>
                                </a:lnTo>
                                <a:cubicBezTo>
                                  <a:pt x="152" y="788"/>
                                  <a:pt x="195" y="679"/>
                                  <a:pt x="177" y="584"/>
                                </a:cubicBezTo>
                                <a:cubicBezTo>
                                  <a:pt x="160" y="495"/>
                                  <a:pt x="94" y="441"/>
                                  <a:pt x="55" y="417"/>
                                </a:cubicBezTo>
                                <a:cubicBezTo>
                                  <a:pt x="88" y="397"/>
                                  <a:pt x="144" y="362"/>
                                  <a:pt x="184" y="337"/>
                                </a:cubicBezTo>
                                <a:cubicBezTo>
                                  <a:pt x="242" y="301"/>
                                  <a:pt x="248" y="212"/>
                                  <a:pt x="198" y="93"/>
                                </a:cubicBezTo>
                                <a:cubicBezTo>
                                  <a:pt x="192" y="77"/>
                                  <a:pt x="191" y="65"/>
                                  <a:pt x="197" y="57"/>
                                </a:cubicBezTo>
                                <a:cubicBezTo>
                                  <a:pt x="210" y="38"/>
                                  <a:pt x="255" y="36"/>
                                  <a:pt x="269" y="37"/>
                                </a:cubicBezTo>
                                <a:cubicBezTo>
                                  <a:pt x="279" y="37"/>
                                  <a:pt x="288" y="30"/>
                                  <a:pt x="288" y="20"/>
                                </a:cubicBezTo>
                                <a:cubicBezTo>
                                  <a:pt x="289" y="10"/>
                                  <a:pt x="281" y="1"/>
                                  <a:pt x="2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0" name="Google Shape;2490;p48"/>
                          <p:cNvSpPr/>
                          <p:nvPr/>
                        </p:nvSpPr>
                        <p:spPr>
                          <a:xfrm>
                            <a:off x="-5272045" y="90925"/>
                            <a:ext cx="75960" cy="296640"/>
                          </a:xfrm>
                          <a:custGeom>
                            <a:avLst/>
                            <a:gdLst/>
                            <a:ahLst/>
                            <a:cxnLst/>
                            <a:rect l="l" t="t" r="r" b="b"/>
                            <a:pathLst>
                              <a:path w="211" h="824" extrusionOk="0">
                                <a:moveTo>
                                  <a:pt x="190" y="342"/>
                                </a:moveTo>
                                <a:cubicBezTo>
                                  <a:pt x="186" y="339"/>
                                  <a:pt x="180" y="338"/>
                                  <a:pt x="175" y="340"/>
                                </a:cubicBezTo>
                                <a:cubicBezTo>
                                  <a:pt x="174" y="340"/>
                                  <a:pt x="118" y="359"/>
                                  <a:pt x="67" y="314"/>
                                </a:cubicBezTo>
                                <a:cubicBezTo>
                                  <a:pt x="47" y="297"/>
                                  <a:pt x="90" y="241"/>
                                  <a:pt x="124" y="195"/>
                                </a:cubicBezTo>
                                <a:cubicBezTo>
                                  <a:pt x="163" y="145"/>
                                  <a:pt x="199" y="97"/>
                                  <a:pt x="199" y="55"/>
                                </a:cubicBezTo>
                                <a:cubicBezTo>
                                  <a:pt x="199" y="29"/>
                                  <a:pt x="186" y="16"/>
                                  <a:pt x="176" y="9"/>
                                </a:cubicBezTo>
                                <a:cubicBezTo>
                                  <a:pt x="130" y="-19"/>
                                  <a:pt x="30" y="28"/>
                                  <a:pt x="10" y="38"/>
                                </a:cubicBezTo>
                                <a:cubicBezTo>
                                  <a:pt x="1" y="43"/>
                                  <a:pt x="-3" y="54"/>
                                  <a:pt x="2" y="63"/>
                                </a:cubicBezTo>
                                <a:cubicBezTo>
                                  <a:pt x="6" y="72"/>
                                  <a:pt x="17" y="75"/>
                                  <a:pt x="26" y="71"/>
                                </a:cubicBezTo>
                                <a:cubicBezTo>
                                  <a:pt x="66" y="51"/>
                                  <a:pt x="136" y="27"/>
                                  <a:pt x="157" y="40"/>
                                </a:cubicBezTo>
                                <a:cubicBezTo>
                                  <a:pt x="158" y="41"/>
                                  <a:pt x="162" y="44"/>
                                  <a:pt x="162" y="55"/>
                                </a:cubicBezTo>
                                <a:cubicBezTo>
                                  <a:pt x="162" y="84"/>
                                  <a:pt x="127" y="132"/>
                                  <a:pt x="95" y="173"/>
                                </a:cubicBezTo>
                                <a:cubicBezTo>
                                  <a:pt x="47" y="236"/>
                                  <a:pt x="-3" y="302"/>
                                  <a:pt x="43" y="342"/>
                                </a:cubicBezTo>
                                <a:cubicBezTo>
                                  <a:pt x="88" y="382"/>
                                  <a:pt x="137" y="383"/>
                                  <a:pt x="165" y="380"/>
                                </a:cubicBezTo>
                                <a:cubicBezTo>
                                  <a:pt x="180" y="516"/>
                                  <a:pt x="184" y="724"/>
                                  <a:pt x="134" y="756"/>
                                </a:cubicBezTo>
                                <a:cubicBezTo>
                                  <a:pt x="66" y="799"/>
                                  <a:pt x="35" y="785"/>
                                  <a:pt x="35" y="785"/>
                                </a:cubicBezTo>
                                <a:cubicBezTo>
                                  <a:pt x="26" y="780"/>
                                  <a:pt x="15" y="783"/>
                                  <a:pt x="10" y="792"/>
                                </a:cubicBezTo>
                                <a:cubicBezTo>
                                  <a:pt x="5" y="800"/>
                                  <a:pt x="7" y="812"/>
                                  <a:pt x="16" y="817"/>
                                </a:cubicBezTo>
                                <a:cubicBezTo>
                                  <a:pt x="18" y="818"/>
                                  <a:pt x="29" y="824"/>
                                  <a:pt x="50" y="824"/>
                                </a:cubicBezTo>
                                <a:cubicBezTo>
                                  <a:pt x="73" y="824"/>
                                  <a:pt x="107" y="817"/>
                                  <a:pt x="154" y="787"/>
                                </a:cubicBezTo>
                                <a:cubicBezTo>
                                  <a:pt x="240" y="732"/>
                                  <a:pt x="206" y="418"/>
                                  <a:pt x="199" y="355"/>
                                </a:cubicBezTo>
                                <a:cubicBezTo>
                                  <a:pt x="198" y="350"/>
                                  <a:pt x="195" y="345"/>
                                  <a:pt x="190" y="3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1" name="Google Shape;2491;p48"/>
                          <p:cNvSpPr/>
                          <p:nvPr/>
                        </p:nvSpPr>
                        <p:spPr>
                          <a:xfrm>
                            <a:off x="-5479765" y="183805"/>
                            <a:ext cx="119520" cy="129960"/>
                          </a:xfrm>
                          <a:custGeom>
                            <a:avLst/>
                            <a:gdLst/>
                            <a:ahLst/>
                            <a:cxnLst/>
                            <a:rect l="l" t="t" r="r" b="b"/>
                            <a:pathLst>
                              <a:path w="332" h="361" extrusionOk="0">
                                <a:moveTo>
                                  <a:pt x="300" y="303"/>
                                </a:moveTo>
                                <a:cubicBezTo>
                                  <a:pt x="295" y="309"/>
                                  <a:pt x="280" y="324"/>
                                  <a:pt x="267" y="324"/>
                                </a:cubicBezTo>
                                <a:cubicBezTo>
                                  <a:pt x="261" y="324"/>
                                  <a:pt x="254" y="320"/>
                                  <a:pt x="248" y="311"/>
                                </a:cubicBezTo>
                                <a:cubicBezTo>
                                  <a:pt x="235" y="292"/>
                                  <a:pt x="215" y="251"/>
                                  <a:pt x="196" y="205"/>
                                </a:cubicBezTo>
                                <a:cubicBezTo>
                                  <a:pt x="234" y="131"/>
                                  <a:pt x="269" y="51"/>
                                  <a:pt x="279" y="25"/>
                                </a:cubicBezTo>
                                <a:cubicBezTo>
                                  <a:pt x="283" y="16"/>
                                  <a:pt x="279" y="5"/>
                                  <a:pt x="270" y="1"/>
                                </a:cubicBezTo>
                                <a:cubicBezTo>
                                  <a:pt x="260" y="-2"/>
                                  <a:pt x="250" y="2"/>
                                  <a:pt x="246" y="11"/>
                                </a:cubicBezTo>
                                <a:cubicBezTo>
                                  <a:pt x="227" y="57"/>
                                  <a:pt x="202" y="110"/>
                                  <a:pt x="178" y="160"/>
                                </a:cubicBezTo>
                                <a:cubicBezTo>
                                  <a:pt x="153" y="99"/>
                                  <a:pt x="132" y="43"/>
                                  <a:pt x="132" y="42"/>
                                </a:cubicBezTo>
                                <a:cubicBezTo>
                                  <a:pt x="128" y="32"/>
                                  <a:pt x="118" y="27"/>
                                  <a:pt x="108" y="31"/>
                                </a:cubicBezTo>
                                <a:cubicBezTo>
                                  <a:pt x="99" y="34"/>
                                  <a:pt x="94" y="45"/>
                                  <a:pt x="97" y="54"/>
                                </a:cubicBezTo>
                                <a:cubicBezTo>
                                  <a:pt x="99" y="59"/>
                                  <a:pt x="126" y="132"/>
                                  <a:pt x="156" y="203"/>
                                </a:cubicBezTo>
                                <a:cubicBezTo>
                                  <a:pt x="126" y="260"/>
                                  <a:pt x="99" y="304"/>
                                  <a:pt x="83" y="313"/>
                                </a:cubicBezTo>
                                <a:cubicBezTo>
                                  <a:pt x="74" y="318"/>
                                  <a:pt x="68" y="317"/>
                                  <a:pt x="65" y="316"/>
                                </a:cubicBezTo>
                                <a:cubicBezTo>
                                  <a:pt x="50" y="309"/>
                                  <a:pt x="39" y="281"/>
                                  <a:pt x="36" y="272"/>
                                </a:cubicBezTo>
                                <a:cubicBezTo>
                                  <a:pt x="33" y="262"/>
                                  <a:pt x="23" y="257"/>
                                  <a:pt x="14" y="259"/>
                                </a:cubicBezTo>
                                <a:cubicBezTo>
                                  <a:pt x="4" y="262"/>
                                  <a:pt x="-2" y="272"/>
                                  <a:pt x="1" y="282"/>
                                </a:cubicBezTo>
                                <a:cubicBezTo>
                                  <a:pt x="2" y="287"/>
                                  <a:pt x="16" y="335"/>
                                  <a:pt x="51" y="350"/>
                                </a:cubicBezTo>
                                <a:cubicBezTo>
                                  <a:pt x="56" y="352"/>
                                  <a:pt x="63" y="354"/>
                                  <a:pt x="71" y="354"/>
                                </a:cubicBezTo>
                                <a:cubicBezTo>
                                  <a:pt x="80" y="354"/>
                                  <a:pt x="90" y="351"/>
                                  <a:pt x="102" y="345"/>
                                </a:cubicBezTo>
                                <a:cubicBezTo>
                                  <a:pt x="121" y="333"/>
                                  <a:pt x="148" y="294"/>
                                  <a:pt x="174" y="246"/>
                                </a:cubicBezTo>
                                <a:cubicBezTo>
                                  <a:pt x="190" y="283"/>
                                  <a:pt x="206" y="316"/>
                                  <a:pt x="218" y="332"/>
                                </a:cubicBezTo>
                                <a:cubicBezTo>
                                  <a:pt x="235" y="356"/>
                                  <a:pt x="254" y="361"/>
                                  <a:pt x="267" y="361"/>
                                </a:cubicBezTo>
                                <a:lnTo>
                                  <a:pt x="267" y="361"/>
                                </a:lnTo>
                                <a:cubicBezTo>
                                  <a:pt x="301" y="361"/>
                                  <a:pt x="326" y="329"/>
                                  <a:pt x="329" y="325"/>
                                </a:cubicBezTo>
                                <a:cubicBezTo>
                                  <a:pt x="335" y="317"/>
                                  <a:pt x="333" y="305"/>
                                  <a:pt x="325" y="299"/>
                                </a:cubicBezTo>
                                <a:cubicBezTo>
                                  <a:pt x="317" y="293"/>
                                  <a:pt x="306" y="295"/>
                                  <a:pt x="300"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2" name="Google Shape;2492;p48"/>
                          <p:cNvSpPr/>
                          <p:nvPr/>
                        </p:nvSpPr>
                        <p:spPr>
                          <a:xfrm>
                            <a:off x="-5338645" y="297925"/>
                            <a:ext cx="67320" cy="109440"/>
                          </a:xfrm>
                          <a:custGeom>
                            <a:avLst/>
                            <a:gdLst/>
                            <a:ahLst/>
                            <a:cxnLst/>
                            <a:rect l="l" t="t" r="r" b="b"/>
                            <a:pathLst>
                              <a:path w="187" h="304" extrusionOk="0">
                                <a:moveTo>
                                  <a:pt x="159" y="0"/>
                                </a:moveTo>
                                <a:cubicBezTo>
                                  <a:pt x="147" y="-1"/>
                                  <a:pt x="120" y="-4"/>
                                  <a:pt x="40" y="174"/>
                                </a:cubicBezTo>
                                <a:lnTo>
                                  <a:pt x="44" y="27"/>
                                </a:lnTo>
                                <a:cubicBezTo>
                                  <a:pt x="44" y="17"/>
                                  <a:pt x="36" y="9"/>
                                  <a:pt x="26" y="8"/>
                                </a:cubicBezTo>
                                <a:cubicBezTo>
                                  <a:pt x="17" y="8"/>
                                  <a:pt x="8" y="16"/>
                                  <a:pt x="7" y="26"/>
                                </a:cubicBezTo>
                                <a:lnTo>
                                  <a:pt x="0" y="270"/>
                                </a:lnTo>
                                <a:cubicBezTo>
                                  <a:pt x="0" y="279"/>
                                  <a:pt x="6" y="287"/>
                                  <a:pt x="14" y="288"/>
                                </a:cubicBezTo>
                                <a:cubicBezTo>
                                  <a:pt x="23" y="290"/>
                                  <a:pt x="32" y="286"/>
                                  <a:pt x="35" y="277"/>
                                </a:cubicBezTo>
                                <a:cubicBezTo>
                                  <a:pt x="73" y="184"/>
                                  <a:pt x="123" y="80"/>
                                  <a:pt x="149" y="46"/>
                                </a:cubicBezTo>
                                <a:cubicBezTo>
                                  <a:pt x="160" y="132"/>
                                  <a:pt x="126" y="280"/>
                                  <a:pt x="126" y="281"/>
                                </a:cubicBezTo>
                                <a:cubicBezTo>
                                  <a:pt x="124" y="291"/>
                                  <a:pt x="130" y="301"/>
                                  <a:pt x="140" y="303"/>
                                </a:cubicBezTo>
                                <a:cubicBezTo>
                                  <a:pt x="141" y="303"/>
                                  <a:pt x="143" y="304"/>
                                  <a:pt x="144" y="304"/>
                                </a:cubicBezTo>
                                <a:cubicBezTo>
                                  <a:pt x="152" y="304"/>
                                  <a:pt x="160" y="298"/>
                                  <a:pt x="162" y="289"/>
                                </a:cubicBezTo>
                                <a:cubicBezTo>
                                  <a:pt x="163" y="283"/>
                                  <a:pt x="199" y="122"/>
                                  <a:pt x="184" y="31"/>
                                </a:cubicBezTo>
                                <a:cubicBezTo>
                                  <a:pt x="180" y="6"/>
                                  <a:pt x="167" y="1"/>
                                  <a:pt x="15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3" name="Google Shape;2493;p48"/>
                          <p:cNvSpPr/>
                          <p:nvPr/>
                        </p:nvSpPr>
                        <p:spPr>
                          <a:xfrm>
                            <a:off x="-5165485" y="202525"/>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4" name="Google Shape;2494;p48"/>
                          <p:cNvSpPr/>
                          <p:nvPr/>
                        </p:nvSpPr>
                        <p:spPr>
                          <a:xfrm>
                            <a:off x="-5080525" y="95245"/>
                            <a:ext cx="68760" cy="320040"/>
                          </a:xfrm>
                          <a:custGeom>
                            <a:avLst/>
                            <a:gdLst/>
                            <a:ahLst/>
                            <a:cxnLst/>
                            <a:rect l="l" t="t" r="r" b="b"/>
                            <a:pathLst>
                              <a:path w="191" h="889" extrusionOk="0">
                                <a:moveTo>
                                  <a:pt x="183" y="27"/>
                                </a:moveTo>
                                <a:cubicBezTo>
                                  <a:pt x="171" y="20"/>
                                  <a:pt x="110" y="-15"/>
                                  <a:pt x="74" y="8"/>
                                </a:cubicBezTo>
                                <a:cubicBezTo>
                                  <a:pt x="62" y="15"/>
                                  <a:pt x="49" y="31"/>
                                  <a:pt x="52" y="66"/>
                                </a:cubicBezTo>
                                <a:cubicBezTo>
                                  <a:pt x="55" y="101"/>
                                  <a:pt x="65" y="131"/>
                                  <a:pt x="74" y="157"/>
                                </a:cubicBezTo>
                                <a:cubicBezTo>
                                  <a:pt x="89" y="199"/>
                                  <a:pt x="100" y="230"/>
                                  <a:pt x="77" y="270"/>
                                </a:cubicBezTo>
                                <a:cubicBezTo>
                                  <a:pt x="41" y="329"/>
                                  <a:pt x="17" y="335"/>
                                  <a:pt x="18" y="335"/>
                                </a:cubicBezTo>
                                <a:cubicBezTo>
                                  <a:pt x="11" y="335"/>
                                  <a:pt x="5" y="339"/>
                                  <a:pt x="2" y="346"/>
                                </a:cubicBezTo>
                                <a:cubicBezTo>
                                  <a:pt x="-1" y="352"/>
                                  <a:pt x="0" y="360"/>
                                  <a:pt x="5" y="365"/>
                                </a:cubicBezTo>
                                <a:cubicBezTo>
                                  <a:pt x="5" y="366"/>
                                  <a:pt x="65" y="434"/>
                                  <a:pt x="52" y="520"/>
                                </a:cubicBezTo>
                                <a:cubicBezTo>
                                  <a:pt x="43" y="581"/>
                                  <a:pt x="22" y="830"/>
                                  <a:pt x="66" y="863"/>
                                </a:cubicBezTo>
                                <a:cubicBezTo>
                                  <a:pt x="100" y="888"/>
                                  <a:pt x="159" y="889"/>
                                  <a:pt x="166" y="889"/>
                                </a:cubicBezTo>
                                <a:cubicBezTo>
                                  <a:pt x="176" y="889"/>
                                  <a:pt x="184" y="881"/>
                                  <a:pt x="184" y="870"/>
                                </a:cubicBezTo>
                                <a:cubicBezTo>
                                  <a:pt x="184" y="860"/>
                                  <a:pt x="176" y="852"/>
                                  <a:pt x="166" y="852"/>
                                </a:cubicBezTo>
                                <a:cubicBezTo>
                                  <a:pt x="151" y="852"/>
                                  <a:pt x="109" y="849"/>
                                  <a:pt x="89" y="834"/>
                                </a:cubicBezTo>
                                <a:cubicBezTo>
                                  <a:pt x="71" y="814"/>
                                  <a:pt x="71" y="638"/>
                                  <a:pt x="88" y="526"/>
                                </a:cubicBezTo>
                                <a:cubicBezTo>
                                  <a:pt x="100" y="452"/>
                                  <a:pt x="67" y="390"/>
                                  <a:pt x="47" y="360"/>
                                </a:cubicBezTo>
                                <a:cubicBezTo>
                                  <a:pt x="63" y="350"/>
                                  <a:pt x="84" y="329"/>
                                  <a:pt x="108" y="289"/>
                                </a:cubicBezTo>
                                <a:cubicBezTo>
                                  <a:pt x="140" y="234"/>
                                  <a:pt x="124" y="189"/>
                                  <a:pt x="109" y="144"/>
                                </a:cubicBezTo>
                                <a:cubicBezTo>
                                  <a:pt x="100" y="119"/>
                                  <a:pt x="91" y="94"/>
                                  <a:pt x="88" y="63"/>
                                </a:cubicBezTo>
                                <a:cubicBezTo>
                                  <a:pt x="88" y="57"/>
                                  <a:pt x="87" y="43"/>
                                  <a:pt x="93" y="39"/>
                                </a:cubicBezTo>
                                <a:cubicBezTo>
                                  <a:pt x="106" y="31"/>
                                  <a:pt x="142" y="45"/>
                                  <a:pt x="164" y="58"/>
                                </a:cubicBezTo>
                                <a:cubicBezTo>
                                  <a:pt x="173" y="63"/>
                                  <a:pt x="184" y="61"/>
                                  <a:pt x="189" y="52"/>
                                </a:cubicBezTo>
                                <a:cubicBezTo>
                                  <a:pt x="194" y="43"/>
                                  <a:pt x="192" y="32"/>
                                  <a:pt x="183"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5" name="Google Shape;2495;p48"/>
                          <p:cNvSpPr/>
                          <p:nvPr/>
                        </p:nvSpPr>
                        <p:spPr>
                          <a:xfrm>
                            <a:off x="-4998445" y="167605"/>
                            <a:ext cx="109080" cy="213120"/>
                          </a:xfrm>
                          <a:custGeom>
                            <a:avLst/>
                            <a:gdLst/>
                            <a:ahLst/>
                            <a:cxnLst/>
                            <a:rect l="l" t="t" r="r" b="b"/>
                            <a:pathLst>
                              <a:path w="303" h="592" extrusionOk="0">
                                <a:moveTo>
                                  <a:pt x="188" y="448"/>
                                </a:moveTo>
                                <a:cubicBezTo>
                                  <a:pt x="185" y="534"/>
                                  <a:pt x="182" y="551"/>
                                  <a:pt x="122" y="555"/>
                                </a:cubicBezTo>
                                <a:cubicBezTo>
                                  <a:pt x="81" y="558"/>
                                  <a:pt x="50" y="547"/>
                                  <a:pt x="40" y="525"/>
                                </a:cubicBezTo>
                                <a:cubicBezTo>
                                  <a:pt x="32" y="507"/>
                                  <a:pt x="40" y="483"/>
                                  <a:pt x="62" y="461"/>
                                </a:cubicBezTo>
                                <a:cubicBezTo>
                                  <a:pt x="90" y="432"/>
                                  <a:pt x="145" y="400"/>
                                  <a:pt x="192" y="375"/>
                                </a:cubicBezTo>
                                <a:cubicBezTo>
                                  <a:pt x="190" y="402"/>
                                  <a:pt x="189" y="426"/>
                                  <a:pt x="188" y="448"/>
                                </a:cubicBezTo>
                                <a:moveTo>
                                  <a:pt x="293" y="2"/>
                                </a:moveTo>
                                <a:cubicBezTo>
                                  <a:pt x="284" y="-2"/>
                                  <a:pt x="274" y="2"/>
                                  <a:pt x="269" y="10"/>
                                </a:cubicBezTo>
                                <a:cubicBezTo>
                                  <a:pt x="216" y="107"/>
                                  <a:pt x="137" y="204"/>
                                  <a:pt x="107" y="194"/>
                                </a:cubicBezTo>
                                <a:cubicBezTo>
                                  <a:pt x="100" y="192"/>
                                  <a:pt x="95" y="187"/>
                                  <a:pt x="92" y="180"/>
                                </a:cubicBezTo>
                                <a:cubicBezTo>
                                  <a:pt x="79" y="152"/>
                                  <a:pt x="96" y="89"/>
                                  <a:pt x="110" y="56"/>
                                </a:cubicBezTo>
                                <a:cubicBezTo>
                                  <a:pt x="114" y="46"/>
                                  <a:pt x="110" y="36"/>
                                  <a:pt x="100" y="32"/>
                                </a:cubicBezTo>
                                <a:cubicBezTo>
                                  <a:pt x="91" y="28"/>
                                  <a:pt x="80" y="32"/>
                                  <a:pt x="76" y="41"/>
                                </a:cubicBezTo>
                                <a:cubicBezTo>
                                  <a:pt x="72" y="52"/>
                                  <a:pt x="35" y="143"/>
                                  <a:pt x="59" y="196"/>
                                </a:cubicBezTo>
                                <a:cubicBezTo>
                                  <a:pt x="66" y="212"/>
                                  <a:pt x="78" y="223"/>
                                  <a:pt x="95" y="229"/>
                                </a:cubicBezTo>
                                <a:cubicBezTo>
                                  <a:pt x="139" y="243"/>
                                  <a:pt x="193" y="189"/>
                                  <a:pt x="236" y="132"/>
                                </a:cubicBezTo>
                                <a:cubicBezTo>
                                  <a:pt x="221" y="190"/>
                                  <a:pt x="205" y="263"/>
                                  <a:pt x="196" y="331"/>
                                </a:cubicBezTo>
                                <a:cubicBezTo>
                                  <a:pt x="143" y="358"/>
                                  <a:pt x="72" y="399"/>
                                  <a:pt x="36" y="435"/>
                                </a:cubicBezTo>
                                <a:cubicBezTo>
                                  <a:pt x="3" y="468"/>
                                  <a:pt x="-8" y="508"/>
                                  <a:pt x="7" y="541"/>
                                </a:cubicBezTo>
                                <a:cubicBezTo>
                                  <a:pt x="22" y="573"/>
                                  <a:pt x="60" y="592"/>
                                  <a:pt x="109" y="592"/>
                                </a:cubicBezTo>
                                <a:cubicBezTo>
                                  <a:pt x="114" y="592"/>
                                  <a:pt x="119" y="592"/>
                                  <a:pt x="124" y="592"/>
                                </a:cubicBezTo>
                                <a:cubicBezTo>
                                  <a:pt x="220" y="585"/>
                                  <a:pt x="222" y="531"/>
                                  <a:pt x="225" y="449"/>
                                </a:cubicBezTo>
                                <a:cubicBezTo>
                                  <a:pt x="225" y="424"/>
                                  <a:pt x="226" y="395"/>
                                  <a:pt x="230" y="361"/>
                                </a:cubicBezTo>
                                <a:cubicBezTo>
                                  <a:pt x="230" y="359"/>
                                  <a:pt x="230" y="357"/>
                                  <a:pt x="230" y="354"/>
                                </a:cubicBezTo>
                                <a:cubicBezTo>
                                  <a:pt x="258" y="341"/>
                                  <a:pt x="278" y="332"/>
                                  <a:pt x="278" y="331"/>
                                </a:cubicBezTo>
                                <a:cubicBezTo>
                                  <a:pt x="288" y="327"/>
                                  <a:pt x="292" y="316"/>
                                  <a:pt x="287" y="307"/>
                                </a:cubicBezTo>
                                <a:cubicBezTo>
                                  <a:pt x="283" y="298"/>
                                  <a:pt x="272" y="294"/>
                                  <a:pt x="263" y="298"/>
                                </a:cubicBezTo>
                                <a:cubicBezTo>
                                  <a:pt x="262" y="299"/>
                                  <a:pt x="251" y="303"/>
                                  <a:pt x="236" y="311"/>
                                </a:cubicBezTo>
                                <a:cubicBezTo>
                                  <a:pt x="257" y="176"/>
                                  <a:pt x="302" y="26"/>
                                  <a:pt x="303" y="24"/>
                                </a:cubicBezTo>
                                <a:cubicBezTo>
                                  <a:pt x="306" y="15"/>
                                  <a:pt x="301" y="6"/>
                                  <a:pt x="29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6" name="Google Shape;2496;p48"/>
                          <p:cNvSpPr/>
                          <p:nvPr/>
                        </p:nvSpPr>
                        <p:spPr>
                          <a:xfrm>
                            <a:off x="-4878565" y="254005"/>
                            <a:ext cx="82440" cy="76680"/>
                          </a:xfrm>
                          <a:custGeom>
                            <a:avLst/>
                            <a:gdLst/>
                            <a:ahLst/>
                            <a:cxnLst/>
                            <a:rect l="l" t="t" r="r" b="b"/>
                            <a:pathLst>
                              <a:path w="229" h="213" extrusionOk="0">
                                <a:moveTo>
                                  <a:pt x="196" y="146"/>
                                </a:moveTo>
                                <a:cubicBezTo>
                                  <a:pt x="196" y="146"/>
                                  <a:pt x="186" y="160"/>
                                  <a:pt x="162" y="172"/>
                                </a:cubicBezTo>
                                <a:cubicBezTo>
                                  <a:pt x="162" y="163"/>
                                  <a:pt x="163" y="152"/>
                                  <a:pt x="164" y="143"/>
                                </a:cubicBezTo>
                                <a:cubicBezTo>
                                  <a:pt x="167" y="108"/>
                                  <a:pt x="171" y="60"/>
                                  <a:pt x="154" y="23"/>
                                </a:cubicBezTo>
                                <a:cubicBezTo>
                                  <a:pt x="145" y="2"/>
                                  <a:pt x="130" y="0"/>
                                  <a:pt x="122" y="0"/>
                                </a:cubicBezTo>
                                <a:cubicBezTo>
                                  <a:pt x="103" y="0"/>
                                  <a:pt x="81" y="24"/>
                                  <a:pt x="61" y="56"/>
                                </a:cubicBezTo>
                                <a:lnTo>
                                  <a:pt x="67" y="26"/>
                                </a:lnTo>
                                <a:cubicBezTo>
                                  <a:pt x="68" y="16"/>
                                  <a:pt x="62" y="7"/>
                                  <a:pt x="52" y="5"/>
                                </a:cubicBezTo>
                                <a:cubicBezTo>
                                  <a:pt x="42" y="3"/>
                                  <a:pt x="32" y="10"/>
                                  <a:pt x="31" y="20"/>
                                </a:cubicBezTo>
                                <a:lnTo>
                                  <a:pt x="1" y="182"/>
                                </a:lnTo>
                                <a:cubicBezTo>
                                  <a:pt x="-1" y="191"/>
                                  <a:pt x="5" y="201"/>
                                  <a:pt x="14" y="203"/>
                                </a:cubicBezTo>
                                <a:cubicBezTo>
                                  <a:pt x="23" y="206"/>
                                  <a:pt x="33" y="201"/>
                                  <a:pt x="36" y="192"/>
                                </a:cubicBezTo>
                                <a:cubicBezTo>
                                  <a:pt x="65" y="119"/>
                                  <a:pt x="103" y="51"/>
                                  <a:pt x="121" y="38"/>
                                </a:cubicBezTo>
                                <a:cubicBezTo>
                                  <a:pt x="133" y="67"/>
                                  <a:pt x="130" y="107"/>
                                  <a:pt x="127" y="140"/>
                                </a:cubicBezTo>
                                <a:cubicBezTo>
                                  <a:pt x="125" y="174"/>
                                  <a:pt x="123" y="196"/>
                                  <a:pt x="138" y="208"/>
                                </a:cubicBezTo>
                                <a:cubicBezTo>
                                  <a:pt x="141" y="210"/>
                                  <a:pt x="146" y="213"/>
                                  <a:pt x="154" y="213"/>
                                </a:cubicBezTo>
                                <a:cubicBezTo>
                                  <a:pt x="157" y="213"/>
                                  <a:pt x="162" y="212"/>
                                  <a:pt x="166" y="210"/>
                                </a:cubicBezTo>
                                <a:cubicBezTo>
                                  <a:pt x="207" y="193"/>
                                  <a:pt x="225" y="169"/>
                                  <a:pt x="226" y="166"/>
                                </a:cubicBezTo>
                                <a:cubicBezTo>
                                  <a:pt x="232" y="158"/>
                                  <a:pt x="230" y="147"/>
                                  <a:pt x="221" y="141"/>
                                </a:cubicBezTo>
                                <a:cubicBezTo>
                                  <a:pt x="213" y="135"/>
                                  <a:pt x="202" y="137"/>
                                  <a:pt x="196" y="146"/>
                                </a:cubicBez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7" name="Google Shape;2497;p48"/>
                          <p:cNvSpPr/>
                          <p:nvPr/>
                        </p:nvSpPr>
                        <p:spPr>
                          <a:xfrm>
                            <a:off x="-4779925" y="98485"/>
                            <a:ext cx="74520" cy="269640"/>
                          </a:xfrm>
                          <a:custGeom>
                            <a:avLst/>
                            <a:gdLst/>
                            <a:ahLst/>
                            <a:cxnLst/>
                            <a:rect l="l" t="t" r="r" b="b"/>
                            <a:pathLst>
                              <a:path w="207" h="749" extrusionOk="0">
                                <a:moveTo>
                                  <a:pt x="195" y="290"/>
                                </a:moveTo>
                                <a:cubicBezTo>
                                  <a:pt x="188" y="287"/>
                                  <a:pt x="180" y="289"/>
                                  <a:pt x="174" y="295"/>
                                </a:cubicBezTo>
                                <a:cubicBezTo>
                                  <a:pt x="172" y="298"/>
                                  <a:pt x="148" y="325"/>
                                  <a:pt x="119" y="300"/>
                                </a:cubicBezTo>
                                <a:cubicBezTo>
                                  <a:pt x="102" y="286"/>
                                  <a:pt x="122" y="231"/>
                                  <a:pt x="141" y="183"/>
                                </a:cubicBezTo>
                                <a:cubicBezTo>
                                  <a:pt x="156" y="145"/>
                                  <a:pt x="171" y="104"/>
                                  <a:pt x="177" y="66"/>
                                </a:cubicBezTo>
                                <a:cubicBezTo>
                                  <a:pt x="182" y="35"/>
                                  <a:pt x="176" y="14"/>
                                  <a:pt x="159" y="5"/>
                                </a:cubicBezTo>
                                <a:cubicBezTo>
                                  <a:pt x="128" y="-13"/>
                                  <a:pt x="78" y="25"/>
                                  <a:pt x="58" y="42"/>
                                </a:cubicBezTo>
                                <a:cubicBezTo>
                                  <a:pt x="51" y="48"/>
                                  <a:pt x="50" y="60"/>
                                  <a:pt x="56" y="68"/>
                                </a:cubicBezTo>
                                <a:cubicBezTo>
                                  <a:pt x="63" y="75"/>
                                  <a:pt x="74" y="76"/>
                                  <a:pt x="82" y="70"/>
                                </a:cubicBezTo>
                                <a:cubicBezTo>
                                  <a:pt x="105" y="50"/>
                                  <a:pt x="134" y="34"/>
                                  <a:pt x="141" y="36"/>
                                </a:cubicBezTo>
                                <a:cubicBezTo>
                                  <a:pt x="141" y="36"/>
                                  <a:pt x="144" y="41"/>
                                  <a:pt x="141" y="60"/>
                                </a:cubicBezTo>
                                <a:cubicBezTo>
                                  <a:pt x="136" y="95"/>
                                  <a:pt x="121" y="133"/>
                                  <a:pt x="107" y="170"/>
                                </a:cubicBezTo>
                                <a:cubicBezTo>
                                  <a:pt x="81" y="238"/>
                                  <a:pt x="58" y="297"/>
                                  <a:pt x="96" y="329"/>
                                </a:cubicBezTo>
                                <a:cubicBezTo>
                                  <a:pt x="121" y="350"/>
                                  <a:pt x="147" y="351"/>
                                  <a:pt x="168" y="343"/>
                                </a:cubicBezTo>
                                <a:cubicBezTo>
                                  <a:pt x="162" y="413"/>
                                  <a:pt x="148" y="566"/>
                                  <a:pt x="127" y="642"/>
                                </a:cubicBezTo>
                                <a:cubicBezTo>
                                  <a:pt x="103" y="726"/>
                                  <a:pt x="31" y="712"/>
                                  <a:pt x="23" y="711"/>
                                </a:cubicBezTo>
                                <a:cubicBezTo>
                                  <a:pt x="13" y="708"/>
                                  <a:pt x="3" y="714"/>
                                  <a:pt x="1" y="724"/>
                                </a:cubicBezTo>
                                <a:cubicBezTo>
                                  <a:pt x="-2" y="734"/>
                                  <a:pt x="5" y="744"/>
                                  <a:pt x="14" y="746"/>
                                </a:cubicBezTo>
                                <a:cubicBezTo>
                                  <a:pt x="22" y="748"/>
                                  <a:pt x="31" y="749"/>
                                  <a:pt x="41" y="749"/>
                                </a:cubicBezTo>
                                <a:cubicBezTo>
                                  <a:pt x="82" y="749"/>
                                  <a:pt x="140" y="729"/>
                                  <a:pt x="162" y="652"/>
                                </a:cubicBezTo>
                                <a:cubicBezTo>
                                  <a:pt x="192" y="548"/>
                                  <a:pt x="206" y="318"/>
                                  <a:pt x="207" y="308"/>
                                </a:cubicBezTo>
                                <a:cubicBezTo>
                                  <a:pt x="207" y="300"/>
                                  <a:pt x="203" y="293"/>
                                  <a:pt x="195" y="2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8" name="Google Shape;2498;p48"/>
                          <p:cNvSpPr/>
                          <p:nvPr/>
                        </p:nvSpPr>
                        <p:spPr>
                          <a:xfrm>
                            <a:off x="-5690725" y="766645"/>
                            <a:ext cx="1377720" cy="623160"/>
                          </a:xfrm>
                          <a:custGeom>
                            <a:avLst/>
                            <a:gdLst/>
                            <a:ahLst/>
                            <a:cxnLst/>
                            <a:rect l="l" t="t" r="r" b="b"/>
                            <a:pathLst>
                              <a:path w="3827" h="1731" extrusionOk="0">
                                <a:moveTo>
                                  <a:pt x="3826" y="883"/>
                                </a:moveTo>
                                <a:cubicBezTo>
                                  <a:pt x="3819" y="699"/>
                                  <a:pt x="3748" y="157"/>
                                  <a:pt x="3587" y="32"/>
                                </a:cubicBezTo>
                                <a:cubicBezTo>
                                  <a:pt x="3437" y="-86"/>
                                  <a:pt x="740" y="157"/>
                                  <a:pt x="433" y="185"/>
                                </a:cubicBezTo>
                                <a:lnTo>
                                  <a:pt x="436" y="222"/>
                                </a:lnTo>
                                <a:cubicBezTo>
                                  <a:pt x="1637" y="112"/>
                                  <a:pt x="3459" y="-21"/>
                                  <a:pt x="3565" y="60"/>
                                </a:cubicBezTo>
                                <a:cubicBezTo>
                                  <a:pt x="3705" y="170"/>
                                  <a:pt x="3781" y="687"/>
                                  <a:pt x="3790" y="884"/>
                                </a:cubicBezTo>
                                <a:cubicBezTo>
                                  <a:pt x="3798" y="1088"/>
                                  <a:pt x="3702" y="1369"/>
                                  <a:pt x="3570" y="1413"/>
                                </a:cubicBezTo>
                                <a:cubicBezTo>
                                  <a:pt x="3437" y="1458"/>
                                  <a:pt x="515" y="1694"/>
                                  <a:pt x="327" y="1694"/>
                                </a:cubicBezTo>
                                <a:cubicBezTo>
                                  <a:pt x="172" y="1694"/>
                                  <a:pt x="65" y="1551"/>
                                  <a:pt x="37" y="1482"/>
                                </a:cubicBezTo>
                                <a:cubicBezTo>
                                  <a:pt x="15" y="1424"/>
                                  <a:pt x="209" y="767"/>
                                  <a:pt x="336" y="367"/>
                                </a:cubicBezTo>
                                <a:lnTo>
                                  <a:pt x="301" y="355"/>
                                </a:lnTo>
                                <a:cubicBezTo>
                                  <a:pt x="246" y="531"/>
                                  <a:pt x="-31" y="1411"/>
                                  <a:pt x="3" y="1495"/>
                                </a:cubicBezTo>
                                <a:cubicBezTo>
                                  <a:pt x="42" y="1593"/>
                                  <a:pt x="169" y="1731"/>
                                  <a:pt x="327" y="1731"/>
                                </a:cubicBezTo>
                                <a:cubicBezTo>
                                  <a:pt x="483" y="1731"/>
                                  <a:pt x="3426" y="1500"/>
                                  <a:pt x="3582" y="1448"/>
                                </a:cubicBezTo>
                                <a:cubicBezTo>
                                  <a:pt x="3746" y="1393"/>
                                  <a:pt x="3835" y="1082"/>
                                  <a:pt x="3826" y="8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9" name="Google Shape;2499;p48"/>
                          <p:cNvSpPr/>
                          <p:nvPr/>
                        </p:nvSpPr>
                        <p:spPr>
                          <a:xfrm>
                            <a:off x="-5475805" y="881845"/>
                            <a:ext cx="346320" cy="189360"/>
                          </a:xfrm>
                          <a:custGeom>
                            <a:avLst/>
                            <a:gdLst/>
                            <a:ahLst/>
                            <a:cxnLst/>
                            <a:rect l="l" t="t" r="r" b="b"/>
                            <a:pathLst>
                              <a:path w="962" h="526" extrusionOk="0">
                                <a:moveTo>
                                  <a:pt x="141" y="158"/>
                                </a:moveTo>
                                <a:lnTo>
                                  <a:pt x="146" y="127"/>
                                </a:lnTo>
                                <a:cubicBezTo>
                                  <a:pt x="157" y="56"/>
                                  <a:pt x="175" y="38"/>
                                  <a:pt x="179" y="37"/>
                                </a:cubicBezTo>
                                <a:cubicBezTo>
                                  <a:pt x="184" y="39"/>
                                  <a:pt x="196" y="63"/>
                                  <a:pt x="193" y="106"/>
                                </a:cubicBezTo>
                                <a:cubicBezTo>
                                  <a:pt x="190" y="138"/>
                                  <a:pt x="164" y="179"/>
                                  <a:pt x="131" y="219"/>
                                </a:cubicBezTo>
                                <a:cubicBezTo>
                                  <a:pt x="135" y="197"/>
                                  <a:pt x="138" y="176"/>
                                  <a:pt x="141" y="158"/>
                                </a:cubicBezTo>
                                <a:moveTo>
                                  <a:pt x="229" y="109"/>
                                </a:moveTo>
                                <a:cubicBezTo>
                                  <a:pt x="234" y="49"/>
                                  <a:pt x="215" y="5"/>
                                  <a:pt x="183" y="1"/>
                                </a:cubicBezTo>
                                <a:cubicBezTo>
                                  <a:pt x="163" y="-2"/>
                                  <a:pt x="127" y="11"/>
                                  <a:pt x="110" y="121"/>
                                </a:cubicBezTo>
                                <a:lnTo>
                                  <a:pt x="105" y="153"/>
                                </a:lnTo>
                                <a:cubicBezTo>
                                  <a:pt x="98" y="193"/>
                                  <a:pt x="92" y="232"/>
                                  <a:pt x="87" y="268"/>
                                </a:cubicBezTo>
                                <a:cubicBezTo>
                                  <a:pt x="54" y="303"/>
                                  <a:pt x="21" y="333"/>
                                  <a:pt x="0" y="350"/>
                                </a:cubicBezTo>
                                <a:lnTo>
                                  <a:pt x="24" y="378"/>
                                </a:lnTo>
                                <a:cubicBezTo>
                                  <a:pt x="26" y="376"/>
                                  <a:pt x="50" y="356"/>
                                  <a:pt x="81" y="327"/>
                                </a:cubicBezTo>
                                <a:cubicBezTo>
                                  <a:pt x="72" y="424"/>
                                  <a:pt x="76" y="496"/>
                                  <a:pt x="113" y="519"/>
                                </a:cubicBezTo>
                                <a:cubicBezTo>
                                  <a:pt x="121" y="524"/>
                                  <a:pt x="130" y="526"/>
                                  <a:pt x="139" y="526"/>
                                </a:cubicBezTo>
                                <a:cubicBezTo>
                                  <a:pt x="156" y="526"/>
                                  <a:pt x="175" y="519"/>
                                  <a:pt x="197" y="504"/>
                                </a:cubicBezTo>
                                <a:cubicBezTo>
                                  <a:pt x="278" y="446"/>
                                  <a:pt x="332" y="376"/>
                                  <a:pt x="364" y="325"/>
                                </a:cubicBezTo>
                                <a:cubicBezTo>
                                  <a:pt x="365" y="384"/>
                                  <a:pt x="371" y="457"/>
                                  <a:pt x="396" y="485"/>
                                </a:cubicBezTo>
                                <a:cubicBezTo>
                                  <a:pt x="405" y="494"/>
                                  <a:pt x="415" y="499"/>
                                  <a:pt x="426" y="499"/>
                                </a:cubicBezTo>
                                <a:cubicBezTo>
                                  <a:pt x="493" y="499"/>
                                  <a:pt x="529" y="424"/>
                                  <a:pt x="534" y="415"/>
                                </a:cubicBezTo>
                                <a:cubicBezTo>
                                  <a:pt x="577" y="345"/>
                                  <a:pt x="632" y="269"/>
                                  <a:pt x="658" y="245"/>
                                </a:cubicBezTo>
                                <a:cubicBezTo>
                                  <a:pt x="664" y="310"/>
                                  <a:pt x="657" y="412"/>
                                  <a:pt x="657" y="413"/>
                                </a:cubicBezTo>
                                <a:cubicBezTo>
                                  <a:pt x="656" y="422"/>
                                  <a:pt x="662" y="430"/>
                                  <a:pt x="671" y="432"/>
                                </a:cubicBezTo>
                                <a:cubicBezTo>
                                  <a:pt x="680" y="434"/>
                                  <a:pt x="689" y="429"/>
                                  <a:pt x="692" y="420"/>
                                </a:cubicBezTo>
                                <a:cubicBezTo>
                                  <a:pt x="738" y="297"/>
                                  <a:pt x="794" y="187"/>
                                  <a:pt x="817" y="172"/>
                                </a:cubicBezTo>
                                <a:cubicBezTo>
                                  <a:pt x="819" y="175"/>
                                  <a:pt x="821" y="181"/>
                                  <a:pt x="823" y="193"/>
                                </a:cubicBezTo>
                                <a:cubicBezTo>
                                  <a:pt x="830" y="235"/>
                                  <a:pt x="831" y="280"/>
                                  <a:pt x="833" y="319"/>
                                </a:cubicBezTo>
                                <a:cubicBezTo>
                                  <a:pt x="836" y="395"/>
                                  <a:pt x="838" y="449"/>
                                  <a:pt x="872" y="463"/>
                                </a:cubicBezTo>
                                <a:cubicBezTo>
                                  <a:pt x="877" y="464"/>
                                  <a:pt x="881" y="465"/>
                                  <a:pt x="886" y="465"/>
                                </a:cubicBezTo>
                                <a:cubicBezTo>
                                  <a:pt x="906" y="465"/>
                                  <a:pt x="930" y="451"/>
                                  <a:pt x="962" y="419"/>
                                </a:cubicBezTo>
                                <a:lnTo>
                                  <a:pt x="936" y="393"/>
                                </a:lnTo>
                                <a:cubicBezTo>
                                  <a:pt x="897" y="432"/>
                                  <a:pt x="885" y="429"/>
                                  <a:pt x="885" y="429"/>
                                </a:cubicBezTo>
                                <a:cubicBezTo>
                                  <a:pt x="874" y="424"/>
                                  <a:pt x="871" y="358"/>
                                  <a:pt x="870" y="318"/>
                                </a:cubicBezTo>
                                <a:cubicBezTo>
                                  <a:pt x="868" y="277"/>
                                  <a:pt x="866" y="232"/>
                                  <a:pt x="859" y="187"/>
                                </a:cubicBezTo>
                                <a:cubicBezTo>
                                  <a:pt x="857" y="175"/>
                                  <a:pt x="851" y="137"/>
                                  <a:pt x="822" y="134"/>
                                </a:cubicBezTo>
                                <a:cubicBezTo>
                                  <a:pt x="785" y="130"/>
                                  <a:pt x="738" y="213"/>
                                  <a:pt x="697" y="309"/>
                                </a:cubicBezTo>
                                <a:cubicBezTo>
                                  <a:pt x="697" y="281"/>
                                  <a:pt x="696" y="252"/>
                                  <a:pt x="693" y="229"/>
                                </a:cubicBezTo>
                                <a:cubicBezTo>
                                  <a:pt x="691" y="209"/>
                                  <a:pt x="678" y="204"/>
                                  <a:pt x="672" y="202"/>
                                </a:cubicBezTo>
                                <a:cubicBezTo>
                                  <a:pt x="662" y="200"/>
                                  <a:pt x="635" y="195"/>
                                  <a:pt x="539" y="339"/>
                                </a:cubicBezTo>
                                <a:lnTo>
                                  <a:pt x="544" y="208"/>
                                </a:lnTo>
                                <a:lnTo>
                                  <a:pt x="508" y="206"/>
                                </a:lnTo>
                                <a:lnTo>
                                  <a:pt x="500" y="401"/>
                                </a:lnTo>
                                <a:cubicBezTo>
                                  <a:pt x="493" y="414"/>
                                  <a:pt x="466" y="462"/>
                                  <a:pt x="426" y="462"/>
                                </a:cubicBezTo>
                                <a:cubicBezTo>
                                  <a:pt x="426" y="462"/>
                                  <a:pt x="425" y="462"/>
                                  <a:pt x="423" y="460"/>
                                </a:cubicBezTo>
                                <a:cubicBezTo>
                                  <a:pt x="401" y="436"/>
                                  <a:pt x="398" y="322"/>
                                  <a:pt x="403" y="250"/>
                                </a:cubicBezTo>
                                <a:cubicBezTo>
                                  <a:pt x="404" y="241"/>
                                  <a:pt x="398" y="233"/>
                                  <a:pt x="389" y="230"/>
                                </a:cubicBezTo>
                                <a:cubicBezTo>
                                  <a:pt x="380" y="228"/>
                                  <a:pt x="372" y="233"/>
                                  <a:pt x="368" y="241"/>
                                </a:cubicBezTo>
                                <a:cubicBezTo>
                                  <a:pt x="368" y="243"/>
                                  <a:pt x="310" y="379"/>
                                  <a:pt x="175" y="474"/>
                                </a:cubicBezTo>
                                <a:cubicBezTo>
                                  <a:pt x="156" y="488"/>
                                  <a:pt x="140" y="493"/>
                                  <a:pt x="132" y="488"/>
                                </a:cubicBezTo>
                                <a:cubicBezTo>
                                  <a:pt x="106" y="471"/>
                                  <a:pt x="111" y="376"/>
                                  <a:pt x="122" y="285"/>
                                </a:cubicBezTo>
                                <a:cubicBezTo>
                                  <a:pt x="173" y="231"/>
                                  <a:pt x="225" y="163"/>
                                  <a:pt x="229"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0" name="Google Shape;2500;p48"/>
                          <p:cNvSpPr/>
                          <p:nvPr/>
                        </p:nvSpPr>
                        <p:spPr>
                          <a:xfrm>
                            <a:off x="-5111125" y="848725"/>
                            <a:ext cx="69840" cy="104760"/>
                          </a:xfrm>
                          <a:custGeom>
                            <a:avLst/>
                            <a:gdLst/>
                            <a:ahLst/>
                            <a:cxnLst/>
                            <a:rect l="l" t="t" r="r" b="b"/>
                            <a:pathLst>
                              <a:path w="194" h="291" extrusionOk="0">
                                <a:moveTo>
                                  <a:pt x="9" y="41"/>
                                </a:moveTo>
                                <a:lnTo>
                                  <a:pt x="0" y="223"/>
                                </a:lnTo>
                                <a:cubicBezTo>
                                  <a:pt x="0" y="232"/>
                                  <a:pt x="6" y="240"/>
                                  <a:pt x="15" y="242"/>
                                </a:cubicBezTo>
                                <a:cubicBezTo>
                                  <a:pt x="24" y="244"/>
                                  <a:pt x="32" y="239"/>
                                  <a:pt x="36" y="231"/>
                                </a:cubicBezTo>
                                <a:cubicBezTo>
                                  <a:pt x="72" y="139"/>
                                  <a:pt x="117" y="55"/>
                                  <a:pt x="137" y="39"/>
                                </a:cubicBezTo>
                                <a:cubicBezTo>
                                  <a:pt x="138" y="42"/>
                                  <a:pt x="140" y="49"/>
                                  <a:pt x="141" y="60"/>
                                </a:cubicBezTo>
                                <a:cubicBezTo>
                                  <a:pt x="158" y="207"/>
                                  <a:pt x="158" y="290"/>
                                  <a:pt x="158" y="291"/>
                                </a:cubicBezTo>
                                <a:lnTo>
                                  <a:pt x="194" y="291"/>
                                </a:lnTo>
                                <a:cubicBezTo>
                                  <a:pt x="194" y="287"/>
                                  <a:pt x="194" y="205"/>
                                  <a:pt x="178" y="56"/>
                                </a:cubicBezTo>
                                <a:cubicBezTo>
                                  <a:pt x="176" y="42"/>
                                  <a:pt x="172" y="4"/>
                                  <a:pt x="144" y="0"/>
                                </a:cubicBezTo>
                                <a:cubicBezTo>
                                  <a:pt x="116" y="-3"/>
                                  <a:pt x="82" y="38"/>
                                  <a:pt x="41" y="124"/>
                                </a:cubicBezTo>
                                <a:lnTo>
                                  <a:pt x="45" y="43"/>
                                </a:lnTo>
                                <a:lnTo>
                                  <a:pt x="9" y="4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1" name="Google Shape;2501;p48"/>
                          <p:cNvSpPr/>
                          <p:nvPr/>
                        </p:nvSpPr>
                        <p:spPr>
                          <a:xfrm>
                            <a:off x="-5477965" y="1111525"/>
                            <a:ext cx="93960" cy="102240"/>
                          </a:xfrm>
                          <a:custGeom>
                            <a:avLst/>
                            <a:gdLst/>
                            <a:ahLst/>
                            <a:cxnLst/>
                            <a:rect l="l" t="t" r="r" b="b"/>
                            <a:pathLst>
                              <a:path w="261" h="284" extrusionOk="0">
                                <a:moveTo>
                                  <a:pt x="0" y="257"/>
                                </a:moveTo>
                                <a:cubicBezTo>
                                  <a:pt x="0" y="266"/>
                                  <a:pt x="6" y="274"/>
                                  <a:pt x="15" y="275"/>
                                </a:cubicBezTo>
                                <a:cubicBezTo>
                                  <a:pt x="25" y="276"/>
                                  <a:pt x="33" y="271"/>
                                  <a:pt x="36" y="262"/>
                                </a:cubicBezTo>
                                <a:cubicBezTo>
                                  <a:pt x="56" y="188"/>
                                  <a:pt x="84" y="105"/>
                                  <a:pt x="102" y="68"/>
                                </a:cubicBezTo>
                                <a:cubicBezTo>
                                  <a:pt x="103" y="73"/>
                                  <a:pt x="104" y="79"/>
                                  <a:pt x="105" y="85"/>
                                </a:cubicBezTo>
                                <a:cubicBezTo>
                                  <a:pt x="118" y="162"/>
                                  <a:pt x="133" y="259"/>
                                  <a:pt x="186" y="280"/>
                                </a:cubicBezTo>
                                <a:cubicBezTo>
                                  <a:pt x="193" y="283"/>
                                  <a:pt x="200" y="284"/>
                                  <a:pt x="208" y="284"/>
                                </a:cubicBezTo>
                                <a:cubicBezTo>
                                  <a:pt x="224" y="284"/>
                                  <a:pt x="242" y="277"/>
                                  <a:pt x="261" y="263"/>
                                </a:cubicBezTo>
                                <a:lnTo>
                                  <a:pt x="239" y="234"/>
                                </a:lnTo>
                                <a:cubicBezTo>
                                  <a:pt x="223" y="246"/>
                                  <a:pt x="210" y="250"/>
                                  <a:pt x="200" y="246"/>
                                </a:cubicBezTo>
                                <a:cubicBezTo>
                                  <a:pt x="166" y="233"/>
                                  <a:pt x="150" y="136"/>
                                  <a:pt x="141" y="79"/>
                                </a:cubicBezTo>
                                <a:cubicBezTo>
                                  <a:pt x="139" y="67"/>
                                  <a:pt x="137" y="56"/>
                                  <a:pt x="135" y="46"/>
                                </a:cubicBezTo>
                                <a:cubicBezTo>
                                  <a:pt x="132" y="26"/>
                                  <a:pt x="123" y="15"/>
                                  <a:pt x="109" y="14"/>
                                </a:cubicBezTo>
                                <a:cubicBezTo>
                                  <a:pt x="98" y="14"/>
                                  <a:pt x="78" y="13"/>
                                  <a:pt x="36" y="134"/>
                                </a:cubicBezTo>
                                <a:lnTo>
                                  <a:pt x="36" y="0"/>
                                </a:lnTo>
                                <a:lnTo>
                                  <a:pt x="0" y="0"/>
                                </a:lnTo>
                                <a:lnTo>
                                  <a:pt x="0" y="25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2" name="Google Shape;2502;p48"/>
                          <p:cNvSpPr/>
                          <p:nvPr/>
                        </p:nvSpPr>
                        <p:spPr>
                          <a:xfrm>
                            <a:off x="-5370685" y="1129165"/>
                            <a:ext cx="168480" cy="66240"/>
                          </a:xfrm>
                          <a:custGeom>
                            <a:avLst/>
                            <a:gdLst/>
                            <a:ahLst/>
                            <a:cxnLst/>
                            <a:rect l="l" t="t" r="r" b="b"/>
                            <a:pathLst>
                              <a:path w="468" h="184" extrusionOk="0">
                                <a:moveTo>
                                  <a:pt x="384" y="93"/>
                                </a:moveTo>
                                <a:lnTo>
                                  <a:pt x="393" y="97"/>
                                </a:lnTo>
                                <a:lnTo>
                                  <a:pt x="383" y="99"/>
                                </a:lnTo>
                                <a:lnTo>
                                  <a:pt x="384" y="93"/>
                                </a:lnTo>
                                <a:moveTo>
                                  <a:pt x="214" y="184"/>
                                </a:moveTo>
                                <a:lnTo>
                                  <a:pt x="454" y="118"/>
                                </a:lnTo>
                                <a:cubicBezTo>
                                  <a:pt x="462" y="116"/>
                                  <a:pt x="467" y="109"/>
                                  <a:pt x="468" y="101"/>
                                </a:cubicBezTo>
                                <a:cubicBezTo>
                                  <a:pt x="468" y="93"/>
                                  <a:pt x="464" y="86"/>
                                  <a:pt x="457" y="83"/>
                                </a:cubicBezTo>
                                <a:lnTo>
                                  <a:pt x="258" y="0"/>
                                </a:lnTo>
                                <a:lnTo>
                                  <a:pt x="243" y="34"/>
                                </a:lnTo>
                                <a:lnTo>
                                  <a:pt x="349" y="78"/>
                                </a:lnTo>
                                <a:lnTo>
                                  <a:pt x="4" y="41"/>
                                </a:lnTo>
                                <a:lnTo>
                                  <a:pt x="0" y="77"/>
                                </a:lnTo>
                                <a:lnTo>
                                  <a:pt x="333" y="113"/>
                                </a:lnTo>
                                <a:lnTo>
                                  <a:pt x="204" y="149"/>
                                </a:lnTo>
                                <a:lnTo>
                                  <a:pt x="214" y="184"/>
                                </a:ln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3" name="Google Shape;2503;p48"/>
                          <p:cNvSpPr/>
                          <p:nvPr/>
                        </p:nvSpPr>
                        <p:spPr>
                          <a:xfrm>
                            <a:off x="-5195725" y="1137805"/>
                            <a:ext cx="127080" cy="65880"/>
                          </a:xfrm>
                          <a:custGeom>
                            <a:avLst/>
                            <a:gdLst/>
                            <a:ahLst/>
                            <a:cxnLst/>
                            <a:rect l="l" t="t" r="r" b="b"/>
                            <a:pathLst>
                              <a:path w="353" h="183" extrusionOk="0">
                                <a:moveTo>
                                  <a:pt x="60" y="125"/>
                                </a:moveTo>
                                <a:cubicBezTo>
                                  <a:pt x="59" y="125"/>
                                  <a:pt x="53" y="121"/>
                                  <a:pt x="47" y="104"/>
                                </a:cubicBezTo>
                                <a:cubicBezTo>
                                  <a:pt x="46" y="101"/>
                                  <a:pt x="45" y="98"/>
                                  <a:pt x="44" y="94"/>
                                </a:cubicBezTo>
                                <a:cubicBezTo>
                                  <a:pt x="53" y="100"/>
                                  <a:pt x="64" y="107"/>
                                  <a:pt x="77" y="115"/>
                                </a:cubicBezTo>
                                <a:cubicBezTo>
                                  <a:pt x="69" y="123"/>
                                  <a:pt x="63" y="126"/>
                                  <a:pt x="60" y="125"/>
                                </a:cubicBezTo>
                                <a:moveTo>
                                  <a:pt x="132" y="104"/>
                                </a:moveTo>
                                <a:cubicBezTo>
                                  <a:pt x="136" y="99"/>
                                  <a:pt x="140" y="93"/>
                                  <a:pt x="144" y="87"/>
                                </a:cubicBezTo>
                                <a:cubicBezTo>
                                  <a:pt x="150" y="76"/>
                                  <a:pt x="154" y="68"/>
                                  <a:pt x="154" y="68"/>
                                </a:cubicBezTo>
                                <a:lnTo>
                                  <a:pt x="121" y="51"/>
                                </a:lnTo>
                                <a:cubicBezTo>
                                  <a:pt x="121" y="52"/>
                                  <a:pt x="118" y="58"/>
                                  <a:pt x="112" y="68"/>
                                </a:cubicBezTo>
                                <a:cubicBezTo>
                                  <a:pt x="108" y="75"/>
                                  <a:pt x="104" y="81"/>
                                  <a:pt x="101" y="86"/>
                                </a:cubicBezTo>
                                <a:cubicBezTo>
                                  <a:pt x="85" y="77"/>
                                  <a:pt x="73" y="69"/>
                                  <a:pt x="63" y="63"/>
                                </a:cubicBezTo>
                                <a:cubicBezTo>
                                  <a:pt x="36" y="45"/>
                                  <a:pt x="22" y="36"/>
                                  <a:pt x="8" y="47"/>
                                </a:cubicBezTo>
                                <a:cubicBezTo>
                                  <a:pt x="-6" y="59"/>
                                  <a:pt x="0" y="78"/>
                                  <a:pt x="12" y="115"/>
                                </a:cubicBezTo>
                                <a:cubicBezTo>
                                  <a:pt x="22" y="144"/>
                                  <a:pt x="37" y="160"/>
                                  <a:pt x="57" y="162"/>
                                </a:cubicBezTo>
                                <a:cubicBezTo>
                                  <a:pt x="74" y="163"/>
                                  <a:pt x="91" y="154"/>
                                  <a:pt x="110" y="134"/>
                                </a:cubicBezTo>
                                <a:cubicBezTo>
                                  <a:pt x="130" y="145"/>
                                  <a:pt x="153" y="156"/>
                                  <a:pt x="180" y="168"/>
                                </a:cubicBezTo>
                                <a:cubicBezTo>
                                  <a:pt x="208" y="179"/>
                                  <a:pt x="231" y="183"/>
                                  <a:pt x="250" y="183"/>
                                </a:cubicBezTo>
                                <a:cubicBezTo>
                                  <a:pt x="284" y="183"/>
                                  <a:pt x="306" y="170"/>
                                  <a:pt x="318" y="160"/>
                                </a:cubicBezTo>
                                <a:cubicBezTo>
                                  <a:pt x="347" y="135"/>
                                  <a:pt x="360" y="93"/>
                                  <a:pt x="351" y="55"/>
                                </a:cubicBezTo>
                                <a:cubicBezTo>
                                  <a:pt x="344" y="26"/>
                                  <a:pt x="325" y="6"/>
                                  <a:pt x="299" y="0"/>
                                </a:cubicBezTo>
                                <a:lnTo>
                                  <a:pt x="291" y="36"/>
                                </a:lnTo>
                                <a:cubicBezTo>
                                  <a:pt x="307" y="39"/>
                                  <a:pt x="313" y="55"/>
                                  <a:pt x="315" y="64"/>
                                </a:cubicBezTo>
                                <a:cubicBezTo>
                                  <a:pt x="320" y="84"/>
                                  <a:pt x="316" y="114"/>
                                  <a:pt x="294" y="132"/>
                                </a:cubicBezTo>
                                <a:cubicBezTo>
                                  <a:pt x="272" y="151"/>
                                  <a:pt x="237" y="152"/>
                                  <a:pt x="194" y="134"/>
                                </a:cubicBezTo>
                                <a:cubicBezTo>
                                  <a:pt x="171" y="124"/>
                                  <a:pt x="151" y="114"/>
                                  <a:pt x="132" y="104"/>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4" name="Google Shape;2504;p48"/>
                          <p:cNvSpPr/>
                          <p:nvPr/>
                        </p:nvSpPr>
                        <p:spPr>
                          <a:xfrm>
                            <a:off x="-5098165" y="837565"/>
                            <a:ext cx="388440" cy="286560"/>
                          </a:xfrm>
                          <a:custGeom>
                            <a:avLst/>
                            <a:gdLst/>
                            <a:ahLst/>
                            <a:cxnLst/>
                            <a:rect l="l" t="t" r="r" b="b"/>
                            <a:pathLst>
                              <a:path w="1079" h="796" extrusionOk="0">
                                <a:moveTo>
                                  <a:pt x="1061" y="21"/>
                                </a:moveTo>
                                <a:cubicBezTo>
                                  <a:pt x="992" y="17"/>
                                  <a:pt x="383" y="-19"/>
                                  <a:pt x="314" y="15"/>
                                </a:cubicBezTo>
                                <a:cubicBezTo>
                                  <a:pt x="251" y="47"/>
                                  <a:pt x="176" y="515"/>
                                  <a:pt x="146" y="724"/>
                                </a:cubicBezTo>
                                <a:lnTo>
                                  <a:pt x="31" y="536"/>
                                </a:lnTo>
                                <a:lnTo>
                                  <a:pt x="0" y="555"/>
                                </a:lnTo>
                                <a:lnTo>
                                  <a:pt x="141" y="787"/>
                                </a:lnTo>
                                <a:cubicBezTo>
                                  <a:pt x="144" y="793"/>
                                  <a:pt x="150" y="796"/>
                                  <a:pt x="157" y="796"/>
                                </a:cubicBezTo>
                                <a:cubicBezTo>
                                  <a:pt x="158" y="796"/>
                                  <a:pt x="159" y="796"/>
                                  <a:pt x="160" y="795"/>
                                </a:cubicBezTo>
                                <a:cubicBezTo>
                                  <a:pt x="168" y="794"/>
                                  <a:pt x="174" y="788"/>
                                  <a:pt x="175" y="780"/>
                                </a:cubicBezTo>
                                <a:cubicBezTo>
                                  <a:pt x="222" y="440"/>
                                  <a:pt x="294" y="73"/>
                                  <a:pt x="331" y="48"/>
                                </a:cubicBezTo>
                                <a:cubicBezTo>
                                  <a:pt x="375" y="26"/>
                                  <a:pt x="782" y="41"/>
                                  <a:pt x="1041" y="57"/>
                                </a:cubicBezTo>
                                <a:lnTo>
                                  <a:pt x="1034" y="180"/>
                                </a:lnTo>
                                <a:lnTo>
                                  <a:pt x="1070" y="182"/>
                                </a:lnTo>
                                <a:lnTo>
                                  <a:pt x="1079" y="41"/>
                                </a:lnTo>
                                <a:cubicBezTo>
                                  <a:pt x="1079" y="31"/>
                                  <a:pt x="1072" y="22"/>
                                  <a:pt x="1061"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5" name="Google Shape;2505;p48"/>
                          <p:cNvSpPr/>
                          <p:nvPr/>
                        </p:nvSpPr>
                        <p:spPr>
                          <a:xfrm>
                            <a:off x="-4972165" y="912805"/>
                            <a:ext cx="150480" cy="175320"/>
                          </a:xfrm>
                          <a:custGeom>
                            <a:avLst/>
                            <a:gdLst/>
                            <a:ahLst/>
                            <a:cxnLst/>
                            <a:rect l="l" t="t" r="r" b="b"/>
                            <a:pathLst>
                              <a:path w="418" h="487" extrusionOk="0">
                                <a:moveTo>
                                  <a:pt x="372" y="456"/>
                                </a:moveTo>
                                <a:cubicBezTo>
                                  <a:pt x="383" y="394"/>
                                  <a:pt x="438" y="82"/>
                                  <a:pt x="412" y="30"/>
                                </a:cubicBezTo>
                                <a:cubicBezTo>
                                  <a:pt x="402" y="11"/>
                                  <a:pt x="386" y="1"/>
                                  <a:pt x="366" y="0"/>
                                </a:cubicBezTo>
                                <a:cubicBezTo>
                                  <a:pt x="322" y="-3"/>
                                  <a:pt x="263" y="44"/>
                                  <a:pt x="222" y="111"/>
                                </a:cubicBezTo>
                                <a:cubicBezTo>
                                  <a:pt x="181" y="180"/>
                                  <a:pt x="86" y="367"/>
                                  <a:pt x="52" y="436"/>
                                </a:cubicBezTo>
                                <a:lnTo>
                                  <a:pt x="28" y="408"/>
                                </a:lnTo>
                                <a:lnTo>
                                  <a:pt x="0" y="431"/>
                                </a:lnTo>
                                <a:lnTo>
                                  <a:pt x="41" y="481"/>
                                </a:lnTo>
                                <a:cubicBezTo>
                                  <a:pt x="45" y="485"/>
                                  <a:pt x="50" y="487"/>
                                  <a:pt x="55" y="487"/>
                                </a:cubicBezTo>
                                <a:cubicBezTo>
                                  <a:pt x="56" y="487"/>
                                  <a:pt x="57" y="487"/>
                                  <a:pt x="58" y="487"/>
                                </a:cubicBezTo>
                                <a:cubicBezTo>
                                  <a:pt x="64" y="486"/>
                                  <a:pt x="69" y="483"/>
                                  <a:pt x="72" y="477"/>
                                </a:cubicBezTo>
                                <a:cubicBezTo>
                                  <a:pt x="73" y="475"/>
                                  <a:pt x="205" y="212"/>
                                  <a:pt x="254" y="130"/>
                                </a:cubicBezTo>
                                <a:cubicBezTo>
                                  <a:pt x="289" y="71"/>
                                  <a:pt x="339" y="36"/>
                                  <a:pt x="365" y="36"/>
                                </a:cubicBezTo>
                                <a:cubicBezTo>
                                  <a:pt x="371" y="37"/>
                                  <a:pt x="376" y="40"/>
                                  <a:pt x="379" y="46"/>
                                </a:cubicBezTo>
                                <a:cubicBezTo>
                                  <a:pt x="388" y="64"/>
                                  <a:pt x="380" y="157"/>
                                  <a:pt x="365" y="268"/>
                                </a:cubicBezTo>
                                <a:cubicBezTo>
                                  <a:pt x="330" y="260"/>
                                  <a:pt x="249" y="243"/>
                                  <a:pt x="223" y="264"/>
                                </a:cubicBezTo>
                                <a:cubicBezTo>
                                  <a:pt x="215" y="269"/>
                                  <a:pt x="211" y="278"/>
                                  <a:pt x="211" y="287"/>
                                </a:cubicBezTo>
                                <a:lnTo>
                                  <a:pt x="248" y="287"/>
                                </a:lnTo>
                                <a:cubicBezTo>
                                  <a:pt x="248" y="290"/>
                                  <a:pt x="246" y="292"/>
                                  <a:pt x="245" y="293"/>
                                </a:cubicBezTo>
                                <a:cubicBezTo>
                                  <a:pt x="255" y="286"/>
                                  <a:pt x="308" y="292"/>
                                  <a:pt x="358" y="304"/>
                                </a:cubicBezTo>
                                <a:lnTo>
                                  <a:pt x="363" y="285"/>
                                </a:lnTo>
                                <a:cubicBezTo>
                                  <a:pt x="355" y="338"/>
                                  <a:pt x="346" y="395"/>
                                  <a:pt x="336" y="449"/>
                                </a:cubicBezTo>
                                <a:lnTo>
                                  <a:pt x="372" y="45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6" name="Google Shape;2506;p48"/>
                          <p:cNvSpPr/>
                          <p:nvPr/>
                        </p:nvSpPr>
                        <p:spPr>
                          <a:xfrm>
                            <a:off x="-6039925" y="1231405"/>
                            <a:ext cx="100080" cy="101520"/>
                          </a:xfrm>
                          <a:custGeom>
                            <a:avLst/>
                            <a:gdLst/>
                            <a:ahLst/>
                            <a:cxnLst/>
                            <a:rect l="l" t="t" r="r" b="b"/>
                            <a:pathLst>
                              <a:path w="278" h="282" extrusionOk="0">
                                <a:moveTo>
                                  <a:pt x="244" y="0"/>
                                </a:moveTo>
                                <a:cubicBezTo>
                                  <a:pt x="224" y="49"/>
                                  <a:pt x="190" y="117"/>
                                  <a:pt x="154" y="166"/>
                                </a:cubicBezTo>
                                <a:cubicBezTo>
                                  <a:pt x="146" y="123"/>
                                  <a:pt x="144" y="67"/>
                                  <a:pt x="146" y="24"/>
                                </a:cubicBezTo>
                                <a:lnTo>
                                  <a:pt x="110" y="22"/>
                                </a:lnTo>
                                <a:cubicBezTo>
                                  <a:pt x="109" y="46"/>
                                  <a:pt x="106" y="136"/>
                                  <a:pt x="125" y="202"/>
                                </a:cubicBezTo>
                                <a:cubicBezTo>
                                  <a:pt x="110" y="216"/>
                                  <a:pt x="96" y="227"/>
                                  <a:pt x="83" y="229"/>
                                </a:cubicBezTo>
                                <a:lnTo>
                                  <a:pt x="0" y="246"/>
                                </a:lnTo>
                                <a:lnTo>
                                  <a:pt x="7" y="282"/>
                                </a:lnTo>
                                <a:lnTo>
                                  <a:pt x="90" y="265"/>
                                </a:lnTo>
                                <a:cubicBezTo>
                                  <a:pt x="107" y="262"/>
                                  <a:pt x="124" y="252"/>
                                  <a:pt x="140" y="238"/>
                                </a:cubicBezTo>
                                <a:cubicBezTo>
                                  <a:pt x="148" y="252"/>
                                  <a:pt x="158" y="263"/>
                                  <a:pt x="170" y="269"/>
                                </a:cubicBezTo>
                                <a:cubicBezTo>
                                  <a:pt x="177" y="272"/>
                                  <a:pt x="185" y="274"/>
                                  <a:pt x="193" y="274"/>
                                </a:cubicBezTo>
                                <a:cubicBezTo>
                                  <a:pt x="213" y="274"/>
                                  <a:pt x="234" y="264"/>
                                  <a:pt x="256" y="244"/>
                                </a:cubicBezTo>
                                <a:lnTo>
                                  <a:pt x="232" y="217"/>
                                </a:lnTo>
                                <a:cubicBezTo>
                                  <a:pt x="218" y="229"/>
                                  <a:pt x="199" y="242"/>
                                  <a:pt x="186" y="236"/>
                                </a:cubicBezTo>
                                <a:cubicBezTo>
                                  <a:pt x="178" y="232"/>
                                  <a:pt x="172" y="223"/>
                                  <a:pt x="166" y="210"/>
                                </a:cubicBezTo>
                                <a:cubicBezTo>
                                  <a:pt x="225" y="141"/>
                                  <a:pt x="271" y="31"/>
                                  <a:pt x="278" y="14"/>
                                </a:cubicBezTo>
                                <a:lnTo>
                                  <a:pt x="2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7" name="Google Shape;2507;p48"/>
                          <p:cNvSpPr/>
                          <p:nvPr/>
                        </p:nvSpPr>
                        <p:spPr>
                          <a:xfrm>
                            <a:off x="-5881525" y="1224925"/>
                            <a:ext cx="145080" cy="268200"/>
                          </a:xfrm>
                          <a:custGeom>
                            <a:avLst/>
                            <a:gdLst/>
                            <a:ahLst/>
                            <a:cxnLst/>
                            <a:rect l="l" t="t" r="r" b="b"/>
                            <a:pathLst>
                              <a:path w="403" h="745" extrusionOk="0">
                                <a:moveTo>
                                  <a:pt x="320" y="1"/>
                                </a:moveTo>
                                <a:cubicBezTo>
                                  <a:pt x="258" y="-5"/>
                                  <a:pt x="184" y="41"/>
                                  <a:pt x="168" y="129"/>
                                </a:cubicBezTo>
                                <a:cubicBezTo>
                                  <a:pt x="164" y="149"/>
                                  <a:pt x="161" y="173"/>
                                  <a:pt x="159" y="205"/>
                                </a:cubicBezTo>
                                <a:cubicBezTo>
                                  <a:pt x="156" y="248"/>
                                  <a:pt x="155" y="297"/>
                                  <a:pt x="153" y="349"/>
                                </a:cubicBezTo>
                                <a:cubicBezTo>
                                  <a:pt x="149" y="483"/>
                                  <a:pt x="145" y="634"/>
                                  <a:pt x="112" y="687"/>
                                </a:cubicBezTo>
                                <a:cubicBezTo>
                                  <a:pt x="101" y="704"/>
                                  <a:pt x="91" y="711"/>
                                  <a:pt x="82" y="707"/>
                                </a:cubicBezTo>
                                <a:cubicBezTo>
                                  <a:pt x="58" y="698"/>
                                  <a:pt x="35" y="641"/>
                                  <a:pt x="37" y="627"/>
                                </a:cubicBezTo>
                                <a:lnTo>
                                  <a:pt x="20" y="622"/>
                                </a:lnTo>
                                <a:lnTo>
                                  <a:pt x="2" y="616"/>
                                </a:lnTo>
                                <a:cubicBezTo>
                                  <a:pt x="-7" y="644"/>
                                  <a:pt x="23" y="720"/>
                                  <a:pt x="65" y="740"/>
                                </a:cubicBezTo>
                                <a:cubicBezTo>
                                  <a:pt x="70" y="743"/>
                                  <a:pt x="78" y="745"/>
                                  <a:pt x="87" y="745"/>
                                </a:cubicBezTo>
                                <a:cubicBezTo>
                                  <a:pt x="103" y="745"/>
                                  <a:pt x="124" y="737"/>
                                  <a:pt x="143" y="706"/>
                                </a:cubicBezTo>
                                <a:cubicBezTo>
                                  <a:pt x="182" y="646"/>
                                  <a:pt x="186" y="496"/>
                                  <a:pt x="190" y="350"/>
                                </a:cubicBezTo>
                                <a:cubicBezTo>
                                  <a:pt x="191" y="299"/>
                                  <a:pt x="193" y="249"/>
                                  <a:pt x="195" y="207"/>
                                </a:cubicBezTo>
                                <a:cubicBezTo>
                                  <a:pt x="198" y="177"/>
                                  <a:pt x="200" y="154"/>
                                  <a:pt x="204" y="136"/>
                                </a:cubicBezTo>
                                <a:cubicBezTo>
                                  <a:pt x="216" y="70"/>
                                  <a:pt x="272" y="33"/>
                                  <a:pt x="317" y="37"/>
                                </a:cubicBezTo>
                                <a:cubicBezTo>
                                  <a:pt x="348" y="40"/>
                                  <a:pt x="366" y="63"/>
                                  <a:pt x="366" y="99"/>
                                </a:cubicBezTo>
                                <a:cubicBezTo>
                                  <a:pt x="366" y="212"/>
                                  <a:pt x="347" y="273"/>
                                  <a:pt x="327" y="285"/>
                                </a:cubicBezTo>
                                <a:cubicBezTo>
                                  <a:pt x="325" y="286"/>
                                  <a:pt x="321" y="288"/>
                                  <a:pt x="311" y="283"/>
                                </a:cubicBezTo>
                                <a:cubicBezTo>
                                  <a:pt x="303" y="278"/>
                                  <a:pt x="294" y="280"/>
                                  <a:pt x="288" y="286"/>
                                </a:cubicBezTo>
                                <a:cubicBezTo>
                                  <a:pt x="286" y="288"/>
                                  <a:pt x="280" y="294"/>
                                  <a:pt x="275" y="293"/>
                                </a:cubicBezTo>
                                <a:cubicBezTo>
                                  <a:pt x="274" y="292"/>
                                  <a:pt x="257" y="286"/>
                                  <a:pt x="245" y="220"/>
                                </a:cubicBezTo>
                                <a:lnTo>
                                  <a:pt x="209" y="227"/>
                                </a:lnTo>
                                <a:cubicBezTo>
                                  <a:pt x="220" y="288"/>
                                  <a:pt x="239" y="321"/>
                                  <a:pt x="266" y="328"/>
                                </a:cubicBezTo>
                                <a:cubicBezTo>
                                  <a:pt x="281" y="332"/>
                                  <a:pt x="295" y="327"/>
                                  <a:pt x="305" y="320"/>
                                </a:cubicBezTo>
                                <a:cubicBezTo>
                                  <a:pt x="322" y="326"/>
                                  <a:pt x="336" y="322"/>
                                  <a:pt x="346" y="316"/>
                                </a:cubicBezTo>
                                <a:cubicBezTo>
                                  <a:pt x="395" y="287"/>
                                  <a:pt x="403" y="168"/>
                                  <a:pt x="403" y="99"/>
                                </a:cubicBezTo>
                                <a:cubicBezTo>
                                  <a:pt x="403" y="32"/>
                                  <a:pt x="360" y="4"/>
                                  <a:pt x="320"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8" name="Google Shape;2508;p48"/>
                          <p:cNvSpPr/>
                          <p:nvPr/>
                        </p:nvSpPr>
                        <p:spPr>
                          <a:xfrm>
                            <a:off x="-5877565" y="1248685"/>
                            <a:ext cx="24120" cy="24120"/>
                          </a:xfrm>
                          <a:custGeom>
                            <a:avLst/>
                            <a:gdLst/>
                            <a:ahLst/>
                            <a:cxnLst/>
                            <a:rect l="l" t="t" r="r" b="b"/>
                            <a:pathLst>
                              <a:path w="67" h="67" extrusionOk="0">
                                <a:moveTo>
                                  <a:pt x="34" y="67"/>
                                </a:moveTo>
                                <a:cubicBezTo>
                                  <a:pt x="52" y="67"/>
                                  <a:pt x="67" y="52"/>
                                  <a:pt x="67" y="33"/>
                                </a:cubicBezTo>
                                <a:cubicBezTo>
                                  <a:pt x="67" y="15"/>
                                  <a:pt x="52" y="0"/>
                                  <a:pt x="34" y="0"/>
                                </a:cubicBezTo>
                                <a:cubicBezTo>
                                  <a:pt x="15" y="0"/>
                                  <a:pt x="0" y="15"/>
                                  <a:pt x="0" y="33"/>
                                </a:cubicBezTo>
                                <a:cubicBezTo>
                                  <a:pt x="0" y="52"/>
                                  <a:pt x="15" y="67"/>
                                  <a:pt x="34" y="6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9" name="Google Shape;2509;p48"/>
                          <p:cNvSpPr/>
                          <p:nvPr/>
                        </p:nvSpPr>
                        <p:spPr>
                          <a:xfrm>
                            <a:off x="-5886205" y="1299445"/>
                            <a:ext cx="23760" cy="24120"/>
                          </a:xfrm>
                          <a:custGeom>
                            <a:avLst/>
                            <a:gdLst/>
                            <a:ahLst/>
                            <a:cxnLst/>
                            <a:rect l="l" t="t" r="r" b="b"/>
                            <a:pathLst>
                              <a:path w="66" h="67" extrusionOk="0">
                                <a:moveTo>
                                  <a:pt x="66" y="33"/>
                                </a:moveTo>
                                <a:cubicBezTo>
                                  <a:pt x="66" y="15"/>
                                  <a:pt x="51" y="0"/>
                                  <a:pt x="33" y="0"/>
                                </a:cubicBezTo>
                                <a:cubicBezTo>
                                  <a:pt x="14" y="0"/>
                                  <a:pt x="0" y="15"/>
                                  <a:pt x="0" y="33"/>
                                </a:cubicBezTo>
                                <a:cubicBezTo>
                                  <a:pt x="0" y="52"/>
                                  <a:pt x="14" y="67"/>
                                  <a:pt x="33" y="67"/>
                                </a:cubicBezTo>
                                <a:cubicBezTo>
                                  <a:pt x="51" y="67"/>
                                  <a:pt x="66" y="52"/>
                                  <a:pt x="66"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0" name="Google Shape;2510;p48"/>
                          <p:cNvSpPr/>
                          <p:nvPr/>
                        </p:nvSpPr>
                        <p:spPr>
                          <a:xfrm>
                            <a:off x="-5949925" y="3519925"/>
                            <a:ext cx="982080" cy="287280"/>
                          </a:xfrm>
                          <a:custGeom>
                            <a:avLst/>
                            <a:gdLst/>
                            <a:ahLst/>
                            <a:cxnLst/>
                            <a:rect l="l" t="t" r="r" b="b"/>
                            <a:pathLst>
                              <a:path w="2728" h="798" extrusionOk="0">
                                <a:moveTo>
                                  <a:pt x="2710" y="109"/>
                                </a:moveTo>
                                <a:lnTo>
                                  <a:pt x="2636" y="109"/>
                                </a:lnTo>
                                <a:cubicBezTo>
                                  <a:pt x="2631" y="109"/>
                                  <a:pt x="2619" y="110"/>
                                  <a:pt x="2599" y="111"/>
                                </a:cubicBezTo>
                                <a:cubicBezTo>
                                  <a:pt x="2130" y="137"/>
                                  <a:pt x="1656" y="123"/>
                                  <a:pt x="1188" y="67"/>
                                </a:cubicBezTo>
                                <a:cubicBezTo>
                                  <a:pt x="435" y="-22"/>
                                  <a:pt x="422" y="-11"/>
                                  <a:pt x="374" y="32"/>
                                </a:cubicBezTo>
                                <a:cubicBezTo>
                                  <a:pt x="371" y="34"/>
                                  <a:pt x="368" y="37"/>
                                  <a:pt x="365" y="40"/>
                                </a:cubicBezTo>
                                <a:cubicBezTo>
                                  <a:pt x="315" y="79"/>
                                  <a:pt x="199" y="557"/>
                                  <a:pt x="158" y="731"/>
                                </a:cubicBezTo>
                                <a:lnTo>
                                  <a:pt x="34" y="528"/>
                                </a:lnTo>
                                <a:cubicBezTo>
                                  <a:pt x="29" y="519"/>
                                  <a:pt x="18" y="517"/>
                                  <a:pt x="9" y="522"/>
                                </a:cubicBezTo>
                                <a:cubicBezTo>
                                  <a:pt x="1" y="527"/>
                                  <a:pt x="-2" y="538"/>
                                  <a:pt x="3" y="547"/>
                                </a:cubicBezTo>
                                <a:lnTo>
                                  <a:pt x="150" y="789"/>
                                </a:lnTo>
                                <a:cubicBezTo>
                                  <a:pt x="154" y="794"/>
                                  <a:pt x="160" y="798"/>
                                  <a:pt x="166" y="798"/>
                                </a:cubicBezTo>
                                <a:cubicBezTo>
                                  <a:pt x="167" y="798"/>
                                  <a:pt x="168" y="797"/>
                                  <a:pt x="169" y="797"/>
                                </a:cubicBezTo>
                                <a:cubicBezTo>
                                  <a:pt x="176" y="796"/>
                                  <a:pt x="182" y="791"/>
                                  <a:pt x="184" y="783"/>
                                </a:cubicBezTo>
                                <a:cubicBezTo>
                                  <a:pt x="248" y="504"/>
                                  <a:pt x="354" y="98"/>
                                  <a:pt x="388" y="68"/>
                                </a:cubicBezTo>
                                <a:cubicBezTo>
                                  <a:pt x="391" y="65"/>
                                  <a:pt x="395" y="62"/>
                                  <a:pt x="398" y="59"/>
                                </a:cubicBezTo>
                                <a:cubicBezTo>
                                  <a:pt x="432" y="29"/>
                                  <a:pt x="447" y="16"/>
                                  <a:pt x="1183" y="104"/>
                                </a:cubicBezTo>
                                <a:cubicBezTo>
                                  <a:pt x="1654" y="159"/>
                                  <a:pt x="2130" y="174"/>
                                  <a:pt x="2601" y="148"/>
                                </a:cubicBezTo>
                                <a:cubicBezTo>
                                  <a:pt x="2620" y="147"/>
                                  <a:pt x="2632" y="146"/>
                                  <a:pt x="2636" y="146"/>
                                </a:cubicBezTo>
                                <a:lnTo>
                                  <a:pt x="2692" y="146"/>
                                </a:lnTo>
                                <a:lnTo>
                                  <a:pt x="2692" y="254"/>
                                </a:lnTo>
                                <a:cubicBezTo>
                                  <a:pt x="2692" y="264"/>
                                  <a:pt x="2700" y="272"/>
                                  <a:pt x="2710" y="272"/>
                                </a:cubicBezTo>
                                <a:cubicBezTo>
                                  <a:pt x="2720" y="272"/>
                                  <a:pt x="2728" y="264"/>
                                  <a:pt x="2728" y="254"/>
                                </a:cubicBezTo>
                                <a:lnTo>
                                  <a:pt x="2728" y="127"/>
                                </a:lnTo>
                                <a:cubicBezTo>
                                  <a:pt x="2728" y="117"/>
                                  <a:pt x="2720" y="109"/>
                                  <a:pt x="2710"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1" name="Google Shape;2511;p48"/>
                          <p:cNvSpPr/>
                          <p:nvPr/>
                        </p:nvSpPr>
                        <p:spPr>
                          <a:xfrm>
                            <a:off x="-5821045" y="3600925"/>
                            <a:ext cx="32040" cy="206280"/>
                          </a:xfrm>
                          <a:custGeom>
                            <a:avLst/>
                            <a:gdLst/>
                            <a:ahLst/>
                            <a:cxnLst/>
                            <a:rect l="l" t="t" r="r" b="b"/>
                            <a:pathLst>
                              <a:path w="89" h="573" extrusionOk="0">
                                <a:moveTo>
                                  <a:pt x="18" y="573"/>
                                </a:moveTo>
                                <a:cubicBezTo>
                                  <a:pt x="27" y="573"/>
                                  <a:pt x="35" y="566"/>
                                  <a:pt x="36" y="556"/>
                                </a:cubicBezTo>
                                <a:lnTo>
                                  <a:pt x="89" y="20"/>
                                </a:lnTo>
                                <a:cubicBezTo>
                                  <a:pt x="90" y="10"/>
                                  <a:pt x="83" y="1"/>
                                  <a:pt x="72" y="0"/>
                                </a:cubicBezTo>
                                <a:cubicBezTo>
                                  <a:pt x="62" y="-1"/>
                                  <a:pt x="53" y="6"/>
                                  <a:pt x="52" y="16"/>
                                </a:cubicBezTo>
                                <a:lnTo>
                                  <a:pt x="0" y="552"/>
                                </a:lnTo>
                                <a:cubicBezTo>
                                  <a:pt x="-1" y="563"/>
                                  <a:pt x="6" y="571"/>
                                  <a:pt x="16" y="572"/>
                                </a:cubicBezTo>
                                <a:cubicBezTo>
                                  <a:pt x="17" y="573"/>
                                  <a:pt x="18" y="573"/>
                                  <a:pt x="18"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2" name="Google Shape;2512;p48"/>
                          <p:cNvSpPr/>
                          <p:nvPr/>
                        </p:nvSpPr>
                        <p:spPr>
                          <a:xfrm>
                            <a:off x="-5779645" y="3620005"/>
                            <a:ext cx="73800" cy="126360"/>
                          </a:xfrm>
                          <a:custGeom>
                            <a:avLst/>
                            <a:gdLst/>
                            <a:ahLst/>
                            <a:cxnLst/>
                            <a:rect l="l" t="t" r="r" b="b"/>
                            <a:pathLst>
                              <a:path w="205" h="351" extrusionOk="0">
                                <a:moveTo>
                                  <a:pt x="191" y="63"/>
                                </a:moveTo>
                                <a:cubicBezTo>
                                  <a:pt x="182" y="60"/>
                                  <a:pt x="172" y="67"/>
                                  <a:pt x="169" y="76"/>
                                </a:cubicBezTo>
                                <a:lnTo>
                                  <a:pt x="148" y="163"/>
                                </a:lnTo>
                                <a:cubicBezTo>
                                  <a:pt x="145" y="160"/>
                                  <a:pt x="141" y="158"/>
                                  <a:pt x="136" y="157"/>
                                </a:cubicBezTo>
                                <a:lnTo>
                                  <a:pt x="51" y="149"/>
                                </a:lnTo>
                                <a:lnTo>
                                  <a:pt x="129" y="28"/>
                                </a:lnTo>
                                <a:cubicBezTo>
                                  <a:pt x="134" y="19"/>
                                  <a:pt x="132" y="8"/>
                                  <a:pt x="123" y="2"/>
                                </a:cubicBezTo>
                                <a:cubicBezTo>
                                  <a:pt x="115" y="-3"/>
                                  <a:pt x="103" y="-1"/>
                                  <a:pt x="98" y="8"/>
                                </a:cubicBezTo>
                                <a:lnTo>
                                  <a:pt x="3" y="155"/>
                                </a:lnTo>
                                <a:cubicBezTo>
                                  <a:pt x="0" y="160"/>
                                  <a:pt x="0" y="167"/>
                                  <a:pt x="2" y="173"/>
                                </a:cubicBezTo>
                                <a:cubicBezTo>
                                  <a:pt x="5" y="179"/>
                                  <a:pt x="11" y="182"/>
                                  <a:pt x="17" y="183"/>
                                </a:cubicBezTo>
                                <a:lnTo>
                                  <a:pt x="133" y="194"/>
                                </a:lnTo>
                                <a:lnTo>
                                  <a:pt x="134" y="194"/>
                                </a:lnTo>
                                <a:cubicBezTo>
                                  <a:pt x="136" y="194"/>
                                  <a:pt x="138" y="193"/>
                                  <a:pt x="140" y="193"/>
                                </a:cubicBezTo>
                                <a:lnTo>
                                  <a:pt x="106" y="329"/>
                                </a:lnTo>
                                <a:cubicBezTo>
                                  <a:pt x="104" y="338"/>
                                  <a:pt x="110" y="348"/>
                                  <a:pt x="119" y="351"/>
                                </a:cubicBezTo>
                                <a:cubicBezTo>
                                  <a:pt x="121" y="351"/>
                                  <a:pt x="122" y="351"/>
                                  <a:pt x="124" y="351"/>
                                </a:cubicBezTo>
                                <a:cubicBezTo>
                                  <a:pt x="132" y="351"/>
                                  <a:pt x="140" y="346"/>
                                  <a:pt x="142" y="338"/>
                                </a:cubicBezTo>
                                <a:lnTo>
                                  <a:pt x="205" y="85"/>
                                </a:lnTo>
                                <a:cubicBezTo>
                                  <a:pt x="207" y="75"/>
                                  <a:pt x="201" y="65"/>
                                  <a:pt x="191"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3" name="Google Shape;2513;p48"/>
                          <p:cNvSpPr/>
                          <p:nvPr/>
                        </p:nvSpPr>
                        <p:spPr>
                          <a:xfrm>
                            <a:off x="-5928325" y="3584365"/>
                            <a:ext cx="66600" cy="63720"/>
                          </a:xfrm>
                          <a:custGeom>
                            <a:avLst/>
                            <a:gdLst/>
                            <a:ahLst/>
                            <a:cxnLst/>
                            <a:rect l="l" t="t" r="r" b="b"/>
                            <a:pathLst>
                              <a:path w="185" h="177" extrusionOk="0">
                                <a:moveTo>
                                  <a:pt x="25" y="158"/>
                                </a:moveTo>
                                <a:cubicBezTo>
                                  <a:pt x="31" y="161"/>
                                  <a:pt x="38" y="159"/>
                                  <a:pt x="43" y="155"/>
                                </a:cubicBezTo>
                                <a:lnTo>
                                  <a:pt x="142" y="66"/>
                                </a:lnTo>
                                <a:lnTo>
                                  <a:pt x="149" y="160"/>
                                </a:lnTo>
                                <a:cubicBezTo>
                                  <a:pt x="149" y="170"/>
                                  <a:pt x="157" y="177"/>
                                  <a:pt x="167" y="177"/>
                                </a:cubicBezTo>
                                <a:lnTo>
                                  <a:pt x="168" y="177"/>
                                </a:lnTo>
                                <a:cubicBezTo>
                                  <a:pt x="178" y="176"/>
                                  <a:pt x="186" y="168"/>
                                  <a:pt x="185" y="158"/>
                                </a:cubicBezTo>
                                <a:lnTo>
                                  <a:pt x="176" y="26"/>
                                </a:lnTo>
                                <a:cubicBezTo>
                                  <a:pt x="176" y="19"/>
                                  <a:pt x="172" y="13"/>
                                  <a:pt x="165" y="11"/>
                                </a:cubicBezTo>
                                <a:cubicBezTo>
                                  <a:pt x="159" y="8"/>
                                  <a:pt x="151" y="9"/>
                                  <a:pt x="146" y="14"/>
                                </a:cubicBezTo>
                                <a:lnTo>
                                  <a:pt x="46" y="104"/>
                                </a:lnTo>
                                <a:lnTo>
                                  <a:pt x="36" y="17"/>
                                </a:lnTo>
                                <a:cubicBezTo>
                                  <a:pt x="35" y="7"/>
                                  <a:pt x="26" y="0"/>
                                  <a:pt x="16" y="0"/>
                                </a:cubicBezTo>
                                <a:cubicBezTo>
                                  <a:pt x="6" y="2"/>
                                  <a:pt x="-1" y="11"/>
                                  <a:pt x="0" y="21"/>
                                </a:cubicBezTo>
                                <a:lnTo>
                                  <a:pt x="13" y="143"/>
                                </a:lnTo>
                                <a:cubicBezTo>
                                  <a:pt x="14" y="150"/>
                                  <a:pt x="18" y="156"/>
                                  <a:pt x="25" y="15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4" name="Google Shape;2514;p48"/>
                          <p:cNvSpPr/>
                          <p:nvPr/>
                        </p:nvSpPr>
                        <p:spPr>
                          <a:xfrm>
                            <a:off x="-5647885" y="3565645"/>
                            <a:ext cx="60480" cy="91800"/>
                          </a:xfrm>
                          <a:custGeom>
                            <a:avLst/>
                            <a:gdLst/>
                            <a:ahLst/>
                            <a:cxnLst/>
                            <a:rect l="l" t="t" r="r" b="b"/>
                            <a:pathLst>
                              <a:path w="168" h="255" extrusionOk="0">
                                <a:moveTo>
                                  <a:pt x="165" y="247"/>
                                </a:moveTo>
                                <a:cubicBezTo>
                                  <a:pt x="171" y="238"/>
                                  <a:pt x="168" y="227"/>
                                  <a:pt x="159" y="222"/>
                                </a:cubicBezTo>
                                <a:cubicBezTo>
                                  <a:pt x="152" y="217"/>
                                  <a:pt x="157" y="180"/>
                                  <a:pt x="160" y="159"/>
                                </a:cubicBezTo>
                                <a:cubicBezTo>
                                  <a:pt x="165" y="119"/>
                                  <a:pt x="171" y="74"/>
                                  <a:pt x="153" y="40"/>
                                </a:cubicBezTo>
                                <a:cubicBezTo>
                                  <a:pt x="143" y="22"/>
                                  <a:pt x="129" y="20"/>
                                  <a:pt x="121" y="20"/>
                                </a:cubicBezTo>
                                <a:cubicBezTo>
                                  <a:pt x="94" y="21"/>
                                  <a:pt x="62" y="64"/>
                                  <a:pt x="37" y="110"/>
                                </a:cubicBezTo>
                                <a:lnTo>
                                  <a:pt x="37" y="18"/>
                                </a:lnTo>
                                <a:cubicBezTo>
                                  <a:pt x="37" y="8"/>
                                  <a:pt x="28" y="0"/>
                                  <a:pt x="18" y="0"/>
                                </a:cubicBezTo>
                                <a:cubicBezTo>
                                  <a:pt x="8" y="0"/>
                                  <a:pt x="0" y="8"/>
                                  <a:pt x="0" y="18"/>
                                </a:cubicBezTo>
                                <a:lnTo>
                                  <a:pt x="0" y="189"/>
                                </a:lnTo>
                                <a:cubicBezTo>
                                  <a:pt x="0" y="198"/>
                                  <a:pt x="6" y="205"/>
                                  <a:pt x="15" y="207"/>
                                </a:cubicBezTo>
                                <a:cubicBezTo>
                                  <a:pt x="23" y="209"/>
                                  <a:pt x="32" y="204"/>
                                  <a:pt x="35" y="196"/>
                                </a:cubicBezTo>
                                <a:cubicBezTo>
                                  <a:pt x="65" y="129"/>
                                  <a:pt x="104" y="67"/>
                                  <a:pt x="121" y="58"/>
                                </a:cubicBezTo>
                                <a:cubicBezTo>
                                  <a:pt x="133" y="81"/>
                                  <a:pt x="128" y="120"/>
                                  <a:pt x="123" y="154"/>
                                </a:cubicBezTo>
                                <a:cubicBezTo>
                                  <a:pt x="118" y="196"/>
                                  <a:pt x="112" y="235"/>
                                  <a:pt x="140" y="253"/>
                                </a:cubicBezTo>
                                <a:cubicBezTo>
                                  <a:pt x="143" y="254"/>
                                  <a:pt x="146" y="255"/>
                                  <a:pt x="150" y="255"/>
                                </a:cubicBezTo>
                                <a:cubicBezTo>
                                  <a:pt x="156" y="255"/>
                                  <a:pt x="162" y="252"/>
                                  <a:pt x="165" y="2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5" name="Google Shape;2515;p48"/>
                          <p:cNvSpPr/>
                          <p:nvPr/>
                        </p:nvSpPr>
                        <p:spPr>
                          <a:xfrm>
                            <a:off x="-5597485" y="3669685"/>
                            <a:ext cx="63720" cy="55800"/>
                          </a:xfrm>
                          <a:custGeom>
                            <a:avLst/>
                            <a:gdLst/>
                            <a:ahLst/>
                            <a:cxnLst/>
                            <a:rect l="l" t="t" r="r" b="b"/>
                            <a:pathLst>
                              <a:path w="177" h="155" extrusionOk="0">
                                <a:moveTo>
                                  <a:pt x="70" y="136"/>
                                </a:moveTo>
                                <a:cubicBezTo>
                                  <a:pt x="70" y="146"/>
                                  <a:pt x="78" y="155"/>
                                  <a:pt x="88" y="155"/>
                                </a:cubicBezTo>
                                <a:cubicBezTo>
                                  <a:pt x="99" y="155"/>
                                  <a:pt x="107" y="146"/>
                                  <a:pt x="107" y="136"/>
                                </a:cubicBezTo>
                                <a:lnTo>
                                  <a:pt x="107" y="98"/>
                                </a:lnTo>
                                <a:lnTo>
                                  <a:pt x="159" y="98"/>
                                </a:lnTo>
                                <a:cubicBezTo>
                                  <a:pt x="169" y="98"/>
                                  <a:pt x="177" y="89"/>
                                  <a:pt x="177" y="79"/>
                                </a:cubicBezTo>
                                <a:cubicBezTo>
                                  <a:pt x="177" y="69"/>
                                  <a:pt x="169" y="61"/>
                                  <a:pt x="159" y="61"/>
                                </a:cubicBezTo>
                                <a:lnTo>
                                  <a:pt x="107" y="61"/>
                                </a:lnTo>
                                <a:lnTo>
                                  <a:pt x="107" y="18"/>
                                </a:lnTo>
                                <a:cubicBezTo>
                                  <a:pt x="107" y="8"/>
                                  <a:pt x="99" y="0"/>
                                  <a:pt x="88" y="0"/>
                                </a:cubicBezTo>
                                <a:cubicBezTo>
                                  <a:pt x="78" y="0"/>
                                  <a:pt x="70" y="8"/>
                                  <a:pt x="70" y="18"/>
                                </a:cubicBezTo>
                                <a:lnTo>
                                  <a:pt x="70" y="61"/>
                                </a:lnTo>
                                <a:lnTo>
                                  <a:pt x="18" y="61"/>
                                </a:lnTo>
                                <a:cubicBezTo>
                                  <a:pt x="8" y="61"/>
                                  <a:pt x="0" y="69"/>
                                  <a:pt x="0" y="79"/>
                                </a:cubicBezTo>
                                <a:cubicBezTo>
                                  <a:pt x="0" y="89"/>
                                  <a:pt x="8" y="98"/>
                                  <a:pt x="18" y="98"/>
                                </a:cubicBezTo>
                                <a:lnTo>
                                  <a:pt x="70" y="98"/>
                                </a:lnTo>
                                <a:lnTo>
                                  <a:pt x="70" y="136"/>
                                </a:ln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6" name="Google Shape;2516;p48"/>
                          <p:cNvSpPr/>
                          <p:nvPr/>
                        </p:nvSpPr>
                        <p:spPr>
                          <a:xfrm>
                            <a:off x="-5503165" y="3651325"/>
                            <a:ext cx="208800" cy="100800"/>
                          </a:xfrm>
                          <a:custGeom>
                            <a:avLst/>
                            <a:gdLst/>
                            <a:ahLst/>
                            <a:cxnLst/>
                            <a:rect l="l" t="t" r="r" b="b"/>
                            <a:pathLst>
                              <a:path w="580" h="280" extrusionOk="0">
                                <a:moveTo>
                                  <a:pt x="443" y="17"/>
                                </a:moveTo>
                                <a:cubicBezTo>
                                  <a:pt x="415" y="32"/>
                                  <a:pt x="402" y="62"/>
                                  <a:pt x="408" y="99"/>
                                </a:cubicBezTo>
                                <a:cubicBezTo>
                                  <a:pt x="415" y="136"/>
                                  <a:pt x="438" y="163"/>
                                  <a:pt x="457" y="185"/>
                                </a:cubicBezTo>
                                <a:cubicBezTo>
                                  <a:pt x="484" y="216"/>
                                  <a:pt x="486" y="223"/>
                                  <a:pt x="474" y="236"/>
                                </a:cubicBezTo>
                                <a:cubicBezTo>
                                  <a:pt x="455" y="258"/>
                                  <a:pt x="390" y="224"/>
                                  <a:pt x="344" y="190"/>
                                </a:cubicBezTo>
                                <a:cubicBezTo>
                                  <a:pt x="362" y="160"/>
                                  <a:pt x="374" y="121"/>
                                  <a:pt x="370" y="76"/>
                                </a:cubicBezTo>
                                <a:cubicBezTo>
                                  <a:pt x="367" y="36"/>
                                  <a:pt x="353" y="13"/>
                                  <a:pt x="330" y="7"/>
                                </a:cubicBezTo>
                                <a:cubicBezTo>
                                  <a:pt x="292" y="-3"/>
                                  <a:pt x="251" y="45"/>
                                  <a:pt x="245" y="55"/>
                                </a:cubicBezTo>
                                <a:lnTo>
                                  <a:pt x="275" y="75"/>
                                </a:lnTo>
                                <a:cubicBezTo>
                                  <a:pt x="282" y="65"/>
                                  <a:pt x="310" y="40"/>
                                  <a:pt x="321" y="43"/>
                                </a:cubicBezTo>
                                <a:cubicBezTo>
                                  <a:pt x="325" y="43"/>
                                  <a:pt x="331" y="52"/>
                                  <a:pt x="334" y="79"/>
                                </a:cubicBezTo>
                                <a:cubicBezTo>
                                  <a:pt x="339" y="139"/>
                                  <a:pt x="309" y="189"/>
                                  <a:pt x="277" y="213"/>
                                </a:cubicBezTo>
                                <a:cubicBezTo>
                                  <a:pt x="257" y="228"/>
                                  <a:pt x="238" y="233"/>
                                  <a:pt x="223" y="227"/>
                                </a:cubicBezTo>
                                <a:cubicBezTo>
                                  <a:pt x="191" y="215"/>
                                  <a:pt x="196" y="136"/>
                                  <a:pt x="203" y="99"/>
                                </a:cubicBezTo>
                                <a:cubicBezTo>
                                  <a:pt x="205" y="90"/>
                                  <a:pt x="200" y="81"/>
                                  <a:pt x="192" y="78"/>
                                </a:cubicBezTo>
                                <a:cubicBezTo>
                                  <a:pt x="183" y="75"/>
                                  <a:pt x="174" y="79"/>
                                  <a:pt x="169" y="87"/>
                                </a:cubicBezTo>
                                <a:cubicBezTo>
                                  <a:pt x="150" y="123"/>
                                  <a:pt x="97" y="198"/>
                                  <a:pt x="60" y="195"/>
                                </a:cubicBezTo>
                                <a:cubicBezTo>
                                  <a:pt x="54" y="195"/>
                                  <a:pt x="47" y="193"/>
                                  <a:pt x="42" y="181"/>
                                </a:cubicBezTo>
                                <a:cubicBezTo>
                                  <a:pt x="28" y="149"/>
                                  <a:pt x="42" y="78"/>
                                  <a:pt x="68" y="46"/>
                                </a:cubicBezTo>
                                <a:cubicBezTo>
                                  <a:pt x="72" y="42"/>
                                  <a:pt x="74" y="39"/>
                                  <a:pt x="76" y="38"/>
                                </a:cubicBezTo>
                                <a:cubicBezTo>
                                  <a:pt x="79" y="43"/>
                                  <a:pt x="83" y="56"/>
                                  <a:pt x="84" y="67"/>
                                </a:cubicBezTo>
                                <a:lnTo>
                                  <a:pt x="120" y="63"/>
                                </a:lnTo>
                                <a:cubicBezTo>
                                  <a:pt x="119" y="50"/>
                                  <a:pt x="113" y="9"/>
                                  <a:pt x="86" y="1"/>
                                </a:cubicBezTo>
                                <a:cubicBezTo>
                                  <a:pt x="71" y="-3"/>
                                  <a:pt x="55" y="4"/>
                                  <a:pt x="40" y="23"/>
                                </a:cubicBezTo>
                                <a:cubicBezTo>
                                  <a:pt x="9" y="61"/>
                                  <a:pt x="-12" y="147"/>
                                  <a:pt x="9" y="196"/>
                                </a:cubicBezTo>
                                <a:cubicBezTo>
                                  <a:pt x="18" y="217"/>
                                  <a:pt x="35" y="230"/>
                                  <a:pt x="57" y="232"/>
                                </a:cubicBezTo>
                                <a:cubicBezTo>
                                  <a:pt x="97" y="235"/>
                                  <a:pt x="134" y="200"/>
                                  <a:pt x="161" y="165"/>
                                </a:cubicBezTo>
                                <a:cubicBezTo>
                                  <a:pt x="162" y="205"/>
                                  <a:pt x="173" y="247"/>
                                  <a:pt x="210" y="261"/>
                                </a:cubicBezTo>
                                <a:cubicBezTo>
                                  <a:pt x="218" y="264"/>
                                  <a:pt x="227" y="266"/>
                                  <a:pt x="236" y="266"/>
                                </a:cubicBezTo>
                                <a:cubicBezTo>
                                  <a:pt x="256" y="266"/>
                                  <a:pt x="278" y="258"/>
                                  <a:pt x="299" y="243"/>
                                </a:cubicBezTo>
                                <a:cubicBezTo>
                                  <a:pt x="307" y="236"/>
                                  <a:pt x="315" y="229"/>
                                  <a:pt x="323" y="220"/>
                                </a:cubicBezTo>
                                <a:cubicBezTo>
                                  <a:pt x="353" y="242"/>
                                  <a:pt x="410" y="280"/>
                                  <a:pt x="456" y="280"/>
                                </a:cubicBezTo>
                                <a:cubicBezTo>
                                  <a:pt x="473" y="280"/>
                                  <a:pt x="489" y="274"/>
                                  <a:pt x="501" y="261"/>
                                </a:cubicBezTo>
                                <a:cubicBezTo>
                                  <a:pt x="537" y="222"/>
                                  <a:pt x="508" y="188"/>
                                  <a:pt x="484" y="161"/>
                                </a:cubicBezTo>
                                <a:cubicBezTo>
                                  <a:pt x="467" y="141"/>
                                  <a:pt x="449" y="120"/>
                                  <a:pt x="444" y="92"/>
                                </a:cubicBezTo>
                                <a:cubicBezTo>
                                  <a:pt x="441" y="71"/>
                                  <a:pt x="446" y="57"/>
                                  <a:pt x="460" y="50"/>
                                </a:cubicBezTo>
                                <a:cubicBezTo>
                                  <a:pt x="477" y="41"/>
                                  <a:pt x="502" y="44"/>
                                  <a:pt x="514" y="56"/>
                                </a:cubicBezTo>
                                <a:cubicBezTo>
                                  <a:pt x="539" y="81"/>
                                  <a:pt x="544" y="95"/>
                                  <a:pt x="544" y="95"/>
                                </a:cubicBezTo>
                                <a:lnTo>
                                  <a:pt x="544" y="95"/>
                                </a:lnTo>
                                <a:lnTo>
                                  <a:pt x="580" y="87"/>
                                </a:lnTo>
                                <a:cubicBezTo>
                                  <a:pt x="579" y="83"/>
                                  <a:pt x="572" y="62"/>
                                  <a:pt x="540" y="30"/>
                                </a:cubicBezTo>
                                <a:cubicBezTo>
                                  <a:pt x="517" y="7"/>
                                  <a:pt x="474" y="1"/>
                                  <a:pt x="443"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7" name="Google Shape;2517;p48"/>
                          <p:cNvSpPr/>
                          <p:nvPr/>
                        </p:nvSpPr>
                        <p:spPr>
                          <a:xfrm>
                            <a:off x="-5277445" y="3625405"/>
                            <a:ext cx="89640" cy="113040"/>
                          </a:xfrm>
                          <a:custGeom>
                            <a:avLst/>
                            <a:gdLst/>
                            <a:ahLst/>
                            <a:cxnLst/>
                            <a:rect l="l" t="t" r="r" b="b"/>
                            <a:pathLst>
                              <a:path w="249" h="314" extrusionOk="0">
                                <a:moveTo>
                                  <a:pt x="156" y="144"/>
                                </a:moveTo>
                                <a:cubicBezTo>
                                  <a:pt x="124" y="167"/>
                                  <a:pt x="93" y="184"/>
                                  <a:pt x="68" y="197"/>
                                </a:cubicBezTo>
                                <a:cubicBezTo>
                                  <a:pt x="27" y="219"/>
                                  <a:pt x="3" y="233"/>
                                  <a:pt x="1" y="255"/>
                                </a:cubicBezTo>
                                <a:cubicBezTo>
                                  <a:pt x="-1" y="266"/>
                                  <a:pt x="4" y="277"/>
                                  <a:pt x="15" y="286"/>
                                </a:cubicBezTo>
                                <a:cubicBezTo>
                                  <a:pt x="42" y="310"/>
                                  <a:pt x="113" y="314"/>
                                  <a:pt x="163" y="314"/>
                                </a:cubicBezTo>
                                <a:cubicBezTo>
                                  <a:pt x="185" y="314"/>
                                  <a:pt x="204" y="313"/>
                                  <a:pt x="212" y="313"/>
                                </a:cubicBezTo>
                                <a:lnTo>
                                  <a:pt x="210" y="276"/>
                                </a:lnTo>
                                <a:cubicBezTo>
                                  <a:pt x="153" y="279"/>
                                  <a:pt x="65" y="277"/>
                                  <a:pt x="39" y="258"/>
                                </a:cubicBezTo>
                                <a:cubicBezTo>
                                  <a:pt x="46" y="251"/>
                                  <a:pt x="68" y="239"/>
                                  <a:pt x="85" y="230"/>
                                </a:cubicBezTo>
                                <a:cubicBezTo>
                                  <a:pt x="111" y="215"/>
                                  <a:pt x="144" y="198"/>
                                  <a:pt x="178" y="174"/>
                                </a:cubicBezTo>
                                <a:cubicBezTo>
                                  <a:pt x="226" y="139"/>
                                  <a:pt x="250" y="107"/>
                                  <a:pt x="249" y="76"/>
                                </a:cubicBezTo>
                                <a:cubicBezTo>
                                  <a:pt x="249" y="43"/>
                                  <a:pt x="223" y="22"/>
                                  <a:pt x="204" y="8"/>
                                </a:cubicBezTo>
                                <a:cubicBezTo>
                                  <a:pt x="192" y="-1"/>
                                  <a:pt x="178" y="-3"/>
                                  <a:pt x="165" y="2"/>
                                </a:cubicBezTo>
                                <a:cubicBezTo>
                                  <a:pt x="124" y="15"/>
                                  <a:pt x="98" y="90"/>
                                  <a:pt x="93" y="105"/>
                                </a:cubicBezTo>
                                <a:lnTo>
                                  <a:pt x="127" y="116"/>
                                </a:lnTo>
                                <a:cubicBezTo>
                                  <a:pt x="137" y="87"/>
                                  <a:pt x="159" y="42"/>
                                  <a:pt x="176" y="36"/>
                                </a:cubicBezTo>
                                <a:cubicBezTo>
                                  <a:pt x="178" y="36"/>
                                  <a:pt x="180" y="36"/>
                                  <a:pt x="183" y="38"/>
                                </a:cubicBezTo>
                                <a:cubicBezTo>
                                  <a:pt x="203" y="52"/>
                                  <a:pt x="213" y="65"/>
                                  <a:pt x="213" y="76"/>
                                </a:cubicBezTo>
                                <a:cubicBezTo>
                                  <a:pt x="213" y="89"/>
                                  <a:pt x="203" y="110"/>
                                  <a:pt x="156" y="1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8" name="Google Shape;2518;p48"/>
                          <p:cNvSpPr/>
                          <p:nvPr/>
                        </p:nvSpPr>
                        <p:spPr>
                          <a:xfrm>
                            <a:off x="-5149645" y="3659605"/>
                            <a:ext cx="90000" cy="82800"/>
                          </a:xfrm>
                          <a:custGeom>
                            <a:avLst/>
                            <a:gdLst/>
                            <a:ahLst/>
                            <a:cxnLst/>
                            <a:rect l="l" t="t" r="r" b="b"/>
                            <a:pathLst>
                              <a:path w="250" h="230" extrusionOk="0">
                                <a:moveTo>
                                  <a:pt x="223" y="183"/>
                                </a:moveTo>
                                <a:cubicBezTo>
                                  <a:pt x="217" y="189"/>
                                  <a:pt x="202" y="202"/>
                                  <a:pt x="183" y="186"/>
                                </a:cubicBezTo>
                                <a:cubicBezTo>
                                  <a:pt x="173" y="177"/>
                                  <a:pt x="177" y="159"/>
                                  <a:pt x="184" y="130"/>
                                </a:cubicBezTo>
                                <a:cubicBezTo>
                                  <a:pt x="190" y="102"/>
                                  <a:pt x="198" y="68"/>
                                  <a:pt x="189" y="33"/>
                                </a:cubicBezTo>
                                <a:cubicBezTo>
                                  <a:pt x="183" y="12"/>
                                  <a:pt x="169" y="8"/>
                                  <a:pt x="163" y="7"/>
                                </a:cubicBezTo>
                                <a:cubicBezTo>
                                  <a:pt x="134" y="3"/>
                                  <a:pt x="87" y="55"/>
                                  <a:pt x="45" y="116"/>
                                </a:cubicBezTo>
                                <a:lnTo>
                                  <a:pt x="58" y="4"/>
                                </a:lnTo>
                                <a:lnTo>
                                  <a:pt x="21" y="0"/>
                                </a:lnTo>
                                <a:lnTo>
                                  <a:pt x="0" y="188"/>
                                </a:lnTo>
                                <a:cubicBezTo>
                                  <a:pt x="-1" y="197"/>
                                  <a:pt x="4" y="205"/>
                                  <a:pt x="12" y="208"/>
                                </a:cubicBezTo>
                                <a:cubicBezTo>
                                  <a:pt x="20" y="211"/>
                                  <a:pt x="29" y="208"/>
                                  <a:pt x="33" y="200"/>
                                </a:cubicBezTo>
                                <a:cubicBezTo>
                                  <a:pt x="80" y="125"/>
                                  <a:pt x="132" y="58"/>
                                  <a:pt x="154" y="45"/>
                                </a:cubicBezTo>
                                <a:cubicBezTo>
                                  <a:pt x="160" y="71"/>
                                  <a:pt x="154" y="97"/>
                                  <a:pt x="148" y="122"/>
                                </a:cubicBezTo>
                                <a:cubicBezTo>
                                  <a:pt x="140" y="155"/>
                                  <a:pt x="132" y="190"/>
                                  <a:pt x="159" y="213"/>
                                </a:cubicBezTo>
                                <a:cubicBezTo>
                                  <a:pt x="173" y="225"/>
                                  <a:pt x="188" y="230"/>
                                  <a:pt x="201" y="230"/>
                                </a:cubicBezTo>
                                <a:cubicBezTo>
                                  <a:pt x="222" y="230"/>
                                  <a:pt x="240" y="219"/>
                                  <a:pt x="250" y="207"/>
                                </a:cubicBezTo>
                                <a:lnTo>
                                  <a:pt x="223" y="183"/>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9" name="Google Shape;2519;p48"/>
                          <p:cNvSpPr/>
                          <p:nvPr/>
                        </p:nvSpPr>
                        <p:spPr>
                          <a:xfrm>
                            <a:off x="-5045605" y="3609205"/>
                            <a:ext cx="34920" cy="151560"/>
                          </a:xfrm>
                          <a:custGeom>
                            <a:avLst/>
                            <a:gdLst/>
                            <a:ahLst/>
                            <a:cxnLst/>
                            <a:rect l="l" t="t" r="r" b="b"/>
                            <a:pathLst>
                              <a:path w="97" h="421" extrusionOk="0">
                                <a:moveTo>
                                  <a:pt x="0" y="415"/>
                                </a:moveTo>
                                <a:lnTo>
                                  <a:pt x="36" y="421"/>
                                </a:lnTo>
                                <a:lnTo>
                                  <a:pt x="97" y="5"/>
                                </a:lnTo>
                                <a:lnTo>
                                  <a:pt x="61" y="0"/>
                                </a:lnTo>
                                <a:lnTo>
                                  <a:pt x="0" y="4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0" name="Google Shape;2520;p48"/>
                          <p:cNvSpPr/>
                          <p:nvPr/>
                        </p:nvSpPr>
                        <p:spPr>
                          <a:xfrm>
                            <a:off x="-5871805" y="3909445"/>
                            <a:ext cx="105840" cy="131400"/>
                          </a:xfrm>
                          <a:custGeom>
                            <a:avLst/>
                            <a:gdLst/>
                            <a:ahLst/>
                            <a:cxnLst/>
                            <a:rect l="l" t="t" r="r" b="b"/>
                            <a:pathLst>
                              <a:path w="294" h="365" extrusionOk="0">
                                <a:moveTo>
                                  <a:pt x="236" y="307"/>
                                </a:moveTo>
                                <a:cubicBezTo>
                                  <a:pt x="234" y="308"/>
                                  <a:pt x="228" y="310"/>
                                  <a:pt x="216" y="304"/>
                                </a:cubicBezTo>
                                <a:cubicBezTo>
                                  <a:pt x="205" y="296"/>
                                  <a:pt x="211" y="232"/>
                                  <a:pt x="215" y="198"/>
                                </a:cubicBezTo>
                                <a:cubicBezTo>
                                  <a:pt x="222" y="119"/>
                                  <a:pt x="231" y="29"/>
                                  <a:pt x="172" y="13"/>
                                </a:cubicBezTo>
                                <a:cubicBezTo>
                                  <a:pt x="162" y="10"/>
                                  <a:pt x="145" y="10"/>
                                  <a:pt x="127" y="24"/>
                                </a:cubicBezTo>
                                <a:cubicBezTo>
                                  <a:pt x="90" y="51"/>
                                  <a:pt x="61" y="126"/>
                                  <a:pt x="39" y="197"/>
                                </a:cubicBezTo>
                                <a:cubicBezTo>
                                  <a:pt x="39" y="130"/>
                                  <a:pt x="38" y="54"/>
                                  <a:pt x="37" y="0"/>
                                </a:cubicBezTo>
                                <a:lnTo>
                                  <a:pt x="0" y="0"/>
                                </a:lnTo>
                                <a:lnTo>
                                  <a:pt x="2" y="173"/>
                                </a:lnTo>
                                <a:cubicBezTo>
                                  <a:pt x="4" y="262"/>
                                  <a:pt x="4" y="309"/>
                                  <a:pt x="6" y="335"/>
                                </a:cubicBezTo>
                                <a:cubicBezTo>
                                  <a:pt x="5" y="341"/>
                                  <a:pt x="5" y="345"/>
                                  <a:pt x="5" y="346"/>
                                </a:cubicBezTo>
                                <a:lnTo>
                                  <a:pt x="7" y="346"/>
                                </a:lnTo>
                                <a:cubicBezTo>
                                  <a:pt x="10" y="364"/>
                                  <a:pt x="14" y="365"/>
                                  <a:pt x="22" y="365"/>
                                </a:cubicBezTo>
                                <a:lnTo>
                                  <a:pt x="23" y="365"/>
                                </a:lnTo>
                                <a:cubicBezTo>
                                  <a:pt x="33" y="365"/>
                                  <a:pt x="41" y="356"/>
                                  <a:pt x="41" y="347"/>
                                </a:cubicBezTo>
                                <a:cubicBezTo>
                                  <a:pt x="43" y="325"/>
                                  <a:pt x="94" y="91"/>
                                  <a:pt x="150" y="52"/>
                                </a:cubicBezTo>
                                <a:cubicBezTo>
                                  <a:pt x="156" y="47"/>
                                  <a:pt x="160" y="48"/>
                                  <a:pt x="163" y="48"/>
                                </a:cubicBezTo>
                                <a:cubicBezTo>
                                  <a:pt x="192" y="56"/>
                                  <a:pt x="184" y="136"/>
                                  <a:pt x="178" y="195"/>
                                </a:cubicBezTo>
                                <a:cubicBezTo>
                                  <a:pt x="172" y="264"/>
                                  <a:pt x="166" y="318"/>
                                  <a:pt x="198" y="336"/>
                                </a:cubicBezTo>
                                <a:cubicBezTo>
                                  <a:pt x="220" y="348"/>
                                  <a:pt x="238" y="345"/>
                                  <a:pt x="249" y="341"/>
                                </a:cubicBezTo>
                                <a:cubicBezTo>
                                  <a:pt x="280" y="329"/>
                                  <a:pt x="293" y="295"/>
                                  <a:pt x="294" y="291"/>
                                </a:cubicBezTo>
                                <a:lnTo>
                                  <a:pt x="260" y="278"/>
                                </a:lnTo>
                                <a:cubicBezTo>
                                  <a:pt x="258" y="284"/>
                                  <a:pt x="249" y="302"/>
                                  <a:pt x="236" y="3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1" name="Google Shape;2521;p48"/>
                          <p:cNvSpPr/>
                          <p:nvPr/>
                        </p:nvSpPr>
                        <p:spPr>
                          <a:xfrm>
                            <a:off x="-5715565" y="3929245"/>
                            <a:ext cx="87120" cy="82800"/>
                          </a:xfrm>
                          <a:custGeom>
                            <a:avLst/>
                            <a:gdLst/>
                            <a:ahLst/>
                            <a:cxnLst/>
                            <a:rect l="l" t="t" r="r" b="b"/>
                            <a:pathLst>
                              <a:path w="242" h="230" extrusionOk="0">
                                <a:moveTo>
                                  <a:pt x="242" y="149"/>
                                </a:moveTo>
                                <a:cubicBezTo>
                                  <a:pt x="243" y="142"/>
                                  <a:pt x="240" y="135"/>
                                  <a:pt x="234" y="131"/>
                                </a:cubicBezTo>
                                <a:lnTo>
                                  <a:pt x="42" y="0"/>
                                </a:lnTo>
                                <a:lnTo>
                                  <a:pt x="21" y="30"/>
                                </a:lnTo>
                                <a:lnTo>
                                  <a:pt x="182" y="140"/>
                                </a:lnTo>
                                <a:lnTo>
                                  <a:pt x="0" y="195"/>
                                </a:lnTo>
                                <a:lnTo>
                                  <a:pt x="10" y="230"/>
                                </a:lnTo>
                                <a:lnTo>
                                  <a:pt x="229" y="164"/>
                                </a:lnTo>
                                <a:cubicBezTo>
                                  <a:pt x="236" y="162"/>
                                  <a:pt x="241" y="156"/>
                                  <a:pt x="242" y="149"/>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2" name="Google Shape;2522;p48"/>
                          <p:cNvSpPr/>
                          <p:nvPr/>
                        </p:nvSpPr>
                        <p:spPr>
                          <a:xfrm>
                            <a:off x="-5693965" y="4005565"/>
                            <a:ext cx="81720" cy="41040"/>
                          </a:xfrm>
                          <a:custGeom>
                            <a:avLst/>
                            <a:gdLst/>
                            <a:ahLst/>
                            <a:cxnLst/>
                            <a:rect l="l" t="t" r="r" b="b"/>
                            <a:pathLst>
                              <a:path w="227" h="114" extrusionOk="0">
                                <a:moveTo>
                                  <a:pt x="0" y="79"/>
                                </a:moveTo>
                                <a:lnTo>
                                  <a:pt x="13" y="114"/>
                                </a:lnTo>
                                <a:lnTo>
                                  <a:pt x="227" y="35"/>
                                </a:lnTo>
                                <a:lnTo>
                                  <a:pt x="214" y="0"/>
                                </a:ln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3" name="Google Shape;2523;p48"/>
                          <p:cNvSpPr/>
                          <p:nvPr/>
                        </p:nvSpPr>
                        <p:spPr>
                          <a:xfrm>
                            <a:off x="-5579485" y="3929245"/>
                            <a:ext cx="114480" cy="101880"/>
                          </a:xfrm>
                          <a:custGeom>
                            <a:avLst/>
                            <a:gdLst/>
                            <a:ahLst/>
                            <a:cxnLst/>
                            <a:rect l="l" t="t" r="r" b="b"/>
                            <a:pathLst>
                              <a:path w="318" h="283" extrusionOk="0">
                                <a:moveTo>
                                  <a:pt x="230" y="234"/>
                                </a:moveTo>
                                <a:cubicBezTo>
                                  <a:pt x="223" y="225"/>
                                  <a:pt x="234" y="180"/>
                                  <a:pt x="240" y="154"/>
                                </a:cubicBezTo>
                                <a:cubicBezTo>
                                  <a:pt x="250" y="112"/>
                                  <a:pt x="260" y="70"/>
                                  <a:pt x="253" y="38"/>
                                </a:cubicBezTo>
                                <a:cubicBezTo>
                                  <a:pt x="248" y="10"/>
                                  <a:pt x="231" y="2"/>
                                  <a:pt x="222" y="1"/>
                                </a:cubicBezTo>
                                <a:cubicBezTo>
                                  <a:pt x="170" y="-10"/>
                                  <a:pt x="91" y="93"/>
                                  <a:pt x="52" y="148"/>
                                </a:cubicBezTo>
                                <a:lnTo>
                                  <a:pt x="52" y="50"/>
                                </a:lnTo>
                                <a:lnTo>
                                  <a:pt x="16" y="50"/>
                                </a:lnTo>
                                <a:lnTo>
                                  <a:pt x="16" y="206"/>
                                </a:lnTo>
                                <a:cubicBezTo>
                                  <a:pt x="-1" y="238"/>
                                  <a:pt x="-4" y="258"/>
                                  <a:pt x="6" y="272"/>
                                </a:cubicBezTo>
                                <a:cubicBezTo>
                                  <a:pt x="12" y="280"/>
                                  <a:pt x="21" y="283"/>
                                  <a:pt x="30" y="283"/>
                                </a:cubicBezTo>
                                <a:cubicBezTo>
                                  <a:pt x="33" y="283"/>
                                  <a:pt x="36" y="283"/>
                                  <a:pt x="39" y="282"/>
                                </a:cubicBezTo>
                                <a:cubicBezTo>
                                  <a:pt x="47" y="280"/>
                                  <a:pt x="52" y="273"/>
                                  <a:pt x="52" y="265"/>
                                </a:cubicBezTo>
                                <a:lnTo>
                                  <a:pt x="52" y="215"/>
                                </a:lnTo>
                                <a:cubicBezTo>
                                  <a:pt x="58" y="206"/>
                                  <a:pt x="65" y="194"/>
                                  <a:pt x="76" y="179"/>
                                </a:cubicBezTo>
                                <a:cubicBezTo>
                                  <a:pt x="148" y="72"/>
                                  <a:pt x="203" y="33"/>
                                  <a:pt x="214" y="36"/>
                                </a:cubicBezTo>
                                <a:cubicBezTo>
                                  <a:pt x="214" y="36"/>
                                  <a:pt x="216" y="38"/>
                                  <a:pt x="218" y="45"/>
                                </a:cubicBezTo>
                                <a:cubicBezTo>
                                  <a:pt x="222" y="69"/>
                                  <a:pt x="213" y="110"/>
                                  <a:pt x="204" y="145"/>
                                </a:cubicBezTo>
                                <a:cubicBezTo>
                                  <a:pt x="193" y="193"/>
                                  <a:pt x="184" y="231"/>
                                  <a:pt x="199" y="254"/>
                                </a:cubicBezTo>
                                <a:cubicBezTo>
                                  <a:pt x="205" y="262"/>
                                  <a:pt x="213" y="268"/>
                                  <a:pt x="223" y="270"/>
                                </a:cubicBezTo>
                                <a:cubicBezTo>
                                  <a:pt x="285" y="281"/>
                                  <a:pt x="317" y="214"/>
                                  <a:pt x="318" y="211"/>
                                </a:cubicBezTo>
                                <a:lnTo>
                                  <a:pt x="285" y="196"/>
                                </a:lnTo>
                                <a:cubicBezTo>
                                  <a:pt x="284" y="196"/>
                                  <a:pt x="264" y="239"/>
                                  <a:pt x="230" y="2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4" name="Google Shape;2524;p48"/>
                          <p:cNvSpPr/>
                          <p:nvPr/>
                        </p:nvSpPr>
                        <p:spPr>
                          <a:xfrm>
                            <a:off x="-5454925" y="3993325"/>
                            <a:ext cx="61920" cy="78120"/>
                          </a:xfrm>
                          <a:custGeom>
                            <a:avLst/>
                            <a:gdLst/>
                            <a:ahLst/>
                            <a:cxnLst/>
                            <a:rect l="l" t="t" r="r" b="b"/>
                            <a:pathLst>
                              <a:path w="172" h="217" extrusionOk="0">
                                <a:moveTo>
                                  <a:pt x="132" y="121"/>
                                </a:moveTo>
                                <a:cubicBezTo>
                                  <a:pt x="121" y="160"/>
                                  <a:pt x="91" y="186"/>
                                  <a:pt x="66" y="179"/>
                                </a:cubicBezTo>
                                <a:cubicBezTo>
                                  <a:pt x="42" y="172"/>
                                  <a:pt x="30" y="134"/>
                                  <a:pt x="41" y="96"/>
                                </a:cubicBezTo>
                                <a:cubicBezTo>
                                  <a:pt x="47" y="76"/>
                                  <a:pt x="58" y="58"/>
                                  <a:pt x="71" y="48"/>
                                </a:cubicBezTo>
                                <a:cubicBezTo>
                                  <a:pt x="77" y="43"/>
                                  <a:pt x="87" y="37"/>
                                  <a:pt x="98" y="37"/>
                                </a:cubicBezTo>
                                <a:cubicBezTo>
                                  <a:pt x="101" y="37"/>
                                  <a:pt x="104" y="37"/>
                                  <a:pt x="107" y="38"/>
                                </a:cubicBezTo>
                                <a:cubicBezTo>
                                  <a:pt x="131" y="45"/>
                                  <a:pt x="143" y="83"/>
                                  <a:pt x="132" y="121"/>
                                </a:cubicBezTo>
                                <a:moveTo>
                                  <a:pt x="117" y="2"/>
                                </a:moveTo>
                                <a:cubicBezTo>
                                  <a:pt x="94" y="-4"/>
                                  <a:pt x="70" y="2"/>
                                  <a:pt x="48" y="19"/>
                                </a:cubicBezTo>
                                <a:cubicBezTo>
                                  <a:pt x="29" y="35"/>
                                  <a:pt x="13" y="58"/>
                                  <a:pt x="6" y="86"/>
                                </a:cubicBezTo>
                                <a:cubicBezTo>
                                  <a:pt x="-11" y="145"/>
                                  <a:pt x="11" y="202"/>
                                  <a:pt x="56" y="215"/>
                                </a:cubicBezTo>
                                <a:cubicBezTo>
                                  <a:pt x="62" y="216"/>
                                  <a:pt x="69" y="217"/>
                                  <a:pt x="75" y="217"/>
                                </a:cubicBezTo>
                                <a:cubicBezTo>
                                  <a:pt x="114" y="217"/>
                                  <a:pt x="153" y="183"/>
                                  <a:pt x="167" y="132"/>
                                </a:cubicBezTo>
                                <a:cubicBezTo>
                                  <a:pt x="184" y="72"/>
                                  <a:pt x="162" y="15"/>
                                  <a:pt x="117" y="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5" name="Google Shape;2525;p48"/>
                          <p:cNvSpPr/>
                          <p:nvPr/>
                        </p:nvSpPr>
                        <p:spPr>
                          <a:xfrm>
                            <a:off x="-5353045" y="3942565"/>
                            <a:ext cx="22320" cy="29880"/>
                          </a:xfrm>
                          <a:custGeom>
                            <a:avLst/>
                            <a:gdLst/>
                            <a:ahLst/>
                            <a:cxnLst/>
                            <a:rect l="l" t="t" r="r" b="b"/>
                            <a:pathLst>
                              <a:path w="62" h="83" extrusionOk="0">
                                <a:moveTo>
                                  <a:pt x="31" y="83"/>
                                </a:moveTo>
                                <a:cubicBezTo>
                                  <a:pt x="48" y="83"/>
                                  <a:pt x="62" y="65"/>
                                  <a:pt x="62" y="42"/>
                                </a:cubicBezTo>
                                <a:cubicBezTo>
                                  <a:pt x="62" y="19"/>
                                  <a:pt x="48" y="0"/>
                                  <a:pt x="31" y="0"/>
                                </a:cubicBezTo>
                                <a:cubicBezTo>
                                  <a:pt x="14" y="0"/>
                                  <a:pt x="0" y="19"/>
                                  <a:pt x="0" y="42"/>
                                </a:cubicBezTo>
                                <a:cubicBezTo>
                                  <a:pt x="0" y="65"/>
                                  <a:pt x="14" y="83"/>
                                  <a:pt x="31"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6" name="Google Shape;2526;p48"/>
                          <p:cNvSpPr/>
                          <p:nvPr/>
                        </p:nvSpPr>
                        <p:spPr>
                          <a:xfrm>
                            <a:off x="-5351245" y="3981805"/>
                            <a:ext cx="21960" cy="30240"/>
                          </a:xfrm>
                          <a:custGeom>
                            <a:avLst/>
                            <a:gdLst/>
                            <a:ahLst/>
                            <a:cxnLst/>
                            <a:rect l="l" t="t" r="r" b="b"/>
                            <a:pathLst>
                              <a:path w="61" h="84" extrusionOk="0">
                                <a:moveTo>
                                  <a:pt x="31" y="0"/>
                                </a:moveTo>
                                <a:cubicBezTo>
                                  <a:pt x="14" y="0"/>
                                  <a:pt x="0" y="19"/>
                                  <a:pt x="0" y="42"/>
                                </a:cubicBezTo>
                                <a:cubicBezTo>
                                  <a:pt x="0" y="65"/>
                                  <a:pt x="14" y="84"/>
                                  <a:pt x="31" y="84"/>
                                </a:cubicBezTo>
                                <a:cubicBezTo>
                                  <a:pt x="47" y="84"/>
                                  <a:pt x="61" y="65"/>
                                  <a:pt x="61" y="42"/>
                                </a:cubicBezTo>
                                <a:cubicBezTo>
                                  <a:pt x="61" y="19"/>
                                  <a:pt x="47" y="0"/>
                                  <a:pt x="3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7" name="Google Shape;2527;p48"/>
                          <p:cNvSpPr/>
                          <p:nvPr/>
                        </p:nvSpPr>
                        <p:spPr>
                          <a:xfrm>
                            <a:off x="-5285365" y="3849325"/>
                            <a:ext cx="73800" cy="274320"/>
                          </a:xfrm>
                          <a:custGeom>
                            <a:avLst/>
                            <a:gdLst/>
                            <a:ahLst/>
                            <a:cxnLst/>
                            <a:rect l="l" t="t" r="r" b="b"/>
                            <a:pathLst>
                              <a:path w="205" h="762" extrusionOk="0">
                                <a:moveTo>
                                  <a:pt x="205" y="28"/>
                                </a:moveTo>
                                <a:lnTo>
                                  <a:pt x="181" y="0"/>
                                </a:lnTo>
                                <a:cubicBezTo>
                                  <a:pt x="178" y="3"/>
                                  <a:pt x="-146" y="290"/>
                                  <a:pt x="81" y="762"/>
                                </a:cubicBezTo>
                                <a:lnTo>
                                  <a:pt x="114" y="746"/>
                                </a:lnTo>
                                <a:cubicBezTo>
                                  <a:pt x="-101" y="300"/>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8" name="Google Shape;2528;p48"/>
                          <p:cNvSpPr/>
                          <p:nvPr/>
                        </p:nvSpPr>
                        <p:spPr>
                          <a:xfrm>
                            <a:off x="-5070085" y="3850045"/>
                            <a:ext cx="52920" cy="275760"/>
                          </a:xfrm>
                          <a:custGeom>
                            <a:avLst/>
                            <a:gdLst/>
                            <a:ahLst/>
                            <a:cxnLst/>
                            <a:rect l="l" t="t" r="r" b="b"/>
                            <a:pathLst>
                              <a:path w="147" h="766" extrusionOk="0">
                                <a:moveTo>
                                  <a:pt x="2" y="23"/>
                                </a:moveTo>
                                <a:cubicBezTo>
                                  <a:pt x="4" y="26"/>
                                  <a:pt x="249" y="333"/>
                                  <a:pt x="0" y="747"/>
                                </a:cubicBezTo>
                                <a:lnTo>
                                  <a:pt x="31" y="766"/>
                                </a:lnTo>
                                <a:cubicBezTo>
                                  <a:pt x="293" y="330"/>
                                  <a:pt x="32"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9" name="Google Shape;2529;p48"/>
                          <p:cNvSpPr/>
                          <p:nvPr/>
                        </p:nvSpPr>
                        <p:spPr>
                          <a:xfrm>
                            <a:off x="-5265565" y="3932485"/>
                            <a:ext cx="120960" cy="108000"/>
                          </a:xfrm>
                          <a:custGeom>
                            <a:avLst/>
                            <a:gdLst/>
                            <a:ahLst/>
                            <a:cxnLst/>
                            <a:rect l="l" t="t" r="r" b="b"/>
                            <a:pathLst>
                              <a:path w="336" h="300" extrusionOk="0">
                                <a:moveTo>
                                  <a:pt x="224" y="116"/>
                                </a:moveTo>
                                <a:cubicBezTo>
                                  <a:pt x="234" y="95"/>
                                  <a:pt x="244" y="73"/>
                                  <a:pt x="255" y="55"/>
                                </a:cubicBezTo>
                                <a:cubicBezTo>
                                  <a:pt x="262" y="42"/>
                                  <a:pt x="267" y="38"/>
                                  <a:pt x="267" y="38"/>
                                </a:cubicBezTo>
                                <a:cubicBezTo>
                                  <a:pt x="278" y="43"/>
                                  <a:pt x="293" y="90"/>
                                  <a:pt x="300" y="136"/>
                                </a:cubicBezTo>
                                <a:lnTo>
                                  <a:pt x="336" y="130"/>
                                </a:lnTo>
                                <a:cubicBezTo>
                                  <a:pt x="331" y="94"/>
                                  <a:pt x="314" y="9"/>
                                  <a:pt x="274" y="2"/>
                                </a:cubicBezTo>
                                <a:cubicBezTo>
                                  <a:pt x="256" y="-2"/>
                                  <a:pt x="238" y="10"/>
                                  <a:pt x="223" y="36"/>
                                </a:cubicBezTo>
                                <a:cubicBezTo>
                                  <a:pt x="221" y="40"/>
                                  <a:pt x="219" y="44"/>
                                  <a:pt x="217" y="48"/>
                                </a:cubicBezTo>
                                <a:cubicBezTo>
                                  <a:pt x="212" y="34"/>
                                  <a:pt x="205" y="23"/>
                                  <a:pt x="193" y="14"/>
                                </a:cubicBezTo>
                                <a:cubicBezTo>
                                  <a:pt x="173" y="-3"/>
                                  <a:pt x="154" y="-1"/>
                                  <a:pt x="143" y="3"/>
                                </a:cubicBezTo>
                                <a:cubicBezTo>
                                  <a:pt x="95" y="20"/>
                                  <a:pt x="72" y="111"/>
                                  <a:pt x="68" y="129"/>
                                </a:cubicBezTo>
                                <a:lnTo>
                                  <a:pt x="104" y="137"/>
                                </a:lnTo>
                                <a:cubicBezTo>
                                  <a:pt x="112" y="101"/>
                                  <a:pt x="134" y="45"/>
                                  <a:pt x="155" y="38"/>
                                </a:cubicBezTo>
                                <a:cubicBezTo>
                                  <a:pt x="157" y="37"/>
                                  <a:pt x="162" y="35"/>
                                  <a:pt x="171" y="42"/>
                                </a:cubicBezTo>
                                <a:cubicBezTo>
                                  <a:pt x="186" y="54"/>
                                  <a:pt x="189" y="79"/>
                                  <a:pt x="188" y="107"/>
                                </a:cubicBezTo>
                                <a:cubicBezTo>
                                  <a:pt x="186" y="110"/>
                                  <a:pt x="185" y="113"/>
                                  <a:pt x="183" y="116"/>
                                </a:cubicBezTo>
                                <a:cubicBezTo>
                                  <a:pt x="151" y="185"/>
                                  <a:pt x="114" y="263"/>
                                  <a:pt x="76" y="255"/>
                                </a:cubicBezTo>
                                <a:cubicBezTo>
                                  <a:pt x="57" y="252"/>
                                  <a:pt x="45" y="245"/>
                                  <a:pt x="40" y="236"/>
                                </a:cubicBezTo>
                                <a:cubicBezTo>
                                  <a:pt x="34" y="228"/>
                                  <a:pt x="37" y="218"/>
                                  <a:pt x="37" y="218"/>
                                </a:cubicBezTo>
                                <a:lnTo>
                                  <a:pt x="3" y="206"/>
                                </a:lnTo>
                                <a:cubicBezTo>
                                  <a:pt x="2" y="208"/>
                                  <a:pt x="-6" y="231"/>
                                  <a:pt x="8" y="254"/>
                                </a:cubicBezTo>
                                <a:cubicBezTo>
                                  <a:pt x="18" y="273"/>
                                  <a:pt x="39" y="285"/>
                                  <a:pt x="69" y="291"/>
                                </a:cubicBezTo>
                                <a:cubicBezTo>
                                  <a:pt x="74" y="292"/>
                                  <a:pt x="78" y="292"/>
                                  <a:pt x="82" y="292"/>
                                </a:cubicBezTo>
                                <a:cubicBezTo>
                                  <a:pt x="119" y="292"/>
                                  <a:pt x="148" y="260"/>
                                  <a:pt x="173" y="217"/>
                                </a:cubicBezTo>
                                <a:cubicBezTo>
                                  <a:pt x="170" y="246"/>
                                  <a:pt x="172" y="269"/>
                                  <a:pt x="188" y="283"/>
                                </a:cubicBezTo>
                                <a:cubicBezTo>
                                  <a:pt x="201" y="294"/>
                                  <a:pt x="217" y="300"/>
                                  <a:pt x="236" y="300"/>
                                </a:cubicBezTo>
                                <a:cubicBezTo>
                                  <a:pt x="243" y="300"/>
                                  <a:pt x="251" y="299"/>
                                  <a:pt x="259" y="297"/>
                                </a:cubicBezTo>
                                <a:cubicBezTo>
                                  <a:pt x="291" y="290"/>
                                  <a:pt x="320" y="269"/>
                                  <a:pt x="330" y="245"/>
                                </a:cubicBezTo>
                                <a:lnTo>
                                  <a:pt x="297" y="231"/>
                                </a:lnTo>
                                <a:cubicBezTo>
                                  <a:pt x="292" y="242"/>
                                  <a:pt x="273" y="256"/>
                                  <a:pt x="251" y="261"/>
                                </a:cubicBezTo>
                                <a:cubicBezTo>
                                  <a:pt x="241" y="264"/>
                                  <a:pt x="224" y="266"/>
                                  <a:pt x="212" y="255"/>
                                </a:cubicBezTo>
                                <a:cubicBezTo>
                                  <a:pt x="204" y="248"/>
                                  <a:pt x="212" y="203"/>
                                  <a:pt x="216" y="178"/>
                                </a:cubicBezTo>
                                <a:cubicBezTo>
                                  <a:pt x="219" y="158"/>
                                  <a:pt x="222" y="137"/>
                                  <a:pt x="224" y="1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0" name="Google Shape;2530;p48"/>
                          <p:cNvSpPr/>
                          <p:nvPr/>
                        </p:nvSpPr>
                        <p:spPr>
                          <a:xfrm>
                            <a:off x="-5133085" y="4016725"/>
                            <a:ext cx="54720" cy="63360"/>
                          </a:xfrm>
                          <a:custGeom>
                            <a:avLst/>
                            <a:gdLst/>
                            <a:ahLst/>
                            <a:cxnLst/>
                            <a:rect l="l" t="t" r="r" b="b"/>
                            <a:pathLst>
                              <a:path w="152" h="176" extrusionOk="0">
                                <a:moveTo>
                                  <a:pt x="133" y="22"/>
                                </a:moveTo>
                                <a:cubicBezTo>
                                  <a:pt x="129" y="21"/>
                                  <a:pt x="116" y="18"/>
                                  <a:pt x="106" y="33"/>
                                </a:cubicBezTo>
                                <a:cubicBezTo>
                                  <a:pt x="99" y="43"/>
                                  <a:pt x="80" y="61"/>
                                  <a:pt x="61" y="79"/>
                                </a:cubicBezTo>
                                <a:cubicBezTo>
                                  <a:pt x="58" y="81"/>
                                  <a:pt x="56" y="84"/>
                                  <a:pt x="53" y="86"/>
                                </a:cubicBezTo>
                                <a:cubicBezTo>
                                  <a:pt x="50" y="56"/>
                                  <a:pt x="43" y="24"/>
                                  <a:pt x="38" y="0"/>
                                </a:cubicBezTo>
                                <a:lnTo>
                                  <a:pt x="2" y="8"/>
                                </a:lnTo>
                                <a:cubicBezTo>
                                  <a:pt x="12" y="51"/>
                                  <a:pt x="18" y="95"/>
                                  <a:pt x="19" y="121"/>
                                </a:cubicBezTo>
                                <a:cubicBezTo>
                                  <a:pt x="2" y="139"/>
                                  <a:pt x="-3" y="150"/>
                                  <a:pt x="2" y="162"/>
                                </a:cubicBezTo>
                                <a:cubicBezTo>
                                  <a:pt x="3" y="165"/>
                                  <a:pt x="9" y="176"/>
                                  <a:pt x="24" y="176"/>
                                </a:cubicBezTo>
                                <a:cubicBezTo>
                                  <a:pt x="33" y="176"/>
                                  <a:pt x="40" y="172"/>
                                  <a:pt x="45" y="165"/>
                                </a:cubicBezTo>
                                <a:cubicBezTo>
                                  <a:pt x="50" y="159"/>
                                  <a:pt x="53" y="149"/>
                                  <a:pt x="54" y="136"/>
                                </a:cubicBezTo>
                                <a:cubicBezTo>
                                  <a:pt x="64" y="126"/>
                                  <a:pt x="77" y="114"/>
                                  <a:pt x="86" y="105"/>
                                </a:cubicBezTo>
                                <a:cubicBezTo>
                                  <a:pt x="97" y="95"/>
                                  <a:pt x="106" y="86"/>
                                  <a:pt x="115" y="77"/>
                                </a:cubicBezTo>
                                <a:cubicBezTo>
                                  <a:pt x="115" y="101"/>
                                  <a:pt x="114" y="135"/>
                                  <a:pt x="111" y="165"/>
                                </a:cubicBezTo>
                                <a:lnTo>
                                  <a:pt x="148" y="168"/>
                                </a:lnTo>
                                <a:cubicBezTo>
                                  <a:pt x="159" y="32"/>
                                  <a:pt x="145" y="27"/>
                                  <a:pt x="133" y="22"/>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1" name="Google Shape;2531;p48"/>
                          <p:cNvSpPr/>
                          <p:nvPr/>
                        </p:nvSpPr>
                        <p:spPr>
                          <a:xfrm>
                            <a:off x="-4931125" y="3546925"/>
                            <a:ext cx="100800" cy="540720"/>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2" name="Google Shape;2532;p48"/>
                          <p:cNvSpPr/>
                          <p:nvPr/>
                        </p:nvSpPr>
                        <p:spPr>
                          <a:xfrm>
                            <a:off x="-4829965" y="3847525"/>
                            <a:ext cx="63000" cy="98640"/>
                          </a:xfrm>
                          <a:custGeom>
                            <a:avLst/>
                            <a:gdLst/>
                            <a:ahLst/>
                            <a:cxnLst/>
                            <a:rect l="l" t="t" r="r" b="b"/>
                            <a:pathLst>
                              <a:path w="175" h="274" extrusionOk="0">
                                <a:moveTo>
                                  <a:pt x="119" y="1"/>
                                </a:moveTo>
                                <a:cubicBezTo>
                                  <a:pt x="92" y="8"/>
                                  <a:pt x="67" y="51"/>
                                  <a:pt x="47" y="101"/>
                                </a:cubicBezTo>
                                <a:lnTo>
                                  <a:pt x="50" y="51"/>
                                </a:lnTo>
                                <a:lnTo>
                                  <a:pt x="13" y="48"/>
                                </a:lnTo>
                                <a:lnTo>
                                  <a:pt x="0" y="254"/>
                                </a:lnTo>
                                <a:cubicBezTo>
                                  <a:pt x="0" y="264"/>
                                  <a:pt x="6" y="272"/>
                                  <a:pt x="16" y="273"/>
                                </a:cubicBezTo>
                                <a:cubicBezTo>
                                  <a:pt x="17" y="273"/>
                                  <a:pt x="18" y="274"/>
                                  <a:pt x="19" y="274"/>
                                </a:cubicBezTo>
                                <a:cubicBezTo>
                                  <a:pt x="27" y="274"/>
                                  <a:pt x="34" y="268"/>
                                  <a:pt x="36" y="259"/>
                                </a:cubicBezTo>
                                <a:cubicBezTo>
                                  <a:pt x="60" y="160"/>
                                  <a:pt x="101" y="49"/>
                                  <a:pt x="126" y="37"/>
                                </a:cubicBezTo>
                                <a:cubicBezTo>
                                  <a:pt x="139" y="56"/>
                                  <a:pt x="142" y="160"/>
                                  <a:pt x="132" y="267"/>
                                </a:cubicBezTo>
                                <a:lnTo>
                                  <a:pt x="168" y="270"/>
                                </a:lnTo>
                                <a:cubicBezTo>
                                  <a:pt x="175" y="202"/>
                                  <a:pt x="186" y="41"/>
                                  <a:pt x="148" y="8"/>
                                </a:cubicBezTo>
                                <a:cubicBezTo>
                                  <a:pt x="140" y="1"/>
                                  <a:pt x="130" y="-2"/>
                                  <a:pt x="119"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3" name="Google Shape;2533;p48"/>
                          <p:cNvSpPr/>
                          <p:nvPr/>
                        </p:nvSpPr>
                        <p:spPr>
                          <a:xfrm>
                            <a:off x="-4806205" y="3597325"/>
                            <a:ext cx="82440" cy="115200"/>
                          </a:xfrm>
                          <a:custGeom>
                            <a:avLst/>
                            <a:gdLst/>
                            <a:ahLst/>
                            <a:cxnLst/>
                            <a:rect l="l" t="t" r="r" b="b"/>
                            <a:pathLst>
                              <a:path w="229" h="320" extrusionOk="0">
                                <a:moveTo>
                                  <a:pt x="17" y="277"/>
                                </a:moveTo>
                                <a:cubicBezTo>
                                  <a:pt x="26" y="278"/>
                                  <a:pt x="35" y="270"/>
                                  <a:pt x="36" y="261"/>
                                </a:cubicBezTo>
                                <a:cubicBezTo>
                                  <a:pt x="43" y="208"/>
                                  <a:pt x="75" y="70"/>
                                  <a:pt x="142" y="67"/>
                                </a:cubicBezTo>
                                <a:cubicBezTo>
                                  <a:pt x="151" y="66"/>
                                  <a:pt x="158" y="69"/>
                                  <a:pt x="164" y="76"/>
                                </a:cubicBezTo>
                                <a:cubicBezTo>
                                  <a:pt x="201" y="113"/>
                                  <a:pt x="193" y="245"/>
                                  <a:pt x="189" y="295"/>
                                </a:cubicBezTo>
                                <a:cubicBezTo>
                                  <a:pt x="189" y="306"/>
                                  <a:pt x="188" y="315"/>
                                  <a:pt x="188" y="320"/>
                                </a:cubicBezTo>
                                <a:lnTo>
                                  <a:pt x="225" y="320"/>
                                </a:lnTo>
                                <a:cubicBezTo>
                                  <a:pt x="225" y="315"/>
                                  <a:pt x="225" y="307"/>
                                  <a:pt x="226" y="297"/>
                                </a:cubicBezTo>
                                <a:cubicBezTo>
                                  <a:pt x="230" y="233"/>
                                  <a:pt x="239" y="99"/>
                                  <a:pt x="190" y="50"/>
                                </a:cubicBezTo>
                                <a:cubicBezTo>
                                  <a:pt x="177" y="36"/>
                                  <a:pt x="160" y="29"/>
                                  <a:pt x="140" y="30"/>
                                </a:cubicBezTo>
                                <a:cubicBezTo>
                                  <a:pt x="92" y="32"/>
                                  <a:pt x="60" y="71"/>
                                  <a:pt x="39" y="117"/>
                                </a:cubicBezTo>
                                <a:lnTo>
                                  <a:pt x="41" y="1"/>
                                </a:lnTo>
                                <a:lnTo>
                                  <a:pt x="4" y="0"/>
                                </a:lnTo>
                                <a:lnTo>
                                  <a:pt x="0" y="258"/>
                                </a:lnTo>
                                <a:cubicBezTo>
                                  <a:pt x="0" y="268"/>
                                  <a:pt x="7" y="276"/>
                                  <a:pt x="17"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4" name="Google Shape;2534;p48"/>
                          <p:cNvSpPr/>
                          <p:nvPr/>
                        </p:nvSpPr>
                        <p:spPr>
                          <a:xfrm>
                            <a:off x="-4840765" y="3749965"/>
                            <a:ext cx="554760" cy="13320"/>
                          </a:xfrm>
                          <a:custGeom>
                            <a:avLst/>
                            <a:gdLst/>
                            <a:ahLst/>
                            <a:cxnLst/>
                            <a:rect l="l" t="t" r="r" b="b"/>
                            <a:pathLst>
                              <a:path w="1541" h="37" extrusionOk="0">
                                <a:moveTo>
                                  <a:pt x="0" y="37"/>
                                </a:moveTo>
                                <a:lnTo>
                                  <a:pt x="1541" y="37"/>
                                </a:lnTo>
                                <a:lnTo>
                                  <a:pt x="1541"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sp>
                  <p:nvSpPr>
                    <p:cNvPr id="2535" name="Google Shape;2535;p48"/>
                    <p:cNvSpPr/>
                    <p:nvPr/>
                  </p:nvSpPr>
                  <p:spPr>
                    <a:xfrm>
                      <a:off x="-2058325" y="2581765"/>
                      <a:ext cx="1827360" cy="1605960"/>
                    </a:xfrm>
                    <a:custGeom>
                      <a:avLst/>
                      <a:gdLst/>
                      <a:ahLst/>
                      <a:cxnLst/>
                      <a:rect l="l" t="t" r="r" b="b"/>
                      <a:pathLst>
                        <a:path w="5076" h="4461" extrusionOk="0">
                          <a:moveTo>
                            <a:pt x="1334" y="2878"/>
                          </a:moveTo>
                          <a:lnTo>
                            <a:pt x="1372" y="2756"/>
                          </a:lnTo>
                          <a:cubicBezTo>
                            <a:pt x="1374" y="2746"/>
                            <a:pt x="1369" y="2736"/>
                            <a:pt x="1359" y="2733"/>
                          </a:cubicBezTo>
                          <a:cubicBezTo>
                            <a:pt x="1350" y="2730"/>
                            <a:pt x="1339" y="2736"/>
                            <a:pt x="1337" y="2745"/>
                          </a:cubicBezTo>
                          <a:lnTo>
                            <a:pt x="1299" y="2868"/>
                          </a:lnTo>
                          <a:lnTo>
                            <a:pt x="1299" y="2868"/>
                          </a:lnTo>
                          <a:lnTo>
                            <a:pt x="242" y="2573"/>
                          </a:lnTo>
                          <a:lnTo>
                            <a:pt x="360" y="2538"/>
                          </a:lnTo>
                          <a:cubicBezTo>
                            <a:pt x="370" y="2535"/>
                            <a:pt x="375" y="2525"/>
                            <a:pt x="373" y="2515"/>
                          </a:cubicBezTo>
                          <a:cubicBezTo>
                            <a:pt x="370" y="2505"/>
                            <a:pt x="360" y="2500"/>
                            <a:pt x="350" y="2502"/>
                          </a:cubicBezTo>
                          <a:lnTo>
                            <a:pt x="292" y="2520"/>
                          </a:lnTo>
                          <a:lnTo>
                            <a:pt x="1116" y="1748"/>
                          </a:lnTo>
                          <a:lnTo>
                            <a:pt x="1186" y="1822"/>
                          </a:lnTo>
                          <a:cubicBezTo>
                            <a:pt x="1190" y="1825"/>
                            <a:pt x="1194" y="1827"/>
                            <a:pt x="1199" y="1827"/>
                          </a:cubicBezTo>
                          <a:cubicBezTo>
                            <a:pt x="1204" y="1827"/>
                            <a:pt x="1208" y="1826"/>
                            <a:pt x="1212" y="1822"/>
                          </a:cubicBezTo>
                          <a:cubicBezTo>
                            <a:pt x="1219" y="1815"/>
                            <a:pt x="1219" y="1804"/>
                            <a:pt x="1212" y="1796"/>
                          </a:cubicBezTo>
                          <a:lnTo>
                            <a:pt x="1143" y="1723"/>
                          </a:lnTo>
                          <a:lnTo>
                            <a:pt x="1847" y="1064"/>
                          </a:lnTo>
                          <a:lnTo>
                            <a:pt x="1833" y="1112"/>
                          </a:lnTo>
                          <a:cubicBezTo>
                            <a:pt x="1830" y="1122"/>
                            <a:pt x="1835" y="1132"/>
                            <a:pt x="1845" y="1135"/>
                          </a:cubicBezTo>
                          <a:cubicBezTo>
                            <a:pt x="1847" y="1136"/>
                            <a:pt x="1848" y="1136"/>
                            <a:pt x="1850" y="1136"/>
                          </a:cubicBezTo>
                          <a:cubicBezTo>
                            <a:pt x="1858" y="1136"/>
                            <a:pt x="1865" y="1131"/>
                            <a:pt x="1868" y="1123"/>
                          </a:cubicBezTo>
                          <a:lnTo>
                            <a:pt x="1901" y="1014"/>
                          </a:lnTo>
                          <a:lnTo>
                            <a:pt x="1902" y="1013"/>
                          </a:lnTo>
                          <a:lnTo>
                            <a:pt x="2193" y="1960"/>
                          </a:lnTo>
                          <a:cubicBezTo>
                            <a:pt x="2192" y="1960"/>
                            <a:pt x="2192" y="1960"/>
                            <a:pt x="2191" y="1960"/>
                          </a:cubicBezTo>
                          <a:lnTo>
                            <a:pt x="2068" y="1996"/>
                          </a:lnTo>
                          <a:cubicBezTo>
                            <a:pt x="2059" y="1999"/>
                            <a:pt x="2053" y="2009"/>
                            <a:pt x="2056" y="2019"/>
                          </a:cubicBezTo>
                          <a:cubicBezTo>
                            <a:pt x="2058" y="2027"/>
                            <a:pt x="2066" y="2032"/>
                            <a:pt x="2074" y="2032"/>
                          </a:cubicBezTo>
                          <a:cubicBezTo>
                            <a:pt x="2075" y="2032"/>
                            <a:pt x="2077" y="2032"/>
                            <a:pt x="2079" y="2031"/>
                          </a:cubicBezTo>
                          <a:lnTo>
                            <a:pt x="2202" y="1995"/>
                          </a:lnTo>
                          <a:cubicBezTo>
                            <a:pt x="2202" y="1995"/>
                            <a:pt x="2203" y="1995"/>
                            <a:pt x="2203" y="1994"/>
                          </a:cubicBezTo>
                          <a:lnTo>
                            <a:pt x="2581" y="3227"/>
                          </a:lnTo>
                          <a:lnTo>
                            <a:pt x="2575" y="3225"/>
                          </a:lnTo>
                          <a:lnTo>
                            <a:pt x="2502" y="3148"/>
                          </a:lnTo>
                          <a:cubicBezTo>
                            <a:pt x="2495" y="3141"/>
                            <a:pt x="2483" y="3141"/>
                            <a:pt x="2476" y="3148"/>
                          </a:cubicBezTo>
                          <a:cubicBezTo>
                            <a:pt x="2468" y="3155"/>
                            <a:pt x="2468" y="3166"/>
                            <a:pt x="2475" y="3174"/>
                          </a:cubicBezTo>
                          <a:lnTo>
                            <a:pt x="2506" y="3206"/>
                          </a:lnTo>
                          <a:lnTo>
                            <a:pt x="1334" y="2878"/>
                          </a:lnTo>
                          <a:moveTo>
                            <a:pt x="4071" y="1702"/>
                          </a:moveTo>
                          <a:lnTo>
                            <a:pt x="3902" y="1883"/>
                          </a:lnTo>
                          <a:cubicBezTo>
                            <a:pt x="3895" y="1890"/>
                            <a:pt x="3895" y="1902"/>
                            <a:pt x="3903" y="1908"/>
                          </a:cubicBezTo>
                          <a:cubicBezTo>
                            <a:pt x="3906" y="1912"/>
                            <a:pt x="3911" y="1913"/>
                            <a:pt x="3915" y="1913"/>
                          </a:cubicBezTo>
                          <a:cubicBezTo>
                            <a:pt x="3920" y="1913"/>
                            <a:pt x="3925" y="1912"/>
                            <a:pt x="3928" y="1908"/>
                          </a:cubicBezTo>
                          <a:lnTo>
                            <a:pt x="4098" y="1727"/>
                          </a:lnTo>
                          <a:lnTo>
                            <a:pt x="4935" y="2516"/>
                          </a:lnTo>
                          <a:lnTo>
                            <a:pt x="2673" y="3245"/>
                          </a:lnTo>
                          <a:lnTo>
                            <a:pt x="2701" y="3216"/>
                          </a:lnTo>
                          <a:cubicBezTo>
                            <a:pt x="2708" y="3208"/>
                            <a:pt x="2708" y="3197"/>
                            <a:pt x="2700" y="3190"/>
                          </a:cubicBezTo>
                          <a:cubicBezTo>
                            <a:pt x="2693" y="3183"/>
                            <a:pt x="2681" y="3183"/>
                            <a:pt x="2674" y="3191"/>
                          </a:cubicBezTo>
                          <a:lnTo>
                            <a:pt x="2648" y="3218"/>
                          </a:lnTo>
                          <a:lnTo>
                            <a:pt x="3029" y="1989"/>
                          </a:lnTo>
                          <a:lnTo>
                            <a:pt x="3270" y="2058"/>
                          </a:lnTo>
                          <a:cubicBezTo>
                            <a:pt x="3272" y="2058"/>
                            <a:pt x="3273" y="2058"/>
                            <a:pt x="3275" y="2058"/>
                          </a:cubicBezTo>
                          <a:cubicBezTo>
                            <a:pt x="3283" y="2058"/>
                            <a:pt x="3290" y="2053"/>
                            <a:pt x="3293" y="2045"/>
                          </a:cubicBezTo>
                          <a:cubicBezTo>
                            <a:pt x="3295" y="2035"/>
                            <a:pt x="3290" y="2025"/>
                            <a:pt x="3280" y="2022"/>
                          </a:cubicBezTo>
                          <a:lnTo>
                            <a:pt x="3039" y="1954"/>
                          </a:lnTo>
                          <a:lnTo>
                            <a:pt x="3314" y="1064"/>
                          </a:lnTo>
                          <a:lnTo>
                            <a:pt x="3380" y="1277"/>
                          </a:lnTo>
                          <a:cubicBezTo>
                            <a:pt x="3382" y="1285"/>
                            <a:pt x="3390" y="1290"/>
                            <a:pt x="3397" y="1290"/>
                          </a:cubicBezTo>
                          <a:cubicBezTo>
                            <a:pt x="3399" y="1290"/>
                            <a:pt x="3401" y="1290"/>
                            <a:pt x="3403" y="1289"/>
                          </a:cubicBezTo>
                          <a:cubicBezTo>
                            <a:pt x="3412" y="1286"/>
                            <a:pt x="3418" y="1276"/>
                            <a:pt x="3415" y="1266"/>
                          </a:cubicBezTo>
                          <a:lnTo>
                            <a:pt x="3339" y="1021"/>
                          </a:lnTo>
                          <a:cubicBezTo>
                            <a:pt x="3338" y="1017"/>
                            <a:pt x="3335" y="1013"/>
                            <a:pt x="3331" y="1011"/>
                          </a:cubicBezTo>
                          <a:lnTo>
                            <a:pt x="3332" y="1007"/>
                          </a:lnTo>
                          <a:lnTo>
                            <a:pt x="4071" y="1702"/>
                          </a:lnTo>
                          <a:moveTo>
                            <a:pt x="5057" y="3370"/>
                          </a:moveTo>
                          <a:lnTo>
                            <a:pt x="2622" y="3370"/>
                          </a:lnTo>
                          <a:lnTo>
                            <a:pt x="2622" y="3300"/>
                          </a:lnTo>
                          <a:lnTo>
                            <a:pt x="4976" y="2541"/>
                          </a:lnTo>
                          <a:cubicBezTo>
                            <a:pt x="4982" y="2539"/>
                            <a:pt x="4987" y="2534"/>
                            <a:pt x="4988" y="2528"/>
                          </a:cubicBezTo>
                          <a:cubicBezTo>
                            <a:pt x="4989" y="2522"/>
                            <a:pt x="4987" y="2515"/>
                            <a:pt x="4983" y="2511"/>
                          </a:cubicBezTo>
                          <a:lnTo>
                            <a:pt x="3336" y="960"/>
                          </a:lnTo>
                          <a:cubicBezTo>
                            <a:pt x="3331" y="955"/>
                            <a:pt x="3325" y="954"/>
                            <a:pt x="3319" y="955"/>
                          </a:cubicBezTo>
                          <a:cubicBezTo>
                            <a:pt x="3313" y="957"/>
                            <a:pt x="3308" y="962"/>
                            <a:pt x="3306" y="968"/>
                          </a:cubicBezTo>
                          <a:lnTo>
                            <a:pt x="2622" y="3179"/>
                          </a:lnTo>
                          <a:lnTo>
                            <a:pt x="2622" y="18"/>
                          </a:lnTo>
                          <a:cubicBezTo>
                            <a:pt x="2622" y="8"/>
                            <a:pt x="2614" y="0"/>
                            <a:pt x="2604" y="0"/>
                          </a:cubicBezTo>
                          <a:cubicBezTo>
                            <a:pt x="2594" y="0"/>
                            <a:pt x="2586" y="8"/>
                            <a:pt x="2586" y="18"/>
                          </a:cubicBezTo>
                          <a:lnTo>
                            <a:pt x="2586" y="3116"/>
                          </a:lnTo>
                          <a:lnTo>
                            <a:pt x="1929" y="974"/>
                          </a:lnTo>
                          <a:cubicBezTo>
                            <a:pt x="1927" y="968"/>
                            <a:pt x="1922" y="963"/>
                            <a:pt x="1916" y="961"/>
                          </a:cubicBezTo>
                          <a:cubicBezTo>
                            <a:pt x="1910" y="960"/>
                            <a:pt x="1903" y="961"/>
                            <a:pt x="1899" y="966"/>
                          </a:cubicBezTo>
                          <a:lnTo>
                            <a:pt x="1887" y="977"/>
                          </a:lnTo>
                          <a:cubicBezTo>
                            <a:pt x="1879" y="977"/>
                            <a:pt x="1872" y="982"/>
                            <a:pt x="1870" y="990"/>
                          </a:cubicBezTo>
                          <a:lnTo>
                            <a:pt x="1869" y="994"/>
                          </a:lnTo>
                          <a:lnTo>
                            <a:pt x="1115" y="1699"/>
                          </a:lnTo>
                          <a:cubicBezTo>
                            <a:pt x="1109" y="1697"/>
                            <a:pt x="1103" y="1699"/>
                            <a:pt x="1098" y="1703"/>
                          </a:cubicBezTo>
                          <a:cubicBezTo>
                            <a:pt x="1094" y="1707"/>
                            <a:pt x="1092" y="1713"/>
                            <a:pt x="1093" y="1719"/>
                          </a:cubicBezTo>
                          <a:lnTo>
                            <a:pt x="188" y="2567"/>
                          </a:lnTo>
                          <a:cubicBezTo>
                            <a:pt x="183" y="2571"/>
                            <a:pt x="181" y="2578"/>
                            <a:pt x="183" y="2584"/>
                          </a:cubicBezTo>
                          <a:cubicBezTo>
                            <a:pt x="184" y="2591"/>
                            <a:pt x="189" y="2596"/>
                            <a:pt x="195" y="2598"/>
                          </a:cubicBezTo>
                          <a:lnTo>
                            <a:pt x="2556" y="3258"/>
                          </a:lnTo>
                          <a:lnTo>
                            <a:pt x="2564" y="3266"/>
                          </a:lnTo>
                          <a:cubicBezTo>
                            <a:pt x="2567" y="3270"/>
                            <a:pt x="2572" y="3272"/>
                            <a:pt x="2577" y="3272"/>
                          </a:cubicBezTo>
                          <a:cubicBezTo>
                            <a:pt x="2580" y="3272"/>
                            <a:pt x="2583" y="3271"/>
                            <a:pt x="2586" y="3269"/>
                          </a:cubicBezTo>
                          <a:lnTo>
                            <a:pt x="2586" y="3370"/>
                          </a:lnTo>
                          <a:lnTo>
                            <a:pt x="18" y="3370"/>
                          </a:lnTo>
                          <a:cubicBezTo>
                            <a:pt x="8" y="3370"/>
                            <a:pt x="0" y="3378"/>
                            <a:pt x="0" y="3388"/>
                          </a:cubicBezTo>
                          <a:cubicBezTo>
                            <a:pt x="0" y="3398"/>
                            <a:pt x="8" y="3407"/>
                            <a:pt x="18" y="3407"/>
                          </a:cubicBezTo>
                          <a:lnTo>
                            <a:pt x="2586" y="3407"/>
                          </a:lnTo>
                          <a:lnTo>
                            <a:pt x="2586" y="4443"/>
                          </a:lnTo>
                          <a:cubicBezTo>
                            <a:pt x="2586" y="4453"/>
                            <a:pt x="2594" y="4461"/>
                            <a:pt x="2604" y="4461"/>
                          </a:cubicBezTo>
                          <a:cubicBezTo>
                            <a:pt x="2614" y="4461"/>
                            <a:pt x="2622" y="4453"/>
                            <a:pt x="2622" y="4443"/>
                          </a:cubicBezTo>
                          <a:lnTo>
                            <a:pt x="2622" y="3407"/>
                          </a:lnTo>
                          <a:lnTo>
                            <a:pt x="5057" y="3407"/>
                          </a:lnTo>
                          <a:cubicBezTo>
                            <a:pt x="5067" y="3407"/>
                            <a:pt x="5076" y="3398"/>
                            <a:pt x="5076" y="3388"/>
                          </a:cubicBezTo>
                          <a:cubicBezTo>
                            <a:pt x="5076" y="3378"/>
                            <a:pt x="5067" y="3370"/>
                            <a:pt x="5057" y="337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6" name="Google Shape;2536;p48"/>
                    <p:cNvSpPr/>
                    <p:nvPr/>
                  </p:nvSpPr>
                  <p:spPr>
                    <a:xfrm>
                      <a:off x="-1449565" y="3061645"/>
                      <a:ext cx="38520" cy="96840"/>
                    </a:xfrm>
                    <a:custGeom>
                      <a:avLst/>
                      <a:gdLst/>
                      <a:ahLst/>
                      <a:cxnLst/>
                      <a:rect l="l" t="t" r="r" b="b"/>
                      <a:pathLst>
                        <a:path w="107" h="269" extrusionOk="0">
                          <a:moveTo>
                            <a:pt x="12" y="269"/>
                          </a:moveTo>
                          <a:cubicBezTo>
                            <a:pt x="14" y="269"/>
                            <a:pt x="16" y="269"/>
                            <a:pt x="17" y="269"/>
                          </a:cubicBezTo>
                          <a:cubicBezTo>
                            <a:pt x="25" y="269"/>
                            <a:pt x="33" y="264"/>
                            <a:pt x="35" y="256"/>
                          </a:cubicBezTo>
                          <a:lnTo>
                            <a:pt x="106" y="23"/>
                          </a:lnTo>
                          <a:cubicBezTo>
                            <a:pt x="109" y="14"/>
                            <a:pt x="103" y="3"/>
                            <a:pt x="94" y="0"/>
                          </a:cubicBezTo>
                          <a:cubicBezTo>
                            <a:pt x="84" y="-3"/>
                            <a:pt x="74" y="3"/>
                            <a:pt x="71" y="13"/>
                          </a:cubicBezTo>
                          <a:lnTo>
                            <a:pt x="0" y="246"/>
                          </a:lnTo>
                          <a:cubicBezTo>
                            <a:pt x="-3" y="256"/>
                            <a:pt x="2" y="266"/>
                            <a:pt x="12" y="2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7" name="Google Shape;2537;p48"/>
                    <p:cNvSpPr/>
                    <p:nvPr/>
                  </p:nvSpPr>
                  <p:spPr>
                    <a:xfrm>
                      <a:off x="-1551805" y="3397525"/>
                      <a:ext cx="38520" cy="97200"/>
                    </a:xfrm>
                    <a:custGeom>
                      <a:avLst/>
                      <a:gdLst/>
                      <a:ahLst/>
                      <a:cxnLst/>
                      <a:rect l="l" t="t" r="r" b="b"/>
                      <a:pathLst>
                        <a:path w="107" h="270" extrusionOk="0">
                          <a:moveTo>
                            <a:pt x="94" y="1"/>
                          </a:moveTo>
                          <a:cubicBezTo>
                            <a:pt x="84" y="-2"/>
                            <a:pt x="74" y="3"/>
                            <a:pt x="71" y="13"/>
                          </a:cubicBezTo>
                          <a:lnTo>
                            <a:pt x="0" y="246"/>
                          </a:lnTo>
                          <a:cubicBezTo>
                            <a:pt x="-3" y="256"/>
                            <a:pt x="3" y="266"/>
                            <a:pt x="13" y="269"/>
                          </a:cubicBezTo>
                          <a:cubicBezTo>
                            <a:pt x="14" y="269"/>
                            <a:pt x="16" y="270"/>
                            <a:pt x="18" y="270"/>
                          </a:cubicBezTo>
                          <a:cubicBezTo>
                            <a:pt x="26" y="270"/>
                            <a:pt x="33" y="265"/>
                            <a:pt x="35" y="257"/>
                          </a:cubicBezTo>
                          <a:lnTo>
                            <a:pt x="106" y="23"/>
                          </a:lnTo>
                          <a:cubicBezTo>
                            <a:pt x="109" y="14"/>
                            <a:pt x="104" y="3"/>
                            <a:pt x="94"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8" name="Google Shape;2538;p48"/>
                    <p:cNvSpPr/>
                    <p:nvPr/>
                  </p:nvSpPr>
                  <p:spPr>
                    <a:xfrm>
                      <a:off x="-1500685" y="3229765"/>
                      <a:ext cx="38520" cy="96840"/>
                    </a:xfrm>
                    <a:custGeom>
                      <a:avLst/>
                      <a:gdLst/>
                      <a:ahLst/>
                      <a:cxnLst/>
                      <a:rect l="l" t="t" r="r" b="b"/>
                      <a:pathLst>
                        <a:path w="107" h="269" extrusionOk="0">
                          <a:moveTo>
                            <a:pt x="12" y="268"/>
                          </a:moveTo>
                          <a:cubicBezTo>
                            <a:pt x="14" y="269"/>
                            <a:pt x="16" y="269"/>
                            <a:pt x="18" y="269"/>
                          </a:cubicBezTo>
                          <a:cubicBezTo>
                            <a:pt x="25" y="269"/>
                            <a:pt x="33" y="264"/>
                            <a:pt x="35" y="256"/>
                          </a:cubicBezTo>
                          <a:lnTo>
                            <a:pt x="106" y="23"/>
                          </a:lnTo>
                          <a:cubicBezTo>
                            <a:pt x="109" y="13"/>
                            <a:pt x="103" y="3"/>
                            <a:pt x="94" y="0"/>
                          </a:cubicBezTo>
                          <a:cubicBezTo>
                            <a:pt x="84" y="-3"/>
                            <a:pt x="74" y="3"/>
                            <a:pt x="71" y="12"/>
                          </a:cubicBezTo>
                          <a:lnTo>
                            <a:pt x="0" y="245"/>
                          </a:lnTo>
                          <a:cubicBezTo>
                            <a:pt x="-3" y="255"/>
                            <a:pt x="3" y="265"/>
                            <a:pt x="12" y="2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9" name="Google Shape;2539;p48"/>
                    <p:cNvSpPr/>
                    <p:nvPr/>
                  </p:nvSpPr>
                  <p:spPr>
                    <a:xfrm>
                      <a:off x="-1848805" y="3430285"/>
                      <a:ext cx="101520" cy="39240"/>
                    </a:xfrm>
                    <a:custGeom>
                      <a:avLst/>
                      <a:gdLst/>
                      <a:ahLst/>
                      <a:cxnLst/>
                      <a:rect l="l" t="t" r="r" b="b"/>
                      <a:pathLst>
                        <a:path w="282" h="109" extrusionOk="0">
                          <a:moveTo>
                            <a:pt x="259" y="1"/>
                          </a:moveTo>
                          <a:lnTo>
                            <a:pt x="13" y="73"/>
                          </a:lnTo>
                          <a:cubicBezTo>
                            <a:pt x="4" y="76"/>
                            <a:pt x="-2" y="86"/>
                            <a:pt x="1" y="96"/>
                          </a:cubicBezTo>
                          <a:cubicBezTo>
                            <a:pt x="3" y="104"/>
                            <a:pt x="11" y="109"/>
                            <a:pt x="19" y="109"/>
                          </a:cubicBezTo>
                          <a:cubicBezTo>
                            <a:pt x="20" y="109"/>
                            <a:pt x="22" y="109"/>
                            <a:pt x="24" y="108"/>
                          </a:cubicBezTo>
                          <a:lnTo>
                            <a:pt x="269" y="36"/>
                          </a:lnTo>
                          <a:cubicBezTo>
                            <a:pt x="279" y="33"/>
                            <a:pt x="285" y="23"/>
                            <a:pt x="282" y="13"/>
                          </a:cubicBezTo>
                          <a:cubicBezTo>
                            <a:pt x="279" y="3"/>
                            <a:pt x="269" y="-2"/>
                            <a:pt x="259"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0" name="Google Shape;2540;p48"/>
                    <p:cNvSpPr/>
                    <p:nvPr/>
                  </p:nvSpPr>
                  <p:spPr>
                    <a:xfrm>
                      <a:off x="-1672045" y="3378085"/>
                      <a:ext cx="101520" cy="39240"/>
                    </a:xfrm>
                    <a:custGeom>
                      <a:avLst/>
                      <a:gdLst/>
                      <a:ahLst/>
                      <a:cxnLst/>
                      <a:rect l="l" t="t" r="r" b="b"/>
                      <a:pathLst>
                        <a:path w="282" h="109" extrusionOk="0">
                          <a:moveTo>
                            <a:pt x="258" y="1"/>
                          </a:moveTo>
                          <a:lnTo>
                            <a:pt x="13" y="74"/>
                          </a:lnTo>
                          <a:cubicBezTo>
                            <a:pt x="3" y="76"/>
                            <a:pt x="-2" y="87"/>
                            <a:pt x="0" y="96"/>
                          </a:cubicBezTo>
                          <a:cubicBezTo>
                            <a:pt x="3" y="104"/>
                            <a:pt x="10" y="109"/>
                            <a:pt x="18" y="109"/>
                          </a:cubicBezTo>
                          <a:cubicBezTo>
                            <a:pt x="20" y="109"/>
                            <a:pt x="21" y="109"/>
                            <a:pt x="23" y="109"/>
                          </a:cubicBezTo>
                          <a:lnTo>
                            <a:pt x="269" y="36"/>
                          </a:lnTo>
                          <a:cubicBezTo>
                            <a:pt x="278" y="33"/>
                            <a:pt x="284" y="23"/>
                            <a:pt x="281" y="14"/>
                          </a:cubicBezTo>
                          <a:cubicBezTo>
                            <a:pt x="278" y="4"/>
                            <a:pt x="268" y="-2"/>
                            <a:pt x="258"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1" name="Google Shape;2541;p48"/>
                    <p:cNvSpPr/>
                    <p:nvPr/>
                  </p:nvSpPr>
                  <p:spPr>
                    <a:xfrm>
                      <a:off x="-1566925" y="3296005"/>
                      <a:ext cx="173160" cy="82440"/>
                    </a:xfrm>
                    <a:custGeom>
                      <a:avLst/>
                      <a:gdLst/>
                      <a:ahLst/>
                      <a:cxnLst/>
                      <a:rect l="l" t="t" r="r" b="b"/>
                      <a:pathLst>
                        <a:path w="481" h="229" extrusionOk="0">
                          <a:moveTo>
                            <a:pt x="222" y="192"/>
                          </a:moveTo>
                          <a:lnTo>
                            <a:pt x="468" y="120"/>
                          </a:lnTo>
                          <a:cubicBezTo>
                            <a:pt x="478" y="117"/>
                            <a:pt x="483" y="107"/>
                            <a:pt x="480" y="97"/>
                          </a:cubicBezTo>
                          <a:cubicBezTo>
                            <a:pt x="478" y="87"/>
                            <a:pt x="468" y="82"/>
                            <a:pt x="458" y="85"/>
                          </a:cubicBezTo>
                          <a:lnTo>
                            <a:pt x="212" y="157"/>
                          </a:lnTo>
                          <a:cubicBezTo>
                            <a:pt x="202" y="160"/>
                            <a:pt x="197" y="170"/>
                            <a:pt x="200" y="180"/>
                          </a:cubicBezTo>
                          <a:cubicBezTo>
                            <a:pt x="201" y="183"/>
                            <a:pt x="203" y="185"/>
                            <a:pt x="205" y="187"/>
                          </a:cubicBezTo>
                          <a:lnTo>
                            <a:pt x="32" y="5"/>
                          </a:lnTo>
                          <a:cubicBezTo>
                            <a:pt x="25" y="-2"/>
                            <a:pt x="13" y="-2"/>
                            <a:pt x="6" y="5"/>
                          </a:cubicBezTo>
                          <a:cubicBezTo>
                            <a:pt x="-2" y="12"/>
                            <a:pt x="-2" y="23"/>
                            <a:pt x="5" y="31"/>
                          </a:cubicBezTo>
                          <a:lnTo>
                            <a:pt x="189" y="224"/>
                          </a:lnTo>
                          <a:cubicBezTo>
                            <a:pt x="193" y="228"/>
                            <a:pt x="198" y="229"/>
                            <a:pt x="203" y="229"/>
                          </a:cubicBezTo>
                          <a:cubicBezTo>
                            <a:pt x="207" y="229"/>
                            <a:pt x="212" y="228"/>
                            <a:pt x="215" y="224"/>
                          </a:cubicBezTo>
                          <a:cubicBezTo>
                            <a:pt x="222" y="217"/>
                            <a:pt x="223" y="206"/>
                            <a:pt x="216" y="199"/>
                          </a:cubicBezTo>
                          <a:lnTo>
                            <a:pt x="207" y="189"/>
                          </a:lnTo>
                          <a:cubicBezTo>
                            <a:pt x="210" y="191"/>
                            <a:pt x="214" y="193"/>
                            <a:pt x="217" y="193"/>
                          </a:cubicBezTo>
                          <a:cubicBezTo>
                            <a:pt x="219" y="193"/>
                            <a:pt x="221" y="193"/>
                            <a:pt x="222" y="192"/>
                          </a:cubicBezTo>
                          <a:close/>
                        </a:path>
                      </a:pathLst>
                    </a:custGeom>
                    <a:solidFill>
                      <a:schemeClr val="dk1"/>
                    </a:solidFill>
                    <a:ln>
                      <a:noFill/>
                    </a:ln>
                  </p:spPr>
                  <p:txBody>
                    <a:bodyPr spcFirstLastPara="1" wrap="square" lIns="90000" tIns="37425" rIns="90000" bIns="37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2" name="Google Shape;2542;p48"/>
                    <p:cNvSpPr/>
                    <p:nvPr/>
                  </p:nvSpPr>
                  <p:spPr>
                    <a:xfrm>
                      <a:off x="-1301605" y="3573925"/>
                      <a:ext cx="79560" cy="82800"/>
                    </a:xfrm>
                    <a:custGeom>
                      <a:avLst/>
                      <a:gdLst/>
                      <a:ahLst/>
                      <a:cxnLst/>
                      <a:rect l="l" t="t" r="r" b="b"/>
                      <a:pathLst>
                        <a:path w="221" h="230" extrusionOk="0">
                          <a:moveTo>
                            <a:pt x="31" y="6"/>
                          </a:moveTo>
                          <a:cubicBezTo>
                            <a:pt x="24" y="-1"/>
                            <a:pt x="13" y="-2"/>
                            <a:pt x="5" y="5"/>
                          </a:cubicBezTo>
                          <a:cubicBezTo>
                            <a:pt x="-2" y="12"/>
                            <a:pt x="-2" y="24"/>
                            <a:pt x="5" y="31"/>
                          </a:cubicBezTo>
                          <a:lnTo>
                            <a:pt x="189" y="224"/>
                          </a:lnTo>
                          <a:cubicBezTo>
                            <a:pt x="193" y="228"/>
                            <a:pt x="197" y="230"/>
                            <a:pt x="202" y="230"/>
                          </a:cubicBezTo>
                          <a:cubicBezTo>
                            <a:pt x="207" y="230"/>
                            <a:pt x="211" y="228"/>
                            <a:pt x="215" y="225"/>
                          </a:cubicBezTo>
                          <a:cubicBezTo>
                            <a:pt x="222" y="218"/>
                            <a:pt x="222" y="206"/>
                            <a:pt x="215" y="199"/>
                          </a:cubicBezTo>
                          <a:lnTo>
                            <a:pt x="31" y="6"/>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3" name="Google Shape;2543;p48"/>
                    <p:cNvSpPr/>
                    <p:nvPr/>
                  </p:nvSpPr>
                  <p:spPr>
                    <a:xfrm>
                      <a:off x="-1434085" y="3434965"/>
                      <a:ext cx="79560" cy="82800"/>
                    </a:xfrm>
                    <a:custGeom>
                      <a:avLst/>
                      <a:gdLst/>
                      <a:ahLst/>
                      <a:cxnLst/>
                      <a:rect l="l" t="t" r="r" b="b"/>
                      <a:pathLst>
                        <a:path w="221" h="230" extrusionOk="0">
                          <a:moveTo>
                            <a:pt x="31" y="6"/>
                          </a:moveTo>
                          <a:cubicBezTo>
                            <a:pt x="24" y="-2"/>
                            <a:pt x="12" y="-2"/>
                            <a:pt x="5" y="5"/>
                          </a:cubicBezTo>
                          <a:cubicBezTo>
                            <a:pt x="-2" y="12"/>
                            <a:pt x="-3" y="24"/>
                            <a:pt x="4" y="31"/>
                          </a:cubicBezTo>
                          <a:lnTo>
                            <a:pt x="189" y="224"/>
                          </a:lnTo>
                          <a:cubicBezTo>
                            <a:pt x="192" y="228"/>
                            <a:pt x="197" y="230"/>
                            <a:pt x="202" y="230"/>
                          </a:cubicBezTo>
                          <a:cubicBezTo>
                            <a:pt x="206" y="230"/>
                            <a:pt x="211" y="228"/>
                            <a:pt x="214" y="225"/>
                          </a:cubicBezTo>
                          <a:cubicBezTo>
                            <a:pt x="222" y="218"/>
                            <a:pt x="222" y="206"/>
                            <a:pt x="215" y="199"/>
                          </a:cubicBezTo>
                          <a:lnTo>
                            <a:pt x="31" y="6"/>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4" name="Google Shape;2544;p48"/>
                    <p:cNvSpPr/>
                    <p:nvPr/>
                  </p:nvSpPr>
                  <p:spPr>
                    <a:xfrm>
                      <a:off x="-814525" y="3121045"/>
                      <a:ext cx="40320" cy="101520"/>
                    </a:xfrm>
                    <a:custGeom>
                      <a:avLst/>
                      <a:gdLst/>
                      <a:ahLst/>
                      <a:cxnLst/>
                      <a:rect l="l" t="t" r="r" b="b"/>
                      <a:pathLst>
                        <a:path w="112" h="282" extrusionOk="0">
                          <a:moveTo>
                            <a:pt x="76" y="269"/>
                          </a:moveTo>
                          <a:cubicBezTo>
                            <a:pt x="79" y="276"/>
                            <a:pt x="86" y="282"/>
                            <a:pt x="94" y="282"/>
                          </a:cubicBezTo>
                          <a:cubicBezTo>
                            <a:pt x="96" y="282"/>
                            <a:pt x="97" y="281"/>
                            <a:pt x="99" y="281"/>
                          </a:cubicBezTo>
                          <a:cubicBezTo>
                            <a:pt x="109" y="278"/>
                            <a:pt x="114" y="267"/>
                            <a:pt x="111" y="258"/>
                          </a:cubicBezTo>
                          <a:lnTo>
                            <a:pt x="36" y="13"/>
                          </a:lnTo>
                          <a:cubicBezTo>
                            <a:pt x="33" y="3"/>
                            <a:pt x="22" y="-2"/>
                            <a:pt x="13" y="1"/>
                          </a:cubicBezTo>
                          <a:cubicBezTo>
                            <a:pt x="3" y="4"/>
                            <a:pt x="-2" y="14"/>
                            <a:pt x="1" y="24"/>
                          </a:cubicBezTo>
                          <a:lnTo>
                            <a:pt x="76" y="26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5" name="Google Shape;2545;p48"/>
                    <p:cNvSpPr/>
                    <p:nvPr/>
                  </p:nvSpPr>
                  <p:spPr>
                    <a:xfrm>
                      <a:off x="-705805" y="3473485"/>
                      <a:ext cx="40680" cy="101520"/>
                    </a:xfrm>
                    <a:custGeom>
                      <a:avLst/>
                      <a:gdLst/>
                      <a:ahLst/>
                      <a:cxnLst/>
                      <a:rect l="l" t="t" r="r" b="b"/>
                      <a:pathLst>
                        <a:path w="113" h="282" extrusionOk="0">
                          <a:moveTo>
                            <a:pt x="13" y="1"/>
                          </a:moveTo>
                          <a:cubicBezTo>
                            <a:pt x="4" y="4"/>
                            <a:pt x="-2" y="14"/>
                            <a:pt x="1" y="24"/>
                          </a:cubicBezTo>
                          <a:lnTo>
                            <a:pt x="77" y="269"/>
                          </a:lnTo>
                          <a:cubicBezTo>
                            <a:pt x="79" y="277"/>
                            <a:pt x="87" y="282"/>
                            <a:pt x="94" y="282"/>
                          </a:cubicBezTo>
                          <a:cubicBezTo>
                            <a:pt x="96" y="282"/>
                            <a:pt x="98" y="282"/>
                            <a:pt x="100" y="281"/>
                          </a:cubicBezTo>
                          <a:cubicBezTo>
                            <a:pt x="109" y="278"/>
                            <a:pt x="115" y="268"/>
                            <a:pt x="112" y="258"/>
                          </a:cubicBezTo>
                          <a:lnTo>
                            <a:pt x="36" y="13"/>
                          </a:lnTo>
                          <a:cubicBezTo>
                            <a:pt x="33" y="4"/>
                            <a:pt x="23" y="-2"/>
                            <a:pt x="13"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6" name="Google Shape;2546;p48"/>
                    <p:cNvSpPr/>
                    <p:nvPr/>
                  </p:nvSpPr>
                  <p:spPr>
                    <a:xfrm>
                      <a:off x="-797245" y="3297445"/>
                      <a:ext cx="101880" cy="107640"/>
                    </a:xfrm>
                    <a:custGeom>
                      <a:avLst/>
                      <a:gdLst/>
                      <a:ahLst/>
                      <a:cxnLst/>
                      <a:rect l="l" t="t" r="r" b="b"/>
                      <a:pathLst>
                        <a:path w="283" h="299" extrusionOk="0">
                          <a:moveTo>
                            <a:pt x="139" y="138"/>
                          </a:moveTo>
                          <a:lnTo>
                            <a:pt x="23" y="105"/>
                          </a:lnTo>
                          <a:cubicBezTo>
                            <a:pt x="14" y="102"/>
                            <a:pt x="4" y="108"/>
                            <a:pt x="1" y="117"/>
                          </a:cubicBezTo>
                          <a:cubicBezTo>
                            <a:pt x="-2" y="127"/>
                            <a:pt x="4" y="137"/>
                            <a:pt x="13" y="140"/>
                          </a:cubicBezTo>
                          <a:lnTo>
                            <a:pt x="136" y="175"/>
                          </a:lnTo>
                          <a:lnTo>
                            <a:pt x="48" y="268"/>
                          </a:lnTo>
                          <a:cubicBezTo>
                            <a:pt x="41" y="276"/>
                            <a:pt x="41" y="287"/>
                            <a:pt x="49" y="294"/>
                          </a:cubicBezTo>
                          <a:cubicBezTo>
                            <a:pt x="52" y="298"/>
                            <a:pt x="57" y="299"/>
                            <a:pt x="61" y="299"/>
                          </a:cubicBezTo>
                          <a:cubicBezTo>
                            <a:pt x="66" y="299"/>
                            <a:pt x="71" y="297"/>
                            <a:pt x="75" y="293"/>
                          </a:cubicBezTo>
                          <a:lnTo>
                            <a:pt x="159" y="203"/>
                          </a:lnTo>
                          <a:lnTo>
                            <a:pt x="180" y="268"/>
                          </a:lnTo>
                          <a:cubicBezTo>
                            <a:pt x="182" y="276"/>
                            <a:pt x="189" y="281"/>
                            <a:pt x="197" y="281"/>
                          </a:cubicBezTo>
                          <a:cubicBezTo>
                            <a:pt x="199" y="281"/>
                            <a:pt x="201" y="281"/>
                            <a:pt x="202" y="280"/>
                          </a:cubicBezTo>
                          <a:cubicBezTo>
                            <a:pt x="212" y="277"/>
                            <a:pt x="218" y="267"/>
                            <a:pt x="215" y="258"/>
                          </a:cubicBezTo>
                          <a:lnTo>
                            <a:pt x="194" y="192"/>
                          </a:lnTo>
                          <a:lnTo>
                            <a:pt x="260" y="210"/>
                          </a:lnTo>
                          <a:cubicBezTo>
                            <a:pt x="261" y="211"/>
                            <a:pt x="263" y="211"/>
                            <a:pt x="265" y="211"/>
                          </a:cubicBezTo>
                          <a:cubicBezTo>
                            <a:pt x="273" y="211"/>
                            <a:pt x="280" y="206"/>
                            <a:pt x="282" y="198"/>
                          </a:cubicBezTo>
                          <a:cubicBezTo>
                            <a:pt x="285" y="188"/>
                            <a:pt x="280" y="178"/>
                            <a:pt x="270" y="175"/>
                          </a:cubicBezTo>
                          <a:lnTo>
                            <a:pt x="203" y="156"/>
                          </a:lnTo>
                          <a:lnTo>
                            <a:pt x="250" y="107"/>
                          </a:lnTo>
                          <a:cubicBezTo>
                            <a:pt x="257" y="99"/>
                            <a:pt x="257" y="88"/>
                            <a:pt x="249" y="81"/>
                          </a:cubicBezTo>
                          <a:cubicBezTo>
                            <a:pt x="242" y="74"/>
                            <a:pt x="230" y="74"/>
                            <a:pt x="223" y="82"/>
                          </a:cubicBezTo>
                          <a:lnTo>
                            <a:pt x="176" y="132"/>
                          </a:lnTo>
                          <a:lnTo>
                            <a:pt x="139" y="13"/>
                          </a:lnTo>
                          <a:cubicBezTo>
                            <a:pt x="136" y="3"/>
                            <a:pt x="126" y="-2"/>
                            <a:pt x="116" y="1"/>
                          </a:cubicBezTo>
                          <a:cubicBezTo>
                            <a:pt x="106" y="4"/>
                            <a:pt x="101" y="14"/>
                            <a:pt x="104" y="23"/>
                          </a:cubicBezTo>
                          <a:lnTo>
                            <a:pt x="139" y="13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7" name="Google Shape;2547;p48"/>
                    <p:cNvSpPr/>
                    <p:nvPr/>
                  </p:nvSpPr>
                  <p:spPr>
                    <a:xfrm>
                      <a:off x="-1034125" y="3593725"/>
                      <a:ext cx="76320" cy="80640"/>
                    </a:xfrm>
                    <a:custGeom>
                      <a:avLst/>
                      <a:gdLst/>
                      <a:ahLst/>
                      <a:cxnLst/>
                      <a:rect l="l" t="t" r="r" b="b"/>
                      <a:pathLst>
                        <a:path w="212" h="224" extrusionOk="0">
                          <a:moveTo>
                            <a:pt x="180" y="6"/>
                          </a:moveTo>
                          <a:lnTo>
                            <a:pt x="5" y="193"/>
                          </a:lnTo>
                          <a:cubicBezTo>
                            <a:pt x="-2" y="200"/>
                            <a:pt x="-2" y="212"/>
                            <a:pt x="5" y="219"/>
                          </a:cubicBezTo>
                          <a:cubicBezTo>
                            <a:pt x="9" y="222"/>
                            <a:pt x="13" y="224"/>
                            <a:pt x="18" y="224"/>
                          </a:cubicBezTo>
                          <a:cubicBezTo>
                            <a:pt x="23" y="224"/>
                            <a:pt x="28" y="222"/>
                            <a:pt x="31" y="218"/>
                          </a:cubicBezTo>
                          <a:lnTo>
                            <a:pt x="207" y="31"/>
                          </a:lnTo>
                          <a:cubicBezTo>
                            <a:pt x="214" y="24"/>
                            <a:pt x="213" y="12"/>
                            <a:pt x="206" y="5"/>
                          </a:cubicBezTo>
                          <a:cubicBezTo>
                            <a:pt x="199" y="-2"/>
                            <a:pt x="187" y="-2"/>
                            <a:pt x="180" y="6"/>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8" name="Google Shape;2548;p48"/>
                    <p:cNvSpPr/>
                    <p:nvPr/>
                  </p:nvSpPr>
                  <p:spPr>
                    <a:xfrm>
                      <a:off x="-908125" y="3459085"/>
                      <a:ext cx="76320" cy="80640"/>
                    </a:xfrm>
                    <a:custGeom>
                      <a:avLst/>
                      <a:gdLst/>
                      <a:ahLst/>
                      <a:cxnLst/>
                      <a:rect l="l" t="t" r="r" b="b"/>
                      <a:pathLst>
                        <a:path w="212" h="224" extrusionOk="0">
                          <a:moveTo>
                            <a:pt x="181" y="6"/>
                          </a:moveTo>
                          <a:lnTo>
                            <a:pt x="5" y="193"/>
                          </a:lnTo>
                          <a:cubicBezTo>
                            <a:pt x="-2" y="200"/>
                            <a:pt x="-1" y="212"/>
                            <a:pt x="6" y="219"/>
                          </a:cubicBezTo>
                          <a:cubicBezTo>
                            <a:pt x="10" y="222"/>
                            <a:pt x="14" y="224"/>
                            <a:pt x="19" y="224"/>
                          </a:cubicBezTo>
                          <a:cubicBezTo>
                            <a:pt x="24" y="224"/>
                            <a:pt x="28" y="222"/>
                            <a:pt x="32" y="218"/>
                          </a:cubicBezTo>
                          <a:lnTo>
                            <a:pt x="207" y="31"/>
                          </a:lnTo>
                          <a:cubicBezTo>
                            <a:pt x="214" y="24"/>
                            <a:pt x="214" y="12"/>
                            <a:pt x="207" y="5"/>
                          </a:cubicBezTo>
                          <a:cubicBezTo>
                            <a:pt x="199" y="-2"/>
                            <a:pt x="188" y="-1"/>
                            <a:pt x="181" y="6"/>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9" name="Google Shape;2549;p48"/>
                    <p:cNvSpPr/>
                    <p:nvPr/>
                  </p:nvSpPr>
                  <p:spPr>
                    <a:xfrm>
                      <a:off x="-442285" y="3436045"/>
                      <a:ext cx="101880" cy="38520"/>
                    </a:xfrm>
                    <a:custGeom>
                      <a:avLst/>
                      <a:gdLst/>
                      <a:ahLst/>
                      <a:cxnLst/>
                      <a:rect l="l" t="t" r="r" b="b"/>
                      <a:pathLst>
                        <a:path w="283" h="107" extrusionOk="0">
                          <a:moveTo>
                            <a:pt x="13" y="36"/>
                          </a:moveTo>
                          <a:lnTo>
                            <a:pt x="259" y="107"/>
                          </a:lnTo>
                          <a:cubicBezTo>
                            <a:pt x="261" y="107"/>
                            <a:pt x="263" y="107"/>
                            <a:pt x="264" y="107"/>
                          </a:cubicBezTo>
                          <a:cubicBezTo>
                            <a:pt x="272" y="107"/>
                            <a:pt x="280" y="102"/>
                            <a:pt x="282" y="94"/>
                          </a:cubicBezTo>
                          <a:cubicBezTo>
                            <a:pt x="285" y="84"/>
                            <a:pt x="279" y="74"/>
                            <a:pt x="270" y="71"/>
                          </a:cubicBezTo>
                          <a:lnTo>
                            <a:pt x="23" y="1"/>
                          </a:lnTo>
                          <a:cubicBezTo>
                            <a:pt x="13" y="-2"/>
                            <a:pt x="3" y="4"/>
                            <a:pt x="0" y="14"/>
                          </a:cubicBezTo>
                          <a:cubicBezTo>
                            <a:pt x="-2" y="23"/>
                            <a:pt x="3" y="34"/>
                            <a:pt x="13"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0" name="Google Shape;2550;p48"/>
                    <p:cNvSpPr/>
                    <p:nvPr/>
                  </p:nvSpPr>
                  <p:spPr>
                    <a:xfrm>
                      <a:off x="-619765" y="3385645"/>
                      <a:ext cx="101880" cy="38520"/>
                    </a:xfrm>
                    <a:custGeom>
                      <a:avLst/>
                      <a:gdLst/>
                      <a:ahLst/>
                      <a:cxnLst/>
                      <a:rect l="l" t="t" r="r" b="b"/>
                      <a:pathLst>
                        <a:path w="283" h="107" extrusionOk="0">
                          <a:moveTo>
                            <a:pt x="13" y="36"/>
                          </a:moveTo>
                          <a:lnTo>
                            <a:pt x="260" y="106"/>
                          </a:lnTo>
                          <a:cubicBezTo>
                            <a:pt x="261" y="106"/>
                            <a:pt x="263" y="107"/>
                            <a:pt x="265" y="107"/>
                          </a:cubicBezTo>
                          <a:cubicBezTo>
                            <a:pt x="273" y="107"/>
                            <a:pt x="280" y="101"/>
                            <a:pt x="282" y="93"/>
                          </a:cubicBezTo>
                          <a:cubicBezTo>
                            <a:pt x="285" y="84"/>
                            <a:pt x="279" y="74"/>
                            <a:pt x="270" y="71"/>
                          </a:cubicBezTo>
                          <a:lnTo>
                            <a:pt x="23" y="1"/>
                          </a:lnTo>
                          <a:cubicBezTo>
                            <a:pt x="14" y="-2"/>
                            <a:pt x="3" y="3"/>
                            <a:pt x="1" y="13"/>
                          </a:cubicBezTo>
                          <a:cubicBezTo>
                            <a:pt x="-2" y="23"/>
                            <a:pt x="3" y="33"/>
                            <a:pt x="13"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1" name="Google Shape;2551;p48"/>
                    <p:cNvSpPr/>
                    <p:nvPr/>
                  </p:nvSpPr>
                  <p:spPr>
                    <a:xfrm>
                      <a:off x="-1289725" y="3826285"/>
                      <a:ext cx="76320" cy="82440"/>
                    </a:xfrm>
                    <a:custGeom>
                      <a:avLst/>
                      <a:gdLst/>
                      <a:ahLst/>
                      <a:cxnLst/>
                      <a:rect l="l" t="t" r="r" b="b"/>
                      <a:pathLst>
                        <a:path w="212" h="229" extrusionOk="0">
                          <a:moveTo>
                            <a:pt x="157" y="0"/>
                          </a:moveTo>
                          <a:cubicBezTo>
                            <a:pt x="92" y="0"/>
                            <a:pt x="20" y="71"/>
                            <a:pt x="4" y="130"/>
                          </a:cubicBezTo>
                          <a:cubicBezTo>
                            <a:pt x="-6" y="164"/>
                            <a:pt x="3" y="193"/>
                            <a:pt x="28" y="208"/>
                          </a:cubicBezTo>
                          <a:cubicBezTo>
                            <a:pt x="52" y="223"/>
                            <a:pt x="74" y="229"/>
                            <a:pt x="93" y="229"/>
                          </a:cubicBezTo>
                          <a:cubicBezTo>
                            <a:pt x="121" y="229"/>
                            <a:pt x="143" y="216"/>
                            <a:pt x="154" y="206"/>
                          </a:cubicBezTo>
                          <a:cubicBezTo>
                            <a:pt x="161" y="199"/>
                            <a:pt x="161" y="187"/>
                            <a:pt x="154" y="180"/>
                          </a:cubicBezTo>
                          <a:cubicBezTo>
                            <a:pt x="147" y="173"/>
                            <a:pt x="135" y="173"/>
                            <a:pt x="128" y="180"/>
                          </a:cubicBezTo>
                          <a:cubicBezTo>
                            <a:pt x="125" y="183"/>
                            <a:pt x="96" y="208"/>
                            <a:pt x="47" y="177"/>
                          </a:cubicBezTo>
                          <a:cubicBezTo>
                            <a:pt x="43" y="175"/>
                            <a:pt x="31" y="167"/>
                            <a:pt x="39" y="140"/>
                          </a:cubicBezTo>
                          <a:cubicBezTo>
                            <a:pt x="52" y="95"/>
                            <a:pt x="111" y="37"/>
                            <a:pt x="157" y="37"/>
                          </a:cubicBezTo>
                          <a:cubicBezTo>
                            <a:pt x="170" y="37"/>
                            <a:pt x="175" y="40"/>
                            <a:pt x="175" y="41"/>
                          </a:cubicBezTo>
                          <a:cubicBezTo>
                            <a:pt x="179" y="48"/>
                            <a:pt x="167" y="74"/>
                            <a:pt x="150" y="94"/>
                          </a:cubicBezTo>
                          <a:cubicBezTo>
                            <a:pt x="144" y="102"/>
                            <a:pt x="145" y="113"/>
                            <a:pt x="153" y="120"/>
                          </a:cubicBezTo>
                          <a:cubicBezTo>
                            <a:pt x="161" y="126"/>
                            <a:pt x="172" y="125"/>
                            <a:pt x="179" y="117"/>
                          </a:cubicBezTo>
                          <a:cubicBezTo>
                            <a:pt x="186" y="108"/>
                            <a:pt x="224" y="59"/>
                            <a:pt x="208" y="25"/>
                          </a:cubicBezTo>
                          <a:cubicBezTo>
                            <a:pt x="203" y="14"/>
                            <a:pt x="189" y="0"/>
                            <a:pt x="157" y="0"/>
                          </a:cubicBezTo>
                          <a:close/>
                        </a:path>
                      </a:pathLst>
                    </a:custGeom>
                    <a:solidFill>
                      <a:schemeClr val="dk1"/>
                    </a:solidFill>
                    <a:ln>
                      <a:noFill/>
                    </a:ln>
                  </p:spPr>
                  <p:txBody>
                    <a:bodyPr spcFirstLastPara="1" wrap="square" lIns="90000" tIns="37425" rIns="90000" bIns="37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2" name="Google Shape;2552;p48"/>
                    <p:cNvSpPr/>
                    <p:nvPr/>
                  </p:nvSpPr>
                  <p:spPr>
                    <a:xfrm>
                      <a:off x="-1212685" y="3852205"/>
                      <a:ext cx="48240" cy="104400"/>
                    </a:xfrm>
                    <a:custGeom>
                      <a:avLst/>
                      <a:gdLst/>
                      <a:ahLst/>
                      <a:cxnLst/>
                      <a:rect l="l" t="t" r="r" b="b"/>
                      <a:pathLst>
                        <a:path w="134" h="290" extrusionOk="0">
                          <a:moveTo>
                            <a:pt x="110" y="0"/>
                          </a:moveTo>
                          <a:cubicBezTo>
                            <a:pt x="101" y="0"/>
                            <a:pt x="93" y="5"/>
                            <a:pt x="91" y="14"/>
                          </a:cubicBezTo>
                          <a:cubicBezTo>
                            <a:pt x="81" y="61"/>
                            <a:pt x="58" y="115"/>
                            <a:pt x="45" y="120"/>
                          </a:cubicBezTo>
                          <a:cubicBezTo>
                            <a:pt x="37" y="112"/>
                            <a:pt x="34" y="65"/>
                            <a:pt x="40" y="20"/>
                          </a:cubicBezTo>
                          <a:cubicBezTo>
                            <a:pt x="41" y="10"/>
                            <a:pt x="34" y="1"/>
                            <a:pt x="24" y="0"/>
                          </a:cubicBezTo>
                          <a:cubicBezTo>
                            <a:pt x="14" y="-2"/>
                            <a:pt x="5" y="6"/>
                            <a:pt x="4" y="16"/>
                          </a:cubicBezTo>
                          <a:cubicBezTo>
                            <a:pt x="0" y="47"/>
                            <a:pt x="-7" y="122"/>
                            <a:pt x="20" y="146"/>
                          </a:cubicBezTo>
                          <a:cubicBezTo>
                            <a:pt x="28" y="154"/>
                            <a:pt x="38" y="157"/>
                            <a:pt x="49" y="155"/>
                          </a:cubicBezTo>
                          <a:cubicBezTo>
                            <a:pt x="69" y="151"/>
                            <a:pt x="85" y="132"/>
                            <a:pt x="97" y="110"/>
                          </a:cubicBezTo>
                          <a:cubicBezTo>
                            <a:pt x="96" y="177"/>
                            <a:pt x="84" y="244"/>
                            <a:pt x="49" y="254"/>
                          </a:cubicBezTo>
                          <a:cubicBezTo>
                            <a:pt x="39" y="256"/>
                            <a:pt x="33" y="266"/>
                            <a:pt x="36" y="276"/>
                          </a:cubicBezTo>
                          <a:cubicBezTo>
                            <a:pt x="38" y="284"/>
                            <a:pt x="45" y="290"/>
                            <a:pt x="54" y="290"/>
                          </a:cubicBezTo>
                          <a:cubicBezTo>
                            <a:pt x="55" y="290"/>
                            <a:pt x="57" y="290"/>
                            <a:pt x="58" y="289"/>
                          </a:cubicBezTo>
                          <a:cubicBezTo>
                            <a:pt x="158" y="262"/>
                            <a:pt x="131" y="40"/>
                            <a:pt x="127" y="15"/>
                          </a:cubicBezTo>
                          <a:cubicBezTo>
                            <a:pt x="126" y="7"/>
                            <a:pt x="119" y="0"/>
                            <a:pt x="11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3" name="Google Shape;2553;p48"/>
                    <p:cNvSpPr/>
                    <p:nvPr/>
                  </p:nvSpPr>
                  <p:spPr>
                    <a:xfrm>
                      <a:off x="-1099285" y="3820525"/>
                      <a:ext cx="52920" cy="43920"/>
                    </a:xfrm>
                    <a:custGeom>
                      <a:avLst/>
                      <a:gdLst/>
                      <a:ahLst/>
                      <a:cxnLst/>
                      <a:rect l="l" t="t" r="r" b="b"/>
                      <a:pathLst>
                        <a:path w="147" h="122" extrusionOk="0">
                          <a:moveTo>
                            <a:pt x="98" y="83"/>
                          </a:moveTo>
                          <a:cubicBezTo>
                            <a:pt x="90" y="88"/>
                            <a:pt x="72" y="82"/>
                            <a:pt x="50" y="67"/>
                          </a:cubicBezTo>
                          <a:cubicBezTo>
                            <a:pt x="41" y="61"/>
                            <a:pt x="38" y="57"/>
                            <a:pt x="37" y="56"/>
                          </a:cubicBezTo>
                          <a:cubicBezTo>
                            <a:pt x="44" y="49"/>
                            <a:pt x="76" y="42"/>
                            <a:pt x="110" y="38"/>
                          </a:cubicBezTo>
                          <a:cubicBezTo>
                            <a:pt x="111" y="63"/>
                            <a:pt x="106" y="79"/>
                            <a:pt x="98" y="83"/>
                          </a:cubicBezTo>
                          <a:moveTo>
                            <a:pt x="126" y="0"/>
                          </a:moveTo>
                          <a:cubicBezTo>
                            <a:pt x="84" y="2"/>
                            <a:pt x="11" y="11"/>
                            <a:pt x="1" y="46"/>
                          </a:cubicBezTo>
                          <a:cubicBezTo>
                            <a:pt x="-4" y="63"/>
                            <a:pt x="6" y="81"/>
                            <a:pt x="29" y="97"/>
                          </a:cubicBezTo>
                          <a:cubicBezTo>
                            <a:pt x="53" y="114"/>
                            <a:pt x="74" y="122"/>
                            <a:pt x="91" y="122"/>
                          </a:cubicBezTo>
                          <a:cubicBezTo>
                            <a:pt x="101" y="122"/>
                            <a:pt x="110" y="119"/>
                            <a:pt x="118" y="115"/>
                          </a:cubicBezTo>
                          <a:cubicBezTo>
                            <a:pt x="152" y="94"/>
                            <a:pt x="148" y="39"/>
                            <a:pt x="145" y="16"/>
                          </a:cubicBezTo>
                          <a:cubicBezTo>
                            <a:pt x="144" y="7"/>
                            <a:pt x="135" y="-1"/>
                            <a:pt x="12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4" name="Google Shape;2554;p48"/>
                    <p:cNvSpPr/>
                    <p:nvPr/>
                  </p:nvSpPr>
                  <p:spPr>
                    <a:xfrm>
                      <a:off x="-1019005" y="3814405"/>
                      <a:ext cx="66240" cy="90000"/>
                    </a:xfrm>
                    <a:custGeom>
                      <a:avLst/>
                      <a:gdLst/>
                      <a:ahLst/>
                      <a:cxnLst/>
                      <a:rect l="l" t="t" r="r" b="b"/>
                      <a:pathLst>
                        <a:path w="184" h="250" extrusionOk="0">
                          <a:moveTo>
                            <a:pt x="179" y="198"/>
                          </a:moveTo>
                          <a:cubicBezTo>
                            <a:pt x="186" y="191"/>
                            <a:pt x="185" y="179"/>
                            <a:pt x="177" y="172"/>
                          </a:cubicBezTo>
                          <a:cubicBezTo>
                            <a:pt x="170" y="166"/>
                            <a:pt x="158" y="167"/>
                            <a:pt x="152" y="174"/>
                          </a:cubicBezTo>
                          <a:cubicBezTo>
                            <a:pt x="140" y="188"/>
                            <a:pt x="99" y="224"/>
                            <a:pt x="70" y="209"/>
                          </a:cubicBezTo>
                          <a:cubicBezTo>
                            <a:pt x="54" y="201"/>
                            <a:pt x="36" y="169"/>
                            <a:pt x="37" y="133"/>
                          </a:cubicBezTo>
                          <a:cubicBezTo>
                            <a:pt x="38" y="110"/>
                            <a:pt x="47" y="68"/>
                            <a:pt x="101" y="45"/>
                          </a:cubicBezTo>
                          <a:cubicBezTo>
                            <a:pt x="125" y="34"/>
                            <a:pt x="136" y="36"/>
                            <a:pt x="138" y="38"/>
                          </a:cubicBezTo>
                          <a:cubicBezTo>
                            <a:pt x="146" y="45"/>
                            <a:pt x="139" y="83"/>
                            <a:pt x="125" y="115"/>
                          </a:cubicBezTo>
                          <a:cubicBezTo>
                            <a:pt x="121" y="125"/>
                            <a:pt x="125" y="135"/>
                            <a:pt x="134" y="140"/>
                          </a:cubicBezTo>
                          <a:cubicBezTo>
                            <a:pt x="143" y="144"/>
                            <a:pt x="154" y="139"/>
                            <a:pt x="158" y="130"/>
                          </a:cubicBezTo>
                          <a:cubicBezTo>
                            <a:pt x="167" y="110"/>
                            <a:pt x="194" y="42"/>
                            <a:pt x="164" y="12"/>
                          </a:cubicBezTo>
                          <a:cubicBezTo>
                            <a:pt x="148" y="-4"/>
                            <a:pt x="122" y="-4"/>
                            <a:pt x="87" y="11"/>
                          </a:cubicBezTo>
                          <a:cubicBezTo>
                            <a:pt x="34" y="34"/>
                            <a:pt x="2" y="78"/>
                            <a:pt x="0" y="132"/>
                          </a:cubicBezTo>
                          <a:cubicBezTo>
                            <a:pt x="-1" y="179"/>
                            <a:pt x="22" y="226"/>
                            <a:pt x="54" y="242"/>
                          </a:cubicBezTo>
                          <a:cubicBezTo>
                            <a:pt x="64" y="247"/>
                            <a:pt x="75" y="250"/>
                            <a:pt x="85" y="250"/>
                          </a:cubicBezTo>
                          <a:cubicBezTo>
                            <a:pt x="134" y="250"/>
                            <a:pt x="177" y="201"/>
                            <a:pt x="179" y="1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5" name="Google Shape;2555;p48"/>
                    <p:cNvSpPr/>
                    <p:nvPr/>
                  </p:nvSpPr>
                  <p:spPr>
                    <a:xfrm>
                      <a:off x="-943045" y="3829165"/>
                      <a:ext cx="81720" cy="77760"/>
                    </a:xfrm>
                    <a:custGeom>
                      <a:avLst/>
                      <a:gdLst/>
                      <a:ahLst/>
                      <a:cxnLst/>
                      <a:rect l="l" t="t" r="r" b="b"/>
                      <a:pathLst>
                        <a:path w="227" h="216" extrusionOk="0">
                          <a:moveTo>
                            <a:pt x="22" y="175"/>
                          </a:moveTo>
                          <a:cubicBezTo>
                            <a:pt x="12" y="173"/>
                            <a:pt x="2" y="179"/>
                            <a:pt x="0" y="188"/>
                          </a:cubicBezTo>
                          <a:cubicBezTo>
                            <a:pt x="-2" y="198"/>
                            <a:pt x="3" y="208"/>
                            <a:pt x="13" y="211"/>
                          </a:cubicBezTo>
                          <a:cubicBezTo>
                            <a:pt x="20" y="212"/>
                            <a:pt x="27" y="213"/>
                            <a:pt x="34" y="213"/>
                          </a:cubicBezTo>
                          <a:cubicBezTo>
                            <a:pt x="59" y="213"/>
                            <a:pt x="82" y="202"/>
                            <a:pt x="103" y="185"/>
                          </a:cubicBezTo>
                          <a:cubicBezTo>
                            <a:pt x="105" y="188"/>
                            <a:pt x="108" y="191"/>
                            <a:pt x="110" y="193"/>
                          </a:cubicBezTo>
                          <a:cubicBezTo>
                            <a:pt x="127" y="208"/>
                            <a:pt x="148" y="216"/>
                            <a:pt x="173" y="216"/>
                          </a:cubicBezTo>
                          <a:cubicBezTo>
                            <a:pt x="185" y="216"/>
                            <a:pt x="199" y="214"/>
                            <a:pt x="213" y="210"/>
                          </a:cubicBezTo>
                          <a:cubicBezTo>
                            <a:pt x="222" y="208"/>
                            <a:pt x="228" y="198"/>
                            <a:pt x="226" y="188"/>
                          </a:cubicBezTo>
                          <a:cubicBezTo>
                            <a:pt x="223" y="178"/>
                            <a:pt x="213" y="172"/>
                            <a:pt x="203" y="175"/>
                          </a:cubicBezTo>
                          <a:cubicBezTo>
                            <a:pt x="173" y="183"/>
                            <a:pt x="151" y="180"/>
                            <a:pt x="135" y="166"/>
                          </a:cubicBezTo>
                          <a:cubicBezTo>
                            <a:pt x="133" y="164"/>
                            <a:pt x="131" y="161"/>
                            <a:pt x="129" y="159"/>
                          </a:cubicBezTo>
                          <a:cubicBezTo>
                            <a:pt x="173" y="107"/>
                            <a:pt x="199" y="38"/>
                            <a:pt x="201" y="33"/>
                          </a:cubicBezTo>
                          <a:cubicBezTo>
                            <a:pt x="205" y="23"/>
                            <a:pt x="200" y="13"/>
                            <a:pt x="191" y="9"/>
                          </a:cubicBezTo>
                          <a:cubicBezTo>
                            <a:pt x="181" y="6"/>
                            <a:pt x="171" y="10"/>
                            <a:pt x="167" y="20"/>
                          </a:cubicBezTo>
                          <a:cubicBezTo>
                            <a:pt x="158" y="44"/>
                            <a:pt x="138" y="87"/>
                            <a:pt x="112" y="122"/>
                          </a:cubicBezTo>
                          <a:cubicBezTo>
                            <a:pt x="102" y="86"/>
                            <a:pt x="104" y="41"/>
                            <a:pt x="107" y="21"/>
                          </a:cubicBezTo>
                          <a:cubicBezTo>
                            <a:pt x="109" y="11"/>
                            <a:pt x="102" y="2"/>
                            <a:pt x="92" y="0"/>
                          </a:cubicBezTo>
                          <a:cubicBezTo>
                            <a:pt x="82" y="-1"/>
                            <a:pt x="72" y="6"/>
                            <a:pt x="71" y="16"/>
                          </a:cubicBezTo>
                          <a:cubicBezTo>
                            <a:pt x="70" y="20"/>
                            <a:pt x="60" y="96"/>
                            <a:pt x="84" y="153"/>
                          </a:cubicBezTo>
                          <a:cubicBezTo>
                            <a:pt x="64" y="171"/>
                            <a:pt x="43" y="180"/>
                            <a:pt x="22" y="175"/>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6" name="Google Shape;2556;p48"/>
                    <p:cNvSpPr/>
                    <p:nvPr/>
                  </p:nvSpPr>
                  <p:spPr>
                    <a:xfrm>
                      <a:off x="-860605" y="2702365"/>
                      <a:ext cx="82440" cy="142560"/>
                    </a:xfrm>
                    <a:custGeom>
                      <a:avLst/>
                      <a:gdLst/>
                      <a:ahLst/>
                      <a:cxnLst/>
                      <a:rect l="l" t="t" r="r" b="b"/>
                      <a:pathLst>
                        <a:path w="229" h="396" extrusionOk="0">
                          <a:moveTo>
                            <a:pt x="16" y="361"/>
                          </a:moveTo>
                          <a:cubicBezTo>
                            <a:pt x="17" y="361"/>
                            <a:pt x="18" y="361"/>
                            <a:pt x="19" y="361"/>
                          </a:cubicBezTo>
                          <a:cubicBezTo>
                            <a:pt x="28" y="361"/>
                            <a:pt x="35" y="355"/>
                            <a:pt x="37" y="346"/>
                          </a:cubicBezTo>
                          <a:lnTo>
                            <a:pt x="69" y="123"/>
                          </a:lnTo>
                          <a:cubicBezTo>
                            <a:pt x="71" y="123"/>
                            <a:pt x="73" y="122"/>
                            <a:pt x="75" y="121"/>
                          </a:cubicBezTo>
                          <a:cubicBezTo>
                            <a:pt x="110" y="101"/>
                            <a:pt x="153" y="86"/>
                            <a:pt x="161" y="91"/>
                          </a:cubicBezTo>
                          <a:cubicBezTo>
                            <a:pt x="161" y="91"/>
                            <a:pt x="163" y="95"/>
                            <a:pt x="159" y="108"/>
                          </a:cubicBezTo>
                          <a:cubicBezTo>
                            <a:pt x="143" y="167"/>
                            <a:pt x="124" y="190"/>
                            <a:pt x="117" y="197"/>
                          </a:cubicBezTo>
                          <a:cubicBezTo>
                            <a:pt x="114" y="199"/>
                            <a:pt x="112" y="200"/>
                            <a:pt x="110" y="202"/>
                          </a:cubicBezTo>
                          <a:cubicBezTo>
                            <a:pt x="103" y="207"/>
                            <a:pt x="101" y="218"/>
                            <a:pt x="106" y="226"/>
                          </a:cubicBezTo>
                          <a:cubicBezTo>
                            <a:pt x="111" y="234"/>
                            <a:pt x="121" y="237"/>
                            <a:pt x="130" y="233"/>
                          </a:cubicBezTo>
                          <a:cubicBezTo>
                            <a:pt x="131" y="232"/>
                            <a:pt x="135" y="230"/>
                            <a:pt x="140" y="226"/>
                          </a:cubicBezTo>
                          <a:cubicBezTo>
                            <a:pt x="161" y="211"/>
                            <a:pt x="185" y="199"/>
                            <a:pt x="191" y="201"/>
                          </a:cubicBezTo>
                          <a:cubicBezTo>
                            <a:pt x="191" y="201"/>
                            <a:pt x="194" y="205"/>
                            <a:pt x="191" y="221"/>
                          </a:cubicBezTo>
                          <a:cubicBezTo>
                            <a:pt x="177" y="296"/>
                            <a:pt x="154" y="346"/>
                            <a:pt x="126" y="357"/>
                          </a:cubicBezTo>
                          <a:cubicBezTo>
                            <a:pt x="112" y="363"/>
                            <a:pt x="96" y="358"/>
                            <a:pt x="77" y="344"/>
                          </a:cubicBezTo>
                          <a:cubicBezTo>
                            <a:pt x="69" y="338"/>
                            <a:pt x="57" y="340"/>
                            <a:pt x="51" y="348"/>
                          </a:cubicBezTo>
                          <a:cubicBezTo>
                            <a:pt x="45" y="356"/>
                            <a:pt x="47" y="368"/>
                            <a:pt x="55" y="374"/>
                          </a:cubicBezTo>
                          <a:cubicBezTo>
                            <a:pt x="76" y="388"/>
                            <a:pt x="95" y="396"/>
                            <a:pt x="114" y="396"/>
                          </a:cubicBezTo>
                          <a:cubicBezTo>
                            <a:pt x="123" y="396"/>
                            <a:pt x="131" y="394"/>
                            <a:pt x="140" y="391"/>
                          </a:cubicBezTo>
                          <a:cubicBezTo>
                            <a:pt x="191" y="371"/>
                            <a:pt x="215" y="291"/>
                            <a:pt x="227" y="227"/>
                          </a:cubicBezTo>
                          <a:cubicBezTo>
                            <a:pt x="232" y="199"/>
                            <a:pt x="227" y="180"/>
                            <a:pt x="211" y="170"/>
                          </a:cubicBezTo>
                          <a:cubicBezTo>
                            <a:pt x="202" y="164"/>
                            <a:pt x="190" y="164"/>
                            <a:pt x="178" y="166"/>
                          </a:cubicBezTo>
                          <a:cubicBezTo>
                            <a:pt x="184" y="153"/>
                            <a:pt x="190" y="137"/>
                            <a:pt x="195" y="118"/>
                          </a:cubicBezTo>
                          <a:cubicBezTo>
                            <a:pt x="202" y="92"/>
                            <a:pt x="198" y="73"/>
                            <a:pt x="184" y="62"/>
                          </a:cubicBezTo>
                          <a:cubicBezTo>
                            <a:pt x="158" y="43"/>
                            <a:pt x="108" y="62"/>
                            <a:pt x="76" y="79"/>
                          </a:cubicBezTo>
                          <a:lnTo>
                            <a:pt x="84" y="21"/>
                          </a:lnTo>
                          <a:cubicBezTo>
                            <a:pt x="86" y="11"/>
                            <a:pt x="79" y="1"/>
                            <a:pt x="69" y="0"/>
                          </a:cubicBezTo>
                          <a:cubicBezTo>
                            <a:pt x="59" y="-1"/>
                            <a:pt x="49" y="5"/>
                            <a:pt x="48" y="15"/>
                          </a:cubicBezTo>
                          <a:lnTo>
                            <a:pt x="0" y="340"/>
                          </a:lnTo>
                          <a:cubicBezTo>
                            <a:pt x="-1" y="350"/>
                            <a:pt x="6" y="360"/>
                            <a:pt x="16" y="3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7" name="Google Shape;2557;p48"/>
                    <p:cNvSpPr/>
                    <p:nvPr/>
                  </p:nvSpPr>
                  <p:spPr>
                    <a:xfrm>
                      <a:off x="-791845" y="2799565"/>
                      <a:ext cx="92880" cy="80280"/>
                    </a:xfrm>
                    <a:custGeom>
                      <a:avLst/>
                      <a:gdLst/>
                      <a:ahLst/>
                      <a:cxnLst/>
                      <a:rect l="l" t="t" r="r" b="b"/>
                      <a:pathLst>
                        <a:path w="258" h="223" extrusionOk="0">
                          <a:moveTo>
                            <a:pt x="24" y="135"/>
                          </a:moveTo>
                          <a:cubicBezTo>
                            <a:pt x="14" y="132"/>
                            <a:pt x="4" y="137"/>
                            <a:pt x="1" y="146"/>
                          </a:cubicBezTo>
                          <a:cubicBezTo>
                            <a:pt x="-3" y="156"/>
                            <a:pt x="2" y="166"/>
                            <a:pt x="12" y="170"/>
                          </a:cubicBezTo>
                          <a:cubicBezTo>
                            <a:pt x="25" y="174"/>
                            <a:pt x="37" y="176"/>
                            <a:pt x="50" y="176"/>
                          </a:cubicBezTo>
                          <a:cubicBezTo>
                            <a:pt x="66" y="176"/>
                            <a:pt x="82" y="172"/>
                            <a:pt x="96" y="164"/>
                          </a:cubicBezTo>
                          <a:cubicBezTo>
                            <a:pt x="99" y="163"/>
                            <a:pt x="102" y="161"/>
                            <a:pt x="105" y="159"/>
                          </a:cubicBezTo>
                          <a:cubicBezTo>
                            <a:pt x="119" y="188"/>
                            <a:pt x="137" y="213"/>
                            <a:pt x="162" y="221"/>
                          </a:cubicBezTo>
                          <a:cubicBezTo>
                            <a:pt x="168" y="223"/>
                            <a:pt x="174" y="223"/>
                            <a:pt x="180" y="223"/>
                          </a:cubicBezTo>
                          <a:cubicBezTo>
                            <a:pt x="203" y="223"/>
                            <a:pt x="228" y="209"/>
                            <a:pt x="253" y="180"/>
                          </a:cubicBezTo>
                          <a:cubicBezTo>
                            <a:pt x="260" y="173"/>
                            <a:pt x="259" y="161"/>
                            <a:pt x="252" y="154"/>
                          </a:cubicBezTo>
                          <a:cubicBezTo>
                            <a:pt x="244" y="148"/>
                            <a:pt x="233" y="148"/>
                            <a:pt x="226" y="156"/>
                          </a:cubicBezTo>
                          <a:cubicBezTo>
                            <a:pt x="211" y="173"/>
                            <a:pt x="191" y="191"/>
                            <a:pt x="173" y="186"/>
                          </a:cubicBezTo>
                          <a:cubicBezTo>
                            <a:pt x="158" y="181"/>
                            <a:pt x="145" y="160"/>
                            <a:pt x="134" y="132"/>
                          </a:cubicBezTo>
                          <a:cubicBezTo>
                            <a:pt x="171" y="88"/>
                            <a:pt x="185" y="25"/>
                            <a:pt x="186" y="22"/>
                          </a:cubicBezTo>
                          <a:cubicBezTo>
                            <a:pt x="188" y="12"/>
                            <a:pt x="182" y="2"/>
                            <a:pt x="172" y="0"/>
                          </a:cubicBezTo>
                          <a:cubicBezTo>
                            <a:pt x="162" y="-3"/>
                            <a:pt x="153" y="4"/>
                            <a:pt x="150" y="13"/>
                          </a:cubicBezTo>
                          <a:cubicBezTo>
                            <a:pt x="150" y="14"/>
                            <a:pt x="141" y="54"/>
                            <a:pt x="120" y="89"/>
                          </a:cubicBezTo>
                          <a:cubicBezTo>
                            <a:pt x="114" y="66"/>
                            <a:pt x="110" y="43"/>
                            <a:pt x="107" y="23"/>
                          </a:cubicBezTo>
                          <a:cubicBezTo>
                            <a:pt x="106" y="13"/>
                            <a:pt x="96" y="6"/>
                            <a:pt x="87" y="7"/>
                          </a:cubicBezTo>
                          <a:cubicBezTo>
                            <a:pt x="77" y="8"/>
                            <a:pt x="70" y="18"/>
                            <a:pt x="71" y="28"/>
                          </a:cubicBezTo>
                          <a:cubicBezTo>
                            <a:pt x="72" y="36"/>
                            <a:pt x="77" y="80"/>
                            <a:pt x="91" y="123"/>
                          </a:cubicBezTo>
                          <a:cubicBezTo>
                            <a:pt x="87" y="127"/>
                            <a:pt x="83" y="130"/>
                            <a:pt x="79" y="132"/>
                          </a:cubicBezTo>
                          <a:cubicBezTo>
                            <a:pt x="62" y="141"/>
                            <a:pt x="44" y="142"/>
                            <a:pt x="24" y="135"/>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8" name="Google Shape;2558;p48"/>
                    <p:cNvSpPr/>
                    <p:nvPr/>
                  </p:nvSpPr>
                  <p:spPr>
                    <a:xfrm>
                      <a:off x="-1376845" y="2750965"/>
                      <a:ext cx="87840" cy="114840"/>
                    </a:xfrm>
                    <a:custGeom>
                      <a:avLst/>
                      <a:gdLst/>
                      <a:ahLst/>
                      <a:cxnLst/>
                      <a:rect l="l" t="t" r="r" b="b"/>
                      <a:pathLst>
                        <a:path w="244" h="319" extrusionOk="0">
                          <a:moveTo>
                            <a:pt x="14" y="297"/>
                          </a:moveTo>
                          <a:cubicBezTo>
                            <a:pt x="16" y="297"/>
                            <a:pt x="17" y="298"/>
                            <a:pt x="18" y="298"/>
                          </a:cubicBezTo>
                          <a:cubicBezTo>
                            <a:pt x="27" y="298"/>
                            <a:pt x="34" y="292"/>
                            <a:pt x="36" y="283"/>
                          </a:cubicBezTo>
                          <a:lnTo>
                            <a:pt x="75" y="100"/>
                          </a:lnTo>
                          <a:cubicBezTo>
                            <a:pt x="105" y="83"/>
                            <a:pt x="138" y="70"/>
                            <a:pt x="150" y="70"/>
                          </a:cubicBezTo>
                          <a:lnTo>
                            <a:pt x="151" y="70"/>
                          </a:lnTo>
                          <a:lnTo>
                            <a:pt x="151" y="71"/>
                          </a:lnTo>
                          <a:cubicBezTo>
                            <a:pt x="144" y="118"/>
                            <a:pt x="110" y="146"/>
                            <a:pt x="110" y="146"/>
                          </a:cubicBezTo>
                          <a:cubicBezTo>
                            <a:pt x="103" y="152"/>
                            <a:pt x="101" y="162"/>
                            <a:pt x="105" y="170"/>
                          </a:cubicBezTo>
                          <a:cubicBezTo>
                            <a:pt x="110" y="177"/>
                            <a:pt x="119" y="181"/>
                            <a:pt x="128" y="177"/>
                          </a:cubicBezTo>
                          <a:cubicBezTo>
                            <a:pt x="150" y="169"/>
                            <a:pt x="190" y="160"/>
                            <a:pt x="202" y="171"/>
                          </a:cubicBezTo>
                          <a:cubicBezTo>
                            <a:pt x="209" y="176"/>
                            <a:pt x="208" y="188"/>
                            <a:pt x="206" y="197"/>
                          </a:cubicBezTo>
                          <a:cubicBezTo>
                            <a:pt x="197" y="245"/>
                            <a:pt x="164" y="278"/>
                            <a:pt x="137" y="282"/>
                          </a:cubicBezTo>
                          <a:cubicBezTo>
                            <a:pt x="123" y="284"/>
                            <a:pt x="113" y="278"/>
                            <a:pt x="106" y="263"/>
                          </a:cubicBezTo>
                          <a:cubicBezTo>
                            <a:pt x="101" y="254"/>
                            <a:pt x="90" y="250"/>
                            <a:pt x="81" y="255"/>
                          </a:cubicBezTo>
                          <a:cubicBezTo>
                            <a:pt x="72" y="260"/>
                            <a:pt x="69" y="271"/>
                            <a:pt x="73" y="280"/>
                          </a:cubicBezTo>
                          <a:cubicBezTo>
                            <a:pt x="86" y="305"/>
                            <a:pt x="107" y="319"/>
                            <a:pt x="132" y="319"/>
                          </a:cubicBezTo>
                          <a:cubicBezTo>
                            <a:pt x="136" y="319"/>
                            <a:pt x="139" y="319"/>
                            <a:pt x="143" y="318"/>
                          </a:cubicBezTo>
                          <a:cubicBezTo>
                            <a:pt x="189" y="312"/>
                            <a:pt x="232" y="262"/>
                            <a:pt x="242" y="203"/>
                          </a:cubicBezTo>
                          <a:cubicBezTo>
                            <a:pt x="248" y="169"/>
                            <a:pt x="237" y="151"/>
                            <a:pt x="226" y="142"/>
                          </a:cubicBezTo>
                          <a:cubicBezTo>
                            <a:pt x="210" y="130"/>
                            <a:pt x="189" y="128"/>
                            <a:pt x="169" y="130"/>
                          </a:cubicBezTo>
                          <a:cubicBezTo>
                            <a:pt x="177" y="115"/>
                            <a:pt x="184" y="97"/>
                            <a:pt x="187" y="76"/>
                          </a:cubicBezTo>
                          <a:cubicBezTo>
                            <a:pt x="190" y="54"/>
                            <a:pt x="180" y="44"/>
                            <a:pt x="173" y="40"/>
                          </a:cubicBezTo>
                          <a:cubicBezTo>
                            <a:pt x="153" y="27"/>
                            <a:pt x="117" y="39"/>
                            <a:pt x="85" y="54"/>
                          </a:cubicBezTo>
                          <a:lnTo>
                            <a:pt x="92" y="22"/>
                          </a:lnTo>
                          <a:cubicBezTo>
                            <a:pt x="94" y="12"/>
                            <a:pt x="87" y="2"/>
                            <a:pt x="77" y="0"/>
                          </a:cubicBezTo>
                          <a:cubicBezTo>
                            <a:pt x="68" y="-2"/>
                            <a:pt x="58" y="4"/>
                            <a:pt x="56" y="14"/>
                          </a:cubicBezTo>
                          <a:lnTo>
                            <a:pt x="41" y="82"/>
                          </a:lnTo>
                          <a:cubicBezTo>
                            <a:pt x="40" y="84"/>
                            <a:pt x="40" y="87"/>
                            <a:pt x="40" y="89"/>
                          </a:cubicBezTo>
                          <a:lnTo>
                            <a:pt x="0" y="276"/>
                          </a:lnTo>
                          <a:cubicBezTo>
                            <a:pt x="-2" y="285"/>
                            <a:pt x="4" y="295"/>
                            <a:pt x="14" y="2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9" name="Google Shape;2559;p48"/>
                    <p:cNvSpPr/>
                    <p:nvPr/>
                  </p:nvSpPr>
                  <p:spPr>
                    <a:xfrm>
                      <a:off x="-1308445" y="2825125"/>
                      <a:ext cx="81720" cy="92880"/>
                    </a:xfrm>
                    <a:custGeom>
                      <a:avLst/>
                      <a:gdLst/>
                      <a:ahLst/>
                      <a:cxnLst/>
                      <a:rect l="l" t="t" r="r" b="b"/>
                      <a:pathLst>
                        <a:path w="227" h="258" extrusionOk="0">
                          <a:moveTo>
                            <a:pt x="113" y="221"/>
                          </a:moveTo>
                          <a:cubicBezTo>
                            <a:pt x="57" y="221"/>
                            <a:pt x="36" y="165"/>
                            <a:pt x="36" y="163"/>
                          </a:cubicBezTo>
                          <a:cubicBezTo>
                            <a:pt x="33" y="153"/>
                            <a:pt x="22" y="148"/>
                            <a:pt x="13" y="151"/>
                          </a:cubicBezTo>
                          <a:cubicBezTo>
                            <a:pt x="3" y="154"/>
                            <a:pt x="-2" y="165"/>
                            <a:pt x="1" y="174"/>
                          </a:cubicBezTo>
                          <a:cubicBezTo>
                            <a:pt x="2" y="178"/>
                            <a:pt x="30" y="258"/>
                            <a:pt x="113" y="258"/>
                          </a:cubicBezTo>
                          <a:cubicBezTo>
                            <a:pt x="197" y="258"/>
                            <a:pt x="222" y="93"/>
                            <a:pt x="227" y="60"/>
                          </a:cubicBezTo>
                          <a:cubicBezTo>
                            <a:pt x="228" y="50"/>
                            <a:pt x="222" y="42"/>
                            <a:pt x="212" y="40"/>
                          </a:cubicBezTo>
                          <a:cubicBezTo>
                            <a:pt x="203" y="38"/>
                            <a:pt x="194" y="43"/>
                            <a:pt x="191" y="52"/>
                          </a:cubicBezTo>
                          <a:cubicBezTo>
                            <a:pt x="188" y="62"/>
                            <a:pt x="175" y="94"/>
                            <a:pt x="158" y="102"/>
                          </a:cubicBezTo>
                          <a:cubicBezTo>
                            <a:pt x="153" y="105"/>
                            <a:pt x="148" y="105"/>
                            <a:pt x="143" y="104"/>
                          </a:cubicBezTo>
                          <a:cubicBezTo>
                            <a:pt x="138" y="102"/>
                            <a:pt x="135" y="99"/>
                            <a:pt x="133" y="95"/>
                          </a:cubicBezTo>
                          <a:cubicBezTo>
                            <a:pt x="125" y="78"/>
                            <a:pt x="132" y="42"/>
                            <a:pt x="139" y="24"/>
                          </a:cubicBezTo>
                          <a:cubicBezTo>
                            <a:pt x="142" y="15"/>
                            <a:pt x="137" y="4"/>
                            <a:pt x="128" y="1"/>
                          </a:cubicBezTo>
                          <a:cubicBezTo>
                            <a:pt x="118" y="-3"/>
                            <a:pt x="108" y="2"/>
                            <a:pt x="104" y="12"/>
                          </a:cubicBezTo>
                          <a:cubicBezTo>
                            <a:pt x="102" y="18"/>
                            <a:pt x="82" y="74"/>
                            <a:pt x="100" y="111"/>
                          </a:cubicBezTo>
                          <a:cubicBezTo>
                            <a:pt x="107" y="124"/>
                            <a:pt x="117" y="134"/>
                            <a:pt x="131" y="138"/>
                          </a:cubicBezTo>
                          <a:cubicBezTo>
                            <a:pt x="145" y="143"/>
                            <a:pt x="160" y="142"/>
                            <a:pt x="173" y="136"/>
                          </a:cubicBezTo>
                          <a:cubicBezTo>
                            <a:pt x="159" y="181"/>
                            <a:pt x="139" y="221"/>
                            <a:pt x="113" y="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0" name="Google Shape;2560;p48"/>
                    <p:cNvSpPr/>
                    <p:nvPr/>
                  </p:nvSpPr>
                  <p:spPr>
                    <a:xfrm>
                      <a:off x="-1875805" y="3893965"/>
                      <a:ext cx="105480" cy="132480"/>
                    </a:xfrm>
                    <a:custGeom>
                      <a:avLst/>
                      <a:gdLst/>
                      <a:ahLst/>
                      <a:cxnLst/>
                      <a:rect l="l" t="t" r="r" b="b"/>
                      <a:pathLst>
                        <a:path w="293" h="368" extrusionOk="0">
                          <a:moveTo>
                            <a:pt x="256" y="89"/>
                          </a:moveTo>
                          <a:cubicBezTo>
                            <a:pt x="261" y="90"/>
                            <a:pt x="267" y="92"/>
                            <a:pt x="275" y="92"/>
                          </a:cubicBezTo>
                          <a:cubicBezTo>
                            <a:pt x="285" y="92"/>
                            <a:pt x="293" y="83"/>
                            <a:pt x="293" y="73"/>
                          </a:cubicBezTo>
                          <a:cubicBezTo>
                            <a:pt x="293" y="63"/>
                            <a:pt x="285" y="55"/>
                            <a:pt x="275" y="55"/>
                          </a:cubicBezTo>
                          <a:cubicBezTo>
                            <a:pt x="272" y="55"/>
                            <a:pt x="269" y="54"/>
                            <a:pt x="265" y="53"/>
                          </a:cubicBezTo>
                          <a:cubicBezTo>
                            <a:pt x="227" y="43"/>
                            <a:pt x="201" y="56"/>
                            <a:pt x="157" y="158"/>
                          </a:cubicBezTo>
                          <a:cubicBezTo>
                            <a:pt x="155" y="163"/>
                            <a:pt x="152" y="169"/>
                            <a:pt x="150" y="174"/>
                          </a:cubicBezTo>
                          <a:cubicBezTo>
                            <a:pt x="136" y="125"/>
                            <a:pt x="121" y="68"/>
                            <a:pt x="110" y="15"/>
                          </a:cubicBezTo>
                          <a:cubicBezTo>
                            <a:pt x="108" y="5"/>
                            <a:pt x="98" y="-2"/>
                            <a:pt x="88" y="1"/>
                          </a:cubicBezTo>
                          <a:cubicBezTo>
                            <a:pt x="78" y="3"/>
                            <a:pt x="72" y="12"/>
                            <a:pt x="74" y="22"/>
                          </a:cubicBezTo>
                          <a:cubicBezTo>
                            <a:pt x="94" y="115"/>
                            <a:pt x="112" y="180"/>
                            <a:pt x="127" y="225"/>
                          </a:cubicBezTo>
                          <a:cubicBezTo>
                            <a:pt x="81" y="320"/>
                            <a:pt x="61" y="333"/>
                            <a:pt x="55" y="331"/>
                          </a:cubicBezTo>
                          <a:cubicBezTo>
                            <a:pt x="55" y="331"/>
                            <a:pt x="46" y="329"/>
                            <a:pt x="36" y="297"/>
                          </a:cubicBezTo>
                          <a:cubicBezTo>
                            <a:pt x="33" y="287"/>
                            <a:pt x="23" y="282"/>
                            <a:pt x="13" y="285"/>
                          </a:cubicBezTo>
                          <a:cubicBezTo>
                            <a:pt x="4" y="288"/>
                            <a:pt x="-2" y="298"/>
                            <a:pt x="1" y="308"/>
                          </a:cubicBezTo>
                          <a:cubicBezTo>
                            <a:pt x="6" y="322"/>
                            <a:pt x="19" y="366"/>
                            <a:pt x="53" y="368"/>
                          </a:cubicBezTo>
                          <a:cubicBezTo>
                            <a:pt x="54" y="368"/>
                            <a:pt x="54" y="368"/>
                            <a:pt x="55" y="368"/>
                          </a:cubicBezTo>
                          <a:cubicBezTo>
                            <a:pt x="85" y="368"/>
                            <a:pt x="113" y="333"/>
                            <a:pt x="144" y="272"/>
                          </a:cubicBezTo>
                          <a:cubicBezTo>
                            <a:pt x="169" y="329"/>
                            <a:pt x="184" y="330"/>
                            <a:pt x="192" y="330"/>
                          </a:cubicBezTo>
                          <a:cubicBezTo>
                            <a:pt x="235" y="330"/>
                            <a:pt x="283" y="284"/>
                            <a:pt x="288" y="278"/>
                          </a:cubicBezTo>
                          <a:cubicBezTo>
                            <a:pt x="295" y="271"/>
                            <a:pt x="295" y="260"/>
                            <a:pt x="288" y="253"/>
                          </a:cubicBezTo>
                          <a:cubicBezTo>
                            <a:pt x="281" y="245"/>
                            <a:pt x="269" y="245"/>
                            <a:pt x="262" y="253"/>
                          </a:cubicBezTo>
                          <a:cubicBezTo>
                            <a:pt x="247" y="267"/>
                            <a:pt x="217" y="290"/>
                            <a:pt x="196" y="293"/>
                          </a:cubicBezTo>
                          <a:cubicBezTo>
                            <a:pt x="188" y="285"/>
                            <a:pt x="178" y="261"/>
                            <a:pt x="167" y="227"/>
                          </a:cubicBezTo>
                          <a:cubicBezTo>
                            <a:pt x="174" y="210"/>
                            <a:pt x="182" y="192"/>
                            <a:pt x="191" y="172"/>
                          </a:cubicBezTo>
                          <a:cubicBezTo>
                            <a:pt x="230" y="82"/>
                            <a:pt x="244" y="86"/>
                            <a:pt x="256" y="8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1" name="Google Shape;2561;p48"/>
                    <p:cNvSpPr/>
                    <p:nvPr/>
                  </p:nvSpPr>
                  <p:spPr>
                    <a:xfrm>
                      <a:off x="-1763845" y="4002685"/>
                      <a:ext cx="85680" cy="87120"/>
                    </a:xfrm>
                    <a:custGeom>
                      <a:avLst/>
                      <a:gdLst/>
                      <a:ahLst/>
                      <a:cxnLst/>
                      <a:rect l="l" t="t" r="r" b="b"/>
                      <a:pathLst>
                        <a:path w="238" h="242" extrusionOk="0">
                          <a:moveTo>
                            <a:pt x="204" y="182"/>
                          </a:moveTo>
                          <a:cubicBezTo>
                            <a:pt x="195" y="195"/>
                            <a:pt x="189" y="201"/>
                            <a:pt x="185" y="203"/>
                          </a:cubicBezTo>
                          <a:cubicBezTo>
                            <a:pt x="179" y="188"/>
                            <a:pt x="178" y="144"/>
                            <a:pt x="177" y="116"/>
                          </a:cubicBezTo>
                          <a:cubicBezTo>
                            <a:pt x="176" y="93"/>
                            <a:pt x="175" y="71"/>
                            <a:pt x="173" y="53"/>
                          </a:cubicBezTo>
                          <a:cubicBezTo>
                            <a:pt x="170" y="30"/>
                            <a:pt x="158" y="25"/>
                            <a:pt x="150" y="23"/>
                          </a:cubicBezTo>
                          <a:cubicBezTo>
                            <a:pt x="142" y="21"/>
                            <a:pt x="122" y="18"/>
                            <a:pt x="63" y="108"/>
                          </a:cubicBezTo>
                          <a:lnTo>
                            <a:pt x="82" y="22"/>
                          </a:lnTo>
                          <a:cubicBezTo>
                            <a:pt x="85" y="13"/>
                            <a:pt x="78" y="3"/>
                            <a:pt x="69" y="1"/>
                          </a:cubicBezTo>
                          <a:cubicBezTo>
                            <a:pt x="59" y="-2"/>
                            <a:pt x="49" y="5"/>
                            <a:pt x="47" y="14"/>
                          </a:cubicBezTo>
                          <a:lnTo>
                            <a:pt x="1" y="216"/>
                          </a:lnTo>
                          <a:cubicBezTo>
                            <a:pt x="-1" y="225"/>
                            <a:pt x="4" y="234"/>
                            <a:pt x="12" y="237"/>
                          </a:cubicBezTo>
                          <a:cubicBezTo>
                            <a:pt x="21" y="240"/>
                            <a:pt x="31" y="237"/>
                            <a:pt x="35" y="228"/>
                          </a:cubicBezTo>
                          <a:cubicBezTo>
                            <a:pt x="70" y="164"/>
                            <a:pt x="115" y="91"/>
                            <a:pt x="138" y="67"/>
                          </a:cubicBezTo>
                          <a:cubicBezTo>
                            <a:pt x="139" y="82"/>
                            <a:pt x="140" y="99"/>
                            <a:pt x="140" y="117"/>
                          </a:cubicBezTo>
                          <a:cubicBezTo>
                            <a:pt x="142" y="181"/>
                            <a:pt x="144" y="232"/>
                            <a:pt x="174" y="241"/>
                          </a:cubicBezTo>
                          <a:cubicBezTo>
                            <a:pt x="177" y="242"/>
                            <a:pt x="180" y="242"/>
                            <a:pt x="183" y="242"/>
                          </a:cubicBezTo>
                          <a:cubicBezTo>
                            <a:pt x="203" y="242"/>
                            <a:pt x="220" y="222"/>
                            <a:pt x="234" y="203"/>
                          </a:cubicBezTo>
                          <a:cubicBezTo>
                            <a:pt x="240" y="195"/>
                            <a:pt x="238" y="183"/>
                            <a:pt x="230" y="177"/>
                          </a:cubicBezTo>
                          <a:cubicBezTo>
                            <a:pt x="222" y="172"/>
                            <a:pt x="210" y="173"/>
                            <a:pt x="204" y="182"/>
                          </a:cubicBezTo>
                          <a:close/>
                        </a:path>
                      </a:pathLst>
                    </a:custGeom>
                    <a:solidFill>
                      <a:schemeClr val="dk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2" name="Google Shape;2562;p48"/>
                    <p:cNvSpPr/>
                    <p:nvPr/>
                  </p:nvSpPr>
                  <p:spPr>
                    <a:xfrm>
                      <a:off x="-1658725" y="3943645"/>
                      <a:ext cx="82440" cy="62280"/>
                    </a:xfrm>
                    <a:custGeom>
                      <a:avLst/>
                      <a:gdLst/>
                      <a:ahLst/>
                      <a:cxnLst/>
                      <a:rect l="l" t="t" r="r" b="b"/>
                      <a:pathLst>
                        <a:path w="229" h="173" extrusionOk="0">
                          <a:moveTo>
                            <a:pt x="211" y="73"/>
                          </a:moveTo>
                          <a:lnTo>
                            <a:pt x="127" y="73"/>
                          </a:lnTo>
                          <a:lnTo>
                            <a:pt x="137" y="21"/>
                          </a:lnTo>
                          <a:cubicBezTo>
                            <a:pt x="139" y="11"/>
                            <a:pt x="133" y="2"/>
                            <a:pt x="123" y="0"/>
                          </a:cubicBezTo>
                          <a:cubicBezTo>
                            <a:pt x="113" y="-2"/>
                            <a:pt x="103" y="4"/>
                            <a:pt x="101" y="14"/>
                          </a:cubicBezTo>
                          <a:lnTo>
                            <a:pt x="90" y="73"/>
                          </a:lnTo>
                          <a:lnTo>
                            <a:pt x="19" y="73"/>
                          </a:lnTo>
                          <a:cubicBezTo>
                            <a:pt x="8" y="73"/>
                            <a:pt x="0" y="81"/>
                            <a:pt x="0" y="91"/>
                          </a:cubicBezTo>
                          <a:cubicBezTo>
                            <a:pt x="0" y="101"/>
                            <a:pt x="8" y="109"/>
                            <a:pt x="19" y="109"/>
                          </a:cubicBezTo>
                          <a:lnTo>
                            <a:pt x="82" y="109"/>
                          </a:lnTo>
                          <a:lnTo>
                            <a:pt x="74" y="151"/>
                          </a:lnTo>
                          <a:cubicBezTo>
                            <a:pt x="72" y="161"/>
                            <a:pt x="78" y="171"/>
                            <a:pt x="88" y="173"/>
                          </a:cubicBezTo>
                          <a:cubicBezTo>
                            <a:pt x="89" y="173"/>
                            <a:pt x="91" y="173"/>
                            <a:pt x="92" y="173"/>
                          </a:cubicBezTo>
                          <a:cubicBezTo>
                            <a:pt x="100" y="173"/>
                            <a:pt x="108" y="167"/>
                            <a:pt x="110" y="159"/>
                          </a:cubicBezTo>
                          <a:lnTo>
                            <a:pt x="120" y="109"/>
                          </a:lnTo>
                          <a:lnTo>
                            <a:pt x="211" y="109"/>
                          </a:lnTo>
                          <a:cubicBezTo>
                            <a:pt x="221" y="109"/>
                            <a:pt x="229" y="101"/>
                            <a:pt x="229" y="91"/>
                          </a:cubicBezTo>
                          <a:cubicBezTo>
                            <a:pt x="229" y="81"/>
                            <a:pt x="221" y="73"/>
                            <a:pt x="211" y="73"/>
                          </a:cubicBezTo>
                          <a:close/>
                        </a:path>
                      </a:pathLst>
                    </a:custGeom>
                    <a:solidFill>
                      <a:schemeClr val="dk1"/>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3" name="Google Shape;2563;p48"/>
                    <p:cNvSpPr/>
                    <p:nvPr/>
                  </p:nvSpPr>
                  <p:spPr>
                    <a:xfrm>
                      <a:off x="-1572685" y="3910525"/>
                      <a:ext cx="70560" cy="147240"/>
                    </a:xfrm>
                    <a:custGeom>
                      <a:avLst/>
                      <a:gdLst/>
                      <a:ahLst/>
                      <a:cxnLst/>
                      <a:rect l="l" t="t" r="r" b="b"/>
                      <a:pathLst>
                        <a:path w="196" h="409" extrusionOk="0">
                          <a:moveTo>
                            <a:pt x="176" y="46"/>
                          </a:moveTo>
                          <a:cubicBezTo>
                            <a:pt x="168" y="44"/>
                            <a:pt x="160" y="49"/>
                            <a:pt x="157" y="56"/>
                          </a:cubicBezTo>
                          <a:cubicBezTo>
                            <a:pt x="132" y="108"/>
                            <a:pt x="84" y="179"/>
                            <a:pt x="57" y="174"/>
                          </a:cubicBezTo>
                          <a:cubicBezTo>
                            <a:pt x="56" y="174"/>
                            <a:pt x="54" y="173"/>
                            <a:pt x="51" y="169"/>
                          </a:cubicBezTo>
                          <a:cubicBezTo>
                            <a:pt x="35" y="145"/>
                            <a:pt x="44" y="66"/>
                            <a:pt x="54" y="22"/>
                          </a:cubicBezTo>
                          <a:cubicBezTo>
                            <a:pt x="56" y="12"/>
                            <a:pt x="50" y="2"/>
                            <a:pt x="40" y="0"/>
                          </a:cubicBezTo>
                          <a:cubicBezTo>
                            <a:pt x="30" y="-2"/>
                            <a:pt x="20" y="4"/>
                            <a:pt x="18" y="14"/>
                          </a:cubicBezTo>
                          <a:cubicBezTo>
                            <a:pt x="13" y="36"/>
                            <a:pt x="-9" y="145"/>
                            <a:pt x="21" y="190"/>
                          </a:cubicBezTo>
                          <a:cubicBezTo>
                            <a:pt x="28" y="201"/>
                            <a:pt x="39" y="208"/>
                            <a:pt x="51" y="210"/>
                          </a:cubicBezTo>
                          <a:cubicBezTo>
                            <a:pt x="92" y="217"/>
                            <a:pt x="132" y="171"/>
                            <a:pt x="158" y="129"/>
                          </a:cubicBezTo>
                          <a:cubicBezTo>
                            <a:pt x="160" y="191"/>
                            <a:pt x="156" y="282"/>
                            <a:pt x="130" y="330"/>
                          </a:cubicBezTo>
                          <a:cubicBezTo>
                            <a:pt x="114" y="359"/>
                            <a:pt x="95" y="374"/>
                            <a:pt x="75" y="372"/>
                          </a:cubicBezTo>
                          <a:cubicBezTo>
                            <a:pt x="59" y="370"/>
                            <a:pt x="42" y="355"/>
                            <a:pt x="35" y="333"/>
                          </a:cubicBezTo>
                          <a:cubicBezTo>
                            <a:pt x="32" y="323"/>
                            <a:pt x="21" y="318"/>
                            <a:pt x="12" y="321"/>
                          </a:cubicBezTo>
                          <a:cubicBezTo>
                            <a:pt x="2" y="324"/>
                            <a:pt x="-3" y="335"/>
                            <a:pt x="0" y="344"/>
                          </a:cubicBezTo>
                          <a:cubicBezTo>
                            <a:pt x="12" y="380"/>
                            <a:pt x="40" y="406"/>
                            <a:pt x="72" y="408"/>
                          </a:cubicBezTo>
                          <a:cubicBezTo>
                            <a:pt x="74" y="409"/>
                            <a:pt x="76" y="409"/>
                            <a:pt x="78" y="409"/>
                          </a:cubicBezTo>
                          <a:cubicBezTo>
                            <a:pt x="99" y="409"/>
                            <a:pt x="133" y="399"/>
                            <a:pt x="162" y="347"/>
                          </a:cubicBezTo>
                          <a:cubicBezTo>
                            <a:pt x="210" y="261"/>
                            <a:pt x="192" y="70"/>
                            <a:pt x="191" y="62"/>
                          </a:cubicBezTo>
                          <a:cubicBezTo>
                            <a:pt x="191" y="54"/>
                            <a:pt x="184" y="47"/>
                            <a:pt x="176" y="4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4" name="Google Shape;2564;p48"/>
                    <p:cNvSpPr/>
                    <p:nvPr/>
                  </p:nvSpPr>
                  <p:spPr>
                    <a:xfrm>
                      <a:off x="-1480525" y="3997285"/>
                      <a:ext cx="85680" cy="87840"/>
                    </a:xfrm>
                    <a:custGeom>
                      <a:avLst/>
                      <a:gdLst/>
                      <a:ahLst/>
                      <a:cxnLst/>
                      <a:rect l="l" t="t" r="r" b="b"/>
                      <a:pathLst>
                        <a:path w="238" h="244" extrusionOk="0">
                          <a:moveTo>
                            <a:pt x="228" y="127"/>
                          </a:moveTo>
                          <a:cubicBezTo>
                            <a:pt x="220" y="122"/>
                            <a:pt x="208" y="125"/>
                            <a:pt x="203" y="134"/>
                          </a:cubicBezTo>
                          <a:cubicBezTo>
                            <a:pt x="185" y="166"/>
                            <a:pt x="175" y="176"/>
                            <a:pt x="171" y="179"/>
                          </a:cubicBezTo>
                          <a:cubicBezTo>
                            <a:pt x="163" y="168"/>
                            <a:pt x="156" y="130"/>
                            <a:pt x="150" y="102"/>
                          </a:cubicBezTo>
                          <a:cubicBezTo>
                            <a:pt x="146" y="82"/>
                            <a:pt x="142" y="60"/>
                            <a:pt x="136" y="38"/>
                          </a:cubicBezTo>
                          <a:cubicBezTo>
                            <a:pt x="134" y="29"/>
                            <a:pt x="127" y="0"/>
                            <a:pt x="103" y="0"/>
                          </a:cubicBezTo>
                          <a:cubicBezTo>
                            <a:pt x="94" y="0"/>
                            <a:pt x="71" y="0"/>
                            <a:pt x="36" y="98"/>
                          </a:cubicBezTo>
                          <a:lnTo>
                            <a:pt x="36" y="24"/>
                          </a:lnTo>
                          <a:cubicBezTo>
                            <a:pt x="36" y="14"/>
                            <a:pt x="28" y="6"/>
                            <a:pt x="18" y="6"/>
                          </a:cubicBezTo>
                          <a:cubicBezTo>
                            <a:pt x="8" y="6"/>
                            <a:pt x="0" y="14"/>
                            <a:pt x="0" y="24"/>
                          </a:cubicBezTo>
                          <a:lnTo>
                            <a:pt x="0" y="226"/>
                          </a:lnTo>
                          <a:cubicBezTo>
                            <a:pt x="0" y="235"/>
                            <a:pt x="6" y="243"/>
                            <a:pt x="16" y="244"/>
                          </a:cubicBezTo>
                          <a:cubicBezTo>
                            <a:pt x="16" y="244"/>
                            <a:pt x="17" y="244"/>
                            <a:pt x="18" y="244"/>
                          </a:cubicBezTo>
                          <a:cubicBezTo>
                            <a:pt x="26" y="244"/>
                            <a:pt x="34" y="238"/>
                            <a:pt x="36" y="230"/>
                          </a:cubicBezTo>
                          <a:cubicBezTo>
                            <a:pt x="54" y="155"/>
                            <a:pt x="82" y="71"/>
                            <a:pt x="100" y="43"/>
                          </a:cubicBezTo>
                          <a:cubicBezTo>
                            <a:pt x="100" y="44"/>
                            <a:pt x="100" y="46"/>
                            <a:pt x="101" y="47"/>
                          </a:cubicBezTo>
                          <a:cubicBezTo>
                            <a:pt x="106" y="68"/>
                            <a:pt x="110" y="89"/>
                            <a:pt x="114" y="109"/>
                          </a:cubicBezTo>
                          <a:cubicBezTo>
                            <a:pt x="126" y="171"/>
                            <a:pt x="135" y="212"/>
                            <a:pt x="164" y="217"/>
                          </a:cubicBezTo>
                          <a:cubicBezTo>
                            <a:pt x="186" y="220"/>
                            <a:pt x="207" y="202"/>
                            <a:pt x="235" y="152"/>
                          </a:cubicBezTo>
                          <a:cubicBezTo>
                            <a:pt x="240" y="144"/>
                            <a:pt x="237" y="132"/>
                            <a:pt x="228" y="127"/>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5" name="Google Shape;2565;p48"/>
                    <p:cNvSpPr/>
                    <p:nvPr/>
                  </p:nvSpPr>
                  <p:spPr>
                    <a:xfrm>
                      <a:off x="-983005" y="3959845"/>
                      <a:ext cx="154800" cy="174600"/>
                    </a:xfrm>
                    <a:custGeom>
                      <a:avLst/>
                      <a:gdLst/>
                      <a:ahLst/>
                      <a:cxnLst/>
                      <a:rect l="l" t="t" r="r" b="b"/>
                      <a:pathLst>
                        <a:path w="430" h="485" extrusionOk="0">
                          <a:moveTo>
                            <a:pt x="417" y="1"/>
                          </a:moveTo>
                          <a:cubicBezTo>
                            <a:pt x="407" y="-2"/>
                            <a:pt x="397" y="3"/>
                            <a:pt x="394" y="13"/>
                          </a:cubicBezTo>
                          <a:cubicBezTo>
                            <a:pt x="363" y="115"/>
                            <a:pt x="270" y="338"/>
                            <a:pt x="233" y="423"/>
                          </a:cubicBezTo>
                          <a:cubicBezTo>
                            <a:pt x="229" y="405"/>
                            <a:pt x="224" y="387"/>
                            <a:pt x="216" y="375"/>
                          </a:cubicBezTo>
                          <a:cubicBezTo>
                            <a:pt x="207" y="355"/>
                            <a:pt x="201" y="192"/>
                            <a:pt x="201" y="46"/>
                          </a:cubicBezTo>
                          <a:cubicBezTo>
                            <a:pt x="201" y="37"/>
                            <a:pt x="194" y="29"/>
                            <a:pt x="185" y="28"/>
                          </a:cubicBezTo>
                          <a:cubicBezTo>
                            <a:pt x="177" y="26"/>
                            <a:pt x="168" y="32"/>
                            <a:pt x="165" y="40"/>
                          </a:cubicBezTo>
                          <a:cubicBezTo>
                            <a:pt x="165" y="40"/>
                            <a:pt x="110" y="214"/>
                            <a:pt x="83" y="306"/>
                          </a:cubicBezTo>
                          <a:cubicBezTo>
                            <a:pt x="59" y="383"/>
                            <a:pt x="17" y="393"/>
                            <a:pt x="14" y="394"/>
                          </a:cubicBezTo>
                          <a:cubicBezTo>
                            <a:pt x="5" y="396"/>
                            <a:pt x="-2" y="405"/>
                            <a:pt x="0" y="415"/>
                          </a:cubicBezTo>
                          <a:cubicBezTo>
                            <a:pt x="1" y="425"/>
                            <a:pt x="11" y="432"/>
                            <a:pt x="21" y="430"/>
                          </a:cubicBezTo>
                          <a:cubicBezTo>
                            <a:pt x="24" y="430"/>
                            <a:pt x="87" y="418"/>
                            <a:pt x="118" y="317"/>
                          </a:cubicBezTo>
                          <a:cubicBezTo>
                            <a:pt x="130" y="274"/>
                            <a:pt x="149" y="214"/>
                            <a:pt x="165" y="162"/>
                          </a:cubicBezTo>
                          <a:cubicBezTo>
                            <a:pt x="167" y="262"/>
                            <a:pt x="172" y="375"/>
                            <a:pt x="186" y="395"/>
                          </a:cubicBezTo>
                          <a:cubicBezTo>
                            <a:pt x="191" y="403"/>
                            <a:pt x="195" y="423"/>
                            <a:pt x="199" y="437"/>
                          </a:cubicBezTo>
                          <a:cubicBezTo>
                            <a:pt x="204" y="464"/>
                            <a:pt x="209" y="483"/>
                            <a:pt x="227" y="485"/>
                          </a:cubicBezTo>
                          <a:cubicBezTo>
                            <a:pt x="228" y="485"/>
                            <a:pt x="229" y="485"/>
                            <a:pt x="229" y="485"/>
                          </a:cubicBezTo>
                          <a:cubicBezTo>
                            <a:pt x="239" y="485"/>
                            <a:pt x="247" y="479"/>
                            <a:pt x="254" y="466"/>
                          </a:cubicBezTo>
                          <a:cubicBezTo>
                            <a:pt x="271" y="431"/>
                            <a:pt x="392" y="144"/>
                            <a:pt x="429" y="24"/>
                          </a:cubicBezTo>
                          <a:cubicBezTo>
                            <a:pt x="432" y="14"/>
                            <a:pt x="426" y="4"/>
                            <a:pt x="417"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6" name="Google Shape;2566;p48"/>
                    <p:cNvSpPr/>
                    <p:nvPr/>
                  </p:nvSpPr>
                  <p:spPr>
                    <a:xfrm>
                      <a:off x="-821725" y="4026085"/>
                      <a:ext cx="171360" cy="88560"/>
                    </a:xfrm>
                    <a:custGeom>
                      <a:avLst/>
                      <a:gdLst/>
                      <a:ahLst/>
                      <a:cxnLst/>
                      <a:rect l="l" t="t" r="r" b="b"/>
                      <a:pathLst>
                        <a:path w="476" h="246" extrusionOk="0">
                          <a:moveTo>
                            <a:pt x="465" y="92"/>
                          </a:moveTo>
                          <a:lnTo>
                            <a:pt x="264" y="1"/>
                          </a:lnTo>
                          <a:cubicBezTo>
                            <a:pt x="255" y="-3"/>
                            <a:pt x="244" y="1"/>
                            <a:pt x="240" y="10"/>
                          </a:cubicBezTo>
                          <a:cubicBezTo>
                            <a:pt x="235" y="19"/>
                            <a:pt x="239" y="30"/>
                            <a:pt x="249" y="34"/>
                          </a:cubicBezTo>
                          <a:lnTo>
                            <a:pt x="335" y="73"/>
                          </a:lnTo>
                          <a:lnTo>
                            <a:pt x="17" y="100"/>
                          </a:lnTo>
                          <a:cubicBezTo>
                            <a:pt x="7" y="101"/>
                            <a:pt x="-1" y="110"/>
                            <a:pt x="0" y="120"/>
                          </a:cubicBezTo>
                          <a:cubicBezTo>
                            <a:pt x="1" y="129"/>
                            <a:pt x="9" y="136"/>
                            <a:pt x="18" y="136"/>
                          </a:cubicBezTo>
                          <a:cubicBezTo>
                            <a:pt x="19" y="136"/>
                            <a:pt x="19" y="136"/>
                            <a:pt x="20" y="136"/>
                          </a:cubicBezTo>
                          <a:lnTo>
                            <a:pt x="349" y="109"/>
                          </a:lnTo>
                          <a:cubicBezTo>
                            <a:pt x="359" y="108"/>
                            <a:pt x="367" y="99"/>
                            <a:pt x="366" y="89"/>
                          </a:cubicBezTo>
                          <a:cubicBezTo>
                            <a:pt x="366" y="88"/>
                            <a:pt x="365" y="88"/>
                            <a:pt x="365" y="87"/>
                          </a:cubicBezTo>
                          <a:lnTo>
                            <a:pt x="414" y="109"/>
                          </a:lnTo>
                          <a:lnTo>
                            <a:pt x="203" y="212"/>
                          </a:lnTo>
                          <a:cubicBezTo>
                            <a:pt x="193" y="216"/>
                            <a:pt x="190" y="227"/>
                            <a:pt x="194" y="236"/>
                          </a:cubicBezTo>
                          <a:cubicBezTo>
                            <a:pt x="197" y="242"/>
                            <a:pt x="204" y="246"/>
                            <a:pt x="210" y="246"/>
                          </a:cubicBezTo>
                          <a:cubicBezTo>
                            <a:pt x="213" y="246"/>
                            <a:pt x="216" y="246"/>
                            <a:pt x="218" y="244"/>
                          </a:cubicBezTo>
                          <a:lnTo>
                            <a:pt x="465" y="125"/>
                          </a:lnTo>
                          <a:cubicBezTo>
                            <a:pt x="472" y="122"/>
                            <a:pt x="476" y="116"/>
                            <a:pt x="476" y="109"/>
                          </a:cubicBezTo>
                          <a:cubicBezTo>
                            <a:pt x="476" y="102"/>
                            <a:pt x="472" y="95"/>
                            <a:pt x="465" y="92"/>
                          </a:cubicBezTo>
                          <a:close/>
                        </a:path>
                      </a:pathLst>
                    </a:custGeom>
                    <a:solidFill>
                      <a:schemeClr val="dk1"/>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7" name="Google Shape;2567;p48"/>
                    <p:cNvSpPr/>
                    <p:nvPr/>
                  </p:nvSpPr>
                  <p:spPr>
                    <a:xfrm>
                      <a:off x="-650005" y="3972805"/>
                      <a:ext cx="124560" cy="162720"/>
                    </a:xfrm>
                    <a:custGeom>
                      <a:avLst/>
                      <a:gdLst/>
                      <a:ahLst/>
                      <a:cxnLst/>
                      <a:rect l="l" t="t" r="r" b="b"/>
                      <a:pathLst>
                        <a:path w="346" h="452" extrusionOk="0">
                          <a:moveTo>
                            <a:pt x="95" y="181"/>
                          </a:moveTo>
                          <a:cubicBezTo>
                            <a:pt x="131" y="92"/>
                            <a:pt x="166" y="40"/>
                            <a:pt x="176" y="36"/>
                          </a:cubicBezTo>
                          <a:cubicBezTo>
                            <a:pt x="184" y="39"/>
                            <a:pt x="189" y="52"/>
                            <a:pt x="190" y="72"/>
                          </a:cubicBezTo>
                          <a:cubicBezTo>
                            <a:pt x="192" y="123"/>
                            <a:pt x="164" y="197"/>
                            <a:pt x="129" y="213"/>
                          </a:cubicBezTo>
                          <a:lnTo>
                            <a:pt x="92" y="229"/>
                          </a:lnTo>
                          <a:cubicBezTo>
                            <a:pt x="93" y="213"/>
                            <a:pt x="94" y="197"/>
                            <a:pt x="95" y="181"/>
                          </a:cubicBezTo>
                          <a:moveTo>
                            <a:pt x="36" y="385"/>
                          </a:moveTo>
                          <a:cubicBezTo>
                            <a:pt x="38" y="373"/>
                            <a:pt x="40" y="359"/>
                            <a:pt x="44" y="342"/>
                          </a:cubicBezTo>
                          <a:cubicBezTo>
                            <a:pt x="41" y="358"/>
                            <a:pt x="39" y="373"/>
                            <a:pt x="36" y="385"/>
                          </a:cubicBezTo>
                          <a:moveTo>
                            <a:pt x="315" y="363"/>
                          </a:moveTo>
                          <a:cubicBezTo>
                            <a:pt x="313" y="365"/>
                            <a:pt x="260" y="417"/>
                            <a:pt x="191" y="378"/>
                          </a:cubicBezTo>
                          <a:cubicBezTo>
                            <a:pt x="135" y="348"/>
                            <a:pt x="107" y="293"/>
                            <a:pt x="95" y="267"/>
                          </a:cubicBezTo>
                          <a:lnTo>
                            <a:pt x="143" y="246"/>
                          </a:lnTo>
                          <a:cubicBezTo>
                            <a:pt x="199" y="223"/>
                            <a:pt x="229" y="128"/>
                            <a:pt x="227" y="71"/>
                          </a:cubicBezTo>
                          <a:cubicBezTo>
                            <a:pt x="225" y="21"/>
                            <a:pt x="201" y="6"/>
                            <a:pt x="188" y="2"/>
                          </a:cubicBezTo>
                          <a:cubicBezTo>
                            <a:pt x="163" y="-7"/>
                            <a:pt x="136" y="17"/>
                            <a:pt x="103" y="78"/>
                          </a:cubicBezTo>
                          <a:cubicBezTo>
                            <a:pt x="101" y="80"/>
                            <a:pt x="100" y="83"/>
                            <a:pt x="99" y="85"/>
                          </a:cubicBezTo>
                          <a:cubicBezTo>
                            <a:pt x="99" y="75"/>
                            <a:pt x="99" y="66"/>
                            <a:pt x="100" y="56"/>
                          </a:cubicBezTo>
                          <a:cubicBezTo>
                            <a:pt x="100" y="46"/>
                            <a:pt x="92" y="38"/>
                            <a:pt x="82" y="37"/>
                          </a:cubicBezTo>
                          <a:cubicBezTo>
                            <a:pt x="71" y="37"/>
                            <a:pt x="63" y="45"/>
                            <a:pt x="63" y="55"/>
                          </a:cubicBezTo>
                          <a:cubicBezTo>
                            <a:pt x="62" y="95"/>
                            <a:pt x="60" y="136"/>
                            <a:pt x="58" y="175"/>
                          </a:cubicBezTo>
                          <a:cubicBezTo>
                            <a:pt x="16" y="281"/>
                            <a:pt x="-22" y="416"/>
                            <a:pt x="15" y="445"/>
                          </a:cubicBezTo>
                          <a:cubicBezTo>
                            <a:pt x="20" y="449"/>
                            <a:pt x="26" y="452"/>
                            <a:pt x="32" y="452"/>
                          </a:cubicBezTo>
                          <a:cubicBezTo>
                            <a:pt x="36" y="452"/>
                            <a:pt x="39" y="451"/>
                            <a:pt x="43" y="449"/>
                          </a:cubicBezTo>
                          <a:cubicBezTo>
                            <a:pt x="62" y="440"/>
                            <a:pt x="74" y="390"/>
                            <a:pt x="83" y="322"/>
                          </a:cubicBezTo>
                          <a:cubicBezTo>
                            <a:pt x="102" y="352"/>
                            <a:pt x="130" y="387"/>
                            <a:pt x="173" y="410"/>
                          </a:cubicBezTo>
                          <a:cubicBezTo>
                            <a:pt x="248" y="452"/>
                            <a:pt x="316" y="414"/>
                            <a:pt x="341" y="389"/>
                          </a:cubicBezTo>
                          <a:cubicBezTo>
                            <a:pt x="348" y="382"/>
                            <a:pt x="348" y="370"/>
                            <a:pt x="341" y="363"/>
                          </a:cubicBezTo>
                          <a:cubicBezTo>
                            <a:pt x="334" y="356"/>
                            <a:pt x="323" y="356"/>
                            <a:pt x="315"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grpSp>
        <p:sp>
          <p:nvSpPr>
            <p:cNvPr id="2568" name="Google Shape;2568;p48"/>
            <p:cNvSpPr/>
            <p:nvPr/>
          </p:nvSpPr>
          <p:spPr>
            <a:xfrm>
              <a:off x="6532097" y="4732207"/>
              <a:ext cx="159171" cy="474573"/>
            </a:xfrm>
            <a:custGeom>
              <a:avLst/>
              <a:gdLst/>
              <a:ahLst/>
              <a:cxnLst/>
              <a:rect l="l" t="t" r="r" b="b"/>
              <a:pathLst>
                <a:path w="432" h="1288" extrusionOk="0">
                  <a:moveTo>
                    <a:pt x="0" y="0"/>
                  </a:moveTo>
                  <a:lnTo>
                    <a:pt x="431" y="376"/>
                  </a:lnTo>
                  <a:lnTo>
                    <a:pt x="432" y="1288"/>
                  </a:lnTo>
                  <a:lnTo>
                    <a:pt x="0" y="0"/>
                  </a:lnTo>
                  <a:close/>
                </a:path>
              </a:pathLst>
            </a:custGeom>
            <a:solidFill>
              <a:schemeClr val="dk1"/>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9" name="Google Shape;2569;p48"/>
            <p:cNvSpPr/>
            <p:nvPr/>
          </p:nvSpPr>
          <p:spPr>
            <a:xfrm>
              <a:off x="6149455" y="4137167"/>
              <a:ext cx="190121" cy="182386"/>
            </a:xfrm>
            <a:custGeom>
              <a:avLst/>
              <a:gdLst/>
              <a:ahLst/>
              <a:cxnLst/>
              <a:rect l="l" t="t" r="r" b="b"/>
              <a:pathLst>
                <a:path w="516" h="495" extrusionOk="0">
                  <a:moveTo>
                    <a:pt x="516" y="0"/>
                  </a:moveTo>
                  <a:cubicBezTo>
                    <a:pt x="516" y="0"/>
                    <a:pt x="290" y="441"/>
                    <a:pt x="0" y="495"/>
                  </a:cubicBezTo>
                  <a:lnTo>
                    <a:pt x="516" y="0"/>
                  </a:lnTo>
                  <a:close/>
                </a:path>
              </a:pathLst>
            </a:custGeom>
            <a:solidFill>
              <a:schemeClr val="dk1"/>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48"/>
            <p:cNvSpPr/>
            <p:nvPr/>
          </p:nvSpPr>
          <p:spPr>
            <a:xfrm>
              <a:off x="6947774" y="4215983"/>
              <a:ext cx="75901" cy="183492"/>
            </a:xfrm>
            <a:custGeom>
              <a:avLst/>
              <a:gdLst/>
              <a:ahLst/>
              <a:cxnLst/>
              <a:rect l="l" t="t" r="r" b="b"/>
              <a:pathLst>
                <a:path w="206" h="498" extrusionOk="0">
                  <a:moveTo>
                    <a:pt x="0" y="0"/>
                  </a:moveTo>
                  <a:cubicBezTo>
                    <a:pt x="0" y="0"/>
                    <a:pt x="34" y="273"/>
                    <a:pt x="206" y="498"/>
                  </a:cubicBezTo>
                  <a:lnTo>
                    <a:pt x="0" y="0"/>
                  </a:lnTo>
                  <a:close/>
                </a:path>
              </a:pathLst>
            </a:custGeom>
            <a:solidFill>
              <a:schemeClr val="dk1"/>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1" name="Google Shape;2571;p48"/>
            <p:cNvSpPr/>
            <p:nvPr/>
          </p:nvSpPr>
          <p:spPr>
            <a:xfrm>
              <a:off x="6852681" y="1986247"/>
              <a:ext cx="70374" cy="198967"/>
            </a:xfrm>
            <a:custGeom>
              <a:avLst/>
              <a:gdLst/>
              <a:ahLst/>
              <a:cxnLst/>
              <a:rect l="l" t="t" r="r" b="b"/>
              <a:pathLst>
                <a:path w="191" h="540" extrusionOk="0">
                  <a:moveTo>
                    <a:pt x="181" y="0"/>
                  </a:moveTo>
                  <a:lnTo>
                    <a:pt x="0" y="480"/>
                  </a:lnTo>
                  <a:lnTo>
                    <a:pt x="191" y="540"/>
                  </a:lnTo>
                  <a:lnTo>
                    <a:pt x="181" y="0"/>
                  </a:lnTo>
                  <a:close/>
                </a:path>
              </a:pathLst>
            </a:custGeom>
            <a:solidFill>
              <a:srgbClr val="A56F5F"/>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2" name="Google Shape;2572;p48"/>
            <p:cNvSpPr/>
            <p:nvPr/>
          </p:nvSpPr>
          <p:spPr>
            <a:xfrm>
              <a:off x="6860971" y="1971739"/>
              <a:ext cx="70374" cy="198967"/>
            </a:xfrm>
            <a:custGeom>
              <a:avLst/>
              <a:gdLst/>
              <a:ahLst/>
              <a:cxnLst/>
              <a:rect l="l" t="t" r="r" b="b"/>
              <a:pathLst>
                <a:path w="191" h="540" extrusionOk="0">
                  <a:moveTo>
                    <a:pt x="181" y="0"/>
                  </a:moveTo>
                  <a:lnTo>
                    <a:pt x="0" y="480"/>
                  </a:lnTo>
                  <a:lnTo>
                    <a:pt x="191" y="540"/>
                  </a:lnTo>
                  <a:lnTo>
                    <a:pt x="181" y="0"/>
                  </a:lnTo>
                  <a:close/>
                </a:path>
              </a:pathLst>
            </a:custGeom>
            <a:solidFill>
              <a:srgbClr val="A56F5F"/>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 name="Subtitle 4">
            <a:extLst>
              <a:ext uri="{FF2B5EF4-FFF2-40B4-BE49-F238E27FC236}">
                <a16:creationId xmlns:a16="http://schemas.microsoft.com/office/drawing/2014/main" id="{3CCBE6EF-1318-B6B0-5219-1B2EFD34A29C}"/>
              </a:ext>
            </a:extLst>
          </p:cNvPr>
          <p:cNvSpPr>
            <a:spLocks noGrp="1"/>
          </p:cNvSpPr>
          <p:nvPr>
            <p:ph type="subTitle" idx="1"/>
          </p:nvPr>
        </p:nvSpPr>
        <p:spPr>
          <a:xfrm>
            <a:off x="51795" y="839095"/>
            <a:ext cx="4964314" cy="3837972"/>
          </a:xfrm>
        </p:spPr>
        <p:txBody>
          <a:bodyPr/>
          <a:lstStyle/>
          <a:p>
            <a:pPr>
              <a:buFont typeface="Wingdings" panose="05000000000000000000" pitchFamily="2" charset="2"/>
              <a:buChar char="Ø"/>
            </a:pPr>
            <a:r>
              <a:rPr lang="en-GB" sz="1800">
                <a:latin typeface="Times New Roman"/>
                <a:cs typeface="Times New Roman"/>
              </a:rPr>
              <a:t>A t test can only be used when comparing the means of two groups (a.k.a. pairwise comparison). </a:t>
            </a:r>
          </a:p>
          <a:p>
            <a:pPr>
              <a:buFont typeface="Wingdings" panose="05000000000000000000" pitchFamily="2" charset="2"/>
              <a:buChar char="Ø"/>
            </a:pPr>
            <a:r>
              <a:rPr lang="en-GB" sz="1800">
                <a:latin typeface="Times New Roman"/>
                <a:cs typeface="Times New Roman"/>
              </a:rPr>
              <a:t>The t test is a parametric test of difference, meaning that it makes the same assumptions about your data as other parametric tests. The t test assumes your data:</a:t>
            </a:r>
            <a:br>
              <a:rPr lang="en-GB" sz="1800">
                <a:latin typeface="Times New Roman" panose="02020603050405020304" pitchFamily="18" charset="0"/>
                <a:cs typeface="Times New Roman" panose="02020603050405020304" pitchFamily="18" charset="0"/>
              </a:rPr>
            </a:br>
            <a:r>
              <a:rPr lang="en-GB" sz="1800">
                <a:latin typeface="Times New Roman"/>
                <a:cs typeface="Times New Roman"/>
              </a:rPr>
              <a:t>1) are independent</a:t>
            </a:r>
            <a:br>
              <a:rPr lang="en-GB" sz="1800">
                <a:latin typeface="Times New Roman" panose="02020603050405020304" pitchFamily="18" charset="0"/>
                <a:cs typeface="Times New Roman" panose="02020603050405020304" pitchFamily="18" charset="0"/>
              </a:rPr>
            </a:br>
            <a:r>
              <a:rPr lang="en-GB" sz="1800">
                <a:latin typeface="Times New Roman"/>
                <a:cs typeface="Times New Roman"/>
              </a:rPr>
              <a:t>2) are (approximately) normally distributed</a:t>
            </a:r>
            <a:br>
              <a:rPr lang="en-GB" sz="1800">
                <a:latin typeface="Times New Roman" panose="02020603050405020304" pitchFamily="18" charset="0"/>
                <a:cs typeface="Times New Roman" panose="02020603050405020304" pitchFamily="18" charset="0"/>
              </a:rPr>
            </a:br>
            <a:r>
              <a:rPr lang="en-GB" sz="1800">
                <a:latin typeface="Times New Roman"/>
                <a:cs typeface="Times New Roman"/>
              </a:rPr>
              <a:t>3) have a similar amount of variance within each group being compared</a:t>
            </a:r>
            <a:endParaRPr lang="en-IN" sz="1800">
              <a:latin typeface="Times New Roman"/>
              <a:cs typeface="Times New Roman"/>
            </a:endParaRPr>
          </a:p>
        </p:txBody>
      </p:sp>
      <p:sp>
        <p:nvSpPr>
          <p:cNvPr id="7" name="Title 6">
            <a:extLst>
              <a:ext uri="{FF2B5EF4-FFF2-40B4-BE49-F238E27FC236}">
                <a16:creationId xmlns:a16="http://schemas.microsoft.com/office/drawing/2014/main" id="{AA2FD1D9-5764-2895-E7B8-2610EF33931A}"/>
              </a:ext>
            </a:extLst>
          </p:cNvPr>
          <p:cNvSpPr>
            <a:spLocks noGrp="1"/>
          </p:cNvSpPr>
          <p:nvPr>
            <p:ph type="title"/>
          </p:nvPr>
        </p:nvSpPr>
        <p:spPr>
          <a:xfrm>
            <a:off x="365851" y="68039"/>
            <a:ext cx="4105307" cy="765823"/>
          </a:xfrm>
        </p:spPr>
        <p:txBody>
          <a:bodyPr/>
          <a:lstStyle/>
          <a:p>
            <a:r>
              <a:rPr lang="en" sz="2800" b="1">
                <a:latin typeface="Times New Roman"/>
                <a:cs typeface="Times New Roman"/>
              </a:rPr>
              <a:t>When to use a T test</a:t>
            </a:r>
            <a:endParaRPr lang="en-IN" sz="2800" b="1">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7782-23CF-C1BF-0A4D-F4445F06AD03}"/>
              </a:ext>
            </a:extLst>
          </p:cNvPr>
          <p:cNvSpPr>
            <a:spLocks noGrp="1"/>
          </p:cNvSpPr>
          <p:nvPr>
            <p:ph type="title"/>
          </p:nvPr>
        </p:nvSpPr>
        <p:spPr>
          <a:xfrm>
            <a:off x="720000" y="151552"/>
            <a:ext cx="7710900" cy="572700"/>
          </a:xfrm>
        </p:spPr>
        <p:txBody>
          <a:bodyPr/>
          <a:lstStyle/>
          <a:p>
            <a:r>
              <a:rPr lang="en-US" sz="2800" b="1">
                <a:latin typeface="Times New Roman"/>
                <a:cs typeface="Times New Roman"/>
              </a:rPr>
              <a:t>What type of t test should I use?</a:t>
            </a:r>
          </a:p>
        </p:txBody>
      </p:sp>
      <p:sp>
        <p:nvSpPr>
          <p:cNvPr id="3" name="Subtitle 2">
            <a:extLst>
              <a:ext uri="{FF2B5EF4-FFF2-40B4-BE49-F238E27FC236}">
                <a16:creationId xmlns:a16="http://schemas.microsoft.com/office/drawing/2014/main" id="{7B1914A9-D6FB-6D9B-81C9-A72903E2E71A}"/>
              </a:ext>
            </a:extLst>
          </p:cNvPr>
          <p:cNvSpPr>
            <a:spLocks noGrp="1"/>
          </p:cNvSpPr>
          <p:nvPr>
            <p:ph type="subTitle" idx="1"/>
          </p:nvPr>
        </p:nvSpPr>
        <p:spPr>
          <a:xfrm>
            <a:off x="839573" y="645886"/>
            <a:ext cx="7591327" cy="1925864"/>
          </a:xfrm>
        </p:spPr>
        <p:txBody>
          <a:bodyPr/>
          <a:lstStyle/>
          <a:p>
            <a:endParaRPr lang="en-US" sz="1800">
              <a:latin typeface="Times New Roman" panose="02020603050405020304" pitchFamily="18" charset="0"/>
              <a:cs typeface="Times New Roman" panose="02020603050405020304" pitchFamily="18" charset="0"/>
            </a:endParaRPr>
          </a:p>
          <a:p>
            <a:pPr>
              <a:lnSpc>
                <a:spcPct val="114999"/>
              </a:lnSpc>
            </a:pPr>
            <a:r>
              <a:rPr lang="en-US" sz="1800">
                <a:latin typeface="Times New Roman"/>
                <a:cs typeface="Times New Roman"/>
              </a:rPr>
              <a:t>When choosing a t test, you will need to consider two things: whether the groups being compared come from a single population or two different populations, and whether you want to test the difference in a specific direction.</a:t>
            </a:r>
          </a:p>
          <a:p>
            <a:pPr marL="139700" indent="0">
              <a:lnSpc>
                <a:spcPct val="114999"/>
              </a:lnSpc>
              <a:buNone/>
            </a:pPr>
            <a:endParaRPr lang="en-US" sz="1800">
              <a:latin typeface="Times New Roman" panose="02020603050405020304" pitchFamily="18" charset="0"/>
              <a:cs typeface="Times New Roman" panose="02020603050405020304" pitchFamily="18" charset="0"/>
            </a:endParaRPr>
          </a:p>
          <a:p>
            <a:pPr>
              <a:lnSpc>
                <a:spcPct val="114999"/>
              </a:lnSpc>
            </a:pPr>
            <a:endParaRPr lang="en-US" sz="1800">
              <a:latin typeface="Times New Roman" panose="02020603050405020304" pitchFamily="18" charset="0"/>
              <a:cs typeface="Times New Roman" panose="02020603050405020304" pitchFamily="18" charset="0"/>
            </a:endParaRPr>
          </a:p>
        </p:txBody>
      </p:sp>
      <p:pic>
        <p:nvPicPr>
          <p:cNvPr id="6" name="Picture 5" descr="Performing a T-Test in Python - KDnuggets">
            <a:extLst>
              <a:ext uri="{FF2B5EF4-FFF2-40B4-BE49-F238E27FC236}">
                <a16:creationId xmlns:a16="http://schemas.microsoft.com/office/drawing/2014/main" id="{5AD5BA41-B398-555E-F5A4-B9C9AD017638}"/>
              </a:ext>
            </a:extLst>
          </p:cNvPr>
          <p:cNvPicPr>
            <a:picLocks noChangeAspect="1"/>
          </p:cNvPicPr>
          <p:nvPr/>
        </p:nvPicPr>
        <p:blipFill>
          <a:blip r:embed="rId2"/>
          <a:stretch>
            <a:fillRect/>
          </a:stretch>
        </p:blipFill>
        <p:spPr>
          <a:xfrm>
            <a:off x="3029607" y="2402769"/>
            <a:ext cx="3084786" cy="1967586"/>
          </a:xfrm>
          <a:prstGeom prst="rect">
            <a:avLst/>
          </a:prstGeom>
        </p:spPr>
      </p:pic>
    </p:spTree>
    <p:extLst>
      <p:ext uri="{BB962C8B-B14F-4D97-AF65-F5344CB8AC3E}">
        <p14:creationId xmlns:p14="http://schemas.microsoft.com/office/powerpoint/2010/main" val="337209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C4858-5393-398F-77B7-2EBC6E2AFFD2}"/>
              </a:ext>
            </a:extLst>
          </p:cNvPr>
          <p:cNvSpPr>
            <a:spLocks noGrp="1"/>
          </p:cNvSpPr>
          <p:nvPr>
            <p:ph type="title"/>
          </p:nvPr>
        </p:nvSpPr>
        <p:spPr>
          <a:xfrm>
            <a:off x="713364" y="217283"/>
            <a:ext cx="8122818" cy="4399984"/>
          </a:xfrm>
        </p:spPr>
        <p:txBody>
          <a:bodyPr/>
          <a:lstStyle/>
          <a:p>
            <a:pPr marL="139700">
              <a:lnSpc>
                <a:spcPct val="114999"/>
              </a:lnSpc>
            </a:pPr>
            <a:r>
              <a:rPr lang="en-US" sz="2000" b="1">
                <a:latin typeface="Times New Roman" panose="02020603050405020304" pitchFamily="18" charset="0"/>
                <a:cs typeface="Times New Roman" panose="02020603050405020304" pitchFamily="18" charset="0"/>
              </a:rPr>
              <a:t>One-sample, two-sample, or paired t test?</a:t>
            </a:r>
            <a:br>
              <a:rPr lang="en-US" sz="1800" b="1">
                <a:latin typeface="Times New Roman" panose="02020603050405020304" pitchFamily="18" charset="0"/>
                <a:cs typeface="Times New Roman" panose="02020603050405020304" pitchFamily="18" charset="0"/>
              </a:rPr>
            </a:br>
            <a:r>
              <a:rPr lang="en-US" sz="1800" b="1">
                <a:latin typeface="Times New Roman" panose="02020603050405020304" pitchFamily="18" charset="0"/>
                <a:cs typeface="Times New Roman" panose="02020603050405020304" pitchFamily="18" charset="0"/>
              </a:rPr>
              <a:t>1) </a:t>
            </a:r>
            <a:r>
              <a:rPr lang="en-US" sz="1800">
                <a:latin typeface="Times New Roman" panose="02020603050405020304" pitchFamily="18" charset="0"/>
                <a:cs typeface="Times New Roman" panose="02020603050405020304" pitchFamily="18" charset="0"/>
              </a:rPr>
              <a:t>If the groups come from a single population (e.g., measuring before and after an    experimental treatment), perform a paired t test. </a:t>
            </a:r>
            <a:br>
              <a:rPr lang="en-US" sz="1800">
                <a:latin typeface="Times New Roman" panose="02020603050405020304" pitchFamily="18" charset="0"/>
                <a:cs typeface="Times New Roman" panose="02020603050405020304" pitchFamily="18" charset="0"/>
              </a:rPr>
            </a:br>
            <a:r>
              <a:rPr lang="en-US" sz="1800" b="1">
                <a:latin typeface="Times New Roman" panose="02020603050405020304" pitchFamily="18" charset="0"/>
                <a:cs typeface="Times New Roman" panose="02020603050405020304" pitchFamily="18" charset="0"/>
              </a:rPr>
              <a:t>2)  </a:t>
            </a:r>
            <a:r>
              <a:rPr lang="en-US" sz="1800">
                <a:latin typeface="Times New Roman" panose="02020603050405020304" pitchFamily="18" charset="0"/>
                <a:cs typeface="Times New Roman" panose="02020603050405020304" pitchFamily="18" charset="0"/>
              </a:rPr>
              <a:t>If the groups come from two different populations  perform a two-sample t test (a.k.a. independent t test). </a:t>
            </a:r>
            <a:br>
              <a:rPr lang="en-US" sz="1800">
                <a:latin typeface="Times New Roman" panose="02020603050405020304" pitchFamily="18" charset="0"/>
                <a:cs typeface="Times New Roman" panose="02020603050405020304" pitchFamily="18" charset="0"/>
              </a:rPr>
            </a:br>
            <a:r>
              <a:rPr lang="en-US" sz="1800" b="1">
                <a:latin typeface="Times New Roman" panose="02020603050405020304" pitchFamily="18" charset="0"/>
                <a:cs typeface="Times New Roman" panose="02020603050405020304" pitchFamily="18" charset="0"/>
              </a:rPr>
              <a:t>3) </a:t>
            </a:r>
            <a:r>
              <a:rPr lang="en-US" sz="1800">
                <a:latin typeface="Times New Roman" panose="02020603050405020304" pitchFamily="18" charset="0"/>
                <a:cs typeface="Times New Roman" panose="02020603050405020304" pitchFamily="18" charset="0"/>
              </a:rPr>
              <a:t>If there is one group being compared against a standard value (e.g., comparing the acidity of a liquid to a neutral pH of 7), perform a one-sample t test.</a:t>
            </a:r>
            <a:br>
              <a:rPr lang="en-US" sz="1800">
                <a:latin typeface="Times New Roman" panose="02020603050405020304" pitchFamily="18" charset="0"/>
                <a:cs typeface="Times New Roman" panose="02020603050405020304" pitchFamily="18" charset="0"/>
              </a:rPr>
            </a:br>
            <a:r>
              <a:rPr lang="en-US" sz="2000" b="1">
                <a:latin typeface="Times New Roman" panose="02020603050405020304" pitchFamily="18" charset="0"/>
                <a:cs typeface="Times New Roman" panose="02020603050405020304" pitchFamily="18" charset="0"/>
              </a:rPr>
              <a:t>One-tailed or two-tailed t test?</a:t>
            </a:r>
            <a:br>
              <a:rPr lang="en-US" sz="1800" b="1">
                <a:latin typeface="Times New Roman" panose="02020603050405020304" pitchFamily="18" charset="0"/>
                <a:cs typeface="Times New Roman" panose="02020603050405020304" pitchFamily="18" charset="0"/>
              </a:rPr>
            </a:br>
            <a:r>
              <a:rPr lang="en-US" sz="1800" b="1">
                <a:latin typeface="Times New Roman" panose="02020603050405020304" pitchFamily="18" charset="0"/>
                <a:cs typeface="Times New Roman" panose="02020603050405020304" pitchFamily="18" charset="0"/>
              </a:rPr>
              <a:t>1) </a:t>
            </a:r>
            <a:r>
              <a:rPr lang="en-US" sz="1800">
                <a:latin typeface="Times New Roman" panose="02020603050405020304" pitchFamily="18" charset="0"/>
                <a:cs typeface="Times New Roman" panose="02020603050405020304" pitchFamily="18" charset="0"/>
              </a:rPr>
              <a:t>If you only care whether the two populations are different from one another, perform a two-tailed t test.</a:t>
            </a:r>
            <a:br>
              <a:rPr lang="en-US" sz="1800">
                <a:latin typeface="Times New Roman" panose="02020603050405020304" pitchFamily="18" charset="0"/>
                <a:cs typeface="Times New Roman" panose="02020603050405020304" pitchFamily="18" charset="0"/>
              </a:rPr>
            </a:br>
            <a:r>
              <a:rPr lang="en-US" sz="1800" b="1">
                <a:latin typeface="Times New Roman" panose="02020603050405020304" pitchFamily="18" charset="0"/>
                <a:cs typeface="Times New Roman" panose="02020603050405020304" pitchFamily="18" charset="0"/>
              </a:rPr>
              <a:t>2) </a:t>
            </a:r>
            <a:r>
              <a:rPr lang="en-US" sz="1800">
                <a:latin typeface="Times New Roman" panose="02020603050405020304" pitchFamily="18" charset="0"/>
                <a:cs typeface="Times New Roman" panose="02020603050405020304" pitchFamily="18" charset="0"/>
              </a:rPr>
              <a:t>If you want to know whether one population mean is greater than or less than the other, perform a one-tailed t test.</a:t>
            </a:r>
            <a:br>
              <a:rPr lang="en-US" sz="1800">
                <a:latin typeface="Times New Roman" panose="02020603050405020304" pitchFamily="18" charset="0"/>
                <a:cs typeface="Times New Roman" panose="02020603050405020304" pitchFamily="18" charset="0"/>
              </a:rPr>
            </a:br>
            <a:endParaRPr lang="en-IN" sz="1800"/>
          </a:p>
        </p:txBody>
      </p:sp>
    </p:spTree>
    <p:extLst>
      <p:ext uri="{BB962C8B-B14F-4D97-AF65-F5344CB8AC3E}">
        <p14:creationId xmlns:p14="http://schemas.microsoft.com/office/powerpoint/2010/main" val="298017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43"/>
          <p:cNvSpPr txBox="1">
            <a:spLocks noGrp="1"/>
          </p:cNvSpPr>
          <p:nvPr>
            <p:ph type="title"/>
          </p:nvPr>
        </p:nvSpPr>
        <p:spPr>
          <a:xfrm>
            <a:off x="2192800" y="1642850"/>
            <a:ext cx="4758600" cy="18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pic>
        <p:nvPicPr>
          <p:cNvPr id="2" name="Picture 1" descr="A screen shot of a computer screen&#10;&#10;Description automatically generated">
            <a:extLst>
              <a:ext uri="{FF2B5EF4-FFF2-40B4-BE49-F238E27FC236}">
                <a16:creationId xmlns:a16="http://schemas.microsoft.com/office/drawing/2014/main" id="{0944DE6F-2A7A-270E-D22E-8CBFA18B9369}"/>
              </a:ext>
            </a:extLst>
          </p:cNvPr>
          <p:cNvPicPr>
            <a:picLocks noChangeAspect="1"/>
          </p:cNvPicPr>
          <p:nvPr/>
        </p:nvPicPr>
        <p:blipFill>
          <a:blip r:embed="rId3"/>
          <a:stretch>
            <a:fillRect/>
          </a:stretch>
        </p:blipFill>
        <p:spPr>
          <a:xfrm>
            <a:off x="670891" y="787504"/>
            <a:ext cx="7512327" cy="32206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36"/>
          <p:cNvSpPr/>
          <p:nvPr/>
        </p:nvSpPr>
        <p:spPr>
          <a:xfrm>
            <a:off x="943100" y="776004"/>
            <a:ext cx="1138800" cy="1138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l"/>
              <a:ea typeface="Abel"/>
              <a:cs typeface="Abel"/>
              <a:sym typeface="Abel"/>
            </a:endParaRPr>
          </a:p>
        </p:txBody>
      </p:sp>
      <p:sp>
        <p:nvSpPr>
          <p:cNvPr id="1613" name="Google Shape;1613;p36"/>
          <p:cNvSpPr txBox="1">
            <a:spLocks noGrp="1"/>
          </p:cNvSpPr>
          <p:nvPr>
            <p:ph type="title"/>
          </p:nvPr>
        </p:nvSpPr>
        <p:spPr>
          <a:xfrm>
            <a:off x="649686" y="1527360"/>
            <a:ext cx="4302339" cy="1511400"/>
          </a:xfrm>
          <a:prstGeom prst="rect">
            <a:avLst/>
          </a:prstGeom>
        </p:spPr>
        <p:txBody>
          <a:bodyPr spcFirstLastPara="1" wrap="square" lIns="91425" tIns="91425" rIns="91425" bIns="91425" anchor="b" anchorCtr="0">
            <a:noAutofit/>
          </a:bodyPr>
          <a:lstStyle/>
          <a:p>
            <a:r>
              <a:rPr lang="en" sz="3600">
                <a:latin typeface="Times New Roman"/>
              </a:rPr>
              <a:t>Performing T Test</a:t>
            </a:r>
          </a:p>
        </p:txBody>
      </p:sp>
      <p:sp>
        <p:nvSpPr>
          <p:cNvPr id="1614" name="Google Shape;1614;p36"/>
          <p:cNvSpPr txBox="1">
            <a:spLocks noGrp="1"/>
          </p:cNvSpPr>
          <p:nvPr>
            <p:ph type="title" idx="2"/>
          </p:nvPr>
        </p:nvSpPr>
        <p:spPr>
          <a:xfrm>
            <a:off x="964425" y="1012350"/>
            <a:ext cx="1096200" cy="66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615" name="Google Shape;1615;p36"/>
          <p:cNvSpPr txBox="1">
            <a:spLocks noGrp="1"/>
          </p:cNvSpPr>
          <p:nvPr>
            <p:ph type="subTitle" idx="1"/>
          </p:nvPr>
        </p:nvSpPr>
        <p:spPr>
          <a:xfrm>
            <a:off x="964425" y="3777575"/>
            <a:ext cx="3987600" cy="375000"/>
          </a:xfrm>
          <a:prstGeom prst="rect">
            <a:avLst/>
          </a:prstGeom>
        </p:spPr>
        <p:txBody>
          <a:bodyPr spcFirstLastPara="1" wrap="square" lIns="91425" tIns="91425" rIns="91425" bIns="91425" anchor="t" anchorCtr="0">
            <a:noAutofit/>
          </a:bodyPr>
          <a:lstStyle/>
          <a:p>
            <a:pPr marL="0" indent="0"/>
            <a:r>
              <a:rPr lang="en"/>
              <a:t> </a:t>
            </a:r>
          </a:p>
        </p:txBody>
      </p:sp>
      <p:grpSp>
        <p:nvGrpSpPr>
          <p:cNvPr id="1616" name="Google Shape;1616;p36"/>
          <p:cNvGrpSpPr/>
          <p:nvPr/>
        </p:nvGrpSpPr>
        <p:grpSpPr>
          <a:xfrm>
            <a:off x="5048925" y="314969"/>
            <a:ext cx="5812912" cy="4352456"/>
            <a:chOff x="5048925" y="314969"/>
            <a:chExt cx="5812912" cy="4352456"/>
          </a:xfrm>
        </p:grpSpPr>
        <p:grpSp>
          <p:nvGrpSpPr>
            <p:cNvPr id="1617" name="Google Shape;1617;p36"/>
            <p:cNvGrpSpPr/>
            <p:nvPr/>
          </p:nvGrpSpPr>
          <p:grpSpPr>
            <a:xfrm>
              <a:off x="5048925" y="314969"/>
              <a:ext cx="5812912" cy="4351791"/>
              <a:chOff x="5048925" y="314969"/>
              <a:chExt cx="5812912" cy="4351791"/>
            </a:xfrm>
          </p:grpSpPr>
          <p:sp>
            <p:nvSpPr>
              <p:cNvPr id="1618" name="Google Shape;1618;p36"/>
              <p:cNvSpPr/>
              <p:nvPr/>
            </p:nvSpPr>
            <p:spPr>
              <a:xfrm>
                <a:off x="5048925" y="314969"/>
                <a:ext cx="3967584" cy="4351791"/>
              </a:xfrm>
              <a:custGeom>
                <a:avLst/>
                <a:gdLst/>
                <a:ahLst/>
                <a:cxnLst/>
                <a:rect l="l" t="t" r="r" b="b"/>
                <a:pathLst>
                  <a:path w="13426" h="14726" extrusionOk="0">
                    <a:moveTo>
                      <a:pt x="12596" y="7787"/>
                    </a:moveTo>
                    <a:cubicBezTo>
                      <a:pt x="12594" y="5089"/>
                      <a:pt x="13000" y="4375"/>
                      <a:pt x="11539" y="2096"/>
                    </a:cubicBezTo>
                    <a:cubicBezTo>
                      <a:pt x="10078" y="-184"/>
                      <a:pt x="6491" y="-688"/>
                      <a:pt x="3780" y="1002"/>
                    </a:cubicBezTo>
                    <a:cubicBezTo>
                      <a:pt x="1070" y="2693"/>
                      <a:pt x="339" y="4866"/>
                      <a:pt x="339" y="4866"/>
                    </a:cubicBezTo>
                    <a:cubicBezTo>
                      <a:pt x="339" y="4866"/>
                      <a:pt x="-643" y="7406"/>
                      <a:pt x="738" y="9964"/>
                    </a:cubicBezTo>
                    <a:cubicBezTo>
                      <a:pt x="2002" y="12303"/>
                      <a:pt x="4491" y="13632"/>
                      <a:pt x="6650" y="14726"/>
                    </a:cubicBezTo>
                    <a:lnTo>
                      <a:pt x="12172" y="14726"/>
                    </a:lnTo>
                    <a:cubicBezTo>
                      <a:pt x="12498" y="14452"/>
                      <a:pt x="12783" y="14118"/>
                      <a:pt x="13016" y="13728"/>
                    </a:cubicBezTo>
                    <a:cubicBezTo>
                      <a:pt x="14140" y="11836"/>
                      <a:pt x="12598" y="10486"/>
                      <a:pt x="12596" y="778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19" name="Google Shape;1619;p36"/>
              <p:cNvGrpSpPr/>
              <p:nvPr/>
            </p:nvGrpSpPr>
            <p:grpSpPr>
              <a:xfrm>
                <a:off x="7909557" y="1852901"/>
                <a:ext cx="2952280" cy="2616428"/>
                <a:chOff x="7613594" y="1309516"/>
                <a:chExt cx="4044773" cy="3584640"/>
              </a:xfrm>
            </p:grpSpPr>
            <p:sp>
              <p:nvSpPr>
                <p:cNvPr id="1620" name="Google Shape;1620;p36"/>
                <p:cNvSpPr/>
                <p:nvPr/>
              </p:nvSpPr>
              <p:spPr>
                <a:xfrm>
                  <a:off x="8053330" y="1476752"/>
                  <a:ext cx="242450" cy="285050"/>
                </a:xfrm>
                <a:custGeom>
                  <a:avLst/>
                  <a:gdLst/>
                  <a:ahLst/>
                  <a:cxnLst/>
                  <a:rect l="l" t="t" r="r" b="b"/>
                  <a:pathLst>
                    <a:path w="9698" h="11402" extrusionOk="0">
                      <a:moveTo>
                        <a:pt x="1717" y="34"/>
                      </a:moveTo>
                      <a:cubicBezTo>
                        <a:pt x="1256" y="-88"/>
                        <a:pt x="550" y="224"/>
                        <a:pt x="333" y="441"/>
                      </a:cubicBezTo>
                      <a:cubicBezTo>
                        <a:pt x="116" y="658"/>
                        <a:pt x="-264" y="-7"/>
                        <a:pt x="414" y="1336"/>
                      </a:cubicBezTo>
                      <a:cubicBezTo>
                        <a:pt x="1093" y="2679"/>
                        <a:pt x="3481" y="6846"/>
                        <a:pt x="4404" y="8501"/>
                      </a:cubicBezTo>
                      <a:cubicBezTo>
                        <a:pt x="5327" y="10156"/>
                        <a:pt x="5312" y="10888"/>
                        <a:pt x="5950" y="11268"/>
                      </a:cubicBezTo>
                      <a:cubicBezTo>
                        <a:pt x="6588" y="11648"/>
                        <a:pt x="7606" y="11133"/>
                        <a:pt x="8230" y="10780"/>
                      </a:cubicBezTo>
                      <a:cubicBezTo>
                        <a:pt x="8854" y="10427"/>
                        <a:pt x="9682" y="9763"/>
                        <a:pt x="9695" y="9152"/>
                      </a:cubicBezTo>
                      <a:cubicBezTo>
                        <a:pt x="9709" y="8542"/>
                        <a:pt x="8718" y="7701"/>
                        <a:pt x="8311" y="7117"/>
                      </a:cubicBezTo>
                      <a:cubicBezTo>
                        <a:pt x="7904" y="6534"/>
                        <a:pt x="7579" y="6085"/>
                        <a:pt x="7253" y="5651"/>
                      </a:cubicBezTo>
                      <a:cubicBezTo>
                        <a:pt x="6927" y="5217"/>
                        <a:pt x="6751" y="4782"/>
                        <a:pt x="6357" y="4511"/>
                      </a:cubicBezTo>
                      <a:cubicBezTo>
                        <a:pt x="5964" y="4240"/>
                        <a:pt x="5408" y="4389"/>
                        <a:pt x="4892" y="4023"/>
                      </a:cubicBezTo>
                      <a:cubicBezTo>
                        <a:pt x="4377" y="3657"/>
                        <a:pt x="3563" y="2788"/>
                        <a:pt x="3264" y="2313"/>
                      </a:cubicBezTo>
                      <a:cubicBezTo>
                        <a:pt x="2966" y="1838"/>
                        <a:pt x="3359" y="1554"/>
                        <a:pt x="3101" y="1174"/>
                      </a:cubicBezTo>
                      <a:cubicBezTo>
                        <a:pt x="2843" y="794"/>
                        <a:pt x="2178" y="156"/>
                        <a:pt x="1717" y="34"/>
                      </a:cubicBezTo>
                      <a:close/>
                    </a:path>
                  </a:pathLst>
                </a:custGeom>
                <a:solidFill>
                  <a:schemeClr val="lt1"/>
                </a:solidFill>
                <a:ln w="9525" cap="flat" cmpd="sng">
                  <a:solidFill>
                    <a:srgbClr val="000000"/>
                  </a:solidFill>
                  <a:prstDash val="solid"/>
                  <a:round/>
                  <a:headEnd type="none" w="med" len="med"/>
                  <a:tailEnd type="none" w="med" len="med"/>
                </a:ln>
              </p:spPr>
            </p:sp>
            <p:grpSp>
              <p:nvGrpSpPr>
                <p:cNvPr id="1621" name="Google Shape;1621;p36"/>
                <p:cNvGrpSpPr/>
                <p:nvPr/>
              </p:nvGrpSpPr>
              <p:grpSpPr>
                <a:xfrm rot="2008170">
                  <a:off x="7790595" y="1532300"/>
                  <a:ext cx="1100446" cy="972702"/>
                  <a:chOff x="4782737" y="3559661"/>
                  <a:chExt cx="644461" cy="569631"/>
                </a:xfrm>
              </p:grpSpPr>
              <p:sp>
                <p:nvSpPr>
                  <p:cNvPr id="1622" name="Google Shape;1622;p36"/>
                  <p:cNvSpPr/>
                  <p:nvPr/>
                </p:nvSpPr>
                <p:spPr>
                  <a:xfrm rot="-4924179">
                    <a:off x="4840298" y="3612961"/>
                    <a:ext cx="105615" cy="206493"/>
                  </a:xfrm>
                  <a:custGeom>
                    <a:avLst/>
                    <a:gdLst/>
                    <a:ahLst/>
                    <a:cxnLst/>
                    <a:rect l="l" t="t" r="r" b="b"/>
                    <a:pathLst>
                      <a:path w="379" h="741" extrusionOk="0">
                        <a:moveTo>
                          <a:pt x="41" y="650"/>
                        </a:moveTo>
                        <a:cubicBezTo>
                          <a:pt x="61" y="668"/>
                          <a:pt x="114" y="709"/>
                          <a:pt x="175" y="705"/>
                        </a:cubicBezTo>
                        <a:cubicBezTo>
                          <a:pt x="250" y="701"/>
                          <a:pt x="271" y="650"/>
                          <a:pt x="272" y="647"/>
                        </a:cubicBezTo>
                        <a:lnTo>
                          <a:pt x="334" y="374"/>
                        </a:lnTo>
                        <a:lnTo>
                          <a:pt x="343" y="57"/>
                        </a:lnTo>
                        <a:cubicBezTo>
                          <a:pt x="318" y="27"/>
                          <a:pt x="293" y="34"/>
                          <a:pt x="283" y="39"/>
                        </a:cubicBezTo>
                        <a:lnTo>
                          <a:pt x="209" y="234"/>
                        </a:lnTo>
                        <a:lnTo>
                          <a:pt x="41" y="650"/>
                        </a:lnTo>
                        <a:moveTo>
                          <a:pt x="168" y="741"/>
                        </a:moveTo>
                        <a:cubicBezTo>
                          <a:pt x="78" y="741"/>
                          <a:pt x="11" y="670"/>
                          <a:pt x="8" y="667"/>
                        </a:cubicBezTo>
                        <a:lnTo>
                          <a:pt x="0" y="659"/>
                        </a:lnTo>
                        <a:lnTo>
                          <a:pt x="176" y="221"/>
                        </a:lnTo>
                        <a:lnTo>
                          <a:pt x="254" y="16"/>
                        </a:lnTo>
                        <a:lnTo>
                          <a:pt x="259" y="13"/>
                        </a:lnTo>
                        <a:cubicBezTo>
                          <a:pt x="280" y="-2"/>
                          <a:pt x="333" y="-16"/>
                          <a:pt x="375" y="41"/>
                        </a:cubicBezTo>
                        <a:lnTo>
                          <a:pt x="379" y="46"/>
                        </a:lnTo>
                        <a:lnTo>
                          <a:pt x="369" y="378"/>
                        </a:lnTo>
                        <a:lnTo>
                          <a:pt x="305" y="658"/>
                        </a:lnTo>
                        <a:cubicBezTo>
                          <a:pt x="303" y="663"/>
                          <a:pt x="275" y="735"/>
                          <a:pt x="177" y="741"/>
                        </a:cubicBezTo>
                        <a:cubicBezTo>
                          <a:pt x="174" y="741"/>
                          <a:pt x="171" y="741"/>
                          <a:pt x="168" y="7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3" name="Google Shape;1623;p36"/>
                  <p:cNvSpPr/>
                  <p:nvPr/>
                </p:nvSpPr>
                <p:spPr>
                  <a:xfrm rot="-4924179">
                    <a:off x="4857929" y="3553548"/>
                    <a:ext cx="494078" cy="581858"/>
                  </a:xfrm>
                  <a:custGeom>
                    <a:avLst/>
                    <a:gdLst/>
                    <a:ahLst/>
                    <a:cxnLst/>
                    <a:rect l="l" t="t" r="r" b="b"/>
                    <a:pathLst>
                      <a:path w="1773" h="2088" extrusionOk="0">
                        <a:moveTo>
                          <a:pt x="0" y="1619"/>
                        </a:moveTo>
                        <a:lnTo>
                          <a:pt x="438" y="2088"/>
                        </a:lnTo>
                        <a:cubicBezTo>
                          <a:pt x="762" y="1656"/>
                          <a:pt x="897" y="1500"/>
                          <a:pt x="963" y="1491"/>
                        </a:cubicBezTo>
                        <a:cubicBezTo>
                          <a:pt x="1038" y="1480"/>
                          <a:pt x="1624" y="1139"/>
                          <a:pt x="1656" y="1097"/>
                        </a:cubicBezTo>
                        <a:cubicBezTo>
                          <a:pt x="1688" y="1054"/>
                          <a:pt x="1677" y="564"/>
                          <a:pt x="1677" y="564"/>
                        </a:cubicBezTo>
                        <a:cubicBezTo>
                          <a:pt x="1677" y="564"/>
                          <a:pt x="1783" y="447"/>
                          <a:pt x="1773" y="394"/>
                        </a:cubicBezTo>
                        <a:cubicBezTo>
                          <a:pt x="1762" y="340"/>
                          <a:pt x="1538" y="138"/>
                          <a:pt x="1485" y="85"/>
                        </a:cubicBezTo>
                        <a:cubicBezTo>
                          <a:pt x="1432" y="31"/>
                          <a:pt x="1421" y="-43"/>
                          <a:pt x="1379" y="31"/>
                        </a:cubicBezTo>
                        <a:cubicBezTo>
                          <a:pt x="1336" y="106"/>
                          <a:pt x="1336" y="149"/>
                          <a:pt x="1368" y="181"/>
                        </a:cubicBezTo>
                        <a:cubicBezTo>
                          <a:pt x="1400" y="213"/>
                          <a:pt x="1389" y="287"/>
                          <a:pt x="1389" y="287"/>
                        </a:cubicBezTo>
                        <a:lnTo>
                          <a:pt x="1357" y="372"/>
                        </a:lnTo>
                        <a:lnTo>
                          <a:pt x="1336" y="511"/>
                        </a:lnTo>
                        <a:cubicBezTo>
                          <a:pt x="1336" y="511"/>
                          <a:pt x="1304" y="564"/>
                          <a:pt x="1230" y="543"/>
                        </a:cubicBezTo>
                        <a:cubicBezTo>
                          <a:pt x="1155" y="522"/>
                          <a:pt x="1102" y="458"/>
                          <a:pt x="1102" y="458"/>
                        </a:cubicBezTo>
                        <a:lnTo>
                          <a:pt x="1240" y="85"/>
                        </a:lnTo>
                        <a:cubicBezTo>
                          <a:pt x="1240" y="85"/>
                          <a:pt x="1123" y="42"/>
                          <a:pt x="1102" y="127"/>
                        </a:cubicBezTo>
                        <a:cubicBezTo>
                          <a:pt x="1080" y="213"/>
                          <a:pt x="1134" y="181"/>
                          <a:pt x="1027" y="255"/>
                        </a:cubicBezTo>
                        <a:cubicBezTo>
                          <a:pt x="921" y="330"/>
                          <a:pt x="814" y="415"/>
                          <a:pt x="814" y="522"/>
                        </a:cubicBezTo>
                        <a:cubicBezTo>
                          <a:pt x="814" y="628"/>
                          <a:pt x="633" y="1182"/>
                          <a:pt x="633" y="1182"/>
                        </a:cubicBezTo>
                        <a:cubicBezTo>
                          <a:pt x="633" y="1182"/>
                          <a:pt x="311" y="1409"/>
                          <a:pt x="0" y="1619"/>
                        </a:cubicBezTo>
                        <a:close/>
                      </a:path>
                    </a:pathLst>
                  </a:custGeom>
                  <a:solidFill>
                    <a:srgbClr val="CD7A6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24" name="Google Shape;1624;p36"/>
                <p:cNvGrpSpPr/>
                <p:nvPr/>
              </p:nvGrpSpPr>
              <p:grpSpPr>
                <a:xfrm rot="-1230908">
                  <a:off x="9748994" y="2470010"/>
                  <a:ext cx="430796" cy="314406"/>
                  <a:chOff x="4646295" y="3088628"/>
                  <a:chExt cx="309248" cy="225697"/>
                </a:xfrm>
              </p:grpSpPr>
              <p:sp>
                <p:nvSpPr>
                  <p:cNvPr id="1625" name="Google Shape;1625;p36"/>
                  <p:cNvSpPr/>
                  <p:nvPr/>
                </p:nvSpPr>
                <p:spPr>
                  <a:xfrm>
                    <a:off x="4646295" y="3088628"/>
                    <a:ext cx="142959" cy="122614"/>
                  </a:xfrm>
                  <a:custGeom>
                    <a:avLst/>
                    <a:gdLst/>
                    <a:ahLst/>
                    <a:cxnLst/>
                    <a:rect l="l" t="t" r="r" b="b"/>
                    <a:pathLst>
                      <a:path w="527" h="452" extrusionOk="0">
                        <a:moveTo>
                          <a:pt x="17" y="452"/>
                        </a:moveTo>
                        <a:lnTo>
                          <a:pt x="17" y="452"/>
                        </a:lnTo>
                        <a:cubicBezTo>
                          <a:pt x="8" y="452"/>
                          <a:pt x="0" y="444"/>
                          <a:pt x="0" y="434"/>
                        </a:cubicBezTo>
                        <a:cubicBezTo>
                          <a:pt x="0" y="315"/>
                          <a:pt x="38" y="217"/>
                          <a:pt x="112" y="144"/>
                        </a:cubicBezTo>
                        <a:cubicBezTo>
                          <a:pt x="261" y="-2"/>
                          <a:pt x="500" y="-1"/>
                          <a:pt x="510" y="0"/>
                        </a:cubicBezTo>
                        <a:cubicBezTo>
                          <a:pt x="519" y="0"/>
                          <a:pt x="527" y="8"/>
                          <a:pt x="527" y="18"/>
                        </a:cubicBezTo>
                        <a:cubicBezTo>
                          <a:pt x="527" y="27"/>
                          <a:pt x="519" y="34"/>
                          <a:pt x="509" y="35"/>
                        </a:cubicBezTo>
                        <a:cubicBezTo>
                          <a:pt x="507" y="35"/>
                          <a:pt x="275" y="33"/>
                          <a:pt x="137" y="169"/>
                        </a:cubicBezTo>
                        <a:cubicBezTo>
                          <a:pt x="70" y="235"/>
                          <a:pt x="35" y="325"/>
                          <a:pt x="35" y="434"/>
                        </a:cubicBezTo>
                        <a:cubicBezTo>
                          <a:pt x="35" y="444"/>
                          <a:pt x="27" y="452"/>
                          <a:pt x="17" y="452"/>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6" name="Google Shape;1626;p36"/>
                  <p:cNvSpPr/>
                  <p:nvPr/>
                </p:nvSpPr>
                <p:spPr>
                  <a:xfrm>
                    <a:off x="4696751" y="3140712"/>
                    <a:ext cx="94944"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7" name="Google Shape;1627;p36"/>
                  <p:cNvSpPr/>
                  <p:nvPr/>
                </p:nvSpPr>
                <p:spPr>
                  <a:xfrm>
                    <a:off x="4740426" y="3228061"/>
                    <a:ext cx="46116" cy="24143"/>
                  </a:xfrm>
                  <a:custGeom>
                    <a:avLst/>
                    <a:gdLst/>
                    <a:ahLst/>
                    <a:cxnLst/>
                    <a:rect l="l" t="t" r="r" b="b"/>
                    <a:pathLst>
                      <a:path w="170" h="89" extrusionOk="0">
                        <a:moveTo>
                          <a:pt x="57" y="89"/>
                        </a:moveTo>
                        <a:cubicBezTo>
                          <a:pt x="41" y="89"/>
                          <a:pt x="25" y="85"/>
                          <a:pt x="9" y="76"/>
                        </a:cubicBezTo>
                        <a:cubicBezTo>
                          <a:pt x="1" y="71"/>
                          <a:pt x="-2" y="61"/>
                          <a:pt x="2" y="52"/>
                        </a:cubicBezTo>
                        <a:cubicBezTo>
                          <a:pt x="7" y="44"/>
                          <a:pt x="18" y="41"/>
                          <a:pt x="26" y="45"/>
                        </a:cubicBezTo>
                        <a:cubicBezTo>
                          <a:pt x="82" y="76"/>
                          <a:pt x="136" y="10"/>
                          <a:pt x="139" y="7"/>
                        </a:cubicBezTo>
                        <a:cubicBezTo>
                          <a:pt x="145" y="0"/>
                          <a:pt x="156" y="-2"/>
                          <a:pt x="163" y="4"/>
                        </a:cubicBezTo>
                        <a:cubicBezTo>
                          <a:pt x="171" y="10"/>
                          <a:pt x="172" y="22"/>
                          <a:pt x="166" y="29"/>
                        </a:cubicBezTo>
                        <a:cubicBezTo>
                          <a:pt x="147" y="53"/>
                          <a:pt x="104" y="89"/>
                          <a:pt x="57" y="89"/>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8" name="Google Shape;1628;p36"/>
                  <p:cNvSpPr/>
                  <p:nvPr/>
                </p:nvSpPr>
                <p:spPr>
                  <a:xfrm>
                    <a:off x="4793595" y="3151020"/>
                    <a:ext cx="109322" cy="125869"/>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9" name="Google Shape;1629;p36"/>
                  <p:cNvSpPr/>
                  <p:nvPr/>
                </p:nvSpPr>
                <p:spPr>
                  <a:xfrm>
                    <a:off x="4833742" y="3178690"/>
                    <a:ext cx="121800" cy="135635"/>
                  </a:xfrm>
                  <a:custGeom>
                    <a:avLst/>
                    <a:gdLst/>
                    <a:ahLst/>
                    <a:cxnLst/>
                    <a:rect l="l" t="t" r="r" b="b"/>
                    <a:pathLst>
                      <a:path w="449" h="500" extrusionOk="0">
                        <a:moveTo>
                          <a:pt x="17" y="500"/>
                        </a:moveTo>
                        <a:cubicBezTo>
                          <a:pt x="8" y="500"/>
                          <a:pt x="0" y="492"/>
                          <a:pt x="0" y="483"/>
                        </a:cubicBezTo>
                        <a:cubicBezTo>
                          <a:pt x="-1" y="473"/>
                          <a:pt x="7" y="465"/>
                          <a:pt x="17" y="464"/>
                        </a:cubicBezTo>
                        <a:cubicBezTo>
                          <a:pt x="168" y="460"/>
                          <a:pt x="278" y="415"/>
                          <a:pt x="344" y="330"/>
                        </a:cubicBezTo>
                        <a:cubicBezTo>
                          <a:pt x="444" y="202"/>
                          <a:pt x="407" y="24"/>
                          <a:pt x="407" y="22"/>
                        </a:cubicBezTo>
                        <a:cubicBezTo>
                          <a:pt x="405" y="12"/>
                          <a:pt x="411" y="3"/>
                          <a:pt x="420" y="1"/>
                        </a:cubicBezTo>
                        <a:cubicBezTo>
                          <a:pt x="430" y="-1"/>
                          <a:pt x="439" y="5"/>
                          <a:pt x="441" y="14"/>
                        </a:cubicBezTo>
                        <a:cubicBezTo>
                          <a:pt x="443" y="22"/>
                          <a:pt x="482" y="211"/>
                          <a:pt x="372" y="352"/>
                        </a:cubicBezTo>
                        <a:cubicBezTo>
                          <a:pt x="300" y="445"/>
                          <a:pt x="180" y="495"/>
                          <a:pt x="18" y="500"/>
                        </a:cubicBezTo>
                        <a:lnTo>
                          <a:pt x="17" y="50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30" name="Google Shape;1630;p36"/>
                <p:cNvSpPr/>
                <p:nvPr/>
              </p:nvSpPr>
              <p:spPr>
                <a:xfrm rot="-1230717">
                  <a:off x="8150819" y="1824533"/>
                  <a:ext cx="3151981" cy="259980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rgbClr val="5BE3A8"/>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1" name="Google Shape;1631;p36"/>
                <p:cNvSpPr/>
                <p:nvPr/>
              </p:nvSpPr>
              <p:spPr>
                <a:xfrm rot="-1230717">
                  <a:off x="8150819" y="1824533"/>
                  <a:ext cx="3151981" cy="2599804"/>
                </a:xfrm>
                <a:custGeom>
                  <a:avLst/>
                  <a:gdLst/>
                  <a:ahLst/>
                  <a:cxnLst/>
                  <a:rect l="l" t="t" r="r" b="b"/>
                  <a:pathLst>
                    <a:path w="6285" h="5184" extrusionOk="0">
                      <a:moveTo>
                        <a:pt x="3506" y="655"/>
                      </a:moveTo>
                      <a:cubicBezTo>
                        <a:pt x="3506" y="655"/>
                        <a:pt x="2284" y="693"/>
                        <a:pt x="2198" y="750"/>
                      </a:cubicBezTo>
                      <a:cubicBezTo>
                        <a:pt x="2112" y="808"/>
                        <a:pt x="1396" y="1161"/>
                        <a:pt x="1396" y="1161"/>
                      </a:cubicBezTo>
                      <a:cubicBezTo>
                        <a:pt x="1396" y="1161"/>
                        <a:pt x="1645" y="665"/>
                        <a:pt x="1645" y="464"/>
                      </a:cubicBezTo>
                      <a:cubicBezTo>
                        <a:pt x="1645" y="264"/>
                        <a:pt x="1492" y="139"/>
                        <a:pt x="1215" y="34"/>
                      </a:cubicBezTo>
                      <a:cubicBezTo>
                        <a:pt x="938" y="-71"/>
                        <a:pt x="556" y="82"/>
                        <a:pt x="480" y="292"/>
                      </a:cubicBezTo>
                      <a:cubicBezTo>
                        <a:pt x="403" y="502"/>
                        <a:pt x="41" y="1800"/>
                        <a:pt x="2" y="2172"/>
                      </a:cubicBezTo>
                      <a:cubicBezTo>
                        <a:pt x="-36" y="2544"/>
                        <a:pt x="461" y="2869"/>
                        <a:pt x="671" y="2850"/>
                      </a:cubicBezTo>
                      <a:cubicBezTo>
                        <a:pt x="881" y="2831"/>
                        <a:pt x="1950" y="2439"/>
                        <a:pt x="1950" y="2439"/>
                      </a:cubicBezTo>
                      <a:cubicBezTo>
                        <a:pt x="1950" y="2439"/>
                        <a:pt x="1874" y="4540"/>
                        <a:pt x="1874" y="4597"/>
                      </a:cubicBezTo>
                      <a:cubicBezTo>
                        <a:pt x="1874" y="4654"/>
                        <a:pt x="1874" y="4740"/>
                        <a:pt x="1988" y="4788"/>
                      </a:cubicBezTo>
                      <a:cubicBezTo>
                        <a:pt x="2103" y="4836"/>
                        <a:pt x="2647" y="5113"/>
                        <a:pt x="3306" y="5170"/>
                      </a:cubicBezTo>
                      <a:cubicBezTo>
                        <a:pt x="3965" y="5227"/>
                        <a:pt x="4709" y="5094"/>
                        <a:pt x="4805" y="5084"/>
                      </a:cubicBezTo>
                      <a:cubicBezTo>
                        <a:pt x="4900" y="5075"/>
                        <a:pt x="4986" y="4874"/>
                        <a:pt x="4986" y="4788"/>
                      </a:cubicBezTo>
                      <a:cubicBezTo>
                        <a:pt x="4986" y="4702"/>
                        <a:pt x="5063" y="4043"/>
                        <a:pt x="5063" y="4043"/>
                      </a:cubicBezTo>
                      <a:lnTo>
                        <a:pt x="5206" y="4626"/>
                      </a:lnTo>
                      <a:cubicBezTo>
                        <a:pt x="5206" y="4626"/>
                        <a:pt x="5301" y="4731"/>
                        <a:pt x="5607" y="4759"/>
                      </a:cubicBezTo>
                      <a:cubicBezTo>
                        <a:pt x="5912" y="4788"/>
                        <a:pt x="6151" y="4635"/>
                        <a:pt x="6218" y="4483"/>
                      </a:cubicBezTo>
                      <a:cubicBezTo>
                        <a:pt x="6285" y="4330"/>
                        <a:pt x="6285" y="4292"/>
                        <a:pt x="6285" y="4292"/>
                      </a:cubicBezTo>
                      <a:cubicBezTo>
                        <a:pt x="6285" y="4292"/>
                        <a:pt x="5664" y="1924"/>
                        <a:pt x="5616" y="1714"/>
                      </a:cubicBezTo>
                      <a:cubicBezTo>
                        <a:pt x="5569" y="1505"/>
                        <a:pt x="5578" y="1505"/>
                        <a:pt x="5445" y="1352"/>
                      </a:cubicBezTo>
                      <a:cubicBezTo>
                        <a:pt x="5311" y="1199"/>
                        <a:pt x="4442" y="855"/>
                        <a:pt x="4203" y="789"/>
                      </a:cubicBezTo>
                      <a:cubicBezTo>
                        <a:pt x="3965" y="722"/>
                        <a:pt x="3506" y="655"/>
                        <a:pt x="3506" y="655"/>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2" name="Google Shape;1632;p36"/>
                <p:cNvSpPr/>
                <p:nvPr/>
              </p:nvSpPr>
              <p:spPr>
                <a:xfrm rot="-1230717">
                  <a:off x="8558319" y="2776684"/>
                  <a:ext cx="201105" cy="559680"/>
                </a:xfrm>
                <a:custGeom>
                  <a:avLst/>
                  <a:gdLst/>
                  <a:ahLst/>
                  <a:cxnLst/>
                  <a:rect l="l" t="t" r="r" b="b"/>
                  <a:pathLst>
                    <a:path w="401" h="1116" extrusionOk="0">
                      <a:moveTo>
                        <a:pt x="401" y="0"/>
                      </a:moveTo>
                      <a:lnTo>
                        <a:pt x="0" y="1116"/>
                      </a:lnTo>
                      <a:lnTo>
                        <a:pt x="401"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3" name="Google Shape;1633;p36"/>
                <p:cNvSpPr/>
                <p:nvPr/>
              </p:nvSpPr>
              <p:spPr>
                <a:xfrm rot="-1230717">
                  <a:off x="8701127" y="3003808"/>
                  <a:ext cx="12036" cy="273320"/>
                </a:xfrm>
                <a:custGeom>
                  <a:avLst/>
                  <a:gdLst/>
                  <a:ahLst/>
                  <a:cxnLst/>
                  <a:rect l="l" t="t" r="r" b="b"/>
                  <a:pathLst>
                    <a:path w="24" h="545" extrusionOk="0">
                      <a:moveTo>
                        <a:pt x="19" y="0"/>
                      </a:moveTo>
                      <a:cubicBezTo>
                        <a:pt x="19" y="0"/>
                        <a:pt x="38" y="287"/>
                        <a:pt x="0" y="545"/>
                      </a:cubicBezTo>
                      <a:lnTo>
                        <a:pt x="19"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4" name="Google Shape;1634;p36"/>
                <p:cNvSpPr/>
                <p:nvPr/>
              </p:nvSpPr>
              <p:spPr>
                <a:xfrm rot="-1230717">
                  <a:off x="9048044" y="2755033"/>
                  <a:ext cx="14544" cy="521064"/>
                </a:xfrm>
                <a:custGeom>
                  <a:avLst/>
                  <a:gdLst/>
                  <a:ahLst/>
                  <a:cxnLst/>
                  <a:rect l="l" t="t" r="r" b="b"/>
                  <a:pathLst>
                    <a:path w="29" h="1039" extrusionOk="0">
                      <a:moveTo>
                        <a:pt x="0" y="1039"/>
                      </a:moveTo>
                      <a:lnTo>
                        <a:pt x="29" y="0"/>
                      </a:lnTo>
                      <a:lnTo>
                        <a:pt x="0" y="1039"/>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5" name="Google Shape;1635;p36"/>
                <p:cNvSpPr/>
                <p:nvPr/>
              </p:nvSpPr>
              <p:spPr>
                <a:xfrm rot="-1230717">
                  <a:off x="8949866" y="2832600"/>
                  <a:ext cx="95788" cy="373120"/>
                </a:xfrm>
                <a:custGeom>
                  <a:avLst/>
                  <a:gdLst/>
                  <a:ahLst/>
                  <a:cxnLst/>
                  <a:rect l="l" t="t" r="r" b="b"/>
                  <a:pathLst>
                    <a:path w="191" h="744" extrusionOk="0">
                      <a:moveTo>
                        <a:pt x="191" y="744"/>
                      </a:moveTo>
                      <a:cubicBezTo>
                        <a:pt x="191" y="744"/>
                        <a:pt x="29" y="353"/>
                        <a:pt x="0" y="0"/>
                      </a:cubicBezTo>
                      <a:lnTo>
                        <a:pt x="191" y="744"/>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6" name="Google Shape;1636;p36"/>
                <p:cNvSpPr/>
                <p:nvPr/>
              </p:nvSpPr>
              <p:spPr>
                <a:xfrm rot="-1230717">
                  <a:off x="8247109" y="2202015"/>
                  <a:ext cx="345539" cy="208125"/>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rgbClr val="5BE3A8"/>
                </a:solidFill>
                <a:ln w="9525" cap="flat" cmpd="sng">
                  <a:solidFill>
                    <a:srgbClr val="000000"/>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7" name="Google Shape;1637;p36"/>
                <p:cNvSpPr/>
                <p:nvPr/>
              </p:nvSpPr>
              <p:spPr>
                <a:xfrm rot="-1230717">
                  <a:off x="8247109" y="2202015"/>
                  <a:ext cx="345539" cy="208125"/>
                </a:xfrm>
                <a:custGeom>
                  <a:avLst/>
                  <a:gdLst/>
                  <a:ahLst/>
                  <a:cxnLst/>
                  <a:rect l="l" t="t" r="r" b="b"/>
                  <a:pathLst>
                    <a:path w="689" h="415" extrusionOk="0">
                      <a:moveTo>
                        <a:pt x="601" y="301"/>
                      </a:moveTo>
                      <a:lnTo>
                        <a:pt x="689" y="62"/>
                      </a:lnTo>
                      <a:cubicBezTo>
                        <a:pt x="336" y="166"/>
                        <a:pt x="173" y="70"/>
                        <a:pt x="106" y="0"/>
                      </a:cubicBezTo>
                      <a:lnTo>
                        <a:pt x="0" y="206"/>
                      </a:lnTo>
                      <a:cubicBezTo>
                        <a:pt x="0" y="206"/>
                        <a:pt x="0" y="359"/>
                        <a:pt x="257" y="406"/>
                      </a:cubicBezTo>
                      <a:cubicBezTo>
                        <a:pt x="515" y="454"/>
                        <a:pt x="601" y="301"/>
                        <a:pt x="601" y="301"/>
                      </a:cubicBezTo>
                      <a:close/>
                    </a:path>
                  </a:pathLst>
                </a:custGeom>
                <a:solidFill>
                  <a:schemeClr val="accent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38" name="Google Shape;1638;p36"/>
              <p:cNvSpPr/>
              <p:nvPr/>
            </p:nvSpPr>
            <p:spPr>
              <a:xfrm>
                <a:off x="6988288" y="2125628"/>
                <a:ext cx="61920" cy="78120"/>
              </a:xfrm>
              <a:custGeom>
                <a:avLst/>
                <a:gdLst/>
                <a:ahLst/>
                <a:cxnLst/>
                <a:rect l="l" t="t" r="r" b="b"/>
                <a:pathLst>
                  <a:path w="172" h="217" extrusionOk="0">
                    <a:moveTo>
                      <a:pt x="132" y="122"/>
                    </a:moveTo>
                    <a:cubicBezTo>
                      <a:pt x="126" y="141"/>
                      <a:pt x="115" y="159"/>
                      <a:pt x="102" y="170"/>
                    </a:cubicBezTo>
                    <a:cubicBezTo>
                      <a:pt x="95" y="175"/>
                      <a:pt x="81" y="184"/>
                      <a:pt x="66" y="179"/>
                    </a:cubicBezTo>
                    <a:cubicBezTo>
                      <a:pt x="42" y="172"/>
                      <a:pt x="30" y="134"/>
                      <a:pt x="41" y="96"/>
                    </a:cubicBezTo>
                    <a:cubicBezTo>
                      <a:pt x="51" y="61"/>
                      <a:pt x="75" y="37"/>
                      <a:pt x="98" y="37"/>
                    </a:cubicBezTo>
                    <a:cubicBezTo>
                      <a:pt x="101" y="37"/>
                      <a:pt x="104" y="37"/>
                      <a:pt x="106" y="38"/>
                    </a:cubicBezTo>
                    <a:cubicBezTo>
                      <a:pt x="131" y="45"/>
                      <a:pt x="143" y="83"/>
                      <a:pt x="132" y="122"/>
                    </a:cubicBezTo>
                    <a:moveTo>
                      <a:pt x="117" y="3"/>
                    </a:moveTo>
                    <a:cubicBezTo>
                      <a:pt x="71" y="-10"/>
                      <a:pt x="22" y="26"/>
                      <a:pt x="6" y="86"/>
                    </a:cubicBezTo>
                    <a:cubicBezTo>
                      <a:pt x="-11" y="145"/>
                      <a:pt x="11" y="202"/>
                      <a:pt x="56" y="215"/>
                    </a:cubicBezTo>
                    <a:cubicBezTo>
                      <a:pt x="62" y="216"/>
                      <a:pt x="68" y="217"/>
                      <a:pt x="75" y="217"/>
                    </a:cubicBezTo>
                    <a:cubicBezTo>
                      <a:pt x="92" y="217"/>
                      <a:pt x="109" y="211"/>
                      <a:pt x="125" y="198"/>
                    </a:cubicBezTo>
                    <a:cubicBezTo>
                      <a:pt x="144" y="182"/>
                      <a:pt x="159" y="159"/>
                      <a:pt x="167" y="132"/>
                    </a:cubicBezTo>
                    <a:cubicBezTo>
                      <a:pt x="184" y="72"/>
                      <a:pt x="162" y="15"/>
                      <a:pt x="117" y="3"/>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9" name="Google Shape;1639;p36"/>
              <p:cNvSpPr/>
              <p:nvPr/>
            </p:nvSpPr>
            <p:spPr>
              <a:xfrm>
                <a:off x="7082248" y="2088908"/>
                <a:ext cx="22320" cy="30240"/>
              </a:xfrm>
              <a:custGeom>
                <a:avLst/>
                <a:gdLst/>
                <a:ahLst/>
                <a:cxnLst/>
                <a:rect l="l" t="t" r="r" b="b"/>
                <a:pathLst>
                  <a:path w="62" h="84" extrusionOk="0">
                    <a:moveTo>
                      <a:pt x="31" y="84"/>
                    </a:moveTo>
                    <a:cubicBezTo>
                      <a:pt x="48" y="84"/>
                      <a:pt x="62" y="65"/>
                      <a:pt x="62" y="42"/>
                    </a:cubicBezTo>
                    <a:cubicBezTo>
                      <a:pt x="62" y="19"/>
                      <a:pt x="48" y="0"/>
                      <a:pt x="31" y="0"/>
                    </a:cubicBezTo>
                    <a:cubicBezTo>
                      <a:pt x="14" y="0"/>
                      <a:pt x="0" y="19"/>
                      <a:pt x="0" y="42"/>
                    </a:cubicBezTo>
                    <a:cubicBezTo>
                      <a:pt x="0" y="65"/>
                      <a:pt x="14" y="84"/>
                      <a:pt x="31" y="8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0" name="Google Shape;1640;p36"/>
              <p:cNvSpPr/>
              <p:nvPr/>
            </p:nvSpPr>
            <p:spPr>
              <a:xfrm>
                <a:off x="7084048" y="2128508"/>
                <a:ext cx="21960" cy="29880"/>
              </a:xfrm>
              <a:custGeom>
                <a:avLst/>
                <a:gdLst/>
                <a:ahLst/>
                <a:cxnLst/>
                <a:rect l="l" t="t" r="r" b="b"/>
                <a:pathLst>
                  <a:path w="61" h="83" extrusionOk="0">
                    <a:moveTo>
                      <a:pt x="30" y="0"/>
                    </a:moveTo>
                    <a:cubicBezTo>
                      <a:pt x="14" y="0"/>
                      <a:pt x="0" y="19"/>
                      <a:pt x="0" y="42"/>
                    </a:cubicBezTo>
                    <a:cubicBezTo>
                      <a:pt x="0" y="64"/>
                      <a:pt x="14" y="83"/>
                      <a:pt x="30" y="83"/>
                    </a:cubicBezTo>
                    <a:cubicBezTo>
                      <a:pt x="47" y="83"/>
                      <a:pt x="61" y="64"/>
                      <a:pt x="61" y="42"/>
                    </a:cubicBezTo>
                    <a:cubicBezTo>
                      <a:pt x="61" y="19"/>
                      <a:pt x="47" y="0"/>
                      <a:pt x="3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1" name="Google Shape;1641;p36"/>
              <p:cNvSpPr/>
              <p:nvPr/>
            </p:nvSpPr>
            <p:spPr>
              <a:xfrm>
                <a:off x="7154608" y="1995667"/>
                <a:ext cx="73800" cy="274320"/>
              </a:xfrm>
              <a:custGeom>
                <a:avLst/>
                <a:gdLst/>
                <a:ahLst/>
                <a:cxnLst/>
                <a:rect l="l" t="t" r="r" b="b"/>
                <a:pathLst>
                  <a:path w="205" h="762" extrusionOk="0">
                    <a:moveTo>
                      <a:pt x="205" y="28"/>
                    </a:moveTo>
                    <a:lnTo>
                      <a:pt x="182" y="0"/>
                    </a:lnTo>
                    <a:cubicBezTo>
                      <a:pt x="178" y="3"/>
                      <a:pt x="-146" y="291"/>
                      <a:pt x="81" y="762"/>
                    </a:cubicBezTo>
                    <a:lnTo>
                      <a:pt x="114" y="746"/>
                    </a:lnTo>
                    <a:cubicBezTo>
                      <a:pt x="-101" y="301"/>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2" name="Google Shape;1642;p36"/>
              <p:cNvSpPr/>
              <p:nvPr/>
            </p:nvSpPr>
            <p:spPr>
              <a:xfrm>
                <a:off x="7569688" y="1993508"/>
                <a:ext cx="53280" cy="275400"/>
              </a:xfrm>
              <a:custGeom>
                <a:avLst/>
                <a:gdLst/>
                <a:ahLst/>
                <a:cxnLst/>
                <a:rect l="l" t="t" r="r" b="b"/>
                <a:pathLst>
                  <a:path w="148" h="765" extrusionOk="0">
                    <a:moveTo>
                      <a:pt x="2" y="23"/>
                    </a:moveTo>
                    <a:cubicBezTo>
                      <a:pt x="4" y="26"/>
                      <a:pt x="249" y="333"/>
                      <a:pt x="0" y="746"/>
                    </a:cubicBezTo>
                    <a:lnTo>
                      <a:pt x="31" y="765"/>
                    </a:lnTo>
                    <a:cubicBezTo>
                      <a:pt x="293" y="330"/>
                      <a:pt x="33"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3" name="Google Shape;1643;p36"/>
              <p:cNvSpPr/>
              <p:nvPr/>
            </p:nvSpPr>
            <p:spPr>
              <a:xfrm>
                <a:off x="7181968" y="2074148"/>
                <a:ext cx="121320" cy="108000"/>
              </a:xfrm>
              <a:custGeom>
                <a:avLst/>
                <a:gdLst/>
                <a:ahLst/>
                <a:cxnLst/>
                <a:rect l="l" t="t" r="r" b="b"/>
                <a:pathLst>
                  <a:path w="337" h="300" extrusionOk="0">
                    <a:moveTo>
                      <a:pt x="225" y="117"/>
                    </a:moveTo>
                    <a:cubicBezTo>
                      <a:pt x="235" y="95"/>
                      <a:pt x="245" y="73"/>
                      <a:pt x="256" y="55"/>
                    </a:cubicBezTo>
                    <a:cubicBezTo>
                      <a:pt x="263" y="42"/>
                      <a:pt x="268" y="39"/>
                      <a:pt x="268" y="38"/>
                    </a:cubicBezTo>
                    <a:cubicBezTo>
                      <a:pt x="279" y="44"/>
                      <a:pt x="294" y="90"/>
                      <a:pt x="301" y="136"/>
                    </a:cubicBezTo>
                    <a:lnTo>
                      <a:pt x="337" y="131"/>
                    </a:lnTo>
                    <a:cubicBezTo>
                      <a:pt x="332" y="95"/>
                      <a:pt x="315" y="9"/>
                      <a:pt x="275" y="2"/>
                    </a:cubicBezTo>
                    <a:cubicBezTo>
                      <a:pt x="256" y="-2"/>
                      <a:pt x="239" y="10"/>
                      <a:pt x="224" y="37"/>
                    </a:cubicBezTo>
                    <a:cubicBezTo>
                      <a:pt x="222" y="40"/>
                      <a:pt x="220" y="44"/>
                      <a:pt x="218" y="48"/>
                    </a:cubicBezTo>
                    <a:cubicBezTo>
                      <a:pt x="213" y="35"/>
                      <a:pt x="206" y="23"/>
                      <a:pt x="194" y="14"/>
                    </a:cubicBezTo>
                    <a:cubicBezTo>
                      <a:pt x="174" y="-2"/>
                      <a:pt x="156" y="-1"/>
                      <a:pt x="144" y="3"/>
                    </a:cubicBezTo>
                    <a:cubicBezTo>
                      <a:pt x="96" y="20"/>
                      <a:pt x="73" y="111"/>
                      <a:pt x="69" y="129"/>
                    </a:cubicBezTo>
                    <a:lnTo>
                      <a:pt x="105" y="137"/>
                    </a:lnTo>
                    <a:cubicBezTo>
                      <a:pt x="113" y="102"/>
                      <a:pt x="135" y="45"/>
                      <a:pt x="156" y="38"/>
                    </a:cubicBezTo>
                    <a:cubicBezTo>
                      <a:pt x="158" y="37"/>
                      <a:pt x="163" y="36"/>
                      <a:pt x="172" y="43"/>
                    </a:cubicBezTo>
                    <a:cubicBezTo>
                      <a:pt x="187" y="54"/>
                      <a:pt x="190" y="79"/>
                      <a:pt x="189" y="107"/>
                    </a:cubicBezTo>
                    <a:cubicBezTo>
                      <a:pt x="187" y="110"/>
                      <a:pt x="186" y="114"/>
                      <a:pt x="184" y="117"/>
                    </a:cubicBezTo>
                    <a:cubicBezTo>
                      <a:pt x="152" y="185"/>
                      <a:pt x="115" y="263"/>
                      <a:pt x="77" y="255"/>
                    </a:cubicBezTo>
                    <a:cubicBezTo>
                      <a:pt x="58" y="252"/>
                      <a:pt x="46" y="245"/>
                      <a:pt x="41" y="237"/>
                    </a:cubicBezTo>
                    <a:cubicBezTo>
                      <a:pt x="35" y="228"/>
                      <a:pt x="38" y="219"/>
                      <a:pt x="38" y="218"/>
                    </a:cubicBezTo>
                    <a:lnTo>
                      <a:pt x="4" y="206"/>
                    </a:lnTo>
                    <a:cubicBezTo>
                      <a:pt x="3" y="208"/>
                      <a:pt x="-5" y="231"/>
                      <a:pt x="9" y="254"/>
                    </a:cubicBezTo>
                    <a:cubicBezTo>
                      <a:pt x="19" y="273"/>
                      <a:pt x="40" y="286"/>
                      <a:pt x="70" y="291"/>
                    </a:cubicBezTo>
                    <a:cubicBezTo>
                      <a:pt x="75" y="292"/>
                      <a:pt x="79" y="293"/>
                      <a:pt x="83" y="293"/>
                    </a:cubicBezTo>
                    <a:cubicBezTo>
                      <a:pt x="120" y="293"/>
                      <a:pt x="149" y="260"/>
                      <a:pt x="174" y="217"/>
                    </a:cubicBezTo>
                    <a:cubicBezTo>
                      <a:pt x="171" y="246"/>
                      <a:pt x="173" y="269"/>
                      <a:pt x="189" y="283"/>
                    </a:cubicBezTo>
                    <a:cubicBezTo>
                      <a:pt x="202" y="294"/>
                      <a:pt x="218" y="300"/>
                      <a:pt x="237" y="300"/>
                    </a:cubicBezTo>
                    <a:cubicBezTo>
                      <a:pt x="244" y="300"/>
                      <a:pt x="252" y="299"/>
                      <a:pt x="260" y="298"/>
                    </a:cubicBezTo>
                    <a:cubicBezTo>
                      <a:pt x="292" y="290"/>
                      <a:pt x="321" y="269"/>
                      <a:pt x="331" y="246"/>
                    </a:cubicBezTo>
                    <a:lnTo>
                      <a:pt x="298" y="231"/>
                    </a:lnTo>
                    <a:cubicBezTo>
                      <a:pt x="293" y="242"/>
                      <a:pt x="274" y="257"/>
                      <a:pt x="252" y="262"/>
                    </a:cubicBezTo>
                    <a:cubicBezTo>
                      <a:pt x="242" y="264"/>
                      <a:pt x="225" y="266"/>
                      <a:pt x="213" y="255"/>
                    </a:cubicBezTo>
                    <a:cubicBezTo>
                      <a:pt x="205" y="249"/>
                      <a:pt x="213" y="203"/>
                      <a:pt x="217" y="179"/>
                    </a:cubicBezTo>
                    <a:cubicBezTo>
                      <a:pt x="220" y="158"/>
                      <a:pt x="223" y="137"/>
                      <a:pt x="225" y="1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4" name="Google Shape;1644;p36"/>
              <p:cNvSpPr/>
              <p:nvPr/>
            </p:nvSpPr>
            <p:spPr>
              <a:xfrm>
                <a:off x="7308327" y="2155508"/>
                <a:ext cx="54720" cy="63000"/>
              </a:xfrm>
              <a:custGeom>
                <a:avLst/>
                <a:gdLst/>
                <a:ahLst/>
                <a:cxnLst/>
                <a:rect l="l" t="t" r="r" b="b"/>
                <a:pathLst>
                  <a:path w="152" h="175" extrusionOk="0">
                    <a:moveTo>
                      <a:pt x="133" y="22"/>
                    </a:moveTo>
                    <a:cubicBezTo>
                      <a:pt x="130" y="21"/>
                      <a:pt x="117" y="17"/>
                      <a:pt x="106" y="32"/>
                    </a:cubicBezTo>
                    <a:cubicBezTo>
                      <a:pt x="99" y="42"/>
                      <a:pt x="80" y="61"/>
                      <a:pt x="62" y="78"/>
                    </a:cubicBezTo>
                    <a:cubicBezTo>
                      <a:pt x="59" y="81"/>
                      <a:pt x="56" y="83"/>
                      <a:pt x="53" y="86"/>
                    </a:cubicBezTo>
                    <a:cubicBezTo>
                      <a:pt x="50" y="56"/>
                      <a:pt x="44" y="23"/>
                      <a:pt x="38" y="0"/>
                    </a:cubicBezTo>
                    <a:lnTo>
                      <a:pt x="3" y="8"/>
                    </a:lnTo>
                    <a:cubicBezTo>
                      <a:pt x="12" y="50"/>
                      <a:pt x="18" y="94"/>
                      <a:pt x="19" y="120"/>
                    </a:cubicBezTo>
                    <a:cubicBezTo>
                      <a:pt x="3" y="139"/>
                      <a:pt x="-2" y="150"/>
                      <a:pt x="2" y="161"/>
                    </a:cubicBezTo>
                    <a:cubicBezTo>
                      <a:pt x="4" y="165"/>
                      <a:pt x="9" y="175"/>
                      <a:pt x="25" y="175"/>
                    </a:cubicBezTo>
                    <a:cubicBezTo>
                      <a:pt x="33" y="175"/>
                      <a:pt x="40" y="172"/>
                      <a:pt x="46" y="165"/>
                    </a:cubicBezTo>
                    <a:cubicBezTo>
                      <a:pt x="51" y="159"/>
                      <a:pt x="54" y="148"/>
                      <a:pt x="55" y="136"/>
                    </a:cubicBezTo>
                    <a:cubicBezTo>
                      <a:pt x="65" y="126"/>
                      <a:pt x="77" y="114"/>
                      <a:pt x="87" y="105"/>
                    </a:cubicBezTo>
                    <a:cubicBezTo>
                      <a:pt x="97" y="95"/>
                      <a:pt x="107" y="86"/>
                      <a:pt x="115" y="77"/>
                    </a:cubicBezTo>
                    <a:cubicBezTo>
                      <a:pt x="116" y="100"/>
                      <a:pt x="114" y="134"/>
                      <a:pt x="112" y="164"/>
                    </a:cubicBezTo>
                    <a:lnTo>
                      <a:pt x="148" y="167"/>
                    </a:lnTo>
                    <a:cubicBezTo>
                      <a:pt x="160" y="32"/>
                      <a:pt x="145" y="26"/>
                      <a:pt x="133" y="2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5" name="Google Shape;1645;p36"/>
              <p:cNvSpPr/>
              <p:nvPr/>
            </p:nvSpPr>
            <p:spPr>
              <a:xfrm>
                <a:off x="5983888" y="2089628"/>
                <a:ext cx="153000" cy="159120"/>
              </a:xfrm>
              <a:custGeom>
                <a:avLst/>
                <a:gdLst/>
                <a:ahLst/>
                <a:cxnLst/>
                <a:rect l="l" t="t" r="r" b="b"/>
                <a:pathLst>
                  <a:path w="425" h="442" extrusionOk="0">
                    <a:moveTo>
                      <a:pt x="273" y="376"/>
                    </a:moveTo>
                    <a:cubicBezTo>
                      <a:pt x="267" y="386"/>
                      <a:pt x="263" y="390"/>
                      <a:pt x="263" y="392"/>
                    </a:cubicBezTo>
                    <a:cubicBezTo>
                      <a:pt x="259" y="389"/>
                      <a:pt x="248" y="374"/>
                      <a:pt x="237" y="319"/>
                    </a:cubicBezTo>
                    <a:cubicBezTo>
                      <a:pt x="220" y="234"/>
                      <a:pt x="220" y="83"/>
                      <a:pt x="220" y="82"/>
                    </a:cubicBezTo>
                    <a:cubicBezTo>
                      <a:pt x="220" y="73"/>
                      <a:pt x="213" y="65"/>
                      <a:pt x="204" y="64"/>
                    </a:cubicBezTo>
                    <a:cubicBezTo>
                      <a:pt x="195" y="62"/>
                      <a:pt x="186" y="68"/>
                      <a:pt x="184" y="76"/>
                    </a:cubicBezTo>
                    <a:cubicBezTo>
                      <a:pt x="183" y="79"/>
                      <a:pt x="118" y="298"/>
                      <a:pt x="72" y="374"/>
                    </a:cubicBezTo>
                    <a:cubicBezTo>
                      <a:pt x="53" y="405"/>
                      <a:pt x="43" y="406"/>
                      <a:pt x="43" y="406"/>
                    </a:cubicBezTo>
                    <a:cubicBezTo>
                      <a:pt x="41" y="405"/>
                      <a:pt x="37" y="400"/>
                      <a:pt x="35" y="395"/>
                    </a:cubicBezTo>
                    <a:lnTo>
                      <a:pt x="18" y="401"/>
                    </a:lnTo>
                    <a:lnTo>
                      <a:pt x="0" y="407"/>
                    </a:lnTo>
                    <a:cubicBezTo>
                      <a:pt x="1" y="411"/>
                      <a:pt x="12" y="439"/>
                      <a:pt x="39" y="442"/>
                    </a:cubicBezTo>
                    <a:cubicBezTo>
                      <a:pt x="40" y="442"/>
                      <a:pt x="42" y="442"/>
                      <a:pt x="43" y="442"/>
                    </a:cubicBezTo>
                    <a:cubicBezTo>
                      <a:pt x="63" y="442"/>
                      <a:pt x="83" y="426"/>
                      <a:pt x="103" y="393"/>
                    </a:cubicBezTo>
                    <a:cubicBezTo>
                      <a:pt x="131" y="348"/>
                      <a:pt x="163" y="261"/>
                      <a:pt x="186" y="190"/>
                    </a:cubicBezTo>
                    <a:cubicBezTo>
                      <a:pt x="189" y="236"/>
                      <a:pt x="193" y="287"/>
                      <a:pt x="201" y="326"/>
                    </a:cubicBezTo>
                    <a:cubicBezTo>
                      <a:pt x="214" y="393"/>
                      <a:pt x="232" y="425"/>
                      <a:pt x="258" y="429"/>
                    </a:cubicBezTo>
                    <a:cubicBezTo>
                      <a:pt x="276" y="431"/>
                      <a:pt x="292" y="419"/>
                      <a:pt x="305" y="392"/>
                    </a:cubicBezTo>
                    <a:cubicBezTo>
                      <a:pt x="336" y="331"/>
                      <a:pt x="395" y="172"/>
                      <a:pt x="425" y="6"/>
                    </a:cubicBezTo>
                    <a:lnTo>
                      <a:pt x="389" y="0"/>
                    </a:lnTo>
                    <a:cubicBezTo>
                      <a:pt x="359" y="168"/>
                      <a:pt x="298" y="326"/>
                      <a:pt x="273" y="3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6" name="Google Shape;1646;p36"/>
              <p:cNvSpPr/>
              <p:nvPr/>
            </p:nvSpPr>
            <p:spPr>
              <a:xfrm>
                <a:off x="6152368" y="2164867"/>
                <a:ext cx="156600" cy="63720"/>
              </a:xfrm>
              <a:custGeom>
                <a:avLst/>
                <a:gdLst/>
                <a:ahLst/>
                <a:cxnLst/>
                <a:rect l="l" t="t" r="r" b="b"/>
                <a:pathLst>
                  <a:path w="435" h="177" extrusionOk="0">
                    <a:moveTo>
                      <a:pt x="423" y="66"/>
                    </a:moveTo>
                    <a:lnTo>
                      <a:pt x="390" y="52"/>
                    </a:lnTo>
                    <a:lnTo>
                      <a:pt x="390" y="51"/>
                    </a:lnTo>
                    <a:lnTo>
                      <a:pt x="388" y="51"/>
                    </a:lnTo>
                    <a:lnTo>
                      <a:pt x="266" y="0"/>
                    </a:lnTo>
                    <a:lnTo>
                      <a:pt x="252" y="34"/>
                    </a:lnTo>
                    <a:lnTo>
                      <a:pt x="293" y="51"/>
                    </a:lnTo>
                    <a:lnTo>
                      <a:pt x="0" y="51"/>
                    </a:lnTo>
                    <a:lnTo>
                      <a:pt x="0" y="88"/>
                    </a:lnTo>
                    <a:lnTo>
                      <a:pt x="351" y="88"/>
                    </a:lnTo>
                    <a:cubicBezTo>
                      <a:pt x="312" y="104"/>
                      <a:pt x="266" y="128"/>
                      <a:pt x="244" y="155"/>
                    </a:cubicBezTo>
                    <a:lnTo>
                      <a:pt x="273" y="177"/>
                    </a:lnTo>
                    <a:cubicBezTo>
                      <a:pt x="299" y="145"/>
                      <a:pt x="389" y="111"/>
                      <a:pt x="422" y="100"/>
                    </a:cubicBezTo>
                    <a:cubicBezTo>
                      <a:pt x="429" y="98"/>
                      <a:pt x="434" y="91"/>
                      <a:pt x="435" y="84"/>
                    </a:cubicBezTo>
                    <a:cubicBezTo>
                      <a:pt x="435" y="76"/>
                      <a:pt x="431" y="69"/>
                      <a:pt x="423" y="66"/>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7" name="Google Shape;1647;p36"/>
              <p:cNvSpPr/>
              <p:nvPr/>
            </p:nvSpPr>
            <p:spPr>
              <a:xfrm>
                <a:off x="6323368" y="2100068"/>
                <a:ext cx="116280" cy="168840"/>
              </a:xfrm>
              <a:custGeom>
                <a:avLst/>
                <a:gdLst/>
                <a:ahLst/>
                <a:cxnLst/>
                <a:rect l="l" t="t" r="r" b="b"/>
                <a:pathLst>
                  <a:path w="323" h="469" extrusionOk="0">
                    <a:moveTo>
                      <a:pt x="99" y="223"/>
                    </a:moveTo>
                    <a:cubicBezTo>
                      <a:pt x="97" y="223"/>
                      <a:pt x="96" y="223"/>
                      <a:pt x="95" y="223"/>
                    </a:cubicBezTo>
                    <a:cubicBezTo>
                      <a:pt x="90" y="224"/>
                      <a:pt x="87" y="227"/>
                      <a:pt x="84" y="230"/>
                    </a:cubicBezTo>
                    <a:lnTo>
                      <a:pt x="90" y="161"/>
                    </a:lnTo>
                    <a:cubicBezTo>
                      <a:pt x="129" y="88"/>
                      <a:pt x="172" y="39"/>
                      <a:pt x="193" y="37"/>
                    </a:cubicBezTo>
                    <a:cubicBezTo>
                      <a:pt x="195" y="37"/>
                      <a:pt x="200" y="37"/>
                      <a:pt x="205" y="48"/>
                    </a:cubicBezTo>
                    <a:cubicBezTo>
                      <a:pt x="238" y="110"/>
                      <a:pt x="222" y="140"/>
                      <a:pt x="157" y="201"/>
                    </a:cubicBezTo>
                    <a:cubicBezTo>
                      <a:pt x="133" y="223"/>
                      <a:pt x="120" y="230"/>
                      <a:pt x="115" y="232"/>
                    </a:cubicBezTo>
                    <a:cubicBezTo>
                      <a:pt x="112" y="226"/>
                      <a:pt x="105" y="223"/>
                      <a:pt x="99" y="223"/>
                    </a:cubicBezTo>
                    <a:moveTo>
                      <a:pt x="37" y="348"/>
                    </a:moveTo>
                    <a:cubicBezTo>
                      <a:pt x="36" y="326"/>
                      <a:pt x="37" y="301"/>
                      <a:pt x="44" y="274"/>
                    </a:cubicBezTo>
                    <a:lnTo>
                      <a:pt x="37" y="348"/>
                    </a:lnTo>
                    <a:moveTo>
                      <a:pt x="240" y="415"/>
                    </a:moveTo>
                    <a:cubicBezTo>
                      <a:pt x="229" y="415"/>
                      <a:pt x="219" y="410"/>
                      <a:pt x="209" y="399"/>
                    </a:cubicBezTo>
                    <a:cubicBezTo>
                      <a:pt x="176" y="363"/>
                      <a:pt x="146" y="302"/>
                      <a:pt x="129" y="265"/>
                    </a:cubicBezTo>
                    <a:cubicBezTo>
                      <a:pt x="144" y="260"/>
                      <a:pt x="161" y="247"/>
                      <a:pt x="182" y="228"/>
                    </a:cubicBezTo>
                    <a:cubicBezTo>
                      <a:pt x="244" y="169"/>
                      <a:pt x="285" y="121"/>
                      <a:pt x="238" y="31"/>
                    </a:cubicBezTo>
                    <a:cubicBezTo>
                      <a:pt x="223" y="3"/>
                      <a:pt x="202" y="0"/>
                      <a:pt x="191" y="1"/>
                    </a:cubicBezTo>
                    <a:cubicBezTo>
                      <a:pt x="161" y="3"/>
                      <a:pt x="128" y="35"/>
                      <a:pt x="98" y="79"/>
                    </a:cubicBezTo>
                    <a:lnTo>
                      <a:pt x="100" y="54"/>
                    </a:lnTo>
                    <a:lnTo>
                      <a:pt x="63" y="51"/>
                    </a:lnTo>
                    <a:lnTo>
                      <a:pt x="54" y="151"/>
                    </a:lnTo>
                    <a:cubicBezTo>
                      <a:pt x="41" y="177"/>
                      <a:pt x="30" y="203"/>
                      <a:pt x="21" y="225"/>
                    </a:cubicBezTo>
                    <a:cubicBezTo>
                      <a:pt x="-30" y="355"/>
                      <a:pt x="28" y="456"/>
                      <a:pt x="31" y="460"/>
                    </a:cubicBezTo>
                    <a:cubicBezTo>
                      <a:pt x="34" y="466"/>
                      <a:pt x="40" y="469"/>
                      <a:pt x="46" y="469"/>
                    </a:cubicBezTo>
                    <a:cubicBezTo>
                      <a:pt x="48" y="469"/>
                      <a:pt x="49" y="469"/>
                      <a:pt x="50" y="469"/>
                    </a:cubicBezTo>
                    <a:cubicBezTo>
                      <a:pt x="58" y="467"/>
                      <a:pt x="64" y="461"/>
                      <a:pt x="65" y="453"/>
                    </a:cubicBezTo>
                    <a:lnTo>
                      <a:pt x="83" y="250"/>
                    </a:lnTo>
                    <a:cubicBezTo>
                      <a:pt x="83" y="251"/>
                      <a:pt x="84" y="253"/>
                      <a:pt x="84" y="254"/>
                    </a:cubicBezTo>
                    <a:cubicBezTo>
                      <a:pt x="95" y="280"/>
                      <a:pt x="134" y="373"/>
                      <a:pt x="182" y="424"/>
                    </a:cubicBezTo>
                    <a:cubicBezTo>
                      <a:pt x="199" y="443"/>
                      <a:pt x="219" y="452"/>
                      <a:pt x="242" y="451"/>
                    </a:cubicBezTo>
                    <a:cubicBezTo>
                      <a:pt x="286" y="450"/>
                      <a:pt x="322" y="408"/>
                      <a:pt x="323" y="406"/>
                    </a:cubicBezTo>
                    <a:lnTo>
                      <a:pt x="295" y="382"/>
                    </a:lnTo>
                    <a:cubicBezTo>
                      <a:pt x="288" y="391"/>
                      <a:pt x="264" y="414"/>
                      <a:pt x="240" y="4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8" name="Google Shape;1648;p36"/>
              <p:cNvSpPr/>
              <p:nvPr/>
            </p:nvSpPr>
            <p:spPr>
              <a:xfrm>
                <a:off x="6568168" y="2043548"/>
                <a:ext cx="113760" cy="140760"/>
              </a:xfrm>
              <a:custGeom>
                <a:avLst/>
                <a:gdLst/>
                <a:ahLst/>
                <a:cxnLst/>
                <a:rect l="l" t="t" r="r" b="b"/>
                <a:pathLst>
                  <a:path w="316" h="391" extrusionOk="0">
                    <a:moveTo>
                      <a:pt x="234" y="354"/>
                    </a:moveTo>
                    <a:cubicBezTo>
                      <a:pt x="226" y="346"/>
                      <a:pt x="230" y="293"/>
                      <a:pt x="234" y="254"/>
                    </a:cubicBezTo>
                    <a:cubicBezTo>
                      <a:pt x="238" y="210"/>
                      <a:pt x="242" y="160"/>
                      <a:pt x="238" y="112"/>
                    </a:cubicBezTo>
                    <a:cubicBezTo>
                      <a:pt x="234" y="54"/>
                      <a:pt x="218" y="22"/>
                      <a:pt x="190" y="15"/>
                    </a:cubicBezTo>
                    <a:cubicBezTo>
                      <a:pt x="159" y="7"/>
                      <a:pt x="123" y="36"/>
                      <a:pt x="82" y="99"/>
                    </a:cubicBezTo>
                    <a:cubicBezTo>
                      <a:pt x="63" y="129"/>
                      <a:pt x="49" y="163"/>
                      <a:pt x="37" y="198"/>
                    </a:cubicBezTo>
                    <a:lnTo>
                      <a:pt x="37" y="0"/>
                    </a:lnTo>
                    <a:lnTo>
                      <a:pt x="0" y="0"/>
                    </a:lnTo>
                    <a:lnTo>
                      <a:pt x="0" y="363"/>
                    </a:lnTo>
                    <a:cubicBezTo>
                      <a:pt x="0" y="373"/>
                      <a:pt x="8" y="381"/>
                      <a:pt x="18" y="381"/>
                    </a:cubicBezTo>
                    <a:cubicBezTo>
                      <a:pt x="28" y="382"/>
                      <a:pt x="36" y="375"/>
                      <a:pt x="37" y="365"/>
                    </a:cubicBezTo>
                    <a:cubicBezTo>
                      <a:pt x="37" y="363"/>
                      <a:pt x="55" y="210"/>
                      <a:pt x="113" y="119"/>
                    </a:cubicBezTo>
                    <a:cubicBezTo>
                      <a:pt x="150" y="61"/>
                      <a:pt x="174" y="49"/>
                      <a:pt x="181" y="51"/>
                    </a:cubicBezTo>
                    <a:cubicBezTo>
                      <a:pt x="187" y="52"/>
                      <a:pt x="198" y="67"/>
                      <a:pt x="202" y="115"/>
                    </a:cubicBezTo>
                    <a:cubicBezTo>
                      <a:pt x="205" y="159"/>
                      <a:pt x="201" y="208"/>
                      <a:pt x="197" y="251"/>
                    </a:cubicBezTo>
                    <a:cubicBezTo>
                      <a:pt x="191" y="326"/>
                      <a:pt x="186" y="381"/>
                      <a:pt x="225" y="390"/>
                    </a:cubicBezTo>
                    <a:cubicBezTo>
                      <a:pt x="229" y="390"/>
                      <a:pt x="232" y="391"/>
                      <a:pt x="236" y="391"/>
                    </a:cubicBezTo>
                    <a:cubicBezTo>
                      <a:pt x="282" y="391"/>
                      <a:pt x="312" y="321"/>
                      <a:pt x="316" y="313"/>
                    </a:cubicBezTo>
                    <a:lnTo>
                      <a:pt x="282" y="299"/>
                    </a:lnTo>
                    <a:cubicBezTo>
                      <a:pt x="273" y="320"/>
                      <a:pt x="250" y="357"/>
                      <a:pt x="234"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9" name="Google Shape;1649;p36"/>
              <p:cNvSpPr/>
              <p:nvPr/>
            </p:nvSpPr>
            <p:spPr>
              <a:xfrm>
                <a:off x="6730168" y="2062988"/>
                <a:ext cx="81360" cy="88920"/>
              </a:xfrm>
              <a:custGeom>
                <a:avLst/>
                <a:gdLst/>
                <a:ahLst/>
                <a:cxnLst/>
                <a:rect l="l" t="t" r="r" b="b"/>
                <a:pathLst>
                  <a:path w="226" h="247" extrusionOk="0">
                    <a:moveTo>
                      <a:pt x="226" y="153"/>
                    </a:moveTo>
                    <a:cubicBezTo>
                      <a:pt x="227" y="147"/>
                      <a:pt x="224" y="140"/>
                      <a:pt x="218" y="136"/>
                    </a:cubicBezTo>
                    <a:lnTo>
                      <a:pt x="21" y="0"/>
                    </a:lnTo>
                    <a:lnTo>
                      <a:pt x="1" y="31"/>
                    </a:lnTo>
                    <a:lnTo>
                      <a:pt x="169" y="147"/>
                    </a:lnTo>
                    <a:lnTo>
                      <a:pt x="0" y="213"/>
                    </a:lnTo>
                    <a:lnTo>
                      <a:pt x="13" y="247"/>
                    </a:lnTo>
                    <a:lnTo>
                      <a:pt x="215" y="168"/>
                    </a:lnTo>
                    <a:cubicBezTo>
                      <a:pt x="221" y="166"/>
                      <a:pt x="225" y="160"/>
                      <a:pt x="226" y="153"/>
                    </a:cubicBezTo>
                    <a:close/>
                  </a:path>
                </a:pathLst>
              </a:custGeom>
              <a:solidFill>
                <a:schemeClr val="dk1"/>
              </a:solidFill>
              <a:ln>
                <a:noFill/>
              </a:ln>
            </p:spPr>
            <p:txBody>
              <a:bodyPr spcFirstLastPara="1" wrap="square" lIns="90000" tIns="43900" rIns="90000" bIns="43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0" name="Google Shape;1650;p36"/>
              <p:cNvSpPr/>
              <p:nvPr/>
            </p:nvSpPr>
            <p:spPr>
              <a:xfrm>
                <a:off x="6737008" y="2141828"/>
                <a:ext cx="83160" cy="49320"/>
              </a:xfrm>
              <a:custGeom>
                <a:avLst/>
                <a:gdLst/>
                <a:ahLst/>
                <a:cxnLst/>
                <a:rect l="l" t="t" r="r" b="b"/>
                <a:pathLst>
                  <a:path w="231" h="137" extrusionOk="0">
                    <a:moveTo>
                      <a:pt x="0" y="113"/>
                    </a:moveTo>
                    <a:lnTo>
                      <a:pt x="27" y="137"/>
                    </a:lnTo>
                    <a:cubicBezTo>
                      <a:pt x="29" y="136"/>
                      <a:pt x="127" y="26"/>
                      <a:pt x="226" y="38"/>
                    </a:cubicBezTo>
                    <a:lnTo>
                      <a:pt x="231" y="2"/>
                    </a:lnTo>
                    <a:cubicBezTo>
                      <a:pt x="113" y="-12"/>
                      <a:pt x="5" y="108"/>
                      <a:pt x="0" y="113"/>
                    </a:cubicBez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1" name="Google Shape;1651;p36"/>
              <p:cNvSpPr/>
              <p:nvPr/>
            </p:nvSpPr>
            <p:spPr>
              <a:xfrm>
                <a:off x="6863008" y="2077028"/>
                <a:ext cx="108720" cy="95760"/>
              </a:xfrm>
              <a:custGeom>
                <a:avLst/>
                <a:gdLst/>
                <a:ahLst/>
                <a:cxnLst/>
                <a:rect l="l" t="t" r="r" b="b"/>
                <a:pathLst>
                  <a:path w="302" h="266" extrusionOk="0">
                    <a:moveTo>
                      <a:pt x="241" y="205"/>
                    </a:moveTo>
                    <a:cubicBezTo>
                      <a:pt x="238" y="186"/>
                      <a:pt x="238" y="149"/>
                      <a:pt x="238" y="121"/>
                    </a:cubicBezTo>
                    <a:cubicBezTo>
                      <a:pt x="238" y="63"/>
                      <a:pt x="236" y="14"/>
                      <a:pt x="205" y="2"/>
                    </a:cubicBezTo>
                    <a:cubicBezTo>
                      <a:pt x="181" y="-6"/>
                      <a:pt x="154" y="10"/>
                      <a:pt x="114" y="57"/>
                    </a:cubicBezTo>
                    <a:cubicBezTo>
                      <a:pt x="80" y="96"/>
                      <a:pt x="56" y="133"/>
                      <a:pt x="39" y="163"/>
                    </a:cubicBezTo>
                    <a:lnTo>
                      <a:pt x="37" y="20"/>
                    </a:lnTo>
                    <a:lnTo>
                      <a:pt x="0" y="21"/>
                    </a:lnTo>
                    <a:lnTo>
                      <a:pt x="5" y="248"/>
                    </a:lnTo>
                    <a:cubicBezTo>
                      <a:pt x="5" y="257"/>
                      <a:pt x="12" y="265"/>
                      <a:pt x="21" y="266"/>
                    </a:cubicBezTo>
                    <a:cubicBezTo>
                      <a:pt x="21" y="266"/>
                      <a:pt x="22" y="266"/>
                      <a:pt x="23" y="266"/>
                    </a:cubicBezTo>
                    <a:cubicBezTo>
                      <a:pt x="31" y="266"/>
                      <a:pt x="38" y="261"/>
                      <a:pt x="40" y="253"/>
                    </a:cubicBezTo>
                    <a:cubicBezTo>
                      <a:pt x="41" y="252"/>
                      <a:pt x="63" y="172"/>
                      <a:pt x="142" y="80"/>
                    </a:cubicBezTo>
                    <a:cubicBezTo>
                      <a:pt x="179" y="37"/>
                      <a:pt x="192" y="37"/>
                      <a:pt x="191" y="36"/>
                    </a:cubicBezTo>
                    <a:cubicBezTo>
                      <a:pt x="195" y="40"/>
                      <a:pt x="202" y="55"/>
                      <a:pt x="202" y="121"/>
                    </a:cubicBezTo>
                    <a:cubicBezTo>
                      <a:pt x="202" y="198"/>
                      <a:pt x="202" y="240"/>
                      <a:pt x="230" y="248"/>
                    </a:cubicBezTo>
                    <a:cubicBezTo>
                      <a:pt x="251" y="253"/>
                      <a:pt x="270" y="235"/>
                      <a:pt x="302" y="178"/>
                    </a:cubicBezTo>
                    <a:lnTo>
                      <a:pt x="270" y="160"/>
                    </a:lnTo>
                    <a:cubicBezTo>
                      <a:pt x="256" y="185"/>
                      <a:pt x="247" y="198"/>
                      <a:pt x="241" y="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2" name="Google Shape;1652;p36"/>
              <p:cNvSpPr/>
              <p:nvPr/>
            </p:nvSpPr>
            <p:spPr>
              <a:xfrm>
                <a:off x="7372408" y="2134628"/>
                <a:ext cx="54720" cy="12960"/>
              </a:xfrm>
              <a:custGeom>
                <a:avLst/>
                <a:gdLst/>
                <a:ahLst/>
                <a:cxnLst/>
                <a:rect l="l" t="t" r="r" b="b"/>
                <a:pathLst>
                  <a:path w="152" h="36" extrusionOk="0">
                    <a:moveTo>
                      <a:pt x="0" y="36"/>
                    </a:moveTo>
                    <a:lnTo>
                      <a:pt x="152" y="36"/>
                    </a:lnTo>
                    <a:lnTo>
                      <a:pt x="152" y="0"/>
                    </a:lnTo>
                    <a:lnTo>
                      <a:pt x="0" y="0"/>
                    </a:lnTo>
                    <a:lnTo>
                      <a:pt x="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3" name="Google Shape;1653;p36"/>
              <p:cNvSpPr/>
              <p:nvPr/>
            </p:nvSpPr>
            <p:spPr>
              <a:xfrm>
                <a:off x="7464927" y="2078828"/>
                <a:ext cx="88200" cy="206280"/>
              </a:xfrm>
              <a:custGeom>
                <a:avLst/>
                <a:gdLst/>
                <a:ahLst/>
                <a:cxnLst/>
                <a:rect l="l" t="t" r="r" b="b"/>
                <a:pathLst>
                  <a:path w="245" h="573" extrusionOk="0">
                    <a:moveTo>
                      <a:pt x="200" y="164"/>
                    </a:moveTo>
                    <a:cubicBezTo>
                      <a:pt x="192" y="176"/>
                      <a:pt x="180" y="189"/>
                      <a:pt x="163" y="195"/>
                    </a:cubicBezTo>
                    <a:cubicBezTo>
                      <a:pt x="147" y="201"/>
                      <a:pt x="130" y="199"/>
                      <a:pt x="110" y="188"/>
                    </a:cubicBezTo>
                    <a:cubicBezTo>
                      <a:pt x="102" y="183"/>
                      <a:pt x="80" y="171"/>
                      <a:pt x="91" y="132"/>
                    </a:cubicBezTo>
                    <a:cubicBezTo>
                      <a:pt x="106" y="84"/>
                      <a:pt x="159" y="38"/>
                      <a:pt x="181" y="38"/>
                    </a:cubicBezTo>
                    <a:cubicBezTo>
                      <a:pt x="182" y="38"/>
                      <a:pt x="182" y="38"/>
                      <a:pt x="183" y="38"/>
                    </a:cubicBezTo>
                    <a:cubicBezTo>
                      <a:pt x="184" y="38"/>
                      <a:pt x="187" y="40"/>
                      <a:pt x="189" y="44"/>
                    </a:cubicBezTo>
                    <a:cubicBezTo>
                      <a:pt x="200" y="63"/>
                      <a:pt x="205" y="106"/>
                      <a:pt x="200" y="164"/>
                    </a:cubicBezTo>
                    <a:moveTo>
                      <a:pt x="220" y="25"/>
                    </a:moveTo>
                    <a:cubicBezTo>
                      <a:pt x="209" y="7"/>
                      <a:pt x="195" y="2"/>
                      <a:pt x="186" y="1"/>
                    </a:cubicBezTo>
                    <a:cubicBezTo>
                      <a:pt x="138" y="-2"/>
                      <a:pt x="73" y="66"/>
                      <a:pt x="56" y="122"/>
                    </a:cubicBezTo>
                    <a:cubicBezTo>
                      <a:pt x="43" y="164"/>
                      <a:pt x="56" y="200"/>
                      <a:pt x="92" y="220"/>
                    </a:cubicBezTo>
                    <a:cubicBezTo>
                      <a:pt x="122" y="236"/>
                      <a:pt x="150" y="239"/>
                      <a:pt x="176" y="230"/>
                    </a:cubicBezTo>
                    <a:cubicBezTo>
                      <a:pt x="182" y="228"/>
                      <a:pt x="187" y="225"/>
                      <a:pt x="192" y="222"/>
                    </a:cubicBezTo>
                    <a:cubicBezTo>
                      <a:pt x="182" y="277"/>
                      <a:pt x="165" y="340"/>
                      <a:pt x="137" y="407"/>
                    </a:cubicBezTo>
                    <a:cubicBezTo>
                      <a:pt x="83" y="534"/>
                      <a:pt x="55" y="537"/>
                      <a:pt x="54" y="537"/>
                    </a:cubicBezTo>
                    <a:cubicBezTo>
                      <a:pt x="51" y="535"/>
                      <a:pt x="36" y="515"/>
                      <a:pt x="36" y="440"/>
                    </a:cubicBezTo>
                    <a:lnTo>
                      <a:pt x="0" y="440"/>
                    </a:lnTo>
                    <a:cubicBezTo>
                      <a:pt x="0" y="522"/>
                      <a:pt x="16" y="566"/>
                      <a:pt x="47" y="572"/>
                    </a:cubicBezTo>
                    <a:cubicBezTo>
                      <a:pt x="50" y="573"/>
                      <a:pt x="52" y="573"/>
                      <a:pt x="55" y="573"/>
                    </a:cubicBezTo>
                    <a:cubicBezTo>
                      <a:pt x="79" y="573"/>
                      <a:pt x="116" y="551"/>
                      <a:pt x="170" y="421"/>
                    </a:cubicBezTo>
                    <a:cubicBezTo>
                      <a:pt x="208" y="333"/>
                      <a:pt x="228" y="247"/>
                      <a:pt x="236" y="176"/>
                    </a:cubicBezTo>
                    <a:cubicBezTo>
                      <a:pt x="242" y="166"/>
                      <a:pt x="245" y="159"/>
                      <a:pt x="245" y="158"/>
                    </a:cubicBezTo>
                    <a:lnTo>
                      <a:pt x="237" y="155"/>
                    </a:lnTo>
                    <a:cubicBezTo>
                      <a:pt x="241" y="96"/>
                      <a:pt x="235" y="50"/>
                      <a:pt x="220" y="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4" name="Google Shape;1654;p36"/>
              <p:cNvSpPr/>
              <p:nvPr/>
            </p:nvSpPr>
            <p:spPr>
              <a:xfrm>
                <a:off x="7652488" y="2058668"/>
                <a:ext cx="106560" cy="106560"/>
              </a:xfrm>
              <a:custGeom>
                <a:avLst/>
                <a:gdLst/>
                <a:ahLst/>
                <a:cxnLst/>
                <a:rect l="l" t="t" r="r" b="b"/>
                <a:pathLst>
                  <a:path w="296" h="296" extrusionOk="0">
                    <a:moveTo>
                      <a:pt x="69" y="204"/>
                    </a:moveTo>
                    <a:lnTo>
                      <a:pt x="296" y="29"/>
                    </a:lnTo>
                    <a:lnTo>
                      <a:pt x="274" y="0"/>
                    </a:lnTo>
                    <a:lnTo>
                      <a:pt x="7" y="206"/>
                    </a:lnTo>
                    <a:cubicBezTo>
                      <a:pt x="0" y="211"/>
                      <a:pt x="-2" y="219"/>
                      <a:pt x="1" y="227"/>
                    </a:cubicBezTo>
                    <a:cubicBezTo>
                      <a:pt x="4" y="234"/>
                      <a:pt x="11" y="239"/>
                      <a:pt x="19" y="238"/>
                    </a:cubicBezTo>
                    <a:cubicBezTo>
                      <a:pt x="20" y="238"/>
                      <a:pt x="140" y="231"/>
                      <a:pt x="182" y="296"/>
                    </a:cubicBezTo>
                    <a:lnTo>
                      <a:pt x="213" y="276"/>
                    </a:lnTo>
                    <a:cubicBezTo>
                      <a:pt x="180" y="225"/>
                      <a:pt x="115" y="209"/>
                      <a:pt x="69" y="2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5" name="Google Shape;1655;p36"/>
              <p:cNvSpPr/>
              <p:nvPr/>
            </p:nvSpPr>
            <p:spPr>
              <a:xfrm>
                <a:off x="7756528" y="2044628"/>
                <a:ext cx="88920" cy="133560"/>
              </a:xfrm>
              <a:custGeom>
                <a:avLst/>
                <a:gdLst/>
                <a:ahLst/>
                <a:cxnLst/>
                <a:rect l="l" t="t" r="r" b="b"/>
                <a:pathLst>
                  <a:path w="247" h="371" extrusionOk="0">
                    <a:moveTo>
                      <a:pt x="226" y="301"/>
                    </a:moveTo>
                    <a:cubicBezTo>
                      <a:pt x="183" y="330"/>
                      <a:pt x="95" y="346"/>
                      <a:pt x="56" y="323"/>
                    </a:cubicBezTo>
                    <a:cubicBezTo>
                      <a:pt x="41" y="314"/>
                      <a:pt x="34" y="300"/>
                      <a:pt x="36" y="278"/>
                    </a:cubicBezTo>
                    <a:cubicBezTo>
                      <a:pt x="42" y="212"/>
                      <a:pt x="111" y="191"/>
                      <a:pt x="147" y="184"/>
                    </a:cubicBezTo>
                    <a:cubicBezTo>
                      <a:pt x="155" y="184"/>
                      <a:pt x="163" y="183"/>
                      <a:pt x="171" y="181"/>
                    </a:cubicBezTo>
                    <a:cubicBezTo>
                      <a:pt x="180" y="178"/>
                      <a:pt x="186" y="169"/>
                      <a:pt x="185" y="160"/>
                    </a:cubicBezTo>
                    <a:cubicBezTo>
                      <a:pt x="183" y="151"/>
                      <a:pt x="175" y="144"/>
                      <a:pt x="165" y="145"/>
                    </a:cubicBezTo>
                    <a:cubicBezTo>
                      <a:pt x="159" y="145"/>
                      <a:pt x="151" y="146"/>
                      <a:pt x="143" y="147"/>
                    </a:cubicBezTo>
                    <a:cubicBezTo>
                      <a:pt x="121" y="147"/>
                      <a:pt x="102" y="138"/>
                      <a:pt x="92" y="122"/>
                    </a:cubicBezTo>
                    <a:cubicBezTo>
                      <a:pt x="81" y="103"/>
                      <a:pt x="86" y="80"/>
                      <a:pt x="106" y="57"/>
                    </a:cubicBezTo>
                    <a:cubicBezTo>
                      <a:pt x="118" y="43"/>
                      <a:pt x="130" y="36"/>
                      <a:pt x="142" y="38"/>
                    </a:cubicBezTo>
                    <a:cubicBezTo>
                      <a:pt x="168" y="39"/>
                      <a:pt x="192" y="69"/>
                      <a:pt x="199" y="81"/>
                    </a:cubicBezTo>
                    <a:lnTo>
                      <a:pt x="230" y="61"/>
                    </a:lnTo>
                    <a:cubicBezTo>
                      <a:pt x="227" y="55"/>
                      <a:pt x="193" y="5"/>
                      <a:pt x="145" y="1"/>
                    </a:cubicBezTo>
                    <a:cubicBezTo>
                      <a:pt x="121" y="-1"/>
                      <a:pt x="98" y="10"/>
                      <a:pt x="78" y="33"/>
                    </a:cubicBezTo>
                    <a:cubicBezTo>
                      <a:pt x="48" y="68"/>
                      <a:pt x="41" y="108"/>
                      <a:pt x="61" y="141"/>
                    </a:cubicBezTo>
                    <a:cubicBezTo>
                      <a:pt x="67" y="151"/>
                      <a:pt x="75" y="159"/>
                      <a:pt x="84" y="165"/>
                    </a:cubicBezTo>
                    <a:cubicBezTo>
                      <a:pt x="42" y="185"/>
                      <a:pt x="4" y="219"/>
                      <a:pt x="0" y="275"/>
                    </a:cubicBezTo>
                    <a:cubicBezTo>
                      <a:pt x="-4" y="320"/>
                      <a:pt x="18" y="343"/>
                      <a:pt x="38" y="355"/>
                    </a:cubicBezTo>
                    <a:cubicBezTo>
                      <a:pt x="57" y="366"/>
                      <a:pt x="82" y="371"/>
                      <a:pt x="108" y="371"/>
                    </a:cubicBezTo>
                    <a:cubicBezTo>
                      <a:pt x="159" y="371"/>
                      <a:pt x="215" y="353"/>
                      <a:pt x="247" y="331"/>
                    </a:cubicBezTo>
                    <a:lnTo>
                      <a:pt x="226" y="3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6" name="Google Shape;1656;p36"/>
              <p:cNvSpPr/>
              <p:nvPr/>
            </p:nvSpPr>
            <p:spPr>
              <a:xfrm>
                <a:off x="6083608" y="2478548"/>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7" name="Google Shape;1657;p36"/>
              <p:cNvSpPr/>
              <p:nvPr/>
            </p:nvSpPr>
            <p:spPr>
              <a:xfrm>
                <a:off x="6083608" y="306534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8" name="Google Shape;1658;p36"/>
              <p:cNvSpPr/>
              <p:nvPr/>
            </p:nvSpPr>
            <p:spPr>
              <a:xfrm>
                <a:off x="6083608" y="3275948"/>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9" name="Google Shape;1659;p36"/>
              <p:cNvSpPr/>
              <p:nvPr/>
            </p:nvSpPr>
            <p:spPr>
              <a:xfrm>
                <a:off x="6670048" y="2478548"/>
                <a:ext cx="11880" cy="59760"/>
              </a:xfrm>
              <a:custGeom>
                <a:avLst/>
                <a:gdLst/>
                <a:ahLst/>
                <a:cxnLst/>
                <a:rect l="l" t="t" r="r" b="b"/>
                <a:pathLst>
                  <a:path w="33" h="166" extrusionOk="0">
                    <a:moveTo>
                      <a:pt x="33" y="0"/>
                    </a:moveTo>
                    <a:lnTo>
                      <a:pt x="0" y="0"/>
                    </a:lnTo>
                    <a:lnTo>
                      <a:pt x="0" y="166"/>
                    </a:lnTo>
                    <a:lnTo>
                      <a:pt x="33" y="166"/>
                    </a:lnTo>
                    <a:lnTo>
                      <a:pt x="33" y="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0" name="Google Shape;1660;p36"/>
              <p:cNvSpPr/>
              <p:nvPr/>
            </p:nvSpPr>
            <p:spPr>
              <a:xfrm>
                <a:off x="6670048" y="264378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1" name="Google Shape;1661;p36"/>
              <p:cNvSpPr/>
              <p:nvPr/>
            </p:nvSpPr>
            <p:spPr>
              <a:xfrm>
                <a:off x="6670048" y="3065348"/>
                <a:ext cx="11880" cy="105480"/>
              </a:xfrm>
              <a:custGeom>
                <a:avLst/>
                <a:gdLst/>
                <a:ahLst/>
                <a:cxnLst/>
                <a:rect l="l" t="t" r="r" b="b"/>
                <a:pathLst>
                  <a:path w="33" h="293" extrusionOk="0">
                    <a:moveTo>
                      <a:pt x="0" y="293"/>
                    </a:moveTo>
                    <a:lnTo>
                      <a:pt x="33" y="293"/>
                    </a:lnTo>
                    <a:lnTo>
                      <a:pt x="33" y="0"/>
                    </a:lnTo>
                    <a:lnTo>
                      <a:pt x="0" y="0"/>
                    </a:lnTo>
                    <a:lnTo>
                      <a:pt x="0" y="2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2" name="Google Shape;1662;p36"/>
              <p:cNvSpPr/>
              <p:nvPr/>
            </p:nvSpPr>
            <p:spPr>
              <a:xfrm>
                <a:off x="6670048" y="3275948"/>
                <a:ext cx="11880" cy="60480"/>
              </a:xfrm>
              <a:custGeom>
                <a:avLst/>
                <a:gdLst/>
                <a:ahLst/>
                <a:cxnLst/>
                <a:rect l="l" t="t" r="r" b="b"/>
                <a:pathLst>
                  <a:path w="33" h="168" extrusionOk="0">
                    <a:moveTo>
                      <a:pt x="0" y="168"/>
                    </a:moveTo>
                    <a:lnTo>
                      <a:pt x="33" y="168"/>
                    </a:lnTo>
                    <a:lnTo>
                      <a:pt x="33"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3" name="Google Shape;1663;p36"/>
              <p:cNvSpPr/>
              <p:nvPr/>
            </p:nvSpPr>
            <p:spPr>
              <a:xfrm>
                <a:off x="7382848" y="2304126"/>
                <a:ext cx="12240" cy="60480"/>
              </a:xfrm>
              <a:custGeom>
                <a:avLst/>
                <a:gdLst/>
                <a:ahLst/>
                <a:cxnLst/>
                <a:rect l="l" t="t" r="r" b="b"/>
                <a:pathLst>
                  <a:path w="34" h="168" extrusionOk="0">
                    <a:moveTo>
                      <a:pt x="34" y="0"/>
                    </a:moveTo>
                    <a:lnTo>
                      <a:pt x="0" y="0"/>
                    </a:lnTo>
                    <a:lnTo>
                      <a:pt x="0" y="168"/>
                    </a:lnTo>
                    <a:lnTo>
                      <a:pt x="34" y="168"/>
                    </a:lnTo>
                    <a:lnTo>
                      <a:pt x="34" y="0"/>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4" name="Google Shape;1664;p36"/>
              <p:cNvSpPr/>
              <p:nvPr/>
            </p:nvSpPr>
            <p:spPr>
              <a:xfrm>
                <a:off x="7382848" y="3062107"/>
                <a:ext cx="12240" cy="106920"/>
              </a:xfrm>
              <a:custGeom>
                <a:avLst/>
                <a:gdLst/>
                <a:ahLst/>
                <a:cxnLst/>
                <a:rect l="l" t="t" r="r" b="b"/>
                <a:pathLst>
                  <a:path w="34" h="297" extrusionOk="0">
                    <a:moveTo>
                      <a:pt x="0" y="297"/>
                    </a:moveTo>
                    <a:lnTo>
                      <a:pt x="34" y="297"/>
                    </a:lnTo>
                    <a:lnTo>
                      <a:pt x="34" y="0"/>
                    </a:lnTo>
                    <a:lnTo>
                      <a:pt x="0" y="0"/>
                    </a:lnTo>
                    <a:lnTo>
                      <a:pt x="0" y="29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5" name="Google Shape;1665;p36"/>
              <p:cNvSpPr/>
              <p:nvPr/>
            </p:nvSpPr>
            <p:spPr>
              <a:xfrm>
                <a:off x="7382848" y="2633708"/>
                <a:ext cx="12240" cy="107280"/>
              </a:xfrm>
              <a:custGeom>
                <a:avLst/>
                <a:gdLst/>
                <a:ahLst/>
                <a:cxnLst/>
                <a:rect l="l" t="t" r="r" b="b"/>
                <a:pathLst>
                  <a:path w="34" h="298" extrusionOk="0">
                    <a:moveTo>
                      <a:pt x="0" y="298"/>
                    </a:moveTo>
                    <a:lnTo>
                      <a:pt x="34" y="298"/>
                    </a:lnTo>
                    <a:lnTo>
                      <a:pt x="34" y="0"/>
                    </a:lnTo>
                    <a:lnTo>
                      <a:pt x="0" y="0"/>
                    </a:lnTo>
                    <a:lnTo>
                      <a:pt x="0" y="29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6" name="Google Shape;1666;p36"/>
              <p:cNvSpPr/>
              <p:nvPr/>
            </p:nvSpPr>
            <p:spPr>
              <a:xfrm>
                <a:off x="7382848" y="3275948"/>
                <a:ext cx="12240" cy="60480"/>
              </a:xfrm>
              <a:custGeom>
                <a:avLst/>
                <a:gdLst/>
                <a:ahLst/>
                <a:cxnLst/>
                <a:rect l="l" t="t" r="r" b="b"/>
                <a:pathLst>
                  <a:path w="34" h="168" extrusionOk="0">
                    <a:moveTo>
                      <a:pt x="0" y="168"/>
                    </a:moveTo>
                    <a:lnTo>
                      <a:pt x="34" y="168"/>
                    </a:lnTo>
                    <a:lnTo>
                      <a:pt x="34" y="0"/>
                    </a:lnTo>
                    <a:lnTo>
                      <a:pt x="0" y="0"/>
                    </a:lnTo>
                    <a:lnTo>
                      <a:pt x="0" y="168"/>
                    </a:lnTo>
                    <a:close/>
                  </a:path>
                </a:pathLst>
              </a:custGeom>
              <a:solidFill>
                <a:schemeClr val="dk1"/>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7" name="Google Shape;1667;p36"/>
              <p:cNvSpPr/>
              <p:nvPr/>
            </p:nvSpPr>
            <p:spPr>
              <a:xfrm>
                <a:off x="5894247" y="2420228"/>
                <a:ext cx="1917720" cy="742680"/>
              </a:xfrm>
              <a:custGeom>
                <a:avLst/>
                <a:gdLst/>
                <a:ahLst/>
                <a:cxnLst/>
                <a:rect l="l" t="t" r="r" b="b"/>
                <a:pathLst>
                  <a:path w="5327" h="2063" extrusionOk="0">
                    <a:moveTo>
                      <a:pt x="4169" y="1235"/>
                    </a:moveTo>
                    <a:lnTo>
                      <a:pt x="4169" y="1188"/>
                    </a:lnTo>
                    <a:lnTo>
                      <a:pt x="4135" y="1188"/>
                    </a:lnTo>
                    <a:lnTo>
                      <a:pt x="4135" y="1235"/>
                    </a:lnTo>
                    <a:lnTo>
                      <a:pt x="3486" y="1235"/>
                    </a:lnTo>
                    <a:cubicBezTo>
                      <a:pt x="3518" y="1153"/>
                      <a:pt x="3543" y="1058"/>
                      <a:pt x="3559" y="952"/>
                    </a:cubicBezTo>
                    <a:cubicBezTo>
                      <a:pt x="3620" y="572"/>
                      <a:pt x="3760" y="280"/>
                      <a:pt x="3944" y="153"/>
                    </a:cubicBezTo>
                    <a:cubicBezTo>
                      <a:pt x="4006" y="110"/>
                      <a:pt x="4072" y="88"/>
                      <a:pt x="4135" y="82"/>
                    </a:cubicBezTo>
                    <a:lnTo>
                      <a:pt x="4135" y="296"/>
                    </a:lnTo>
                    <a:lnTo>
                      <a:pt x="4169" y="296"/>
                    </a:lnTo>
                    <a:lnTo>
                      <a:pt x="4169" y="80"/>
                    </a:lnTo>
                    <a:cubicBezTo>
                      <a:pt x="4294" y="79"/>
                      <a:pt x="4412" y="136"/>
                      <a:pt x="4487" y="217"/>
                    </a:cubicBezTo>
                    <a:cubicBezTo>
                      <a:pt x="4612" y="353"/>
                      <a:pt x="4656" y="751"/>
                      <a:pt x="4656" y="1051"/>
                    </a:cubicBezTo>
                    <a:cubicBezTo>
                      <a:pt x="4656" y="1069"/>
                      <a:pt x="4656" y="1088"/>
                      <a:pt x="4656" y="1107"/>
                    </a:cubicBezTo>
                    <a:cubicBezTo>
                      <a:pt x="4655" y="1148"/>
                      <a:pt x="4655" y="1191"/>
                      <a:pt x="4656" y="1235"/>
                    </a:cubicBezTo>
                    <a:lnTo>
                      <a:pt x="4169" y="1235"/>
                    </a:lnTo>
                    <a:moveTo>
                      <a:pt x="3064" y="1599"/>
                    </a:moveTo>
                    <a:cubicBezTo>
                      <a:pt x="2873" y="1631"/>
                      <a:pt x="2753" y="1444"/>
                      <a:pt x="2684" y="1269"/>
                    </a:cubicBezTo>
                    <a:lnTo>
                      <a:pt x="3436" y="1269"/>
                    </a:lnTo>
                    <a:cubicBezTo>
                      <a:pt x="3352" y="1458"/>
                      <a:pt x="3225" y="1573"/>
                      <a:pt x="3064" y="1599"/>
                    </a:cubicBezTo>
                    <a:moveTo>
                      <a:pt x="2188" y="1235"/>
                    </a:moveTo>
                    <a:lnTo>
                      <a:pt x="2188" y="1207"/>
                    </a:lnTo>
                    <a:lnTo>
                      <a:pt x="2155" y="1207"/>
                    </a:lnTo>
                    <a:lnTo>
                      <a:pt x="2155" y="1235"/>
                    </a:lnTo>
                    <a:lnTo>
                      <a:pt x="1718" y="1235"/>
                    </a:lnTo>
                    <a:cubicBezTo>
                      <a:pt x="1726" y="1207"/>
                      <a:pt x="1734" y="1176"/>
                      <a:pt x="1740" y="1143"/>
                    </a:cubicBezTo>
                    <a:cubicBezTo>
                      <a:pt x="1813" y="779"/>
                      <a:pt x="1977" y="558"/>
                      <a:pt x="2178" y="552"/>
                    </a:cubicBezTo>
                    <a:cubicBezTo>
                      <a:pt x="2373" y="546"/>
                      <a:pt x="2528" y="792"/>
                      <a:pt x="2580" y="1037"/>
                    </a:cubicBezTo>
                    <a:cubicBezTo>
                      <a:pt x="2590" y="1082"/>
                      <a:pt x="2608" y="1155"/>
                      <a:pt x="2636" y="1235"/>
                    </a:cubicBezTo>
                    <a:lnTo>
                      <a:pt x="2188" y="1235"/>
                    </a:lnTo>
                    <a:moveTo>
                      <a:pt x="1298" y="1651"/>
                    </a:moveTo>
                    <a:cubicBezTo>
                      <a:pt x="1101" y="1727"/>
                      <a:pt x="1006" y="1550"/>
                      <a:pt x="989" y="1514"/>
                    </a:cubicBezTo>
                    <a:cubicBezTo>
                      <a:pt x="972" y="1478"/>
                      <a:pt x="945" y="1379"/>
                      <a:pt x="916" y="1275"/>
                    </a:cubicBezTo>
                    <a:cubicBezTo>
                      <a:pt x="916" y="1273"/>
                      <a:pt x="915" y="1271"/>
                      <a:pt x="915" y="1269"/>
                    </a:cubicBezTo>
                    <a:lnTo>
                      <a:pt x="1674" y="1269"/>
                    </a:lnTo>
                    <a:cubicBezTo>
                      <a:pt x="1589" y="1538"/>
                      <a:pt x="1447" y="1593"/>
                      <a:pt x="1298" y="1651"/>
                    </a:cubicBezTo>
                    <a:moveTo>
                      <a:pt x="559" y="1235"/>
                    </a:moveTo>
                    <a:lnTo>
                      <a:pt x="559" y="1207"/>
                    </a:lnTo>
                    <a:lnTo>
                      <a:pt x="526" y="1207"/>
                    </a:lnTo>
                    <a:lnTo>
                      <a:pt x="526" y="1235"/>
                    </a:lnTo>
                    <a:lnTo>
                      <a:pt x="274" y="1235"/>
                    </a:lnTo>
                    <a:cubicBezTo>
                      <a:pt x="321" y="1057"/>
                      <a:pt x="373" y="892"/>
                      <a:pt x="415" y="843"/>
                    </a:cubicBezTo>
                    <a:cubicBezTo>
                      <a:pt x="445" y="808"/>
                      <a:pt x="484" y="786"/>
                      <a:pt x="526" y="777"/>
                    </a:cubicBezTo>
                    <a:lnTo>
                      <a:pt x="526" y="914"/>
                    </a:lnTo>
                    <a:lnTo>
                      <a:pt x="559" y="914"/>
                    </a:lnTo>
                    <a:lnTo>
                      <a:pt x="559" y="773"/>
                    </a:lnTo>
                    <a:cubicBezTo>
                      <a:pt x="565" y="772"/>
                      <a:pt x="571" y="772"/>
                      <a:pt x="576" y="772"/>
                    </a:cubicBezTo>
                    <a:cubicBezTo>
                      <a:pt x="642" y="775"/>
                      <a:pt x="705" y="808"/>
                      <a:pt x="742" y="859"/>
                    </a:cubicBezTo>
                    <a:cubicBezTo>
                      <a:pt x="780" y="912"/>
                      <a:pt x="829" y="1083"/>
                      <a:pt x="871" y="1235"/>
                    </a:cubicBezTo>
                    <a:lnTo>
                      <a:pt x="559" y="1235"/>
                    </a:lnTo>
                    <a:moveTo>
                      <a:pt x="4691" y="1269"/>
                    </a:moveTo>
                    <a:lnTo>
                      <a:pt x="4829" y="1269"/>
                    </a:lnTo>
                    <a:lnTo>
                      <a:pt x="4829" y="1235"/>
                    </a:lnTo>
                    <a:lnTo>
                      <a:pt x="4690" y="1235"/>
                    </a:lnTo>
                    <a:cubicBezTo>
                      <a:pt x="4689" y="1192"/>
                      <a:pt x="4689" y="1149"/>
                      <a:pt x="4689" y="1107"/>
                    </a:cubicBezTo>
                    <a:cubicBezTo>
                      <a:pt x="4689" y="1088"/>
                      <a:pt x="4689" y="1069"/>
                      <a:pt x="4689" y="1051"/>
                    </a:cubicBezTo>
                    <a:cubicBezTo>
                      <a:pt x="4689" y="730"/>
                      <a:pt x="4643" y="337"/>
                      <a:pt x="4512" y="194"/>
                    </a:cubicBezTo>
                    <a:cubicBezTo>
                      <a:pt x="4466" y="145"/>
                      <a:pt x="4404" y="104"/>
                      <a:pt x="4336" y="78"/>
                    </a:cubicBezTo>
                    <a:lnTo>
                      <a:pt x="4471" y="78"/>
                    </a:lnTo>
                    <a:lnTo>
                      <a:pt x="4471" y="44"/>
                    </a:lnTo>
                    <a:lnTo>
                      <a:pt x="4169" y="44"/>
                    </a:lnTo>
                    <a:lnTo>
                      <a:pt x="4169" y="0"/>
                    </a:lnTo>
                    <a:lnTo>
                      <a:pt x="4135" y="0"/>
                    </a:lnTo>
                    <a:lnTo>
                      <a:pt x="4135" y="44"/>
                    </a:lnTo>
                    <a:lnTo>
                      <a:pt x="3879" y="44"/>
                    </a:lnTo>
                    <a:lnTo>
                      <a:pt x="3879" y="78"/>
                    </a:lnTo>
                    <a:lnTo>
                      <a:pt x="4014" y="78"/>
                    </a:lnTo>
                    <a:cubicBezTo>
                      <a:pt x="3984" y="90"/>
                      <a:pt x="3954" y="105"/>
                      <a:pt x="3925" y="125"/>
                    </a:cubicBezTo>
                    <a:cubicBezTo>
                      <a:pt x="3734" y="257"/>
                      <a:pt x="3588" y="557"/>
                      <a:pt x="3526" y="947"/>
                    </a:cubicBezTo>
                    <a:cubicBezTo>
                      <a:pt x="3509" y="1056"/>
                      <a:pt x="3483" y="1152"/>
                      <a:pt x="3450" y="1235"/>
                    </a:cubicBezTo>
                    <a:lnTo>
                      <a:pt x="2672" y="1235"/>
                    </a:lnTo>
                    <a:cubicBezTo>
                      <a:pt x="2642" y="1152"/>
                      <a:pt x="2623" y="1076"/>
                      <a:pt x="2613" y="1030"/>
                    </a:cubicBezTo>
                    <a:cubicBezTo>
                      <a:pt x="2568" y="817"/>
                      <a:pt x="2445" y="591"/>
                      <a:pt x="2271" y="534"/>
                    </a:cubicBezTo>
                    <a:cubicBezTo>
                      <a:pt x="2387" y="531"/>
                      <a:pt x="2473" y="534"/>
                      <a:pt x="2488" y="544"/>
                    </a:cubicBezTo>
                    <a:cubicBezTo>
                      <a:pt x="2487" y="543"/>
                      <a:pt x="2485" y="540"/>
                      <a:pt x="2485" y="536"/>
                    </a:cubicBezTo>
                    <a:lnTo>
                      <a:pt x="2518" y="536"/>
                    </a:lnTo>
                    <a:cubicBezTo>
                      <a:pt x="2518" y="529"/>
                      <a:pt x="2516" y="523"/>
                      <a:pt x="2511" y="519"/>
                    </a:cubicBezTo>
                    <a:cubicBezTo>
                      <a:pt x="2469" y="480"/>
                      <a:pt x="2030" y="509"/>
                      <a:pt x="1896" y="519"/>
                    </a:cubicBezTo>
                    <a:lnTo>
                      <a:pt x="1898" y="552"/>
                    </a:lnTo>
                    <a:cubicBezTo>
                      <a:pt x="1954" y="548"/>
                      <a:pt x="2012" y="545"/>
                      <a:pt x="2067" y="542"/>
                    </a:cubicBezTo>
                    <a:cubicBezTo>
                      <a:pt x="1900" y="608"/>
                      <a:pt x="1771" y="817"/>
                      <a:pt x="1707" y="1137"/>
                    </a:cubicBezTo>
                    <a:cubicBezTo>
                      <a:pt x="1700" y="1173"/>
                      <a:pt x="1692" y="1205"/>
                      <a:pt x="1683" y="1235"/>
                    </a:cubicBezTo>
                    <a:lnTo>
                      <a:pt x="906" y="1235"/>
                    </a:lnTo>
                    <a:cubicBezTo>
                      <a:pt x="861" y="1072"/>
                      <a:pt x="811" y="898"/>
                      <a:pt x="769" y="839"/>
                    </a:cubicBezTo>
                    <a:cubicBezTo>
                      <a:pt x="741" y="800"/>
                      <a:pt x="699" y="771"/>
                      <a:pt x="652" y="754"/>
                    </a:cubicBezTo>
                    <a:lnTo>
                      <a:pt x="951" y="754"/>
                    </a:lnTo>
                    <a:lnTo>
                      <a:pt x="951" y="720"/>
                    </a:lnTo>
                    <a:lnTo>
                      <a:pt x="559" y="720"/>
                    </a:lnTo>
                    <a:lnTo>
                      <a:pt x="559" y="621"/>
                    </a:lnTo>
                    <a:lnTo>
                      <a:pt x="526" y="621"/>
                    </a:lnTo>
                    <a:lnTo>
                      <a:pt x="526" y="720"/>
                    </a:lnTo>
                    <a:lnTo>
                      <a:pt x="223" y="720"/>
                    </a:lnTo>
                    <a:lnTo>
                      <a:pt x="223" y="754"/>
                    </a:lnTo>
                    <a:lnTo>
                      <a:pt x="485" y="754"/>
                    </a:lnTo>
                    <a:cubicBezTo>
                      <a:pt x="449" y="768"/>
                      <a:pt x="417" y="790"/>
                      <a:pt x="390" y="821"/>
                    </a:cubicBezTo>
                    <a:cubicBezTo>
                      <a:pt x="344" y="875"/>
                      <a:pt x="288" y="1050"/>
                      <a:pt x="240" y="1235"/>
                    </a:cubicBezTo>
                    <a:lnTo>
                      <a:pt x="0" y="1235"/>
                    </a:lnTo>
                    <a:lnTo>
                      <a:pt x="0" y="1269"/>
                    </a:lnTo>
                    <a:lnTo>
                      <a:pt x="231" y="1269"/>
                    </a:lnTo>
                    <a:cubicBezTo>
                      <a:pt x="170" y="1507"/>
                      <a:pt x="121" y="1751"/>
                      <a:pt x="117" y="1769"/>
                    </a:cubicBezTo>
                    <a:lnTo>
                      <a:pt x="150" y="1776"/>
                    </a:lnTo>
                    <a:cubicBezTo>
                      <a:pt x="151" y="1771"/>
                      <a:pt x="203" y="1514"/>
                      <a:pt x="266" y="1269"/>
                    </a:cubicBezTo>
                    <a:lnTo>
                      <a:pt x="526" y="1269"/>
                    </a:lnTo>
                    <a:lnTo>
                      <a:pt x="526" y="1499"/>
                    </a:lnTo>
                    <a:lnTo>
                      <a:pt x="559" y="1499"/>
                    </a:lnTo>
                    <a:lnTo>
                      <a:pt x="559" y="1269"/>
                    </a:lnTo>
                    <a:lnTo>
                      <a:pt x="880" y="1269"/>
                    </a:lnTo>
                    <a:cubicBezTo>
                      <a:pt x="881" y="1274"/>
                      <a:pt x="883" y="1279"/>
                      <a:pt x="884" y="1284"/>
                    </a:cubicBezTo>
                    <a:cubicBezTo>
                      <a:pt x="914" y="1394"/>
                      <a:pt x="940" y="1489"/>
                      <a:pt x="958" y="1528"/>
                    </a:cubicBezTo>
                    <a:cubicBezTo>
                      <a:pt x="988" y="1591"/>
                      <a:pt x="1040" y="1653"/>
                      <a:pt x="1110" y="1683"/>
                    </a:cubicBezTo>
                    <a:lnTo>
                      <a:pt x="912" y="1683"/>
                    </a:lnTo>
                    <a:lnTo>
                      <a:pt x="912" y="1717"/>
                    </a:lnTo>
                    <a:lnTo>
                      <a:pt x="1623" y="1717"/>
                    </a:lnTo>
                    <a:lnTo>
                      <a:pt x="1623" y="1683"/>
                    </a:lnTo>
                    <a:lnTo>
                      <a:pt x="1306" y="1683"/>
                    </a:lnTo>
                    <a:cubicBezTo>
                      <a:pt x="1308" y="1683"/>
                      <a:pt x="1309" y="1682"/>
                      <a:pt x="1310" y="1682"/>
                    </a:cubicBezTo>
                    <a:cubicBezTo>
                      <a:pt x="1462" y="1623"/>
                      <a:pt x="1619" y="1562"/>
                      <a:pt x="1709" y="1269"/>
                    </a:cubicBezTo>
                    <a:lnTo>
                      <a:pt x="2155" y="1269"/>
                    </a:lnTo>
                    <a:lnTo>
                      <a:pt x="2155" y="1499"/>
                    </a:lnTo>
                    <a:lnTo>
                      <a:pt x="2188" y="1499"/>
                    </a:lnTo>
                    <a:lnTo>
                      <a:pt x="2188" y="1269"/>
                    </a:lnTo>
                    <a:lnTo>
                      <a:pt x="2649" y="1269"/>
                    </a:lnTo>
                    <a:cubicBezTo>
                      <a:pt x="2707" y="1421"/>
                      <a:pt x="2803" y="1587"/>
                      <a:pt x="2951" y="1627"/>
                    </a:cubicBezTo>
                    <a:lnTo>
                      <a:pt x="2782" y="1627"/>
                    </a:lnTo>
                    <a:lnTo>
                      <a:pt x="2782" y="1661"/>
                    </a:lnTo>
                    <a:lnTo>
                      <a:pt x="3409" y="1661"/>
                    </a:lnTo>
                    <a:lnTo>
                      <a:pt x="3409" y="1627"/>
                    </a:lnTo>
                    <a:lnTo>
                      <a:pt x="3094" y="1627"/>
                    </a:lnTo>
                    <a:cubicBezTo>
                      <a:pt x="3259" y="1591"/>
                      <a:pt x="3388" y="1467"/>
                      <a:pt x="3472" y="1269"/>
                    </a:cubicBezTo>
                    <a:lnTo>
                      <a:pt x="4135" y="1269"/>
                    </a:lnTo>
                    <a:lnTo>
                      <a:pt x="4135" y="1485"/>
                    </a:lnTo>
                    <a:lnTo>
                      <a:pt x="4169" y="1485"/>
                    </a:lnTo>
                    <a:lnTo>
                      <a:pt x="4169" y="1269"/>
                    </a:lnTo>
                    <a:lnTo>
                      <a:pt x="4657" y="1269"/>
                    </a:lnTo>
                    <a:cubicBezTo>
                      <a:pt x="4670" y="1559"/>
                      <a:pt x="4758" y="1892"/>
                      <a:pt x="5317" y="2063"/>
                    </a:cubicBezTo>
                    <a:lnTo>
                      <a:pt x="5327" y="2031"/>
                    </a:lnTo>
                    <a:cubicBezTo>
                      <a:pt x="4787" y="1866"/>
                      <a:pt x="4703" y="1556"/>
                      <a:pt x="4691" y="12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8" name="Google Shape;1668;p36"/>
              <p:cNvSpPr/>
              <p:nvPr/>
            </p:nvSpPr>
            <p:spPr>
              <a:xfrm>
                <a:off x="6272248" y="3071468"/>
                <a:ext cx="79560" cy="134280"/>
              </a:xfrm>
              <a:custGeom>
                <a:avLst/>
                <a:gdLst/>
                <a:ahLst/>
                <a:cxnLst/>
                <a:rect l="l" t="t" r="r" b="b"/>
                <a:pathLst>
                  <a:path w="221" h="373" extrusionOk="0">
                    <a:moveTo>
                      <a:pt x="145" y="107"/>
                    </a:moveTo>
                    <a:cubicBezTo>
                      <a:pt x="166" y="70"/>
                      <a:pt x="180" y="52"/>
                      <a:pt x="187" y="43"/>
                    </a:cubicBezTo>
                    <a:cubicBezTo>
                      <a:pt x="188" y="48"/>
                      <a:pt x="187" y="54"/>
                      <a:pt x="187" y="63"/>
                    </a:cubicBezTo>
                    <a:cubicBezTo>
                      <a:pt x="185" y="84"/>
                      <a:pt x="161" y="111"/>
                      <a:pt x="129" y="138"/>
                    </a:cubicBezTo>
                    <a:cubicBezTo>
                      <a:pt x="134" y="127"/>
                      <a:pt x="139" y="116"/>
                      <a:pt x="145" y="107"/>
                    </a:cubicBezTo>
                    <a:moveTo>
                      <a:pt x="118" y="372"/>
                    </a:moveTo>
                    <a:cubicBezTo>
                      <a:pt x="199" y="353"/>
                      <a:pt x="219" y="285"/>
                      <a:pt x="220" y="282"/>
                    </a:cubicBezTo>
                    <a:lnTo>
                      <a:pt x="187" y="273"/>
                    </a:lnTo>
                    <a:cubicBezTo>
                      <a:pt x="187" y="275"/>
                      <a:pt x="172" y="325"/>
                      <a:pt x="110" y="339"/>
                    </a:cubicBezTo>
                    <a:cubicBezTo>
                      <a:pt x="101" y="341"/>
                      <a:pt x="99" y="339"/>
                      <a:pt x="97" y="336"/>
                    </a:cubicBezTo>
                    <a:cubicBezTo>
                      <a:pt x="82" y="316"/>
                      <a:pt x="89" y="257"/>
                      <a:pt x="107" y="197"/>
                    </a:cubicBezTo>
                    <a:cubicBezTo>
                      <a:pt x="160" y="160"/>
                      <a:pt x="217" y="110"/>
                      <a:pt x="220" y="66"/>
                    </a:cubicBezTo>
                    <a:cubicBezTo>
                      <a:pt x="222" y="38"/>
                      <a:pt x="223" y="8"/>
                      <a:pt x="201" y="1"/>
                    </a:cubicBezTo>
                    <a:cubicBezTo>
                      <a:pt x="180" y="-5"/>
                      <a:pt x="159" y="16"/>
                      <a:pt x="116" y="90"/>
                    </a:cubicBezTo>
                    <a:cubicBezTo>
                      <a:pt x="102" y="113"/>
                      <a:pt x="89" y="143"/>
                      <a:pt x="78" y="176"/>
                    </a:cubicBezTo>
                    <a:cubicBezTo>
                      <a:pt x="51" y="194"/>
                      <a:pt x="23" y="211"/>
                      <a:pt x="0" y="223"/>
                    </a:cubicBezTo>
                    <a:lnTo>
                      <a:pt x="15" y="253"/>
                    </a:lnTo>
                    <a:cubicBezTo>
                      <a:pt x="21" y="250"/>
                      <a:pt x="40" y="239"/>
                      <a:pt x="65" y="225"/>
                    </a:cubicBezTo>
                    <a:cubicBezTo>
                      <a:pt x="52" y="278"/>
                      <a:pt x="51" y="329"/>
                      <a:pt x="70" y="356"/>
                    </a:cubicBezTo>
                    <a:cubicBezTo>
                      <a:pt x="78" y="367"/>
                      <a:pt x="90" y="373"/>
                      <a:pt x="105" y="373"/>
                    </a:cubicBezTo>
                    <a:cubicBezTo>
                      <a:pt x="109" y="373"/>
                      <a:pt x="113" y="373"/>
                      <a:pt x="118" y="3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9" name="Google Shape;1669;p36"/>
              <p:cNvSpPr/>
              <p:nvPr/>
            </p:nvSpPr>
            <p:spPr>
              <a:xfrm>
                <a:off x="6364768" y="3144908"/>
                <a:ext cx="42120" cy="56880"/>
              </a:xfrm>
              <a:custGeom>
                <a:avLst/>
                <a:gdLst/>
                <a:ahLst/>
                <a:cxnLst/>
                <a:rect l="l" t="t" r="r" b="b"/>
                <a:pathLst>
                  <a:path w="117" h="158" extrusionOk="0">
                    <a:moveTo>
                      <a:pt x="9" y="152"/>
                    </a:moveTo>
                    <a:cubicBezTo>
                      <a:pt x="11" y="154"/>
                      <a:pt x="17" y="158"/>
                      <a:pt x="25" y="158"/>
                    </a:cubicBezTo>
                    <a:cubicBezTo>
                      <a:pt x="28" y="158"/>
                      <a:pt x="33" y="158"/>
                      <a:pt x="37" y="156"/>
                    </a:cubicBezTo>
                    <a:cubicBezTo>
                      <a:pt x="80" y="137"/>
                      <a:pt x="116" y="85"/>
                      <a:pt x="117" y="83"/>
                    </a:cubicBezTo>
                    <a:lnTo>
                      <a:pt x="89" y="64"/>
                    </a:lnTo>
                    <a:cubicBezTo>
                      <a:pt x="89" y="64"/>
                      <a:pt x="64" y="102"/>
                      <a:pt x="33" y="120"/>
                    </a:cubicBezTo>
                    <a:cubicBezTo>
                      <a:pt x="35" y="99"/>
                      <a:pt x="47" y="55"/>
                      <a:pt x="63" y="12"/>
                    </a:cubicBezTo>
                    <a:lnTo>
                      <a:pt x="31" y="0"/>
                    </a:lnTo>
                    <a:cubicBezTo>
                      <a:pt x="-16" y="128"/>
                      <a:pt x="3" y="146"/>
                      <a:pt x="9" y="152"/>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0" name="Google Shape;1670;p36"/>
              <p:cNvSpPr/>
              <p:nvPr/>
            </p:nvSpPr>
            <p:spPr>
              <a:xfrm>
                <a:off x="6405808" y="3130868"/>
                <a:ext cx="103680" cy="68760"/>
              </a:xfrm>
              <a:custGeom>
                <a:avLst/>
                <a:gdLst/>
                <a:ahLst/>
                <a:cxnLst/>
                <a:rect l="l" t="t" r="r" b="b"/>
                <a:pathLst>
                  <a:path w="288" h="191" extrusionOk="0">
                    <a:moveTo>
                      <a:pt x="34" y="35"/>
                    </a:moveTo>
                    <a:lnTo>
                      <a:pt x="1" y="170"/>
                    </a:lnTo>
                    <a:cubicBezTo>
                      <a:pt x="-1" y="178"/>
                      <a:pt x="3" y="187"/>
                      <a:pt x="12" y="190"/>
                    </a:cubicBezTo>
                    <a:cubicBezTo>
                      <a:pt x="13" y="190"/>
                      <a:pt x="15" y="191"/>
                      <a:pt x="17" y="191"/>
                    </a:cubicBezTo>
                    <a:cubicBezTo>
                      <a:pt x="24" y="191"/>
                      <a:pt x="30" y="187"/>
                      <a:pt x="32" y="181"/>
                    </a:cubicBezTo>
                    <a:cubicBezTo>
                      <a:pt x="65" y="110"/>
                      <a:pt x="108" y="45"/>
                      <a:pt x="123" y="44"/>
                    </a:cubicBezTo>
                    <a:cubicBezTo>
                      <a:pt x="123" y="44"/>
                      <a:pt x="124" y="45"/>
                      <a:pt x="126" y="47"/>
                    </a:cubicBezTo>
                    <a:cubicBezTo>
                      <a:pt x="155" y="102"/>
                      <a:pt x="136" y="162"/>
                      <a:pt x="136" y="163"/>
                    </a:cubicBezTo>
                    <a:cubicBezTo>
                      <a:pt x="133" y="171"/>
                      <a:pt x="137" y="180"/>
                      <a:pt x="145" y="184"/>
                    </a:cubicBezTo>
                    <a:cubicBezTo>
                      <a:pt x="153" y="187"/>
                      <a:pt x="162" y="184"/>
                      <a:pt x="166" y="176"/>
                    </a:cubicBezTo>
                    <a:cubicBezTo>
                      <a:pt x="193" y="126"/>
                      <a:pt x="226" y="70"/>
                      <a:pt x="246" y="45"/>
                    </a:cubicBezTo>
                    <a:cubicBezTo>
                      <a:pt x="246" y="62"/>
                      <a:pt x="245" y="78"/>
                      <a:pt x="243" y="93"/>
                    </a:cubicBezTo>
                    <a:cubicBezTo>
                      <a:pt x="240" y="129"/>
                      <a:pt x="238" y="155"/>
                      <a:pt x="254" y="170"/>
                    </a:cubicBezTo>
                    <a:cubicBezTo>
                      <a:pt x="262" y="178"/>
                      <a:pt x="273" y="181"/>
                      <a:pt x="288" y="179"/>
                    </a:cubicBezTo>
                    <a:lnTo>
                      <a:pt x="284" y="146"/>
                    </a:lnTo>
                    <a:cubicBezTo>
                      <a:pt x="282" y="146"/>
                      <a:pt x="281" y="146"/>
                      <a:pt x="280" y="146"/>
                    </a:cubicBezTo>
                    <a:cubicBezTo>
                      <a:pt x="278" y="146"/>
                      <a:pt x="277" y="146"/>
                      <a:pt x="277" y="146"/>
                    </a:cubicBezTo>
                    <a:cubicBezTo>
                      <a:pt x="273" y="141"/>
                      <a:pt x="275" y="115"/>
                      <a:pt x="277" y="96"/>
                    </a:cubicBezTo>
                    <a:cubicBezTo>
                      <a:pt x="278" y="77"/>
                      <a:pt x="280" y="57"/>
                      <a:pt x="280" y="34"/>
                    </a:cubicBezTo>
                    <a:cubicBezTo>
                      <a:pt x="280" y="15"/>
                      <a:pt x="274" y="3"/>
                      <a:pt x="261" y="0"/>
                    </a:cubicBezTo>
                    <a:cubicBezTo>
                      <a:pt x="252" y="-2"/>
                      <a:pt x="233" y="-7"/>
                      <a:pt x="174" y="93"/>
                    </a:cubicBezTo>
                    <a:cubicBezTo>
                      <a:pt x="172" y="73"/>
                      <a:pt x="166" y="52"/>
                      <a:pt x="155" y="31"/>
                    </a:cubicBezTo>
                    <a:cubicBezTo>
                      <a:pt x="145" y="13"/>
                      <a:pt x="131" y="11"/>
                      <a:pt x="123" y="11"/>
                    </a:cubicBezTo>
                    <a:cubicBezTo>
                      <a:pt x="104" y="11"/>
                      <a:pt x="83" y="31"/>
                      <a:pt x="64" y="57"/>
                    </a:cubicBezTo>
                    <a:lnTo>
                      <a:pt x="67" y="44"/>
                    </a:lnTo>
                    <a:lnTo>
                      <a:pt x="34" y="35"/>
                    </a:lnTo>
                    <a:close/>
                  </a:path>
                </a:pathLst>
              </a:custGeom>
              <a:solidFill>
                <a:schemeClr val="dk1"/>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1" name="Google Shape;1671;p36"/>
              <p:cNvSpPr/>
              <p:nvPr/>
            </p:nvSpPr>
            <p:spPr>
              <a:xfrm>
                <a:off x="6383847" y="3105668"/>
                <a:ext cx="14040" cy="12240"/>
              </a:xfrm>
              <a:custGeom>
                <a:avLst/>
                <a:gdLst/>
                <a:ahLst/>
                <a:cxnLst/>
                <a:rect l="l" t="t" r="r" b="b"/>
                <a:pathLst>
                  <a:path w="39" h="34" extrusionOk="0">
                    <a:moveTo>
                      <a:pt x="39" y="6"/>
                    </a:moveTo>
                    <a:lnTo>
                      <a:pt x="6" y="0"/>
                    </a:lnTo>
                    <a:lnTo>
                      <a:pt x="0" y="28"/>
                    </a:lnTo>
                    <a:lnTo>
                      <a:pt x="33" y="34"/>
                    </a:lnTo>
                    <a:lnTo>
                      <a:pt x="39"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2" name="Google Shape;1672;p36"/>
              <p:cNvSpPr/>
              <p:nvPr/>
            </p:nvSpPr>
            <p:spPr>
              <a:xfrm>
                <a:off x="6301047" y="3245348"/>
                <a:ext cx="287640" cy="81000"/>
              </a:xfrm>
              <a:custGeom>
                <a:avLst/>
                <a:gdLst/>
                <a:ahLst/>
                <a:cxnLst/>
                <a:rect l="l" t="t" r="r" b="b"/>
                <a:pathLst>
                  <a:path w="799" h="225" extrusionOk="0">
                    <a:moveTo>
                      <a:pt x="682" y="192"/>
                    </a:moveTo>
                    <a:cubicBezTo>
                      <a:pt x="673" y="192"/>
                      <a:pt x="670" y="190"/>
                      <a:pt x="669" y="189"/>
                    </a:cubicBezTo>
                    <a:cubicBezTo>
                      <a:pt x="660" y="180"/>
                      <a:pt x="660" y="151"/>
                      <a:pt x="660" y="127"/>
                    </a:cubicBezTo>
                    <a:cubicBezTo>
                      <a:pt x="660" y="96"/>
                      <a:pt x="661" y="65"/>
                      <a:pt x="647" y="43"/>
                    </a:cubicBezTo>
                    <a:cubicBezTo>
                      <a:pt x="641" y="33"/>
                      <a:pt x="632" y="27"/>
                      <a:pt x="621" y="28"/>
                    </a:cubicBezTo>
                    <a:cubicBezTo>
                      <a:pt x="601" y="29"/>
                      <a:pt x="576" y="55"/>
                      <a:pt x="552" y="88"/>
                    </a:cubicBezTo>
                    <a:cubicBezTo>
                      <a:pt x="551" y="85"/>
                      <a:pt x="548" y="83"/>
                      <a:pt x="545" y="82"/>
                    </a:cubicBezTo>
                    <a:cubicBezTo>
                      <a:pt x="538" y="78"/>
                      <a:pt x="529" y="80"/>
                      <a:pt x="524" y="87"/>
                    </a:cubicBezTo>
                    <a:cubicBezTo>
                      <a:pt x="504" y="114"/>
                      <a:pt x="438" y="191"/>
                      <a:pt x="398" y="176"/>
                    </a:cubicBezTo>
                    <a:cubicBezTo>
                      <a:pt x="360" y="162"/>
                      <a:pt x="377" y="75"/>
                      <a:pt x="386" y="45"/>
                    </a:cubicBezTo>
                    <a:cubicBezTo>
                      <a:pt x="388" y="37"/>
                      <a:pt x="384" y="28"/>
                      <a:pt x="376" y="25"/>
                    </a:cubicBezTo>
                    <a:cubicBezTo>
                      <a:pt x="368" y="22"/>
                      <a:pt x="359" y="25"/>
                      <a:pt x="355" y="33"/>
                    </a:cubicBezTo>
                    <a:cubicBezTo>
                      <a:pt x="331" y="81"/>
                      <a:pt x="283" y="152"/>
                      <a:pt x="254" y="158"/>
                    </a:cubicBezTo>
                    <a:cubicBezTo>
                      <a:pt x="251" y="159"/>
                      <a:pt x="249" y="159"/>
                      <a:pt x="248" y="160"/>
                    </a:cubicBezTo>
                    <a:cubicBezTo>
                      <a:pt x="245" y="151"/>
                      <a:pt x="252" y="121"/>
                      <a:pt x="257" y="98"/>
                    </a:cubicBezTo>
                    <a:cubicBezTo>
                      <a:pt x="261" y="80"/>
                      <a:pt x="266" y="59"/>
                      <a:pt x="269" y="37"/>
                    </a:cubicBezTo>
                    <a:cubicBezTo>
                      <a:pt x="270" y="30"/>
                      <a:pt x="273" y="8"/>
                      <a:pt x="255" y="2"/>
                    </a:cubicBezTo>
                    <a:cubicBezTo>
                      <a:pt x="245" y="-2"/>
                      <a:pt x="229" y="-8"/>
                      <a:pt x="162" y="96"/>
                    </a:cubicBezTo>
                    <a:cubicBezTo>
                      <a:pt x="163" y="82"/>
                      <a:pt x="165" y="67"/>
                      <a:pt x="168" y="48"/>
                    </a:cubicBezTo>
                    <a:cubicBezTo>
                      <a:pt x="171" y="30"/>
                      <a:pt x="166" y="18"/>
                      <a:pt x="154" y="13"/>
                    </a:cubicBezTo>
                    <a:cubicBezTo>
                      <a:pt x="147" y="10"/>
                      <a:pt x="133" y="4"/>
                      <a:pt x="87" y="54"/>
                    </a:cubicBezTo>
                    <a:lnTo>
                      <a:pt x="105" y="14"/>
                    </a:lnTo>
                    <a:lnTo>
                      <a:pt x="75" y="0"/>
                    </a:lnTo>
                    <a:lnTo>
                      <a:pt x="2" y="162"/>
                    </a:lnTo>
                    <a:cubicBezTo>
                      <a:pt x="-2" y="170"/>
                      <a:pt x="1" y="179"/>
                      <a:pt x="9" y="184"/>
                    </a:cubicBezTo>
                    <a:cubicBezTo>
                      <a:pt x="16" y="188"/>
                      <a:pt x="26" y="186"/>
                      <a:pt x="31" y="179"/>
                    </a:cubicBezTo>
                    <a:cubicBezTo>
                      <a:pt x="66" y="131"/>
                      <a:pt x="109" y="77"/>
                      <a:pt x="133" y="55"/>
                    </a:cubicBezTo>
                    <a:cubicBezTo>
                      <a:pt x="124" y="126"/>
                      <a:pt x="123" y="162"/>
                      <a:pt x="123" y="164"/>
                    </a:cubicBezTo>
                    <a:cubicBezTo>
                      <a:pt x="123" y="171"/>
                      <a:pt x="128" y="178"/>
                      <a:pt x="136" y="180"/>
                    </a:cubicBezTo>
                    <a:cubicBezTo>
                      <a:pt x="143" y="182"/>
                      <a:pt x="151" y="179"/>
                      <a:pt x="155" y="172"/>
                    </a:cubicBezTo>
                    <a:cubicBezTo>
                      <a:pt x="180" y="130"/>
                      <a:pt x="211" y="83"/>
                      <a:pt x="232" y="56"/>
                    </a:cubicBezTo>
                    <a:cubicBezTo>
                      <a:pt x="229" y="68"/>
                      <a:pt x="227" y="80"/>
                      <a:pt x="224" y="91"/>
                    </a:cubicBezTo>
                    <a:cubicBezTo>
                      <a:pt x="214" y="135"/>
                      <a:pt x="207" y="166"/>
                      <a:pt x="224" y="184"/>
                    </a:cubicBezTo>
                    <a:cubicBezTo>
                      <a:pt x="233" y="192"/>
                      <a:pt x="245" y="195"/>
                      <a:pt x="261" y="191"/>
                    </a:cubicBezTo>
                    <a:cubicBezTo>
                      <a:pt x="289" y="185"/>
                      <a:pt x="318" y="154"/>
                      <a:pt x="340" y="122"/>
                    </a:cubicBezTo>
                    <a:cubicBezTo>
                      <a:pt x="341" y="158"/>
                      <a:pt x="351" y="194"/>
                      <a:pt x="386" y="207"/>
                    </a:cubicBezTo>
                    <a:cubicBezTo>
                      <a:pt x="423" y="221"/>
                      <a:pt x="463" y="197"/>
                      <a:pt x="494" y="170"/>
                    </a:cubicBezTo>
                    <a:lnTo>
                      <a:pt x="483" y="203"/>
                    </a:lnTo>
                    <a:cubicBezTo>
                      <a:pt x="480" y="211"/>
                      <a:pt x="484" y="220"/>
                      <a:pt x="492" y="224"/>
                    </a:cubicBezTo>
                    <a:cubicBezTo>
                      <a:pt x="500" y="227"/>
                      <a:pt x="509" y="224"/>
                      <a:pt x="513" y="216"/>
                    </a:cubicBezTo>
                    <a:cubicBezTo>
                      <a:pt x="553" y="141"/>
                      <a:pt x="601" y="72"/>
                      <a:pt x="620" y="63"/>
                    </a:cubicBezTo>
                    <a:cubicBezTo>
                      <a:pt x="627" y="77"/>
                      <a:pt x="627" y="103"/>
                      <a:pt x="627" y="126"/>
                    </a:cubicBezTo>
                    <a:cubicBezTo>
                      <a:pt x="626" y="162"/>
                      <a:pt x="626" y="195"/>
                      <a:pt x="646" y="213"/>
                    </a:cubicBezTo>
                    <a:cubicBezTo>
                      <a:pt x="654" y="221"/>
                      <a:pt x="665" y="225"/>
                      <a:pt x="679" y="225"/>
                    </a:cubicBezTo>
                    <a:cubicBezTo>
                      <a:pt x="681" y="225"/>
                      <a:pt x="683" y="225"/>
                      <a:pt x="685" y="225"/>
                    </a:cubicBezTo>
                    <a:cubicBezTo>
                      <a:pt x="756" y="219"/>
                      <a:pt x="798" y="190"/>
                      <a:pt x="799" y="189"/>
                    </a:cubicBezTo>
                    <a:lnTo>
                      <a:pt x="780" y="161"/>
                    </a:lnTo>
                    <a:cubicBezTo>
                      <a:pt x="779" y="161"/>
                      <a:pt x="743" y="187"/>
                      <a:pt x="682" y="192"/>
                    </a:cubicBezTo>
                    <a:close/>
                  </a:path>
                </a:pathLst>
              </a:custGeom>
              <a:solidFill>
                <a:schemeClr val="dk1"/>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3" name="Google Shape;1673;p36"/>
              <p:cNvSpPr/>
              <p:nvPr/>
            </p:nvSpPr>
            <p:spPr>
              <a:xfrm>
                <a:off x="6442168" y="3223748"/>
                <a:ext cx="12240" cy="16200"/>
              </a:xfrm>
              <a:custGeom>
                <a:avLst/>
                <a:gdLst/>
                <a:ahLst/>
                <a:cxnLst/>
                <a:rect l="l" t="t" r="r" b="b"/>
                <a:pathLst>
                  <a:path w="34" h="45" extrusionOk="0">
                    <a:moveTo>
                      <a:pt x="0" y="45"/>
                    </a:moveTo>
                    <a:lnTo>
                      <a:pt x="34" y="45"/>
                    </a:lnTo>
                    <a:lnTo>
                      <a:pt x="34" y="0"/>
                    </a:lnTo>
                    <a:lnTo>
                      <a:pt x="0" y="0"/>
                    </a:lnTo>
                    <a:lnTo>
                      <a:pt x="0" y="4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4" name="Google Shape;1674;p36"/>
              <p:cNvSpPr/>
              <p:nvPr/>
            </p:nvSpPr>
            <p:spPr>
              <a:xfrm>
                <a:off x="6915568" y="3061028"/>
                <a:ext cx="62640" cy="119880"/>
              </a:xfrm>
              <a:custGeom>
                <a:avLst/>
                <a:gdLst/>
                <a:ahLst/>
                <a:cxnLst/>
                <a:rect l="l" t="t" r="r" b="b"/>
                <a:pathLst>
                  <a:path w="174" h="333" extrusionOk="0">
                    <a:moveTo>
                      <a:pt x="128" y="71"/>
                    </a:moveTo>
                    <a:cubicBezTo>
                      <a:pt x="133" y="59"/>
                      <a:pt x="136" y="51"/>
                      <a:pt x="139" y="45"/>
                    </a:cubicBezTo>
                    <a:cubicBezTo>
                      <a:pt x="140" y="50"/>
                      <a:pt x="141" y="57"/>
                      <a:pt x="141" y="65"/>
                    </a:cubicBezTo>
                    <a:cubicBezTo>
                      <a:pt x="141" y="77"/>
                      <a:pt x="129" y="94"/>
                      <a:pt x="112" y="112"/>
                    </a:cubicBezTo>
                    <a:cubicBezTo>
                      <a:pt x="118" y="97"/>
                      <a:pt x="124" y="83"/>
                      <a:pt x="128" y="71"/>
                    </a:cubicBezTo>
                    <a:moveTo>
                      <a:pt x="32" y="303"/>
                    </a:moveTo>
                    <a:cubicBezTo>
                      <a:pt x="38" y="316"/>
                      <a:pt x="49" y="324"/>
                      <a:pt x="64" y="328"/>
                    </a:cubicBezTo>
                    <a:cubicBezTo>
                      <a:pt x="78" y="332"/>
                      <a:pt x="91" y="333"/>
                      <a:pt x="102" y="333"/>
                    </a:cubicBezTo>
                    <a:cubicBezTo>
                      <a:pt x="151" y="333"/>
                      <a:pt x="166" y="304"/>
                      <a:pt x="167" y="302"/>
                    </a:cubicBezTo>
                    <a:lnTo>
                      <a:pt x="137" y="287"/>
                    </a:lnTo>
                    <a:cubicBezTo>
                      <a:pt x="136" y="288"/>
                      <a:pt x="123" y="308"/>
                      <a:pt x="72" y="296"/>
                    </a:cubicBezTo>
                    <a:cubicBezTo>
                      <a:pt x="66" y="294"/>
                      <a:pt x="63" y="291"/>
                      <a:pt x="62" y="288"/>
                    </a:cubicBezTo>
                    <a:cubicBezTo>
                      <a:pt x="53" y="270"/>
                      <a:pt x="66" y="226"/>
                      <a:pt x="83" y="183"/>
                    </a:cubicBezTo>
                    <a:cubicBezTo>
                      <a:pt x="128" y="148"/>
                      <a:pt x="174" y="101"/>
                      <a:pt x="174" y="65"/>
                    </a:cubicBezTo>
                    <a:cubicBezTo>
                      <a:pt x="174" y="25"/>
                      <a:pt x="165" y="3"/>
                      <a:pt x="147" y="0"/>
                    </a:cubicBezTo>
                    <a:cubicBezTo>
                      <a:pt x="123" y="-4"/>
                      <a:pt x="108" y="28"/>
                      <a:pt x="97" y="60"/>
                    </a:cubicBezTo>
                    <a:cubicBezTo>
                      <a:pt x="91" y="76"/>
                      <a:pt x="83" y="95"/>
                      <a:pt x="74" y="116"/>
                    </a:cubicBezTo>
                    <a:cubicBezTo>
                      <a:pt x="68" y="131"/>
                      <a:pt x="61" y="146"/>
                      <a:pt x="55" y="161"/>
                    </a:cubicBezTo>
                    <a:cubicBezTo>
                      <a:pt x="31" y="179"/>
                      <a:pt x="8" y="193"/>
                      <a:pt x="0" y="194"/>
                    </a:cubicBezTo>
                    <a:lnTo>
                      <a:pt x="1" y="228"/>
                    </a:lnTo>
                    <a:cubicBezTo>
                      <a:pt x="8" y="228"/>
                      <a:pt x="20" y="223"/>
                      <a:pt x="36" y="214"/>
                    </a:cubicBezTo>
                    <a:cubicBezTo>
                      <a:pt x="25" y="250"/>
                      <a:pt x="21" y="281"/>
                      <a:pt x="32"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5" name="Google Shape;1675;p36"/>
              <p:cNvSpPr/>
              <p:nvPr/>
            </p:nvSpPr>
            <p:spPr>
              <a:xfrm>
                <a:off x="6980727" y="3103148"/>
                <a:ext cx="51840" cy="60120"/>
              </a:xfrm>
              <a:custGeom>
                <a:avLst/>
                <a:gdLst/>
                <a:ahLst/>
                <a:cxnLst/>
                <a:rect l="l" t="t" r="r" b="b"/>
                <a:pathLst>
                  <a:path w="144" h="167" extrusionOk="0">
                    <a:moveTo>
                      <a:pt x="75" y="122"/>
                    </a:moveTo>
                    <a:cubicBezTo>
                      <a:pt x="67" y="132"/>
                      <a:pt x="53" y="136"/>
                      <a:pt x="44" y="132"/>
                    </a:cubicBezTo>
                    <a:cubicBezTo>
                      <a:pt x="35" y="126"/>
                      <a:pt x="29" y="106"/>
                      <a:pt x="43" y="66"/>
                    </a:cubicBezTo>
                    <a:cubicBezTo>
                      <a:pt x="47" y="55"/>
                      <a:pt x="55" y="36"/>
                      <a:pt x="67" y="34"/>
                    </a:cubicBezTo>
                    <a:cubicBezTo>
                      <a:pt x="68" y="33"/>
                      <a:pt x="69" y="33"/>
                      <a:pt x="70" y="33"/>
                    </a:cubicBezTo>
                    <a:cubicBezTo>
                      <a:pt x="82" y="33"/>
                      <a:pt x="99" y="48"/>
                      <a:pt x="109" y="59"/>
                    </a:cubicBezTo>
                    <a:cubicBezTo>
                      <a:pt x="104" y="72"/>
                      <a:pt x="94" y="100"/>
                      <a:pt x="75" y="122"/>
                    </a:cubicBezTo>
                    <a:moveTo>
                      <a:pt x="62" y="0"/>
                    </a:moveTo>
                    <a:cubicBezTo>
                      <a:pt x="40" y="4"/>
                      <a:pt x="22" y="22"/>
                      <a:pt x="11" y="55"/>
                    </a:cubicBezTo>
                    <a:cubicBezTo>
                      <a:pt x="-15" y="127"/>
                      <a:pt x="14" y="153"/>
                      <a:pt x="28" y="161"/>
                    </a:cubicBezTo>
                    <a:cubicBezTo>
                      <a:pt x="35" y="165"/>
                      <a:pt x="44" y="167"/>
                      <a:pt x="53" y="167"/>
                    </a:cubicBezTo>
                    <a:cubicBezTo>
                      <a:pt x="71" y="167"/>
                      <a:pt x="89" y="159"/>
                      <a:pt x="101" y="144"/>
                    </a:cubicBezTo>
                    <a:cubicBezTo>
                      <a:pt x="131" y="108"/>
                      <a:pt x="143" y="61"/>
                      <a:pt x="144" y="59"/>
                    </a:cubicBezTo>
                    <a:cubicBezTo>
                      <a:pt x="145" y="54"/>
                      <a:pt x="144" y="49"/>
                      <a:pt x="141" y="45"/>
                    </a:cubicBezTo>
                    <a:cubicBezTo>
                      <a:pt x="137" y="40"/>
                      <a:pt x="102" y="-6"/>
                      <a:pt x="62" y="0"/>
                    </a:cubicBez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6" name="Google Shape;1676;p36"/>
              <p:cNvSpPr/>
              <p:nvPr/>
            </p:nvSpPr>
            <p:spPr>
              <a:xfrm>
                <a:off x="7067127" y="3062828"/>
                <a:ext cx="63000" cy="96120"/>
              </a:xfrm>
              <a:custGeom>
                <a:avLst/>
                <a:gdLst/>
                <a:ahLst/>
                <a:cxnLst/>
                <a:rect l="l" t="t" r="r" b="b"/>
                <a:pathLst>
                  <a:path w="175" h="267" extrusionOk="0">
                    <a:moveTo>
                      <a:pt x="32" y="267"/>
                    </a:moveTo>
                    <a:lnTo>
                      <a:pt x="54" y="189"/>
                    </a:lnTo>
                    <a:lnTo>
                      <a:pt x="110" y="256"/>
                    </a:lnTo>
                    <a:lnTo>
                      <a:pt x="136" y="235"/>
                    </a:lnTo>
                    <a:lnTo>
                      <a:pt x="70" y="155"/>
                    </a:lnTo>
                    <a:lnTo>
                      <a:pt x="175" y="98"/>
                    </a:lnTo>
                    <a:lnTo>
                      <a:pt x="159" y="68"/>
                    </a:lnTo>
                    <a:lnTo>
                      <a:pt x="76" y="114"/>
                    </a:lnTo>
                    <a:lnTo>
                      <a:pt x="105" y="9"/>
                    </a:lnTo>
                    <a:lnTo>
                      <a:pt x="73" y="0"/>
                    </a:lnTo>
                    <a:lnTo>
                      <a:pt x="34" y="137"/>
                    </a:lnTo>
                    <a:cubicBezTo>
                      <a:pt x="31" y="140"/>
                      <a:pt x="28" y="143"/>
                      <a:pt x="28" y="147"/>
                    </a:cubicBezTo>
                    <a:cubicBezTo>
                      <a:pt x="27" y="150"/>
                      <a:pt x="28" y="153"/>
                      <a:pt x="29" y="156"/>
                    </a:cubicBezTo>
                    <a:lnTo>
                      <a:pt x="0" y="257"/>
                    </a:lnTo>
                    <a:lnTo>
                      <a:pt x="32" y="26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7" name="Google Shape;1677;p36"/>
              <p:cNvSpPr/>
              <p:nvPr/>
            </p:nvSpPr>
            <p:spPr>
              <a:xfrm>
                <a:off x="7135527" y="3151028"/>
                <a:ext cx="18720" cy="20160"/>
              </a:xfrm>
              <a:custGeom>
                <a:avLst/>
                <a:gdLst/>
                <a:ahLst/>
                <a:cxnLst/>
                <a:rect l="l" t="t" r="r" b="b"/>
                <a:pathLst>
                  <a:path w="52" h="56" extrusionOk="0">
                    <a:moveTo>
                      <a:pt x="52" y="28"/>
                    </a:moveTo>
                    <a:cubicBezTo>
                      <a:pt x="52" y="13"/>
                      <a:pt x="40" y="0"/>
                      <a:pt x="26" y="0"/>
                    </a:cubicBezTo>
                    <a:cubicBezTo>
                      <a:pt x="11" y="0"/>
                      <a:pt x="0" y="13"/>
                      <a:pt x="0" y="28"/>
                    </a:cubicBezTo>
                    <a:cubicBezTo>
                      <a:pt x="0" y="44"/>
                      <a:pt x="11" y="56"/>
                      <a:pt x="26" y="56"/>
                    </a:cubicBezTo>
                    <a:cubicBezTo>
                      <a:pt x="40" y="56"/>
                      <a:pt x="52" y="44"/>
                      <a:pt x="52" y="2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8" name="Google Shape;1678;p36"/>
              <p:cNvSpPr/>
              <p:nvPr/>
            </p:nvSpPr>
            <p:spPr>
              <a:xfrm>
                <a:off x="6917727" y="3226628"/>
                <a:ext cx="101880" cy="76320"/>
              </a:xfrm>
              <a:custGeom>
                <a:avLst/>
                <a:gdLst/>
                <a:ahLst/>
                <a:cxnLst/>
                <a:rect l="l" t="t" r="r" b="b"/>
                <a:pathLst>
                  <a:path w="283" h="212" extrusionOk="0">
                    <a:moveTo>
                      <a:pt x="36" y="171"/>
                    </a:moveTo>
                    <a:cubicBezTo>
                      <a:pt x="39" y="162"/>
                      <a:pt x="44" y="150"/>
                      <a:pt x="52" y="137"/>
                    </a:cubicBezTo>
                    <a:cubicBezTo>
                      <a:pt x="48" y="151"/>
                      <a:pt x="43" y="163"/>
                      <a:pt x="36" y="171"/>
                    </a:cubicBezTo>
                    <a:moveTo>
                      <a:pt x="232" y="3"/>
                    </a:moveTo>
                    <a:cubicBezTo>
                      <a:pt x="196" y="-1"/>
                      <a:pt x="172" y="44"/>
                      <a:pt x="157" y="94"/>
                    </a:cubicBezTo>
                    <a:cubicBezTo>
                      <a:pt x="152" y="76"/>
                      <a:pt x="146" y="58"/>
                      <a:pt x="138" y="44"/>
                    </a:cubicBezTo>
                    <a:cubicBezTo>
                      <a:pt x="130" y="33"/>
                      <a:pt x="115" y="24"/>
                      <a:pt x="94" y="35"/>
                    </a:cubicBezTo>
                    <a:cubicBezTo>
                      <a:pt x="92" y="36"/>
                      <a:pt x="91" y="37"/>
                      <a:pt x="89" y="38"/>
                    </a:cubicBezTo>
                    <a:cubicBezTo>
                      <a:pt x="87" y="21"/>
                      <a:pt x="85" y="7"/>
                      <a:pt x="84" y="0"/>
                    </a:cubicBezTo>
                    <a:lnTo>
                      <a:pt x="51" y="6"/>
                    </a:lnTo>
                    <a:cubicBezTo>
                      <a:pt x="54" y="25"/>
                      <a:pt x="56" y="48"/>
                      <a:pt x="57" y="70"/>
                    </a:cubicBezTo>
                    <a:cubicBezTo>
                      <a:pt x="24" y="110"/>
                      <a:pt x="-9" y="172"/>
                      <a:pt x="3" y="197"/>
                    </a:cubicBezTo>
                    <a:cubicBezTo>
                      <a:pt x="6" y="205"/>
                      <a:pt x="14" y="212"/>
                      <a:pt x="26" y="212"/>
                    </a:cubicBezTo>
                    <a:cubicBezTo>
                      <a:pt x="30" y="212"/>
                      <a:pt x="34" y="211"/>
                      <a:pt x="40" y="209"/>
                    </a:cubicBezTo>
                    <a:cubicBezTo>
                      <a:pt x="82" y="194"/>
                      <a:pt x="91" y="134"/>
                      <a:pt x="91" y="81"/>
                    </a:cubicBezTo>
                    <a:cubicBezTo>
                      <a:pt x="100" y="71"/>
                      <a:pt x="107" y="66"/>
                      <a:pt x="110" y="65"/>
                    </a:cubicBezTo>
                    <a:cubicBezTo>
                      <a:pt x="130" y="99"/>
                      <a:pt x="135" y="169"/>
                      <a:pt x="135" y="193"/>
                    </a:cubicBezTo>
                    <a:cubicBezTo>
                      <a:pt x="135" y="202"/>
                      <a:pt x="141" y="209"/>
                      <a:pt x="150" y="210"/>
                    </a:cubicBezTo>
                    <a:cubicBezTo>
                      <a:pt x="159" y="211"/>
                      <a:pt x="167" y="205"/>
                      <a:pt x="168" y="196"/>
                    </a:cubicBezTo>
                    <a:cubicBezTo>
                      <a:pt x="181" y="112"/>
                      <a:pt x="209" y="34"/>
                      <a:pt x="228" y="36"/>
                    </a:cubicBezTo>
                    <a:cubicBezTo>
                      <a:pt x="245" y="38"/>
                      <a:pt x="254" y="111"/>
                      <a:pt x="247" y="186"/>
                    </a:cubicBezTo>
                    <a:lnTo>
                      <a:pt x="280" y="189"/>
                    </a:lnTo>
                    <a:cubicBezTo>
                      <a:pt x="284" y="147"/>
                      <a:pt x="294" y="10"/>
                      <a:pt x="232" y="3"/>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9" name="Google Shape;1679;p36"/>
              <p:cNvSpPr/>
              <p:nvPr/>
            </p:nvSpPr>
            <p:spPr>
              <a:xfrm>
                <a:off x="7032568" y="3232388"/>
                <a:ext cx="51840" cy="70200"/>
              </a:xfrm>
              <a:custGeom>
                <a:avLst/>
                <a:gdLst/>
                <a:ahLst/>
                <a:cxnLst/>
                <a:rect l="l" t="t" r="r" b="b"/>
                <a:pathLst>
                  <a:path w="144" h="195" extrusionOk="0">
                    <a:moveTo>
                      <a:pt x="67" y="161"/>
                    </a:moveTo>
                    <a:cubicBezTo>
                      <a:pt x="62" y="162"/>
                      <a:pt x="55" y="162"/>
                      <a:pt x="45" y="153"/>
                    </a:cubicBezTo>
                    <a:cubicBezTo>
                      <a:pt x="13" y="125"/>
                      <a:pt x="58" y="45"/>
                      <a:pt x="76" y="19"/>
                    </a:cubicBezTo>
                    <a:lnTo>
                      <a:pt x="48" y="0"/>
                    </a:lnTo>
                    <a:cubicBezTo>
                      <a:pt x="39" y="12"/>
                      <a:pt x="-37" y="125"/>
                      <a:pt x="23" y="179"/>
                    </a:cubicBezTo>
                    <a:cubicBezTo>
                      <a:pt x="37" y="192"/>
                      <a:pt x="52" y="195"/>
                      <a:pt x="63" y="195"/>
                    </a:cubicBezTo>
                    <a:cubicBezTo>
                      <a:pt x="67" y="195"/>
                      <a:pt x="70" y="195"/>
                      <a:pt x="73" y="194"/>
                    </a:cubicBezTo>
                    <a:cubicBezTo>
                      <a:pt x="114" y="187"/>
                      <a:pt x="141" y="135"/>
                      <a:pt x="144" y="129"/>
                    </a:cubicBezTo>
                    <a:lnTo>
                      <a:pt x="114" y="114"/>
                    </a:lnTo>
                    <a:cubicBezTo>
                      <a:pt x="108" y="125"/>
                      <a:pt x="88" y="157"/>
                      <a:pt x="67" y="161"/>
                    </a:cubicBez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0" name="Google Shape;1680;p36"/>
              <p:cNvSpPr/>
              <p:nvPr/>
            </p:nvSpPr>
            <p:spPr>
              <a:xfrm>
                <a:off x="7055968" y="3197828"/>
                <a:ext cx="19800" cy="21240"/>
              </a:xfrm>
              <a:custGeom>
                <a:avLst/>
                <a:gdLst/>
                <a:ahLst/>
                <a:cxnLst/>
                <a:rect l="l" t="t" r="r" b="b"/>
                <a:pathLst>
                  <a:path w="55" h="59" extrusionOk="0">
                    <a:moveTo>
                      <a:pt x="0" y="40"/>
                    </a:moveTo>
                    <a:lnTo>
                      <a:pt x="27" y="59"/>
                    </a:lnTo>
                    <a:lnTo>
                      <a:pt x="55" y="20"/>
                    </a:lnTo>
                    <a:lnTo>
                      <a:pt x="28" y="0"/>
                    </a:lnTo>
                    <a:lnTo>
                      <a:pt x="0" y="4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1" name="Google Shape;1681;p36"/>
              <p:cNvSpPr/>
              <p:nvPr/>
            </p:nvSpPr>
            <p:spPr>
              <a:xfrm>
                <a:off x="7090888" y="3221588"/>
                <a:ext cx="95760" cy="74520"/>
              </a:xfrm>
              <a:custGeom>
                <a:avLst/>
                <a:gdLst/>
                <a:ahLst/>
                <a:cxnLst/>
                <a:rect l="l" t="t" r="r" b="b"/>
                <a:pathLst>
                  <a:path w="266" h="207" extrusionOk="0">
                    <a:moveTo>
                      <a:pt x="187" y="151"/>
                    </a:moveTo>
                    <a:cubicBezTo>
                      <a:pt x="177" y="150"/>
                      <a:pt x="174" y="119"/>
                      <a:pt x="172" y="99"/>
                    </a:cubicBezTo>
                    <a:cubicBezTo>
                      <a:pt x="168" y="65"/>
                      <a:pt x="163" y="27"/>
                      <a:pt x="132" y="23"/>
                    </a:cubicBezTo>
                    <a:cubicBezTo>
                      <a:pt x="108" y="19"/>
                      <a:pt x="82" y="46"/>
                      <a:pt x="60" y="82"/>
                    </a:cubicBezTo>
                    <a:cubicBezTo>
                      <a:pt x="61" y="69"/>
                      <a:pt x="62" y="56"/>
                      <a:pt x="62" y="45"/>
                    </a:cubicBezTo>
                    <a:cubicBezTo>
                      <a:pt x="62" y="36"/>
                      <a:pt x="62" y="11"/>
                      <a:pt x="42" y="2"/>
                    </a:cubicBezTo>
                    <a:cubicBezTo>
                      <a:pt x="23" y="-6"/>
                      <a:pt x="4" y="13"/>
                      <a:pt x="0" y="16"/>
                    </a:cubicBezTo>
                    <a:lnTo>
                      <a:pt x="24" y="40"/>
                    </a:lnTo>
                    <a:cubicBezTo>
                      <a:pt x="25" y="39"/>
                      <a:pt x="26" y="38"/>
                      <a:pt x="28" y="36"/>
                    </a:cubicBezTo>
                    <a:cubicBezTo>
                      <a:pt x="28" y="38"/>
                      <a:pt x="29" y="41"/>
                      <a:pt x="29" y="45"/>
                    </a:cubicBezTo>
                    <a:cubicBezTo>
                      <a:pt x="29" y="93"/>
                      <a:pt x="7" y="186"/>
                      <a:pt x="7" y="187"/>
                    </a:cubicBezTo>
                    <a:cubicBezTo>
                      <a:pt x="5" y="195"/>
                      <a:pt x="9" y="204"/>
                      <a:pt x="18" y="206"/>
                    </a:cubicBezTo>
                    <a:cubicBezTo>
                      <a:pt x="19" y="207"/>
                      <a:pt x="21" y="207"/>
                      <a:pt x="23" y="207"/>
                    </a:cubicBezTo>
                    <a:cubicBezTo>
                      <a:pt x="30" y="207"/>
                      <a:pt x="36" y="203"/>
                      <a:pt x="38" y="197"/>
                    </a:cubicBezTo>
                    <a:cubicBezTo>
                      <a:pt x="69" y="125"/>
                      <a:pt x="112" y="57"/>
                      <a:pt x="127" y="56"/>
                    </a:cubicBezTo>
                    <a:cubicBezTo>
                      <a:pt x="133" y="57"/>
                      <a:pt x="137" y="90"/>
                      <a:pt x="138" y="102"/>
                    </a:cubicBezTo>
                    <a:cubicBezTo>
                      <a:pt x="142" y="137"/>
                      <a:pt x="147" y="180"/>
                      <a:pt x="183" y="185"/>
                    </a:cubicBezTo>
                    <a:cubicBezTo>
                      <a:pt x="237" y="191"/>
                      <a:pt x="264" y="158"/>
                      <a:pt x="266" y="156"/>
                    </a:cubicBezTo>
                    <a:lnTo>
                      <a:pt x="239" y="135"/>
                    </a:lnTo>
                    <a:cubicBezTo>
                      <a:pt x="239" y="135"/>
                      <a:pt x="222" y="156"/>
                      <a:pt x="187" y="151"/>
                    </a:cubicBez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2" name="Google Shape;1682;p36"/>
              <p:cNvSpPr/>
              <p:nvPr/>
            </p:nvSpPr>
            <p:spPr>
              <a:xfrm rot="133222">
                <a:off x="6276288" y="3555258"/>
                <a:ext cx="79560" cy="110520"/>
              </a:xfrm>
              <a:custGeom>
                <a:avLst/>
                <a:gdLst/>
                <a:ahLst/>
                <a:cxnLst/>
                <a:rect l="l" t="t" r="r" b="b"/>
                <a:pathLst>
                  <a:path w="221" h="307" extrusionOk="0">
                    <a:moveTo>
                      <a:pt x="116" y="163"/>
                    </a:moveTo>
                    <a:cubicBezTo>
                      <a:pt x="100" y="255"/>
                      <a:pt x="96" y="289"/>
                      <a:pt x="115" y="302"/>
                    </a:cubicBezTo>
                    <a:cubicBezTo>
                      <a:pt x="117" y="304"/>
                      <a:pt x="122" y="307"/>
                      <a:pt x="129" y="307"/>
                    </a:cubicBezTo>
                    <a:cubicBezTo>
                      <a:pt x="133" y="307"/>
                      <a:pt x="137" y="306"/>
                      <a:pt x="142" y="304"/>
                    </a:cubicBezTo>
                    <a:cubicBezTo>
                      <a:pt x="190" y="279"/>
                      <a:pt x="220" y="232"/>
                      <a:pt x="221" y="230"/>
                    </a:cubicBezTo>
                    <a:lnTo>
                      <a:pt x="193" y="213"/>
                    </a:lnTo>
                    <a:cubicBezTo>
                      <a:pt x="193" y="213"/>
                      <a:pt x="171" y="247"/>
                      <a:pt x="136" y="268"/>
                    </a:cubicBezTo>
                    <a:cubicBezTo>
                      <a:pt x="136" y="247"/>
                      <a:pt x="144" y="201"/>
                      <a:pt x="149" y="169"/>
                    </a:cubicBezTo>
                    <a:cubicBezTo>
                      <a:pt x="160" y="108"/>
                      <a:pt x="170" y="49"/>
                      <a:pt x="162" y="21"/>
                    </a:cubicBezTo>
                    <a:cubicBezTo>
                      <a:pt x="156" y="3"/>
                      <a:pt x="144" y="1"/>
                      <a:pt x="139" y="0"/>
                    </a:cubicBezTo>
                    <a:cubicBezTo>
                      <a:pt x="130" y="0"/>
                      <a:pt x="106" y="-2"/>
                      <a:pt x="41" y="123"/>
                    </a:cubicBezTo>
                    <a:lnTo>
                      <a:pt x="50" y="16"/>
                    </a:lnTo>
                    <a:lnTo>
                      <a:pt x="17" y="13"/>
                    </a:lnTo>
                    <a:lnTo>
                      <a:pt x="0" y="209"/>
                    </a:lnTo>
                    <a:cubicBezTo>
                      <a:pt x="-1" y="217"/>
                      <a:pt x="5" y="224"/>
                      <a:pt x="12" y="227"/>
                    </a:cubicBezTo>
                    <a:cubicBezTo>
                      <a:pt x="20" y="228"/>
                      <a:pt x="29" y="225"/>
                      <a:pt x="32" y="217"/>
                    </a:cubicBezTo>
                    <a:cubicBezTo>
                      <a:pt x="65" y="146"/>
                      <a:pt x="109" y="67"/>
                      <a:pt x="131" y="41"/>
                    </a:cubicBezTo>
                    <a:cubicBezTo>
                      <a:pt x="133" y="68"/>
                      <a:pt x="124" y="120"/>
                      <a:pt x="116" y="1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3" name="Google Shape;1683;p36"/>
              <p:cNvSpPr/>
              <p:nvPr/>
            </p:nvSpPr>
            <p:spPr>
              <a:xfrm rot="133222">
                <a:off x="6301351" y="3538899"/>
                <a:ext cx="279360" cy="248040"/>
              </a:xfrm>
              <a:custGeom>
                <a:avLst/>
                <a:gdLst/>
                <a:ahLst/>
                <a:cxnLst/>
                <a:rect l="l" t="t" r="r" b="b"/>
                <a:pathLst>
                  <a:path w="776" h="689" extrusionOk="0">
                    <a:moveTo>
                      <a:pt x="673" y="39"/>
                    </a:moveTo>
                    <a:cubicBezTo>
                      <a:pt x="643" y="45"/>
                      <a:pt x="607" y="51"/>
                      <a:pt x="561" y="57"/>
                    </a:cubicBezTo>
                    <a:cubicBezTo>
                      <a:pt x="452" y="69"/>
                      <a:pt x="381" y="37"/>
                      <a:pt x="334" y="15"/>
                    </a:cubicBezTo>
                    <a:cubicBezTo>
                      <a:pt x="320" y="9"/>
                      <a:pt x="309" y="4"/>
                      <a:pt x="299" y="1"/>
                    </a:cubicBezTo>
                    <a:cubicBezTo>
                      <a:pt x="283" y="-3"/>
                      <a:pt x="272" y="1"/>
                      <a:pt x="266" y="6"/>
                    </a:cubicBezTo>
                    <a:cubicBezTo>
                      <a:pt x="238" y="27"/>
                      <a:pt x="238" y="88"/>
                      <a:pt x="238" y="253"/>
                    </a:cubicBezTo>
                    <a:cubicBezTo>
                      <a:pt x="238" y="385"/>
                      <a:pt x="149" y="555"/>
                      <a:pt x="106" y="627"/>
                    </a:cubicBezTo>
                    <a:cubicBezTo>
                      <a:pt x="99" y="593"/>
                      <a:pt x="90" y="542"/>
                      <a:pt x="87" y="498"/>
                    </a:cubicBezTo>
                    <a:cubicBezTo>
                      <a:pt x="85" y="466"/>
                      <a:pt x="75" y="445"/>
                      <a:pt x="56" y="435"/>
                    </a:cubicBezTo>
                    <a:cubicBezTo>
                      <a:pt x="31" y="422"/>
                      <a:pt x="3" y="438"/>
                      <a:pt x="0" y="440"/>
                    </a:cubicBezTo>
                    <a:lnTo>
                      <a:pt x="18" y="468"/>
                    </a:lnTo>
                    <a:cubicBezTo>
                      <a:pt x="20" y="467"/>
                      <a:pt x="33" y="461"/>
                      <a:pt x="41" y="465"/>
                    </a:cubicBezTo>
                    <a:cubicBezTo>
                      <a:pt x="48" y="469"/>
                      <a:pt x="52" y="481"/>
                      <a:pt x="54" y="500"/>
                    </a:cubicBezTo>
                    <a:cubicBezTo>
                      <a:pt x="59" y="579"/>
                      <a:pt x="81" y="672"/>
                      <a:pt x="82" y="676"/>
                    </a:cubicBezTo>
                    <a:cubicBezTo>
                      <a:pt x="84" y="683"/>
                      <a:pt x="89" y="688"/>
                      <a:pt x="96" y="689"/>
                    </a:cubicBezTo>
                    <a:cubicBezTo>
                      <a:pt x="97" y="689"/>
                      <a:pt x="98" y="689"/>
                      <a:pt x="98" y="689"/>
                    </a:cubicBezTo>
                    <a:cubicBezTo>
                      <a:pt x="104" y="689"/>
                      <a:pt x="109" y="686"/>
                      <a:pt x="113" y="681"/>
                    </a:cubicBezTo>
                    <a:cubicBezTo>
                      <a:pt x="119" y="672"/>
                      <a:pt x="272" y="435"/>
                      <a:pt x="272" y="253"/>
                    </a:cubicBezTo>
                    <a:cubicBezTo>
                      <a:pt x="272" y="139"/>
                      <a:pt x="272" y="42"/>
                      <a:pt x="286" y="33"/>
                    </a:cubicBezTo>
                    <a:cubicBezTo>
                      <a:pt x="286" y="33"/>
                      <a:pt x="287" y="33"/>
                      <a:pt x="290" y="34"/>
                    </a:cubicBezTo>
                    <a:cubicBezTo>
                      <a:pt x="297" y="36"/>
                      <a:pt x="308" y="40"/>
                      <a:pt x="320" y="46"/>
                    </a:cubicBezTo>
                    <a:cubicBezTo>
                      <a:pt x="368" y="68"/>
                      <a:pt x="447" y="104"/>
                      <a:pt x="565" y="90"/>
                    </a:cubicBezTo>
                    <a:cubicBezTo>
                      <a:pt x="612" y="85"/>
                      <a:pt x="649" y="78"/>
                      <a:pt x="679" y="72"/>
                    </a:cubicBezTo>
                    <a:cubicBezTo>
                      <a:pt x="707" y="67"/>
                      <a:pt x="737" y="61"/>
                      <a:pt x="742" y="63"/>
                    </a:cubicBezTo>
                    <a:cubicBezTo>
                      <a:pt x="742" y="63"/>
                      <a:pt x="743" y="65"/>
                      <a:pt x="742" y="72"/>
                    </a:cubicBezTo>
                    <a:cubicBezTo>
                      <a:pt x="737" y="121"/>
                      <a:pt x="726" y="187"/>
                      <a:pt x="726" y="188"/>
                    </a:cubicBezTo>
                    <a:lnTo>
                      <a:pt x="759" y="194"/>
                    </a:lnTo>
                    <a:cubicBezTo>
                      <a:pt x="759" y="193"/>
                      <a:pt x="770" y="125"/>
                      <a:pt x="776" y="75"/>
                    </a:cubicBezTo>
                    <a:cubicBezTo>
                      <a:pt x="776" y="69"/>
                      <a:pt x="778" y="51"/>
                      <a:pt x="766" y="40"/>
                    </a:cubicBezTo>
                    <a:cubicBezTo>
                      <a:pt x="749" y="24"/>
                      <a:pt x="724" y="29"/>
                      <a:pt x="673"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4" name="Google Shape;1684;p36"/>
              <p:cNvSpPr/>
              <p:nvPr/>
            </p:nvSpPr>
            <p:spPr>
              <a:xfrm rot="133222">
                <a:off x="6413633" y="3593429"/>
                <a:ext cx="82080" cy="141480"/>
              </a:xfrm>
              <a:custGeom>
                <a:avLst/>
                <a:gdLst/>
                <a:ahLst/>
                <a:cxnLst/>
                <a:rect l="l" t="t" r="r" b="b"/>
                <a:pathLst>
                  <a:path w="228" h="393" extrusionOk="0">
                    <a:moveTo>
                      <a:pt x="153" y="209"/>
                    </a:moveTo>
                    <a:lnTo>
                      <a:pt x="46" y="213"/>
                    </a:lnTo>
                    <a:cubicBezTo>
                      <a:pt x="53" y="198"/>
                      <a:pt x="64" y="175"/>
                      <a:pt x="76" y="142"/>
                    </a:cubicBezTo>
                    <a:cubicBezTo>
                      <a:pt x="105" y="68"/>
                      <a:pt x="111" y="6"/>
                      <a:pt x="111" y="3"/>
                    </a:cubicBezTo>
                    <a:lnTo>
                      <a:pt x="78" y="0"/>
                    </a:lnTo>
                    <a:cubicBezTo>
                      <a:pt x="78" y="1"/>
                      <a:pt x="72" y="61"/>
                      <a:pt x="45" y="130"/>
                    </a:cubicBezTo>
                    <a:cubicBezTo>
                      <a:pt x="19" y="199"/>
                      <a:pt x="3" y="221"/>
                      <a:pt x="3" y="221"/>
                    </a:cubicBezTo>
                    <a:cubicBezTo>
                      <a:pt x="-1" y="226"/>
                      <a:pt x="-2" y="233"/>
                      <a:pt x="1" y="239"/>
                    </a:cubicBezTo>
                    <a:cubicBezTo>
                      <a:pt x="4" y="245"/>
                      <a:pt x="10" y="248"/>
                      <a:pt x="16" y="248"/>
                    </a:cubicBezTo>
                    <a:lnTo>
                      <a:pt x="17" y="248"/>
                    </a:lnTo>
                    <a:lnTo>
                      <a:pt x="143" y="243"/>
                    </a:lnTo>
                    <a:lnTo>
                      <a:pt x="101" y="383"/>
                    </a:lnTo>
                    <a:lnTo>
                      <a:pt x="133" y="393"/>
                    </a:lnTo>
                    <a:lnTo>
                      <a:pt x="228" y="79"/>
                    </a:lnTo>
                    <a:lnTo>
                      <a:pt x="196" y="70"/>
                    </a:lnTo>
                    <a:lnTo>
                      <a:pt x="153" y="20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5" name="Google Shape;1685;p36"/>
              <p:cNvSpPr/>
              <p:nvPr/>
            </p:nvSpPr>
            <p:spPr>
              <a:xfrm rot="133222">
                <a:off x="6639543" y="3534816"/>
                <a:ext cx="433080" cy="245880"/>
              </a:xfrm>
              <a:custGeom>
                <a:avLst/>
                <a:gdLst/>
                <a:ahLst/>
                <a:cxnLst/>
                <a:rect l="l" t="t" r="r" b="b"/>
                <a:pathLst>
                  <a:path w="1203" h="683" extrusionOk="0">
                    <a:moveTo>
                      <a:pt x="1170" y="4"/>
                    </a:moveTo>
                    <a:cubicBezTo>
                      <a:pt x="1155" y="-5"/>
                      <a:pt x="1133" y="2"/>
                      <a:pt x="1089" y="15"/>
                    </a:cubicBezTo>
                    <a:cubicBezTo>
                      <a:pt x="1036" y="31"/>
                      <a:pt x="956" y="54"/>
                      <a:pt x="874" y="51"/>
                    </a:cubicBezTo>
                    <a:cubicBezTo>
                      <a:pt x="724" y="45"/>
                      <a:pt x="284" y="51"/>
                      <a:pt x="280" y="51"/>
                    </a:cubicBezTo>
                    <a:cubicBezTo>
                      <a:pt x="272" y="51"/>
                      <a:pt x="265" y="57"/>
                      <a:pt x="264" y="64"/>
                    </a:cubicBezTo>
                    <a:cubicBezTo>
                      <a:pt x="263" y="69"/>
                      <a:pt x="152" y="556"/>
                      <a:pt x="108" y="642"/>
                    </a:cubicBezTo>
                    <a:cubicBezTo>
                      <a:pt x="107" y="645"/>
                      <a:pt x="106" y="646"/>
                      <a:pt x="105" y="647"/>
                    </a:cubicBezTo>
                    <a:cubicBezTo>
                      <a:pt x="87" y="630"/>
                      <a:pt x="55" y="529"/>
                      <a:pt x="33" y="417"/>
                    </a:cubicBezTo>
                    <a:lnTo>
                      <a:pt x="0" y="424"/>
                    </a:lnTo>
                    <a:cubicBezTo>
                      <a:pt x="19" y="518"/>
                      <a:pt x="56" y="676"/>
                      <a:pt x="102" y="682"/>
                    </a:cubicBezTo>
                    <a:cubicBezTo>
                      <a:pt x="104" y="683"/>
                      <a:pt x="105" y="683"/>
                      <a:pt x="106" y="683"/>
                    </a:cubicBezTo>
                    <a:cubicBezTo>
                      <a:pt x="116" y="683"/>
                      <a:pt x="128" y="678"/>
                      <a:pt x="138" y="657"/>
                    </a:cubicBezTo>
                    <a:cubicBezTo>
                      <a:pt x="180" y="574"/>
                      <a:pt x="275" y="164"/>
                      <a:pt x="293" y="84"/>
                    </a:cubicBezTo>
                    <a:cubicBezTo>
                      <a:pt x="368" y="84"/>
                      <a:pt x="738" y="80"/>
                      <a:pt x="873" y="85"/>
                    </a:cubicBezTo>
                    <a:cubicBezTo>
                      <a:pt x="961" y="88"/>
                      <a:pt x="1044" y="63"/>
                      <a:pt x="1098" y="47"/>
                    </a:cubicBezTo>
                    <a:cubicBezTo>
                      <a:pt x="1118" y="42"/>
                      <a:pt x="1139" y="35"/>
                      <a:pt x="1150" y="34"/>
                    </a:cubicBezTo>
                    <a:cubicBezTo>
                      <a:pt x="1156" y="65"/>
                      <a:pt x="1170" y="120"/>
                      <a:pt x="1171" y="122"/>
                    </a:cubicBezTo>
                    <a:lnTo>
                      <a:pt x="1203" y="114"/>
                    </a:lnTo>
                    <a:cubicBezTo>
                      <a:pt x="1203" y="113"/>
                      <a:pt x="1186" y="47"/>
                      <a:pt x="1181" y="20"/>
                    </a:cubicBezTo>
                    <a:cubicBezTo>
                      <a:pt x="1180" y="13"/>
                      <a:pt x="1176" y="8"/>
                      <a:pt x="117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6" name="Google Shape;1686;p36"/>
              <p:cNvSpPr/>
              <p:nvPr/>
            </p:nvSpPr>
            <p:spPr>
              <a:xfrm rot="133222">
                <a:off x="7095438" y="3504388"/>
                <a:ext cx="54720" cy="87120"/>
              </a:xfrm>
              <a:custGeom>
                <a:avLst/>
                <a:gdLst/>
                <a:ahLst/>
                <a:cxnLst/>
                <a:rect l="l" t="t" r="r" b="b"/>
                <a:pathLst>
                  <a:path w="152" h="242" extrusionOk="0">
                    <a:moveTo>
                      <a:pt x="118" y="219"/>
                    </a:moveTo>
                    <a:lnTo>
                      <a:pt x="151" y="221"/>
                    </a:lnTo>
                    <a:cubicBezTo>
                      <a:pt x="151" y="216"/>
                      <a:pt x="157" y="99"/>
                      <a:pt x="134" y="25"/>
                    </a:cubicBezTo>
                    <a:cubicBezTo>
                      <a:pt x="127" y="4"/>
                      <a:pt x="115" y="0"/>
                      <a:pt x="107" y="0"/>
                    </a:cubicBezTo>
                    <a:cubicBezTo>
                      <a:pt x="99" y="1"/>
                      <a:pt x="81" y="0"/>
                      <a:pt x="47" y="83"/>
                    </a:cubicBezTo>
                    <a:lnTo>
                      <a:pt x="50" y="48"/>
                    </a:lnTo>
                    <a:lnTo>
                      <a:pt x="17" y="45"/>
                    </a:lnTo>
                    <a:lnTo>
                      <a:pt x="0" y="224"/>
                    </a:lnTo>
                    <a:cubicBezTo>
                      <a:pt x="-1" y="233"/>
                      <a:pt x="5" y="240"/>
                      <a:pt x="14" y="242"/>
                    </a:cubicBezTo>
                    <a:cubicBezTo>
                      <a:pt x="15" y="242"/>
                      <a:pt x="16" y="242"/>
                      <a:pt x="17" y="242"/>
                    </a:cubicBezTo>
                    <a:cubicBezTo>
                      <a:pt x="24" y="242"/>
                      <a:pt x="31" y="238"/>
                      <a:pt x="33" y="230"/>
                    </a:cubicBezTo>
                    <a:cubicBezTo>
                      <a:pt x="55" y="156"/>
                      <a:pt x="85" y="71"/>
                      <a:pt x="104" y="42"/>
                    </a:cubicBezTo>
                    <a:cubicBezTo>
                      <a:pt x="122" y="112"/>
                      <a:pt x="118" y="218"/>
                      <a:pt x="118" y="219"/>
                    </a:cubicBezTo>
                    <a:close/>
                  </a:path>
                </a:pathLst>
              </a:custGeom>
              <a:solidFill>
                <a:schemeClr val="dk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7" name="Google Shape;1687;p36"/>
              <p:cNvSpPr/>
              <p:nvPr/>
            </p:nvSpPr>
            <p:spPr>
              <a:xfrm rot="133222">
                <a:off x="6903142" y="3587109"/>
                <a:ext cx="97920" cy="66600"/>
              </a:xfrm>
              <a:custGeom>
                <a:avLst/>
                <a:gdLst/>
                <a:ahLst/>
                <a:cxnLst/>
                <a:rect l="l" t="t" r="r" b="b"/>
                <a:pathLst>
                  <a:path w="272" h="185" extrusionOk="0">
                    <a:moveTo>
                      <a:pt x="170" y="143"/>
                    </a:moveTo>
                    <a:cubicBezTo>
                      <a:pt x="168" y="144"/>
                      <a:pt x="167" y="144"/>
                      <a:pt x="166" y="145"/>
                    </a:cubicBezTo>
                    <a:cubicBezTo>
                      <a:pt x="164" y="134"/>
                      <a:pt x="166" y="109"/>
                      <a:pt x="167" y="92"/>
                    </a:cubicBezTo>
                    <a:cubicBezTo>
                      <a:pt x="168" y="70"/>
                      <a:pt x="170" y="47"/>
                      <a:pt x="168" y="26"/>
                    </a:cubicBezTo>
                    <a:cubicBezTo>
                      <a:pt x="166" y="6"/>
                      <a:pt x="154" y="1"/>
                      <a:pt x="149" y="0"/>
                    </a:cubicBezTo>
                    <a:cubicBezTo>
                      <a:pt x="141" y="-2"/>
                      <a:pt x="121" y="-7"/>
                      <a:pt x="60" y="76"/>
                    </a:cubicBezTo>
                    <a:lnTo>
                      <a:pt x="78" y="10"/>
                    </a:lnTo>
                    <a:lnTo>
                      <a:pt x="45" y="1"/>
                    </a:lnTo>
                    <a:lnTo>
                      <a:pt x="0" y="163"/>
                    </a:lnTo>
                    <a:cubicBezTo>
                      <a:pt x="-2" y="171"/>
                      <a:pt x="2" y="180"/>
                      <a:pt x="10" y="183"/>
                    </a:cubicBezTo>
                    <a:cubicBezTo>
                      <a:pt x="12" y="184"/>
                      <a:pt x="14" y="185"/>
                      <a:pt x="17" y="185"/>
                    </a:cubicBezTo>
                    <a:cubicBezTo>
                      <a:pt x="22" y="185"/>
                      <a:pt x="28" y="182"/>
                      <a:pt x="31" y="177"/>
                    </a:cubicBezTo>
                    <a:cubicBezTo>
                      <a:pt x="66" y="121"/>
                      <a:pt x="112" y="60"/>
                      <a:pt x="135" y="39"/>
                    </a:cubicBezTo>
                    <a:cubicBezTo>
                      <a:pt x="135" y="55"/>
                      <a:pt x="134" y="73"/>
                      <a:pt x="133" y="90"/>
                    </a:cubicBezTo>
                    <a:cubicBezTo>
                      <a:pt x="130" y="133"/>
                      <a:pt x="128" y="165"/>
                      <a:pt x="149" y="177"/>
                    </a:cubicBezTo>
                    <a:cubicBezTo>
                      <a:pt x="160" y="183"/>
                      <a:pt x="173" y="181"/>
                      <a:pt x="188" y="171"/>
                    </a:cubicBezTo>
                    <a:lnTo>
                      <a:pt x="272" y="115"/>
                    </a:lnTo>
                    <a:lnTo>
                      <a:pt x="254" y="87"/>
                    </a:lnTo>
                    <a:lnTo>
                      <a:pt x="170" y="143"/>
                    </a:ln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8" name="Google Shape;1688;p36"/>
              <p:cNvSpPr/>
              <p:nvPr/>
            </p:nvSpPr>
            <p:spPr>
              <a:xfrm rot="133222">
                <a:off x="6758020" y="3621531"/>
                <a:ext cx="25920" cy="104400"/>
              </a:xfrm>
              <a:custGeom>
                <a:avLst/>
                <a:gdLst/>
                <a:ahLst/>
                <a:cxnLst/>
                <a:rect l="l" t="t" r="r" b="b"/>
                <a:pathLst>
                  <a:path w="72" h="290" extrusionOk="0">
                    <a:moveTo>
                      <a:pt x="0" y="286"/>
                    </a:moveTo>
                    <a:lnTo>
                      <a:pt x="33" y="290"/>
                    </a:lnTo>
                    <a:lnTo>
                      <a:pt x="72" y="5"/>
                    </a:lnTo>
                    <a:lnTo>
                      <a:pt x="39" y="0"/>
                    </a:lnTo>
                    <a:lnTo>
                      <a:pt x="0" y="2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9" name="Google Shape;1689;p36"/>
              <p:cNvSpPr/>
              <p:nvPr/>
            </p:nvSpPr>
            <p:spPr>
              <a:xfrm rot="133222">
                <a:off x="6796768" y="3610130"/>
                <a:ext cx="66240" cy="117720"/>
              </a:xfrm>
              <a:custGeom>
                <a:avLst/>
                <a:gdLst/>
                <a:ahLst/>
                <a:cxnLst/>
                <a:rect l="l" t="t" r="r" b="b"/>
                <a:pathLst>
                  <a:path w="184" h="327" extrusionOk="0">
                    <a:moveTo>
                      <a:pt x="166" y="130"/>
                    </a:moveTo>
                    <a:cubicBezTo>
                      <a:pt x="149" y="118"/>
                      <a:pt x="123" y="120"/>
                      <a:pt x="99" y="126"/>
                    </a:cubicBezTo>
                    <a:cubicBezTo>
                      <a:pt x="111" y="106"/>
                      <a:pt x="123" y="80"/>
                      <a:pt x="127" y="49"/>
                    </a:cubicBezTo>
                    <a:cubicBezTo>
                      <a:pt x="129" y="39"/>
                      <a:pt x="133" y="11"/>
                      <a:pt x="113" y="2"/>
                    </a:cubicBezTo>
                    <a:cubicBezTo>
                      <a:pt x="95" y="-6"/>
                      <a:pt x="69" y="9"/>
                      <a:pt x="36" y="46"/>
                    </a:cubicBezTo>
                    <a:lnTo>
                      <a:pt x="62" y="68"/>
                    </a:lnTo>
                    <a:cubicBezTo>
                      <a:pt x="73" y="56"/>
                      <a:pt x="86" y="44"/>
                      <a:pt x="95" y="37"/>
                    </a:cubicBezTo>
                    <a:cubicBezTo>
                      <a:pt x="95" y="39"/>
                      <a:pt x="94" y="41"/>
                      <a:pt x="94" y="44"/>
                    </a:cubicBezTo>
                    <a:cubicBezTo>
                      <a:pt x="84" y="109"/>
                      <a:pt x="38" y="151"/>
                      <a:pt x="38" y="151"/>
                    </a:cubicBezTo>
                    <a:cubicBezTo>
                      <a:pt x="32" y="157"/>
                      <a:pt x="31" y="166"/>
                      <a:pt x="35" y="173"/>
                    </a:cubicBezTo>
                    <a:cubicBezTo>
                      <a:pt x="40" y="180"/>
                      <a:pt x="49" y="182"/>
                      <a:pt x="57" y="179"/>
                    </a:cubicBezTo>
                    <a:cubicBezTo>
                      <a:pt x="85" y="164"/>
                      <a:pt x="132" y="148"/>
                      <a:pt x="146" y="158"/>
                    </a:cubicBezTo>
                    <a:cubicBezTo>
                      <a:pt x="151" y="161"/>
                      <a:pt x="151" y="171"/>
                      <a:pt x="150" y="178"/>
                    </a:cubicBezTo>
                    <a:cubicBezTo>
                      <a:pt x="143" y="232"/>
                      <a:pt x="90" y="291"/>
                      <a:pt x="56" y="294"/>
                    </a:cubicBezTo>
                    <a:cubicBezTo>
                      <a:pt x="52" y="294"/>
                      <a:pt x="39" y="295"/>
                      <a:pt x="32" y="271"/>
                    </a:cubicBezTo>
                    <a:lnTo>
                      <a:pt x="0" y="281"/>
                    </a:lnTo>
                    <a:cubicBezTo>
                      <a:pt x="12" y="321"/>
                      <a:pt x="40" y="327"/>
                      <a:pt x="55" y="327"/>
                    </a:cubicBezTo>
                    <a:cubicBezTo>
                      <a:pt x="56" y="327"/>
                      <a:pt x="58" y="327"/>
                      <a:pt x="59" y="327"/>
                    </a:cubicBezTo>
                    <a:cubicBezTo>
                      <a:pt x="111" y="323"/>
                      <a:pt x="175" y="249"/>
                      <a:pt x="183" y="183"/>
                    </a:cubicBezTo>
                    <a:cubicBezTo>
                      <a:pt x="187" y="153"/>
                      <a:pt x="176" y="138"/>
                      <a:pt x="166"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0" name="Google Shape;1690;p36"/>
              <p:cNvSpPr/>
              <p:nvPr/>
            </p:nvSpPr>
            <p:spPr>
              <a:xfrm rot="133222">
                <a:off x="6637867" y="3556259"/>
                <a:ext cx="59040" cy="77760"/>
              </a:xfrm>
              <a:custGeom>
                <a:avLst/>
                <a:gdLst/>
                <a:ahLst/>
                <a:cxnLst/>
                <a:rect l="l" t="t" r="r" b="b"/>
                <a:pathLst>
                  <a:path w="164" h="216" extrusionOk="0">
                    <a:moveTo>
                      <a:pt x="32" y="191"/>
                    </a:moveTo>
                    <a:cubicBezTo>
                      <a:pt x="58" y="136"/>
                      <a:pt x="92" y="75"/>
                      <a:pt x="113" y="47"/>
                    </a:cubicBezTo>
                    <a:cubicBezTo>
                      <a:pt x="113" y="63"/>
                      <a:pt x="112" y="83"/>
                      <a:pt x="112" y="102"/>
                    </a:cubicBezTo>
                    <a:cubicBezTo>
                      <a:pt x="109" y="175"/>
                      <a:pt x="109" y="207"/>
                      <a:pt x="131" y="215"/>
                    </a:cubicBezTo>
                    <a:cubicBezTo>
                      <a:pt x="133" y="216"/>
                      <a:pt x="136" y="216"/>
                      <a:pt x="138" y="216"/>
                    </a:cubicBezTo>
                    <a:cubicBezTo>
                      <a:pt x="147" y="216"/>
                      <a:pt x="156" y="211"/>
                      <a:pt x="164" y="200"/>
                    </a:cubicBezTo>
                    <a:lnTo>
                      <a:pt x="147" y="186"/>
                    </a:lnTo>
                    <a:cubicBezTo>
                      <a:pt x="143" y="174"/>
                      <a:pt x="144" y="132"/>
                      <a:pt x="145" y="103"/>
                    </a:cubicBezTo>
                    <a:cubicBezTo>
                      <a:pt x="146" y="75"/>
                      <a:pt x="147" y="46"/>
                      <a:pt x="145" y="25"/>
                    </a:cubicBezTo>
                    <a:cubicBezTo>
                      <a:pt x="144" y="6"/>
                      <a:pt x="133" y="1"/>
                      <a:pt x="126" y="0"/>
                    </a:cubicBezTo>
                    <a:cubicBezTo>
                      <a:pt x="116" y="-2"/>
                      <a:pt x="97" y="-6"/>
                      <a:pt x="34" y="113"/>
                    </a:cubicBezTo>
                    <a:lnTo>
                      <a:pt x="34" y="33"/>
                    </a:lnTo>
                    <a:lnTo>
                      <a:pt x="0" y="33"/>
                    </a:lnTo>
                    <a:lnTo>
                      <a:pt x="0" y="184"/>
                    </a:lnTo>
                    <a:cubicBezTo>
                      <a:pt x="0" y="192"/>
                      <a:pt x="5" y="198"/>
                      <a:pt x="13" y="200"/>
                    </a:cubicBezTo>
                    <a:cubicBezTo>
                      <a:pt x="21" y="202"/>
                      <a:pt x="28" y="198"/>
                      <a:pt x="32" y="191"/>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1" name="Google Shape;1691;p36"/>
              <p:cNvSpPr/>
              <p:nvPr/>
            </p:nvSpPr>
            <p:spPr>
              <a:xfrm rot="133222">
                <a:off x="7122229" y="3483113"/>
                <a:ext cx="350280" cy="240120"/>
              </a:xfrm>
              <a:custGeom>
                <a:avLst/>
                <a:gdLst/>
                <a:ahLst/>
                <a:cxnLst/>
                <a:rect l="l" t="t" r="r" b="b"/>
                <a:pathLst>
                  <a:path w="973" h="667" extrusionOk="0">
                    <a:moveTo>
                      <a:pt x="270" y="69"/>
                    </a:moveTo>
                    <a:cubicBezTo>
                      <a:pt x="263" y="70"/>
                      <a:pt x="258" y="75"/>
                      <a:pt x="256" y="81"/>
                    </a:cubicBezTo>
                    <a:lnTo>
                      <a:pt x="128" y="600"/>
                    </a:lnTo>
                    <a:lnTo>
                      <a:pt x="30" y="386"/>
                    </a:lnTo>
                    <a:lnTo>
                      <a:pt x="0" y="400"/>
                    </a:lnTo>
                    <a:lnTo>
                      <a:pt x="117" y="658"/>
                    </a:lnTo>
                    <a:cubicBezTo>
                      <a:pt x="120" y="664"/>
                      <a:pt x="126" y="667"/>
                      <a:pt x="133" y="667"/>
                    </a:cubicBezTo>
                    <a:lnTo>
                      <a:pt x="134" y="667"/>
                    </a:lnTo>
                    <a:cubicBezTo>
                      <a:pt x="141" y="667"/>
                      <a:pt x="147" y="662"/>
                      <a:pt x="149" y="655"/>
                    </a:cubicBezTo>
                    <a:lnTo>
                      <a:pt x="286" y="100"/>
                    </a:lnTo>
                    <a:cubicBezTo>
                      <a:pt x="359" y="89"/>
                      <a:pt x="771" y="25"/>
                      <a:pt x="972" y="35"/>
                    </a:cubicBezTo>
                    <a:lnTo>
                      <a:pt x="973" y="1"/>
                    </a:lnTo>
                    <a:cubicBezTo>
                      <a:pt x="750" y="-10"/>
                      <a:pt x="289" y="65"/>
                      <a:pt x="270" y="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2" name="Google Shape;1692;p36"/>
              <p:cNvSpPr/>
              <p:nvPr/>
            </p:nvSpPr>
            <p:spPr>
              <a:xfrm rot="133222">
                <a:off x="6558085" y="3675135"/>
                <a:ext cx="14760" cy="14760"/>
              </a:xfrm>
              <a:custGeom>
                <a:avLst/>
                <a:gdLst/>
                <a:ahLst/>
                <a:cxnLst/>
                <a:rect l="l" t="t" r="r" b="b"/>
                <a:pathLst>
                  <a:path w="41" h="41" extrusionOk="0">
                    <a:moveTo>
                      <a:pt x="20" y="0"/>
                    </a:moveTo>
                    <a:cubicBezTo>
                      <a:pt x="9" y="0"/>
                      <a:pt x="0" y="9"/>
                      <a:pt x="0" y="20"/>
                    </a:cubicBezTo>
                    <a:cubicBezTo>
                      <a:pt x="0" y="32"/>
                      <a:pt x="9" y="41"/>
                      <a:pt x="20" y="41"/>
                    </a:cubicBezTo>
                    <a:cubicBezTo>
                      <a:pt x="32" y="41"/>
                      <a:pt x="41" y="32"/>
                      <a:pt x="41" y="20"/>
                    </a:cubicBezTo>
                    <a:cubicBezTo>
                      <a:pt x="41" y="9"/>
                      <a:pt x="32" y="0"/>
                      <a:pt x="2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3" name="Google Shape;1693;p36"/>
              <p:cNvSpPr/>
              <p:nvPr/>
            </p:nvSpPr>
            <p:spPr>
              <a:xfrm>
                <a:off x="6058768" y="693383"/>
                <a:ext cx="103680" cy="316800"/>
              </a:xfrm>
              <a:custGeom>
                <a:avLst/>
                <a:gdLst/>
                <a:ahLst/>
                <a:cxnLst/>
                <a:rect l="l" t="t" r="r" b="b"/>
                <a:pathLst>
                  <a:path w="288" h="880" extrusionOk="0">
                    <a:moveTo>
                      <a:pt x="271" y="0"/>
                    </a:moveTo>
                    <a:cubicBezTo>
                      <a:pt x="263" y="0"/>
                      <a:pt x="194" y="-3"/>
                      <a:pt x="167" y="36"/>
                    </a:cubicBezTo>
                    <a:cubicBezTo>
                      <a:pt x="158" y="49"/>
                      <a:pt x="150" y="72"/>
                      <a:pt x="164" y="107"/>
                    </a:cubicBezTo>
                    <a:cubicBezTo>
                      <a:pt x="180" y="144"/>
                      <a:pt x="225" y="268"/>
                      <a:pt x="164" y="306"/>
                    </a:cubicBezTo>
                    <a:cubicBezTo>
                      <a:pt x="105" y="343"/>
                      <a:pt x="9" y="402"/>
                      <a:pt x="9" y="402"/>
                    </a:cubicBezTo>
                    <a:cubicBezTo>
                      <a:pt x="3" y="406"/>
                      <a:pt x="0" y="412"/>
                      <a:pt x="0" y="419"/>
                    </a:cubicBezTo>
                    <a:cubicBezTo>
                      <a:pt x="1" y="426"/>
                      <a:pt x="5" y="432"/>
                      <a:pt x="11" y="435"/>
                    </a:cubicBezTo>
                    <a:cubicBezTo>
                      <a:pt x="12" y="435"/>
                      <a:pt x="121" y="484"/>
                      <a:pt x="141" y="591"/>
                    </a:cubicBezTo>
                    <a:cubicBezTo>
                      <a:pt x="162" y="701"/>
                      <a:pt x="85" y="844"/>
                      <a:pt x="84" y="845"/>
                    </a:cubicBezTo>
                    <a:cubicBezTo>
                      <a:pt x="81" y="851"/>
                      <a:pt x="81" y="857"/>
                      <a:pt x="84" y="863"/>
                    </a:cubicBezTo>
                    <a:cubicBezTo>
                      <a:pt x="87" y="868"/>
                      <a:pt x="93" y="872"/>
                      <a:pt x="99" y="872"/>
                    </a:cubicBezTo>
                    <a:lnTo>
                      <a:pt x="247" y="880"/>
                    </a:lnTo>
                    <a:lnTo>
                      <a:pt x="248" y="880"/>
                    </a:lnTo>
                    <a:cubicBezTo>
                      <a:pt x="258" y="880"/>
                      <a:pt x="266" y="872"/>
                      <a:pt x="266" y="862"/>
                    </a:cubicBezTo>
                    <a:cubicBezTo>
                      <a:pt x="267" y="852"/>
                      <a:pt x="259" y="844"/>
                      <a:pt x="249" y="843"/>
                    </a:cubicBezTo>
                    <a:lnTo>
                      <a:pt x="129" y="837"/>
                    </a:lnTo>
                    <a:cubicBezTo>
                      <a:pt x="152" y="788"/>
                      <a:pt x="195" y="679"/>
                      <a:pt x="177" y="584"/>
                    </a:cubicBezTo>
                    <a:cubicBezTo>
                      <a:pt x="160" y="495"/>
                      <a:pt x="94" y="441"/>
                      <a:pt x="55" y="417"/>
                    </a:cubicBezTo>
                    <a:cubicBezTo>
                      <a:pt x="88" y="397"/>
                      <a:pt x="144" y="362"/>
                      <a:pt x="184" y="337"/>
                    </a:cubicBezTo>
                    <a:cubicBezTo>
                      <a:pt x="242" y="301"/>
                      <a:pt x="248" y="212"/>
                      <a:pt x="198" y="93"/>
                    </a:cubicBezTo>
                    <a:cubicBezTo>
                      <a:pt x="192" y="77"/>
                      <a:pt x="191" y="65"/>
                      <a:pt x="197" y="57"/>
                    </a:cubicBezTo>
                    <a:cubicBezTo>
                      <a:pt x="210" y="38"/>
                      <a:pt x="255" y="36"/>
                      <a:pt x="269" y="37"/>
                    </a:cubicBezTo>
                    <a:cubicBezTo>
                      <a:pt x="279" y="37"/>
                      <a:pt x="288" y="30"/>
                      <a:pt x="288" y="20"/>
                    </a:cubicBezTo>
                    <a:cubicBezTo>
                      <a:pt x="289" y="10"/>
                      <a:pt x="281" y="1"/>
                      <a:pt x="2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4" name="Google Shape;1694;p36"/>
              <p:cNvSpPr/>
              <p:nvPr/>
            </p:nvSpPr>
            <p:spPr>
              <a:xfrm>
                <a:off x="6380968" y="707063"/>
                <a:ext cx="75960" cy="296640"/>
              </a:xfrm>
              <a:custGeom>
                <a:avLst/>
                <a:gdLst/>
                <a:ahLst/>
                <a:cxnLst/>
                <a:rect l="l" t="t" r="r" b="b"/>
                <a:pathLst>
                  <a:path w="211" h="824" extrusionOk="0">
                    <a:moveTo>
                      <a:pt x="190" y="342"/>
                    </a:moveTo>
                    <a:cubicBezTo>
                      <a:pt x="186" y="339"/>
                      <a:pt x="180" y="338"/>
                      <a:pt x="175" y="340"/>
                    </a:cubicBezTo>
                    <a:cubicBezTo>
                      <a:pt x="174" y="340"/>
                      <a:pt x="118" y="359"/>
                      <a:pt x="67" y="314"/>
                    </a:cubicBezTo>
                    <a:cubicBezTo>
                      <a:pt x="47" y="297"/>
                      <a:pt x="90" y="241"/>
                      <a:pt x="124" y="195"/>
                    </a:cubicBezTo>
                    <a:cubicBezTo>
                      <a:pt x="163" y="145"/>
                      <a:pt x="199" y="97"/>
                      <a:pt x="199" y="55"/>
                    </a:cubicBezTo>
                    <a:cubicBezTo>
                      <a:pt x="199" y="29"/>
                      <a:pt x="186" y="16"/>
                      <a:pt x="176" y="9"/>
                    </a:cubicBezTo>
                    <a:cubicBezTo>
                      <a:pt x="130" y="-19"/>
                      <a:pt x="30" y="28"/>
                      <a:pt x="10" y="38"/>
                    </a:cubicBezTo>
                    <a:cubicBezTo>
                      <a:pt x="1" y="43"/>
                      <a:pt x="-3" y="54"/>
                      <a:pt x="2" y="63"/>
                    </a:cubicBezTo>
                    <a:cubicBezTo>
                      <a:pt x="6" y="72"/>
                      <a:pt x="17" y="75"/>
                      <a:pt x="26" y="71"/>
                    </a:cubicBezTo>
                    <a:cubicBezTo>
                      <a:pt x="66" y="51"/>
                      <a:pt x="136" y="27"/>
                      <a:pt x="157" y="40"/>
                    </a:cubicBezTo>
                    <a:cubicBezTo>
                      <a:pt x="158" y="41"/>
                      <a:pt x="162" y="44"/>
                      <a:pt x="162" y="55"/>
                    </a:cubicBezTo>
                    <a:cubicBezTo>
                      <a:pt x="162" y="84"/>
                      <a:pt x="127" y="132"/>
                      <a:pt x="95" y="173"/>
                    </a:cubicBezTo>
                    <a:cubicBezTo>
                      <a:pt x="47" y="236"/>
                      <a:pt x="-3" y="302"/>
                      <a:pt x="43" y="342"/>
                    </a:cubicBezTo>
                    <a:cubicBezTo>
                      <a:pt x="88" y="382"/>
                      <a:pt x="137" y="383"/>
                      <a:pt x="165" y="380"/>
                    </a:cubicBezTo>
                    <a:cubicBezTo>
                      <a:pt x="180" y="516"/>
                      <a:pt x="184" y="724"/>
                      <a:pt x="134" y="756"/>
                    </a:cubicBezTo>
                    <a:cubicBezTo>
                      <a:pt x="66" y="799"/>
                      <a:pt x="35" y="785"/>
                      <a:pt x="35" y="785"/>
                    </a:cubicBezTo>
                    <a:cubicBezTo>
                      <a:pt x="26" y="780"/>
                      <a:pt x="15" y="783"/>
                      <a:pt x="10" y="792"/>
                    </a:cubicBezTo>
                    <a:cubicBezTo>
                      <a:pt x="5" y="800"/>
                      <a:pt x="7" y="812"/>
                      <a:pt x="16" y="817"/>
                    </a:cubicBezTo>
                    <a:cubicBezTo>
                      <a:pt x="18" y="818"/>
                      <a:pt x="29" y="824"/>
                      <a:pt x="50" y="824"/>
                    </a:cubicBezTo>
                    <a:cubicBezTo>
                      <a:pt x="73" y="824"/>
                      <a:pt x="107" y="817"/>
                      <a:pt x="154" y="787"/>
                    </a:cubicBezTo>
                    <a:cubicBezTo>
                      <a:pt x="240" y="732"/>
                      <a:pt x="206" y="418"/>
                      <a:pt x="199" y="355"/>
                    </a:cubicBezTo>
                    <a:cubicBezTo>
                      <a:pt x="198" y="350"/>
                      <a:pt x="195" y="345"/>
                      <a:pt x="190" y="3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5" name="Google Shape;1695;p36"/>
              <p:cNvSpPr/>
              <p:nvPr/>
            </p:nvSpPr>
            <p:spPr>
              <a:xfrm>
                <a:off x="6173248" y="799943"/>
                <a:ext cx="119520" cy="129960"/>
              </a:xfrm>
              <a:custGeom>
                <a:avLst/>
                <a:gdLst/>
                <a:ahLst/>
                <a:cxnLst/>
                <a:rect l="l" t="t" r="r" b="b"/>
                <a:pathLst>
                  <a:path w="332" h="361" extrusionOk="0">
                    <a:moveTo>
                      <a:pt x="300" y="303"/>
                    </a:moveTo>
                    <a:cubicBezTo>
                      <a:pt x="295" y="309"/>
                      <a:pt x="280" y="324"/>
                      <a:pt x="267" y="324"/>
                    </a:cubicBezTo>
                    <a:cubicBezTo>
                      <a:pt x="261" y="324"/>
                      <a:pt x="254" y="320"/>
                      <a:pt x="248" y="311"/>
                    </a:cubicBezTo>
                    <a:cubicBezTo>
                      <a:pt x="235" y="292"/>
                      <a:pt x="215" y="251"/>
                      <a:pt x="196" y="205"/>
                    </a:cubicBezTo>
                    <a:cubicBezTo>
                      <a:pt x="234" y="131"/>
                      <a:pt x="269" y="51"/>
                      <a:pt x="279" y="25"/>
                    </a:cubicBezTo>
                    <a:cubicBezTo>
                      <a:pt x="283" y="16"/>
                      <a:pt x="279" y="5"/>
                      <a:pt x="270" y="1"/>
                    </a:cubicBezTo>
                    <a:cubicBezTo>
                      <a:pt x="260" y="-2"/>
                      <a:pt x="250" y="2"/>
                      <a:pt x="246" y="11"/>
                    </a:cubicBezTo>
                    <a:cubicBezTo>
                      <a:pt x="227" y="57"/>
                      <a:pt x="202" y="110"/>
                      <a:pt x="178" y="160"/>
                    </a:cubicBezTo>
                    <a:cubicBezTo>
                      <a:pt x="153" y="99"/>
                      <a:pt x="132" y="43"/>
                      <a:pt x="132" y="42"/>
                    </a:cubicBezTo>
                    <a:cubicBezTo>
                      <a:pt x="128" y="32"/>
                      <a:pt x="118" y="27"/>
                      <a:pt x="108" y="31"/>
                    </a:cubicBezTo>
                    <a:cubicBezTo>
                      <a:pt x="99" y="34"/>
                      <a:pt x="94" y="45"/>
                      <a:pt x="97" y="54"/>
                    </a:cubicBezTo>
                    <a:cubicBezTo>
                      <a:pt x="99" y="59"/>
                      <a:pt x="126" y="132"/>
                      <a:pt x="156" y="203"/>
                    </a:cubicBezTo>
                    <a:cubicBezTo>
                      <a:pt x="126" y="260"/>
                      <a:pt x="99" y="304"/>
                      <a:pt x="83" y="313"/>
                    </a:cubicBezTo>
                    <a:cubicBezTo>
                      <a:pt x="74" y="318"/>
                      <a:pt x="68" y="317"/>
                      <a:pt x="65" y="316"/>
                    </a:cubicBezTo>
                    <a:cubicBezTo>
                      <a:pt x="50" y="309"/>
                      <a:pt x="39" y="281"/>
                      <a:pt x="36" y="272"/>
                    </a:cubicBezTo>
                    <a:cubicBezTo>
                      <a:pt x="33" y="262"/>
                      <a:pt x="23" y="257"/>
                      <a:pt x="14" y="259"/>
                    </a:cubicBezTo>
                    <a:cubicBezTo>
                      <a:pt x="4" y="262"/>
                      <a:pt x="-2" y="272"/>
                      <a:pt x="1" y="282"/>
                    </a:cubicBezTo>
                    <a:cubicBezTo>
                      <a:pt x="2" y="287"/>
                      <a:pt x="16" y="335"/>
                      <a:pt x="51" y="350"/>
                    </a:cubicBezTo>
                    <a:cubicBezTo>
                      <a:pt x="56" y="352"/>
                      <a:pt x="63" y="354"/>
                      <a:pt x="71" y="354"/>
                    </a:cubicBezTo>
                    <a:cubicBezTo>
                      <a:pt x="80" y="354"/>
                      <a:pt x="90" y="351"/>
                      <a:pt x="102" y="345"/>
                    </a:cubicBezTo>
                    <a:cubicBezTo>
                      <a:pt x="121" y="333"/>
                      <a:pt x="148" y="294"/>
                      <a:pt x="174" y="246"/>
                    </a:cubicBezTo>
                    <a:cubicBezTo>
                      <a:pt x="190" y="283"/>
                      <a:pt x="206" y="316"/>
                      <a:pt x="218" y="332"/>
                    </a:cubicBezTo>
                    <a:cubicBezTo>
                      <a:pt x="235" y="356"/>
                      <a:pt x="254" y="361"/>
                      <a:pt x="267" y="361"/>
                    </a:cubicBezTo>
                    <a:lnTo>
                      <a:pt x="267" y="361"/>
                    </a:lnTo>
                    <a:cubicBezTo>
                      <a:pt x="301" y="361"/>
                      <a:pt x="326" y="329"/>
                      <a:pt x="329" y="325"/>
                    </a:cubicBezTo>
                    <a:cubicBezTo>
                      <a:pt x="335" y="317"/>
                      <a:pt x="333" y="305"/>
                      <a:pt x="325" y="299"/>
                    </a:cubicBezTo>
                    <a:cubicBezTo>
                      <a:pt x="317" y="293"/>
                      <a:pt x="306" y="295"/>
                      <a:pt x="300" y="3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6" name="Google Shape;1696;p36"/>
              <p:cNvSpPr/>
              <p:nvPr/>
            </p:nvSpPr>
            <p:spPr>
              <a:xfrm>
                <a:off x="6314368" y="914063"/>
                <a:ext cx="67320" cy="109440"/>
              </a:xfrm>
              <a:custGeom>
                <a:avLst/>
                <a:gdLst/>
                <a:ahLst/>
                <a:cxnLst/>
                <a:rect l="l" t="t" r="r" b="b"/>
                <a:pathLst>
                  <a:path w="187" h="304" extrusionOk="0">
                    <a:moveTo>
                      <a:pt x="159" y="0"/>
                    </a:moveTo>
                    <a:cubicBezTo>
                      <a:pt x="147" y="-1"/>
                      <a:pt x="120" y="-4"/>
                      <a:pt x="40" y="174"/>
                    </a:cubicBezTo>
                    <a:lnTo>
                      <a:pt x="44" y="27"/>
                    </a:lnTo>
                    <a:cubicBezTo>
                      <a:pt x="44" y="17"/>
                      <a:pt x="36" y="9"/>
                      <a:pt x="26" y="8"/>
                    </a:cubicBezTo>
                    <a:cubicBezTo>
                      <a:pt x="17" y="8"/>
                      <a:pt x="8" y="16"/>
                      <a:pt x="7" y="26"/>
                    </a:cubicBezTo>
                    <a:lnTo>
                      <a:pt x="0" y="270"/>
                    </a:lnTo>
                    <a:cubicBezTo>
                      <a:pt x="0" y="279"/>
                      <a:pt x="6" y="287"/>
                      <a:pt x="14" y="288"/>
                    </a:cubicBezTo>
                    <a:cubicBezTo>
                      <a:pt x="23" y="290"/>
                      <a:pt x="32" y="286"/>
                      <a:pt x="35" y="277"/>
                    </a:cubicBezTo>
                    <a:cubicBezTo>
                      <a:pt x="73" y="184"/>
                      <a:pt x="123" y="80"/>
                      <a:pt x="149" y="46"/>
                    </a:cubicBezTo>
                    <a:cubicBezTo>
                      <a:pt x="160" y="132"/>
                      <a:pt x="126" y="280"/>
                      <a:pt x="126" y="281"/>
                    </a:cubicBezTo>
                    <a:cubicBezTo>
                      <a:pt x="124" y="291"/>
                      <a:pt x="130" y="301"/>
                      <a:pt x="140" y="303"/>
                    </a:cubicBezTo>
                    <a:cubicBezTo>
                      <a:pt x="141" y="303"/>
                      <a:pt x="143" y="304"/>
                      <a:pt x="144" y="304"/>
                    </a:cubicBezTo>
                    <a:cubicBezTo>
                      <a:pt x="152" y="304"/>
                      <a:pt x="160" y="298"/>
                      <a:pt x="162" y="289"/>
                    </a:cubicBezTo>
                    <a:cubicBezTo>
                      <a:pt x="163" y="283"/>
                      <a:pt x="199" y="122"/>
                      <a:pt x="184" y="31"/>
                    </a:cubicBezTo>
                    <a:cubicBezTo>
                      <a:pt x="180" y="6"/>
                      <a:pt x="167" y="1"/>
                      <a:pt x="15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7" name="Google Shape;1697;p36"/>
              <p:cNvSpPr/>
              <p:nvPr/>
            </p:nvSpPr>
            <p:spPr>
              <a:xfrm>
                <a:off x="6487528" y="818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8" name="Google Shape;1698;p36"/>
              <p:cNvSpPr/>
              <p:nvPr/>
            </p:nvSpPr>
            <p:spPr>
              <a:xfrm>
                <a:off x="6572488" y="711382"/>
                <a:ext cx="68760" cy="320040"/>
              </a:xfrm>
              <a:custGeom>
                <a:avLst/>
                <a:gdLst/>
                <a:ahLst/>
                <a:cxnLst/>
                <a:rect l="l" t="t" r="r" b="b"/>
                <a:pathLst>
                  <a:path w="191" h="889" extrusionOk="0">
                    <a:moveTo>
                      <a:pt x="183" y="27"/>
                    </a:moveTo>
                    <a:cubicBezTo>
                      <a:pt x="171" y="20"/>
                      <a:pt x="110" y="-15"/>
                      <a:pt x="74" y="8"/>
                    </a:cubicBezTo>
                    <a:cubicBezTo>
                      <a:pt x="62" y="15"/>
                      <a:pt x="49" y="31"/>
                      <a:pt x="52" y="66"/>
                    </a:cubicBezTo>
                    <a:cubicBezTo>
                      <a:pt x="55" y="101"/>
                      <a:pt x="65" y="131"/>
                      <a:pt x="74" y="157"/>
                    </a:cubicBezTo>
                    <a:cubicBezTo>
                      <a:pt x="89" y="199"/>
                      <a:pt x="100" y="230"/>
                      <a:pt x="77" y="270"/>
                    </a:cubicBezTo>
                    <a:cubicBezTo>
                      <a:pt x="41" y="329"/>
                      <a:pt x="17" y="335"/>
                      <a:pt x="18" y="335"/>
                    </a:cubicBezTo>
                    <a:cubicBezTo>
                      <a:pt x="11" y="335"/>
                      <a:pt x="5" y="339"/>
                      <a:pt x="2" y="346"/>
                    </a:cubicBezTo>
                    <a:cubicBezTo>
                      <a:pt x="-1" y="352"/>
                      <a:pt x="0" y="360"/>
                      <a:pt x="5" y="365"/>
                    </a:cubicBezTo>
                    <a:cubicBezTo>
                      <a:pt x="5" y="366"/>
                      <a:pt x="65" y="434"/>
                      <a:pt x="52" y="520"/>
                    </a:cubicBezTo>
                    <a:cubicBezTo>
                      <a:pt x="43" y="581"/>
                      <a:pt x="22" y="830"/>
                      <a:pt x="66" y="863"/>
                    </a:cubicBezTo>
                    <a:cubicBezTo>
                      <a:pt x="100" y="888"/>
                      <a:pt x="159" y="889"/>
                      <a:pt x="166" y="889"/>
                    </a:cubicBezTo>
                    <a:cubicBezTo>
                      <a:pt x="176" y="889"/>
                      <a:pt x="184" y="881"/>
                      <a:pt x="184" y="870"/>
                    </a:cubicBezTo>
                    <a:cubicBezTo>
                      <a:pt x="184" y="860"/>
                      <a:pt x="176" y="852"/>
                      <a:pt x="166" y="852"/>
                    </a:cubicBezTo>
                    <a:cubicBezTo>
                      <a:pt x="151" y="852"/>
                      <a:pt x="109" y="849"/>
                      <a:pt x="89" y="834"/>
                    </a:cubicBezTo>
                    <a:cubicBezTo>
                      <a:pt x="71" y="814"/>
                      <a:pt x="71" y="638"/>
                      <a:pt x="88" y="526"/>
                    </a:cubicBezTo>
                    <a:cubicBezTo>
                      <a:pt x="100" y="452"/>
                      <a:pt x="67" y="390"/>
                      <a:pt x="47" y="360"/>
                    </a:cubicBezTo>
                    <a:cubicBezTo>
                      <a:pt x="63" y="350"/>
                      <a:pt x="84" y="329"/>
                      <a:pt x="108" y="289"/>
                    </a:cubicBezTo>
                    <a:cubicBezTo>
                      <a:pt x="140" y="234"/>
                      <a:pt x="124" y="189"/>
                      <a:pt x="109" y="144"/>
                    </a:cubicBezTo>
                    <a:cubicBezTo>
                      <a:pt x="100" y="119"/>
                      <a:pt x="91" y="94"/>
                      <a:pt x="88" y="63"/>
                    </a:cubicBezTo>
                    <a:cubicBezTo>
                      <a:pt x="88" y="57"/>
                      <a:pt x="87" y="43"/>
                      <a:pt x="93" y="39"/>
                    </a:cubicBezTo>
                    <a:cubicBezTo>
                      <a:pt x="106" y="31"/>
                      <a:pt x="142" y="45"/>
                      <a:pt x="164" y="58"/>
                    </a:cubicBezTo>
                    <a:cubicBezTo>
                      <a:pt x="173" y="63"/>
                      <a:pt x="184" y="61"/>
                      <a:pt x="189" y="52"/>
                    </a:cubicBezTo>
                    <a:cubicBezTo>
                      <a:pt x="194" y="43"/>
                      <a:pt x="192" y="32"/>
                      <a:pt x="183"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9" name="Google Shape;1699;p36"/>
              <p:cNvSpPr/>
              <p:nvPr/>
            </p:nvSpPr>
            <p:spPr>
              <a:xfrm>
                <a:off x="6654567" y="783742"/>
                <a:ext cx="109080" cy="213120"/>
              </a:xfrm>
              <a:custGeom>
                <a:avLst/>
                <a:gdLst/>
                <a:ahLst/>
                <a:cxnLst/>
                <a:rect l="l" t="t" r="r" b="b"/>
                <a:pathLst>
                  <a:path w="303" h="592" extrusionOk="0">
                    <a:moveTo>
                      <a:pt x="188" y="448"/>
                    </a:moveTo>
                    <a:cubicBezTo>
                      <a:pt x="185" y="534"/>
                      <a:pt x="182" y="551"/>
                      <a:pt x="122" y="555"/>
                    </a:cubicBezTo>
                    <a:cubicBezTo>
                      <a:pt x="81" y="558"/>
                      <a:pt x="50" y="547"/>
                      <a:pt x="40" y="525"/>
                    </a:cubicBezTo>
                    <a:cubicBezTo>
                      <a:pt x="32" y="507"/>
                      <a:pt x="40" y="483"/>
                      <a:pt x="62" y="461"/>
                    </a:cubicBezTo>
                    <a:cubicBezTo>
                      <a:pt x="90" y="432"/>
                      <a:pt x="145" y="400"/>
                      <a:pt x="192" y="375"/>
                    </a:cubicBezTo>
                    <a:cubicBezTo>
                      <a:pt x="190" y="402"/>
                      <a:pt x="189" y="426"/>
                      <a:pt x="188" y="448"/>
                    </a:cubicBezTo>
                    <a:moveTo>
                      <a:pt x="293" y="2"/>
                    </a:moveTo>
                    <a:cubicBezTo>
                      <a:pt x="284" y="-2"/>
                      <a:pt x="274" y="2"/>
                      <a:pt x="269" y="10"/>
                    </a:cubicBezTo>
                    <a:cubicBezTo>
                      <a:pt x="216" y="107"/>
                      <a:pt x="137" y="204"/>
                      <a:pt x="107" y="194"/>
                    </a:cubicBezTo>
                    <a:cubicBezTo>
                      <a:pt x="100" y="192"/>
                      <a:pt x="95" y="187"/>
                      <a:pt x="92" y="180"/>
                    </a:cubicBezTo>
                    <a:cubicBezTo>
                      <a:pt x="79" y="152"/>
                      <a:pt x="96" y="89"/>
                      <a:pt x="110" y="56"/>
                    </a:cubicBezTo>
                    <a:cubicBezTo>
                      <a:pt x="114" y="46"/>
                      <a:pt x="110" y="36"/>
                      <a:pt x="100" y="32"/>
                    </a:cubicBezTo>
                    <a:cubicBezTo>
                      <a:pt x="91" y="28"/>
                      <a:pt x="80" y="32"/>
                      <a:pt x="76" y="41"/>
                    </a:cubicBezTo>
                    <a:cubicBezTo>
                      <a:pt x="72" y="52"/>
                      <a:pt x="35" y="143"/>
                      <a:pt x="59" y="196"/>
                    </a:cubicBezTo>
                    <a:cubicBezTo>
                      <a:pt x="66" y="212"/>
                      <a:pt x="78" y="223"/>
                      <a:pt x="95" y="229"/>
                    </a:cubicBezTo>
                    <a:cubicBezTo>
                      <a:pt x="139" y="243"/>
                      <a:pt x="193" y="189"/>
                      <a:pt x="236" y="132"/>
                    </a:cubicBezTo>
                    <a:cubicBezTo>
                      <a:pt x="221" y="190"/>
                      <a:pt x="205" y="263"/>
                      <a:pt x="196" y="331"/>
                    </a:cubicBezTo>
                    <a:cubicBezTo>
                      <a:pt x="143" y="358"/>
                      <a:pt x="72" y="399"/>
                      <a:pt x="36" y="435"/>
                    </a:cubicBezTo>
                    <a:cubicBezTo>
                      <a:pt x="3" y="468"/>
                      <a:pt x="-8" y="508"/>
                      <a:pt x="7" y="541"/>
                    </a:cubicBezTo>
                    <a:cubicBezTo>
                      <a:pt x="22" y="573"/>
                      <a:pt x="60" y="592"/>
                      <a:pt x="109" y="592"/>
                    </a:cubicBezTo>
                    <a:cubicBezTo>
                      <a:pt x="114" y="592"/>
                      <a:pt x="119" y="592"/>
                      <a:pt x="124" y="592"/>
                    </a:cubicBezTo>
                    <a:cubicBezTo>
                      <a:pt x="220" y="585"/>
                      <a:pt x="222" y="531"/>
                      <a:pt x="225" y="449"/>
                    </a:cubicBezTo>
                    <a:cubicBezTo>
                      <a:pt x="225" y="424"/>
                      <a:pt x="226" y="395"/>
                      <a:pt x="230" y="361"/>
                    </a:cubicBezTo>
                    <a:cubicBezTo>
                      <a:pt x="230" y="359"/>
                      <a:pt x="230" y="357"/>
                      <a:pt x="230" y="354"/>
                    </a:cubicBezTo>
                    <a:cubicBezTo>
                      <a:pt x="258" y="341"/>
                      <a:pt x="278" y="332"/>
                      <a:pt x="278" y="331"/>
                    </a:cubicBezTo>
                    <a:cubicBezTo>
                      <a:pt x="288" y="327"/>
                      <a:pt x="292" y="316"/>
                      <a:pt x="287" y="307"/>
                    </a:cubicBezTo>
                    <a:cubicBezTo>
                      <a:pt x="283" y="298"/>
                      <a:pt x="272" y="294"/>
                      <a:pt x="263" y="298"/>
                    </a:cubicBezTo>
                    <a:cubicBezTo>
                      <a:pt x="262" y="299"/>
                      <a:pt x="251" y="303"/>
                      <a:pt x="236" y="311"/>
                    </a:cubicBezTo>
                    <a:cubicBezTo>
                      <a:pt x="257" y="176"/>
                      <a:pt x="302" y="26"/>
                      <a:pt x="303" y="24"/>
                    </a:cubicBezTo>
                    <a:cubicBezTo>
                      <a:pt x="306" y="15"/>
                      <a:pt x="301" y="6"/>
                      <a:pt x="29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0" name="Google Shape;1700;p36"/>
              <p:cNvSpPr/>
              <p:nvPr/>
            </p:nvSpPr>
            <p:spPr>
              <a:xfrm>
                <a:off x="6774448" y="870142"/>
                <a:ext cx="82440" cy="76680"/>
              </a:xfrm>
              <a:custGeom>
                <a:avLst/>
                <a:gdLst/>
                <a:ahLst/>
                <a:cxnLst/>
                <a:rect l="l" t="t" r="r" b="b"/>
                <a:pathLst>
                  <a:path w="229" h="213" extrusionOk="0">
                    <a:moveTo>
                      <a:pt x="196" y="146"/>
                    </a:moveTo>
                    <a:cubicBezTo>
                      <a:pt x="196" y="146"/>
                      <a:pt x="186" y="160"/>
                      <a:pt x="162" y="172"/>
                    </a:cubicBezTo>
                    <a:cubicBezTo>
                      <a:pt x="162" y="163"/>
                      <a:pt x="163" y="152"/>
                      <a:pt x="164" y="143"/>
                    </a:cubicBezTo>
                    <a:cubicBezTo>
                      <a:pt x="167" y="108"/>
                      <a:pt x="171" y="60"/>
                      <a:pt x="154" y="23"/>
                    </a:cubicBezTo>
                    <a:cubicBezTo>
                      <a:pt x="145" y="2"/>
                      <a:pt x="130" y="0"/>
                      <a:pt x="122" y="0"/>
                    </a:cubicBezTo>
                    <a:cubicBezTo>
                      <a:pt x="103" y="0"/>
                      <a:pt x="81" y="24"/>
                      <a:pt x="61" y="56"/>
                    </a:cubicBezTo>
                    <a:lnTo>
                      <a:pt x="67" y="26"/>
                    </a:lnTo>
                    <a:cubicBezTo>
                      <a:pt x="68" y="16"/>
                      <a:pt x="62" y="7"/>
                      <a:pt x="52" y="5"/>
                    </a:cubicBezTo>
                    <a:cubicBezTo>
                      <a:pt x="42" y="3"/>
                      <a:pt x="32" y="10"/>
                      <a:pt x="31" y="20"/>
                    </a:cubicBezTo>
                    <a:lnTo>
                      <a:pt x="1" y="182"/>
                    </a:lnTo>
                    <a:cubicBezTo>
                      <a:pt x="-1" y="191"/>
                      <a:pt x="5" y="201"/>
                      <a:pt x="14" y="203"/>
                    </a:cubicBezTo>
                    <a:cubicBezTo>
                      <a:pt x="23" y="206"/>
                      <a:pt x="33" y="201"/>
                      <a:pt x="36" y="192"/>
                    </a:cubicBezTo>
                    <a:cubicBezTo>
                      <a:pt x="65" y="119"/>
                      <a:pt x="103" y="51"/>
                      <a:pt x="121" y="38"/>
                    </a:cubicBezTo>
                    <a:cubicBezTo>
                      <a:pt x="133" y="67"/>
                      <a:pt x="130" y="107"/>
                      <a:pt x="127" y="140"/>
                    </a:cubicBezTo>
                    <a:cubicBezTo>
                      <a:pt x="125" y="174"/>
                      <a:pt x="123" y="196"/>
                      <a:pt x="138" y="208"/>
                    </a:cubicBezTo>
                    <a:cubicBezTo>
                      <a:pt x="141" y="210"/>
                      <a:pt x="146" y="213"/>
                      <a:pt x="154" y="213"/>
                    </a:cubicBezTo>
                    <a:cubicBezTo>
                      <a:pt x="157" y="213"/>
                      <a:pt x="162" y="212"/>
                      <a:pt x="166" y="210"/>
                    </a:cubicBezTo>
                    <a:cubicBezTo>
                      <a:pt x="207" y="193"/>
                      <a:pt x="225" y="169"/>
                      <a:pt x="226" y="166"/>
                    </a:cubicBezTo>
                    <a:cubicBezTo>
                      <a:pt x="232" y="158"/>
                      <a:pt x="230" y="147"/>
                      <a:pt x="221" y="141"/>
                    </a:cubicBezTo>
                    <a:cubicBezTo>
                      <a:pt x="213" y="135"/>
                      <a:pt x="202" y="137"/>
                      <a:pt x="196" y="146"/>
                    </a:cubicBez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1" name="Google Shape;1701;p36"/>
              <p:cNvSpPr/>
              <p:nvPr/>
            </p:nvSpPr>
            <p:spPr>
              <a:xfrm>
                <a:off x="6873088" y="714623"/>
                <a:ext cx="74520" cy="269640"/>
              </a:xfrm>
              <a:custGeom>
                <a:avLst/>
                <a:gdLst/>
                <a:ahLst/>
                <a:cxnLst/>
                <a:rect l="l" t="t" r="r" b="b"/>
                <a:pathLst>
                  <a:path w="207" h="749" extrusionOk="0">
                    <a:moveTo>
                      <a:pt x="195" y="290"/>
                    </a:moveTo>
                    <a:cubicBezTo>
                      <a:pt x="188" y="287"/>
                      <a:pt x="180" y="289"/>
                      <a:pt x="174" y="295"/>
                    </a:cubicBezTo>
                    <a:cubicBezTo>
                      <a:pt x="172" y="298"/>
                      <a:pt x="148" y="325"/>
                      <a:pt x="119" y="300"/>
                    </a:cubicBezTo>
                    <a:cubicBezTo>
                      <a:pt x="102" y="286"/>
                      <a:pt x="122" y="231"/>
                      <a:pt x="141" y="183"/>
                    </a:cubicBezTo>
                    <a:cubicBezTo>
                      <a:pt x="156" y="145"/>
                      <a:pt x="171" y="104"/>
                      <a:pt x="177" y="66"/>
                    </a:cubicBezTo>
                    <a:cubicBezTo>
                      <a:pt x="182" y="35"/>
                      <a:pt x="176" y="14"/>
                      <a:pt x="159" y="5"/>
                    </a:cubicBezTo>
                    <a:cubicBezTo>
                      <a:pt x="128" y="-13"/>
                      <a:pt x="78" y="25"/>
                      <a:pt x="58" y="42"/>
                    </a:cubicBezTo>
                    <a:cubicBezTo>
                      <a:pt x="51" y="48"/>
                      <a:pt x="50" y="60"/>
                      <a:pt x="56" y="68"/>
                    </a:cubicBezTo>
                    <a:cubicBezTo>
                      <a:pt x="63" y="75"/>
                      <a:pt x="74" y="76"/>
                      <a:pt x="82" y="70"/>
                    </a:cubicBezTo>
                    <a:cubicBezTo>
                      <a:pt x="105" y="50"/>
                      <a:pt x="134" y="34"/>
                      <a:pt x="141" y="36"/>
                    </a:cubicBezTo>
                    <a:cubicBezTo>
                      <a:pt x="141" y="36"/>
                      <a:pt x="144" y="41"/>
                      <a:pt x="141" y="60"/>
                    </a:cubicBezTo>
                    <a:cubicBezTo>
                      <a:pt x="136" y="95"/>
                      <a:pt x="121" y="133"/>
                      <a:pt x="107" y="170"/>
                    </a:cubicBezTo>
                    <a:cubicBezTo>
                      <a:pt x="81" y="238"/>
                      <a:pt x="58" y="297"/>
                      <a:pt x="96" y="329"/>
                    </a:cubicBezTo>
                    <a:cubicBezTo>
                      <a:pt x="121" y="350"/>
                      <a:pt x="147" y="351"/>
                      <a:pt x="168" y="343"/>
                    </a:cubicBezTo>
                    <a:cubicBezTo>
                      <a:pt x="162" y="413"/>
                      <a:pt x="148" y="566"/>
                      <a:pt x="127" y="642"/>
                    </a:cubicBezTo>
                    <a:cubicBezTo>
                      <a:pt x="103" y="726"/>
                      <a:pt x="31" y="712"/>
                      <a:pt x="23" y="711"/>
                    </a:cubicBezTo>
                    <a:cubicBezTo>
                      <a:pt x="13" y="708"/>
                      <a:pt x="3" y="714"/>
                      <a:pt x="1" y="724"/>
                    </a:cubicBezTo>
                    <a:cubicBezTo>
                      <a:pt x="-2" y="734"/>
                      <a:pt x="5" y="744"/>
                      <a:pt x="14" y="746"/>
                    </a:cubicBezTo>
                    <a:cubicBezTo>
                      <a:pt x="22" y="748"/>
                      <a:pt x="31" y="749"/>
                      <a:pt x="41" y="749"/>
                    </a:cubicBezTo>
                    <a:cubicBezTo>
                      <a:pt x="82" y="749"/>
                      <a:pt x="140" y="729"/>
                      <a:pt x="162" y="652"/>
                    </a:cubicBezTo>
                    <a:cubicBezTo>
                      <a:pt x="192" y="548"/>
                      <a:pt x="206" y="318"/>
                      <a:pt x="207" y="308"/>
                    </a:cubicBezTo>
                    <a:cubicBezTo>
                      <a:pt x="207" y="300"/>
                      <a:pt x="203" y="293"/>
                      <a:pt x="195" y="2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2" name="Google Shape;1702;p36"/>
              <p:cNvSpPr/>
              <p:nvPr/>
            </p:nvSpPr>
            <p:spPr>
              <a:xfrm>
                <a:off x="6981808" y="824063"/>
                <a:ext cx="66600" cy="12960"/>
              </a:xfrm>
              <a:custGeom>
                <a:avLst/>
                <a:gdLst/>
                <a:ahLst/>
                <a:cxnLst/>
                <a:rect l="l" t="t" r="r" b="b"/>
                <a:pathLst>
                  <a:path w="185" h="36" extrusionOk="0">
                    <a:moveTo>
                      <a:pt x="19" y="36"/>
                    </a:moveTo>
                    <a:lnTo>
                      <a:pt x="166" y="36"/>
                    </a:lnTo>
                    <a:cubicBezTo>
                      <a:pt x="177" y="36"/>
                      <a:pt x="185" y="28"/>
                      <a:pt x="185" y="18"/>
                    </a:cubicBezTo>
                    <a:cubicBezTo>
                      <a:pt x="185" y="8"/>
                      <a:pt x="177" y="0"/>
                      <a:pt x="166" y="0"/>
                    </a:cubicBezTo>
                    <a:lnTo>
                      <a:pt x="19" y="0"/>
                    </a:lnTo>
                    <a:cubicBezTo>
                      <a:pt x="8" y="0"/>
                      <a:pt x="0" y="8"/>
                      <a:pt x="0" y="18"/>
                    </a:cubicBezTo>
                    <a:cubicBezTo>
                      <a:pt x="0" y="28"/>
                      <a:pt x="8" y="36"/>
                      <a:pt x="19"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3" name="Google Shape;1703;p36"/>
              <p:cNvSpPr/>
              <p:nvPr/>
            </p:nvSpPr>
            <p:spPr>
              <a:xfrm>
                <a:off x="6971368" y="842423"/>
                <a:ext cx="77040" cy="26640"/>
              </a:xfrm>
              <a:custGeom>
                <a:avLst/>
                <a:gdLst/>
                <a:ahLst/>
                <a:cxnLst/>
                <a:rect l="l" t="t" r="r" b="b"/>
                <a:pathLst>
                  <a:path w="214" h="74" extrusionOk="0">
                    <a:moveTo>
                      <a:pt x="14" y="37"/>
                    </a:moveTo>
                    <a:lnTo>
                      <a:pt x="192" y="73"/>
                    </a:lnTo>
                    <a:cubicBezTo>
                      <a:pt x="193" y="74"/>
                      <a:pt x="194" y="74"/>
                      <a:pt x="195" y="74"/>
                    </a:cubicBezTo>
                    <a:cubicBezTo>
                      <a:pt x="204" y="74"/>
                      <a:pt x="212" y="68"/>
                      <a:pt x="213" y="59"/>
                    </a:cubicBezTo>
                    <a:cubicBezTo>
                      <a:pt x="215" y="49"/>
                      <a:pt x="209" y="40"/>
                      <a:pt x="199" y="38"/>
                    </a:cubicBezTo>
                    <a:lnTo>
                      <a:pt x="22" y="1"/>
                    </a:lnTo>
                    <a:cubicBezTo>
                      <a:pt x="12" y="-1"/>
                      <a:pt x="2" y="5"/>
                      <a:pt x="0" y="15"/>
                    </a:cubicBezTo>
                    <a:cubicBezTo>
                      <a:pt x="-2" y="25"/>
                      <a:pt x="4" y="34"/>
                      <a:pt x="14"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4" name="Google Shape;1704;p36"/>
              <p:cNvSpPr/>
              <p:nvPr/>
            </p:nvSpPr>
            <p:spPr>
              <a:xfrm>
                <a:off x="6939327" y="911902"/>
                <a:ext cx="93240" cy="140760"/>
              </a:xfrm>
              <a:custGeom>
                <a:avLst/>
                <a:gdLst/>
                <a:ahLst/>
                <a:cxnLst/>
                <a:rect l="l" t="t" r="r" b="b"/>
                <a:pathLst>
                  <a:path w="259" h="391" extrusionOk="0">
                    <a:moveTo>
                      <a:pt x="60" y="350"/>
                    </a:moveTo>
                    <a:cubicBezTo>
                      <a:pt x="53" y="356"/>
                      <a:pt x="51" y="354"/>
                      <a:pt x="49" y="352"/>
                    </a:cubicBezTo>
                    <a:cubicBezTo>
                      <a:pt x="31" y="335"/>
                      <a:pt x="29" y="258"/>
                      <a:pt x="78" y="183"/>
                    </a:cubicBezTo>
                    <a:cubicBezTo>
                      <a:pt x="94" y="159"/>
                      <a:pt x="110" y="147"/>
                      <a:pt x="126" y="147"/>
                    </a:cubicBezTo>
                    <a:lnTo>
                      <a:pt x="127" y="147"/>
                    </a:lnTo>
                    <a:cubicBezTo>
                      <a:pt x="152" y="148"/>
                      <a:pt x="176" y="176"/>
                      <a:pt x="189" y="195"/>
                    </a:cubicBezTo>
                    <a:cubicBezTo>
                      <a:pt x="167" y="226"/>
                      <a:pt x="100" y="321"/>
                      <a:pt x="60" y="350"/>
                    </a:cubicBezTo>
                    <a:moveTo>
                      <a:pt x="243" y="0"/>
                    </a:moveTo>
                    <a:cubicBezTo>
                      <a:pt x="233" y="-2"/>
                      <a:pt x="224" y="5"/>
                      <a:pt x="222" y="15"/>
                    </a:cubicBezTo>
                    <a:lnTo>
                      <a:pt x="200" y="150"/>
                    </a:lnTo>
                    <a:cubicBezTo>
                      <a:pt x="182" y="131"/>
                      <a:pt x="158" y="112"/>
                      <a:pt x="129" y="111"/>
                    </a:cubicBezTo>
                    <a:cubicBezTo>
                      <a:pt x="99" y="110"/>
                      <a:pt x="72" y="127"/>
                      <a:pt x="48" y="163"/>
                    </a:cubicBezTo>
                    <a:cubicBezTo>
                      <a:pt x="-9" y="249"/>
                      <a:pt x="-11" y="345"/>
                      <a:pt x="24" y="378"/>
                    </a:cubicBezTo>
                    <a:cubicBezTo>
                      <a:pt x="32" y="386"/>
                      <a:pt x="42" y="390"/>
                      <a:pt x="52" y="390"/>
                    </a:cubicBezTo>
                    <a:cubicBezTo>
                      <a:pt x="62" y="390"/>
                      <a:pt x="72" y="387"/>
                      <a:pt x="81" y="380"/>
                    </a:cubicBezTo>
                    <a:cubicBezTo>
                      <a:pt x="110" y="359"/>
                      <a:pt x="149" y="311"/>
                      <a:pt x="179" y="271"/>
                    </a:cubicBezTo>
                    <a:lnTo>
                      <a:pt x="163" y="370"/>
                    </a:lnTo>
                    <a:cubicBezTo>
                      <a:pt x="161" y="380"/>
                      <a:pt x="168" y="389"/>
                      <a:pt x="178" y="391"/>
                    </a:cubicBezTo>
                    <a:cubicBezTo>
                      <a:pt x="179" y="391"/>
                      <a:pt x="180" y="391"/>
                      <a:pt x="181" y="391"/>
                    </a:cubicBezTo>
                    <a:cubicBezTo>
                      <a:pt x="190" y="391"/>
                      <a:pt x="197" y="385"/>
                      <a:pt x="199" y="376"/>
                    </a:cubicBezTo>
                    <a:lnTo>
                      <a:pt x="258" y="21"/>
                    </a:lnTo>
                    <a:cubicBezTo>
                      <a:pt x="260" y="11"/>
                      <a:pt x="253" y="1"/>
                      <a:pt x="24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5" name="Google Shape;1705;p36"/>
              <p:cNvSpPr/>
              <p:nvPr/>
            </p:nvSpPr>
            <p:spPr>
              <a:xfrm>
                <a:off x="7030048" y="924142"/>
                <a:ext cx="77040" cy="128520"/>
              </a:xfrm>
              <a:custGeom>
                <a:avLst/>
                <a:gdLst/>
                <a:ahLst/>
                <a:cxnLst/>
                <a:rect l="l" t="t" r="r" b="b"/>
                <a:pathLst>
                  <a:path w="214" h="357" extrusionOk="0">
                    <a:moveTo>
                      <a:pt x="136" y="1"/>
                    </a:moveTo>
                    <a:cubicBezTo>
                      <a:pt x="122" y="4"/>
                      <a:pt x="103" y="13"/>
                      <a:pt x="90" y="43"/>
                    </a:cubicBezTo>
                    <a:cubicBezTo>
                      <a:pt x="81" y="62"/>
                      <a:pt x="78" y="89"/>
                      <a:pt x="77" y="117"/>
                    </a:cubicBezTo>
                    <a:cubicBezTo>
                      <a:pt x="45" y="119"/>
                      <a:pt x="17" y="127"/>
                      <a:pt x="12" y="129"/>
                    </a:cubicBezTo>
                    <a:cubicBezTo>
                      <a:pt x="2" y="132"/>
                      <a:pt x="-3" y="143"/>
                      <a:pt x="0" y="152"/>
                    </a:cubicBezTo>
                    <a:cubicBezTo>
                      <a:pt x="3" y="162"/>
                      <a:pt x="14" y="167"/>
                      <a:pt x="23" y="164"/>
                    </a:cubicBezTo>
                    <a:cubicBezTo>
                      <a:pt x="34" y="160"/>
                      <a:pt x="55" y="155"/>
                      <a:pt x="76" y="154"/>
                    </a:cubicBezTo>
                    <a:cubicBezTo>
                      <a:pt x="76" y="156"/>
                      <a:pt x="76" y="158"/>
                      <a:pt x="76" y="160"/>
                    </a:cubicBezTo>
                    <a:cubicBezTo>
                      <a:pt x="75" y="225"/>
                      <a:pt x="74" y="297"/>
                      <a:pt x="37" y="324"/>
                    </a:cubicBezTo>
                    <a:cubicBezTo>
                      <a:pt x="28" y="329"/>
                      <a:pt x="26" y="341"/>
                      <a:pt x="32" y="349"/>
                    </a:cubicBezTo>
                    <a:cubicBezTo>
                      <a:pt x="36" y="354"/>
                      <a:pt x="41" y="357"/>
                      <a:pt x="47" y="357"/>
                    </a:cubicBezTo>
                    <a:cubicBezTo>
                      <a:pt x="51" y="357"/>
                      <a:pt x="54" y="356"/>
                      <a:pt x="58" y="354"/>
                    </a:cubicBezTo>
                    <a:cubicBezTo>
                      <a:pt x="111" y="316"/>
                      <a:pt x="112" y="234"/>
                      <a:pt x="112" y="161"/>
                    </a:cubicBezTo>
                    <a:cubicBezTo>
                      <a:pt x="112" y="160"/>
                      <a:pt x="112" y="158"/>
                      <a:pt x="112" y="157"/>
                    </a:cubicBezTo>
                    <a:cubicBezTo>
                      <a:pt x="119" y="159"/>
                      <a:pt x="126" y="162"/>
                      <a:pt x="130" y="167"/>
                    </a:cubicBezTo>
                    <a:cubicBezTo>
                      <a:pt x="134" y="170"/>
                      <a:pt x="139" y="172"/>
                      <a:pt x="143" y="172"/>
                    </a:cubicBezTo>
                    <a:cubicBezTo>
                      <a:pt x="148" y="172"/>
                      <a:pt x="153" y="170"/>
                      <a:pt x="156" y="167"/>
                    </a:cubicBezTo>
                    <a:cubicBezTo>
                      <a:pt x="163" y="160"/>
                      <a:pt x="163" y="148"/>
                      <a:pt x="156" y="141"/>
                    </a:cubicBezTo>
                    <a:cubicBezTo>
                      <a:pt x="144" y="129"/>
                      <a:pt x="129" y="123"/>
                      <a:pt x="113" y="120"/>
                    </a:cubicBezTo>
                    <a:cubicBezTo>
                      <a:pt x="114" y="95"/>
                      <a:pt x="117" y="72"/>
                      <a:pt x="123" y="58"/>
                    </a:cubicBezTo>
                    <a:cubicBezTo>
                      <a:pt x="128" y="46"/>
                      <a:pt x="135" y="39"/>
                      <a:pt x="142" y="37"/>
                    </a:cubicBezTo>
                    <a:cubicBezTo>
                      <a:pt x="157" y="35"/>
                      <a:pt x="176" y="50"/>
                      <a:pt x="182" y="56"/>
                    </a:cubicBezTo>
                    <a:cubicBezTo>
                      <a:pt x="189" y="63"/>
                      <a:pt x="201" y="63"/>
                      <a:pt x="208" y="56"/>
                    </a:cubicBezTo>
                    <a:cubicBezTo>
                      <a:pt x="215" y="49"/>
                      <a:pt x="215" y="37"/>
                      <a:pt x="208" y="30"/>
                    </a:cubicBezTo>
                    <a:cubicBezTo>
                      <a:pt x="204" y="26"/>
                      <a:pt x="171" y="-5"/>
                      <a:pt x="136"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6" name="Google Shape;1706;p36"/>
              <p:cNvSpPr/>
              <p:nvPr/>
            </p:nvSpPr>
            <p:spPr>
              <a:xfrm>
                <a:off x="7101688" y="662062"/>
                <a:ext cx="111600" cy="374760"/>
              </a:xfrm>
              <a:custGeom>
                <a:avLst/>
                <a:gdLst/>
                <a:ahLst/>
                <a:cxnLst/>
                <a:rect l="l" t="t" r="r" b="b"/>
                <a:pathLst>
                  <a:path w="310" h="1041" extrusionOk="0">
                    <a:moveTo>
                      <a:pt x="113" y="988"/>
                    </a:moveTo>
                    <a:cubicBezTo>
                      <a:pt x="118" y="933"/>
                      <a:pt x="125" y="824"/>
                      <a:pt x="125" y="719"/>
                    </a:cubicBezTo>
                    <a:cubicBezTo>
                      <a:pt x="125" y="620"/>
                      <a:pt x="87" y="566"/>
                      <a:pt x="58" y="540"/>
                    </a:cubicBezTo>
                    <a:cubicBezTo>
                      <a:pt x="81" y="528"/>
                      <a:pt x="109" y="503"/>
                      <a:pt x="138" y="455"/>
                    </a:cubicBezTo>
                    <a:cubicBezTo>
                      <a:pt x="170" y="400"/>
                      <a:pt x="161" y="328"/>
                      <a:pt x="152" y="252"/>
                    </a:cubicBezTo>
                    <a:cubicBezTo>
                      <a:pt x="145" y="196"/>
                      <a:pt x="138" y="139"/>
                      <a:pt x="147" y="87"/>
                    </a:cubicBezTo>
                    <a:cubicBezTo>
                      <a:pt x="151" y="62"/>
                      <a:pt x="161" y="47"/>
                      <a:pt x="175" y="41"/>
                    </a:cubicBezTo>
                    <a:cubicBezTo>
                      <a:pt x="208" y="27"/>
                      <a:pt x="263" y="56"/>
                      <a:pt x="281" y="69"/>
                    </a:cubicBezTo>
                    <a:cubicBezTo>
                      <a:pt x="290" y="75"/>
                      <a:pt x="301" y="73"/>
                      <a:pt x="307" y="64"/>
                    </a:cubicBezTo>
                    <a:cubicBezTo>
                      <a:pt x="312" y="56"/>
                      <a:pt x="310" y="45"/>
                      <a:pt x="302" y="39"/>
                    </a:cubicBezTo>
                    <a:cubicBezTo>
                      <a:pt x="294" y="33"/>
                      <a:pt x="218" y="-17"/>
                      <a:pt x="161" y="7"/>
                    </a:cubicBezTo>
                    <a:cubicBezTo>
                      <a:pt x="135" y="18"/>
                      <a:pt x="118" y="43"/>
                      <a:pt x="111" y="80"/>
                    </a:cubicBezTo>
                    <a:cubicBezTo>
                      <a:pt x="101" y="138"/>
                      <a:pt x="108" y="198"/>
                      <a:pt x="115" y="256"/>
                    </a:cubicBezTo>
                    <a:cubicBezTo>
                      <a:pt x="124" y="326"/>
                      <a:pt x="132" y="392"/>
                      <a:pt x="106" y="436"/>
                    </a:cubicBezTo>
                    <a:cubicBezTo>
                      <a:pt x="61" y="513"/>
                      <a:pt x="18" y="516"/>
                      <a:pt x="18" y="516"/>
                    </a:cubicBezTo>
                    <a:cubicBezTo>
                      <a:pt x="10" y="516"/>
                      <a:pt x="2" y="522"/>
                      <a:pt x="0" y="531"/>
                    </a:cubicBezTo>
                    <a:cubicBezTo>
                      <a:pt x="-1" y="539"/>
                      <a:pt x="3" y="548"/>
                      <a:pt x="11" y="551"/>
                    </a:cubicBezTo>
                    <a:cubicBezTo>
                      <a:pt x="14" y="553"/>
                      <a:pt x="89" y="587"/>
                      <a:pt x="89" y="719"/>
                    </a:cubicBezTo>
                    <a:cubicBezTo>
                      <a:pt x="89" y="864"/>
                      <a:pt x="74" y="1019"/>
                      <a:pt x="74" y="1020"/>
                    </a:cubicBezTo>
                    <a:cubicBezTo>
                      <a:pt x="73" y="1028"/>
                      <a:pt x="77" y="1035"/>
                      <a:pt x="83" y="1038"/>
                    </a:cubicBezTo>
                    <a:cubicBezTo>
                      <a:pt x="86" y="1040"/>
                      <a:pt x="89" y="1041"/>
                      <a:pt x="92" y="1041"/>
                    </a:cubicBezTo>
                    <a:cubicBezTo>
                      <a:pt x="96" y="1041"/>
                      <a:pt x="100" y="1039"/>
                      <a:pt x="103" y="1037"/>
                    </a:cubicBezTo>
                    <a:cubicBezTo>
                      <a:pt x="125" y="1021"/>
                      <a:pt x="178" y="993"/>
                      <a:pt x="197" y="1013"/>
                    </a:cubicBezTo>
                    <a:cubicBezTo>
                      <a:pt x="205" y="1020"/>
                      <a:pt x="216" y="1020"/>
                      <a:pt x="223" y="1013"/>
                    </a:cubicBezTo>
                    <a:cubicBezTo>
                      <a:pt x="230" y="1006"/>
                      <a:pt x="230" y="994"/>
                      <a:pt x="223" y="987"/>
                    </a:cubicBezTo>
                    <a:cubicBezTo>
                      <a:pt x="193" y="956"/>
                      <a:pt x="145" y="972"/>
                      <a:pt x="113" y="9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7" name="Google Shape;1707;p36"/>
              <p:cNvSpPr/>
              <p:nvPr/>
            </p:nvSpPr>
            <p:spPr>
              <a:xfrm>
                <a:off x="7181248" y="781223"/>
                <a:ext cx="118080" cy="122400"/>
              </a:xfrm>
              <a:custGeom>
                <a:avLst/>
                <a:gdLst/>
                <a:ahLst/>
                <a:cxnLst/>
                <a:rect l="l" t="t" r="r" b="b"/>
                <a:pathLst>
                  <a:path w="328" h="340" extrusionOk="0">
                    <a:moveTo>
                      <a:pt x="246" y="290"/>
                    </a:moveTo>
                    <a:cubicBezTo>
                      <a:pt x="239" y="278"/>
                      <a:pt x="229" y="257"/>
                      <a:pt x="218" y="230"/>
                    </a:cubicBezTo>
                    <a:cubicBezTo>
                      <a:pt x="261" y="156"/>
                      <a:pt x="293" y="68"/>
                      <a:pt x="302" y="39"/>
                    </a:cubicBezTo>
                    <a:cubicBezTo>
                      <a:pt x="306" y="30"/>
                      <a:pt x="300" y="19"/>
                      <a:pt x="291" y="16"/>
                    </a:cubicBezTo>
                    <a:cubicBezTo>
                      <a:pt x="281" y="13"/>
                      <a:pt x="271" y="18"/>
                      <a:pt x="268" y="27"/>
                    </a:cubicBezTo>
                    <a:cubicBezTo>
                      <a:pt x="251" y="78"/>
                      <a:pt x="226" y="136"/>
                      <a:pt x="200" y="185"/>
                    </a:cubicBezTo>
                    <a:cubicBezTo>
                      <a:pt x="181" y="134"/>
                      <a:pt x="159" y="72"/>
                      <a:pt x="140" y="13"/>
                    </a:cubicBezTo>
                    <a:cubicBezTo>
                      <a:pt x="137" y="3"/>
                      <a:pt x="126" y="-2"/>
                      <a:pt x="117" y="1"/>
                    </a:cubicBezTo>
                    <a:cubicBezTo>
                      <a:pt x="107" y="4"/>
                      <a:pt x="102" y="15"/>
                      <a:pt x="105" y="24"/>
                    </a:cubicBezTo>
                    <a:cubicBezTo>
                      <a:pt x="135" y="117"/>
                      <a:pt x="159" y="182"/>
                      <a:pt x="177" y="227"/>
                    </a:cubicBezTo>
                    <a:cubicBezTo>
                      <a:pt x="148" y="275"/>
                      <a:pt x="119" y="307"/>
                      <a:pt x="96" y="304"/>
                    </a:cubicBezTo>
                    <a:cubicBezTo>
                      <a:pt x="61" y="298"/>
                      <a:pt x="46" y="286"/>
                      <a:pt x="41" y="278"/>
                    </a:cubicBezTo>
                    <a:cubicBezTo>
                      <a:pt x="35" y="269"/>
                      <a:pt x="37" y="260"/>
                      <a:pt x="37" y="260"/>
                    </a:cubicBezTo>
                    <a:cubicBezTo>
                      <a:pt x="39" y="250"/>
                      <a:pt x="34" y="240"/>
                      <a:pt x="24" y="238"/>
                    </a:cubicBezTo>
                    <a:cubicBezTo>
                      <a:pt x="14" y="235"/>
                      <a:pt x="4" y="240"/>
                      <a:pt x="1" y="250"/>
                    </a:cubicBezTo>
                    <a:cubicBezTo>
                      <a:pt x="1" y="252"/>
                      <a:pt x="-5" y="274"/>
                      <a:pt x="9" y="297"/>
                    </a:cubicBezTo>
                    <a:cubicBezTo>
                      <a:pt x="23" y="319"/>
                      <a:pt x="50" y="333"/>
                      <a:pt x="90" y="340"/>
                    </a:cubicBezTo>
                    <a:cubicBezTo>
                      <a:pt x="93" y="340"/>
                      <a:pt x="96" y="340"/>
                      <a:pt x="99" y="340"/>
                    </a:cubicBezTo>
                    <a:cubicBezTo>
                      <a:pt x="132" y="340"/>
                      <a:pt x="165" y="309"/>
                      <a:pt x="194" y="267"/>
                    </a:cubicBezTo>
                    <a:cubicBezTo>
                      <a:pt x="222" y="328"/>
                      <a:pt x="234" y="332"/>
                      <a:pt x="240" y="333"/>
                    </a:cubicBezTo>
                    <a:cubicBezTo>
                      <a:pt x="241" y="333"/>
                      <a:pt x="243" y="333"/>
                      <a:pt x="244" y="333"/>
                    </a:cubicBezTo>
                    <a:cubicBezTo>
                      <a:pt x="250" y="333"/>
                      <a:pt x="257" y="331"/>
                      <a:pt x="261" y="327"/>
                    </a:cubicBezTo>
                    <a:lnTo>
                      <a:pt x="328" y="261"/>
                    </a:lnTo>
                    <a:lnTo>
                      <a:pt x="302" y="235"/>
                    </a:lnTo>
                    <a:lnTo>
                      <a:pt x="246" y="2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8" name="Google Shape;1708;p36"/>
              <p:cNvSpPr/>
              <p:nvPr/>
            </p:nvSpPr>
            <p:spPr>
              <a:xfrm>
                <a:off x="7311927" y="871942"/>
                <a:ext cx="82440" cy="108720"/>
              </a:xfrm>
              <a:custGeom>
                <a:avLst/>
                <a:gdLst/>
                <a:ahLst/>
                <a:cxnLst/>
                <a:rect l="l" t="t" r="r" b="b"/>
                <a:pathLst>
                  <a:path w="229" h="302" extrusionOk="0">
                    <a:moveTo>
                      <a:pt x="196" y="221"/>
                    </a:moveTo>
                    <a:cubicBezTo>
                      <a:pt x="189" y="229"/>
                      <a:pt x="184" y="234"/>
                      <a:pt x="181" y="237"/>
                    </a:cubicBezTo>
                    <a:cubicBezTo>
                      <a:pt x="178" y="225"/>
                      <a:pt x="177" y="202"/>
                      <a:pt x="176" y="184"/>
                    </a:cubicBezTo>
                    <a:cubicBezTo>
                      <a:pt x="175" y="147"/>
                      <a:pt x="173" y="106"/>
                      <a:pt x="161" y="71"/>
                    </a:cubicBezTo>
                    <a:cubicBezTo>
                      <a:pt x="153" y="47"/>
                      <a:pt x="139" y="42"/>
                      <a:pt x="129" y="42"/>
                    </a:cubicBezTo>
                    <a:lnTo>
                      <a:pt x="129" y="42"/>
                    </a:lnTo>
                    <a:cubicBezTo>
                      <a:pt x="106" y="42"/>
                      <a:pt x="79" y="79"/>
                      <a:pt x="48" y="151"/>
                    </a:cubicBezTo>
                    <a:lnTo>
                      <a:pt x="59" y="19"/>
                    </a:lnTo>
                    <a:cubicBezTo>
                      <a:pt x="59" y="9"/>
                      <a:pt x="52" y="1"/>
                      <a:pt x="42" y="0"/>
                    </a:cubicBezTo>
                    <a:cubicBezTo>
                      <a:pt x="32" y="-2"/>
                      <a:pt x="23" y="6"/>
                      <a:pt x="22" y="16"/>
                    </a:cubicBezTo>
                    <a:lnTo>
                      <a:pt x="0" y="282"/>
                    </a:lnTo>
                    <a:cubicBezTo>
                      <a:pt x="-1" y="292"/>
                      <a:pt x="5" y="300"/>
                      <a:pt x="15" y="302"/>
                    </a:cubicBezTo>
                    <a:cubicBezTo>
                      <a:pt x="16" y="302"/>
                      <a:pt x="17" y="302"/>
                      <a:pt x="18" y="302"/>
                    </a:cubicBezTo>
                    <a:cubicBezTo>
                      <a:pt x="26" y="302"/>
                      <a:pt x="33" y="297"/>
                      <a:pt x="36" y="290"/>
                    </a:cubicBezTo>
                    <a:cubicBezTo>
                      <a:pt x="64" y="203"/>
                      <a:pt x="105" y="105"/>
                      <a:pt x="126" y="82"/>
                    </a:cubicBezTo>
                    <a:cubicBezTo>
                      <a:pt x="126" y="83"/>
                      <a:pt x="126" y="83"/>
                      <a:pt x="126" y="83"/>
                    </a:cubicBezTo>
                    <a:cubicBezTo>
                      <a:pt x="136" y="113"/>
                      <a:pt x="138" y="151"/>
                      <a:pt x="140" y="186"/>
                    </a:cubicBezTo>
                    <a:cubicBezTo>
                      <a:pt x="142" y="235"/>
                      <a:pt x="144" y="268"/>
                      <a:pt x="168" y="276"/>
                    </a:cubicBezTo>
                    <a:cubicBezTo>
                      <a:pt x="189" y="282"/>
                      <a:pt x="208" y="264"/>
                      <a:pt x="224" y="244"/>
                    </a:cubicBezTo>
                    <a:cubicBezTo>
                      <a:pt x="231" y="236"/>
                      <a:pt x="230" y="225"/>
                      <a:pt x="222" y="218"/>
                    </a:cubicBezTo>
                    <a:cubicBezTo>
                      <a:pt x="214" y="212"/>
                      <a:pt x="203" y="213"/>
                      <a:pt x="196" y="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9" name="Google Shape;1709;p36"/>
              <p:cNvSpPr/>
              <p:nvPr/>
            </p:nvSpPr>
            <p:spPr>
              <a:xfrm>
                <a:off x="7407688" y="815782"/>
                <a:ext cx="63720" cy="69120"/>
              </a:xfrm>
              <a:custGeom>
                <a:avLst/>
                <a:gdLst/>
                <a:ahLst/>
                <a:cxnLst/>
                <a:rect l="l" t="t" r="r" b="b"/>
                <a:pathLst>
                  <a:path w="177" h="192" extrusionOk="0">
                    <a:moveTo>
                      <a:pt x="159" y="82"/>
                    </a:moveTo>
                    <a:lnTo>
                      <a:pt x="137" y="82"/>
                    </a:lnTo>
                    <a:cubicBezTo>
                      <a:pt x="139" y="53"/>
                      <a:pt x="140" y="28"/>
                      <a:pt x="140" y="19"/>
                    </a:cubicBezTo>
                    <a:cubicBezTo>
                      <a:pt x="140" y="9"/>
                      <a:pt x="132" y="0"/>
                      <a:pt x="122" y="0"/>
                    </a:cubicBezTo>
                    <a:cubicBezTo>
                      <a:pt x="112" y="0"/>
                      <a:pt x="103" y="9"/>
                      <a:pt x="103" y="19"/>
                    </a:cubicBezTo>
                    <a:cubicBezTo>
                      <a:pt x="103" y="27"/>
                      <a:pt x="102" y="53"/>
                      <a:pt x="101" y="82"/>
                    </a:cubicBezTo>
                    <a:lnTo>
                      <a:pt x="18" y="82"/>
                    </a:lnTo>
                    <a:cubicBezTo>
                      <a:pt x="8" y="82"/>
                      <a:pt x="0" y="90"/>
                      <a:pt x="0" y="100"/>
                    </a:cubicBezTo>
                    <a:cubicBezTo>
                      <a:pt x="0" y="110"/>
                      <a:pt x="8" y="118"/>
                      <a:pt x="18" y="118"/>
                    </a:cubicBezTo>
                    <a:lnTo>
                      <a:pt x="99" y="118"/>
                    </a:lnTo>
                    <a:cubicBezTo>
                      <a:pt x="97" y="148"/>
                      <a:pt x="96" y="172"/>
                      <a:pt x="96" y="173"/>
                    </a:cubicBezTo>
                    <a:cubicBezTo>
                      <a:pt x="95" y="183"/>
                      <a:pt x="103" y="192"/>
                      <a:pt x="113" y="192"/>
                    </a:cubicBezTo>
                    <a:cubicBezTo>
                      <a:pt x="114" y="192"/>
                      <a:pt x="114" y="192"/>
                      <a:pt x="114" y="192"/>
                    </a:cubicBezTo>
                    <a:cubicBezTo>
                      <a:pt x="124" y="192"/>
                      <a:pt x="132" y="185"/>
                      <a:pt x="133" y="175"/>
                    </a:cubicBezTo>
                    <a:cubicBezTo>
                      <a:pt x="133" y="173"/>
                      <a:pt x="134" y="148"/>
                      <a:pt x="136" y="118"/>
                    </a:cubicBezTo>
                    <a:lnTo>
                      <a:pt x="159" y="118"/>
                    </a:lnTo>
                    <a:cubicBezTo>
                      <a:pt x="169" y="118"/>
                      <a:pt x="177" y="110"/>
                      <a:pt x="177" y="100"/>
                    </a:cubicBezTo>
                    <a:cubicBezTo>
                      <a:pt x="177" y="90"/>
                      <a:pt x="169" y="82"/>
                      <a:pt x="159" y="8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0" name="Google Shape;1710;p36"/>
              <p:cNvSpPr/>
              <p:nvPr/>
            </p:nvSpPr>
            <p:spPr>
              <a:xfrm>
                <a:off x="7490127" y="789503"/>
                <a:ext cx="79560" cy="159480"/>
              </a:xfrm>
              <a:custGeom>
                <a:avLst/>
                <a:gdLst/>
                <a:ahLst/>
                <a:cxnLst/>
                <a:rect l="l" t="t" r="r" b="b"/>
                <a:pathLst>
                  <a:path w="221" h="443" extrusionOk="0">
                    <a:moveTo>
                      <a:pt x="207" y="41"/>
                    </a:moveTo>
                    <a:cubicBezTo>
                      <a:pt x="191" y="37"/>
                      <a:pt x="185" y="48"/>
                      <a:pt x="168" y="78"/>
                    </a:cubicBezTo>
                    <a:cubicBezTo>
                      <a:pt x="153" y="104"/>
                      <a:pt x="108" y="184"/>
                      <a:pt x="82" y="177"/>
                    </a:cubicBezTo>
                    <a:cubicBezTo>
                      <a:pt x="54" y="170"/>
                      <a:pt x="50" y="82"/>
                      <a:pt x="59" y="20"/>
                    </a:cubicBezTo>
                    <a:cubicBezTo>
                      <a:pt x="60" y="10"/>
                      <a:pt x="53" y="1"/>
                      <a:pt x="43" y="0"/>
                    </a:cubicBezTo>
                    <a:cubicBezTo>
                      <a:pt x="33" y="-2"/>
                      <a:pt x="24" y="5"/>
                      <a:pt x="22" y="15"/>
                    </a:cubicBezTo>
                    <a:cubicBezTo>
                      <a:pt x="18" y="45"/>
                      <a:pt x="2" y="195"/>
                      <a:pt x="73" y="213"/>
                    </a:cubicBezTo>
                    <a:cubicBezTo>
                      <a:pt x="116" y="224"/>
                      <a:pt x="153" y="174"/>
                      <a:pt x="182" y="127"/>
                    </a:cubicBezTo>
                    <a:cubicBezTo>
                      <a:pt x="174" y="226"/>
                      <a:pt x="152" y="379"/>
                      <a:pt x="113" y="401"/>
                    </a:cubicBezTo>
                    <a:cubicBezTo>
                      <a:pt x="103" y="407"/>
                      <a:pt x="94" y="408"/>
                      <a:pt x="85" y="404"/>
                    </a:cubicBezTo>
                    <a:cubicBezTo>
                      <a:pt x="60" y="394"/>
                      <a:pt x="41" y="353"/>
                      <a:pt x="36" y="337"/>
                    </a:cubicBezTo>
                    <a:cubicBezTo>
                      <a:pt x="32" y="328"/>
                      <a:pt x="22" y="323"/>
                      <a:pt x="13" y="326"/>
                    </a:cubicBezTo>
                    <a:cubicBezTo>
                      <a:pt x="3" y="329"/>
                      <a:pt x="-2" y="339"/>
                      <a:pt x="1" y="349"/>
                    </a:cubicBezTo>
                    <a:cubicBezTo>
                      <a:pt x="3" y="356"/>
                      <a:pt x="26" y="421"/>
                      <a:pt x="72" y="438"/>
                    </a:cubicBezTo>
                    <a:cubicBezTo>
                      <a:pt x="79" y="441"/>
                      <a:pt x="87" y="443"/>
                      <a:pt x="95" y="443"/>
                    </a:cubicBezTo>
                    <a:cubicBezTo>
                      <a:pt x="107" y="443"/>
                      <a:pt x="119" y="439"/>
                      <a:pt x="131" y="433"/>
                    </a:cubicBezTo>
                    <a:cubicBezTo>
                      <a:pt x="213" y="387"/>
                      <a:pt x="221" y="65"/>
                      <a:pt x="221" y="62"/>
                    </a:cubicBezTo>
                    <a:cubicBezTo>
                      <a:pt x="221" y="54"/>
                      <a:pt x="215" y="43"/>
                      <a:pt x="207" y="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1" name="Google Shape;1711;p36"/>
              <p:cNvSpPr/>
              <p:nvPr/>
            </p:nvSpPr>
            <p:spPr>
              <a:xfrm>
                <a:off x="7588768" y="882383"/>
                <a:ext cx="66600" cy="86400"/>
              </a:xfrm>
              <a:custGeom>
                <a:avLst/>
                <a:gdLst/>
                <a:ahLst/>
                <a:cxnLst/>
                <a:rect l="l" t="t" r="r" b="b"/>
                <a:pathLst>
                  <a:path w="185" h="240" extrusionOk="0">
                    <a:moveTo>
                      <a:pt x="179" y="198"/>
                    </a:moveTo>
                    <a:cubicBezTo>
                      <a:pt x="173" y="192"/>
                      <a:pt x="164" y="191"/>
                      <a:pt x="158" y="194"/>
                    </a:cubicBezTo>
                    <a:cubicBezTo>
                      <a:pt x="158" y="184"/>
                      <a:pt x="158" y="170"/>
                      <a:pt x="159" y="158"/>
                    </a:cubicBezTo>
                    <a:cubicBezTo>
                      <a:pt x="161" y="121"/>
                      <a:pt x="164" y="73"/>
                      <a:pt x="154" y="36"/>
                    </a:cubicBezTo>
                    <a:cubicBezTo>
                      <a:pt x="147" y="11"/>
                      <a:pt x="134" y="6"/>
                      <a:pt x="124" y="6"/>
                    </a:cubicBezTo>
                    <a:lnTo>
                      <a:pt x="124" y="6"/>
                    </a:lnTo>
                    <a:cubicBezTo>
                      <a:pt x="114" y="6"/>
                      <a:pt x="91" y="6"/>
                      <a:pt x="53" y="121"/>
                    </a:cubicBezTo>
                    <a:lnTo>
                      <a:pt x="36" y="16"/>
                    </a:lnTo>
                    <a:cubicBezTo>
                      <a:pt x="34" y="6"/>
                      <a:pt x="25" y="-1"/>
                      <a:pt x="15" y="0"/>
                    </a:cubicBezTo>
                    <a:cubicBezTo>
                      <a:pt x="5" y="2"/>
                      <a:pt x="-2" y="11"/>
                      <a:pt x="0" y="21"/>
                    </a:cubicBezTo>
                    <a:lnTo>
                      <a:pt x="29" y="206"/>
                    </a:lnTo>
                    <a:cubicBezTo>
                      <a:pt x="31" y="215"/>
                      <a:pt x="38" y="221"/>
                      <a:pt x="46" y="222"/>
                    </a:cubicBezTo>
                    <a:cubicBezTo>
                      <a:pt x="55" y="222"/>
                      <a:pt x="63" y="216"/>
                      <a:pt x="65" y="208"/>
                    </a:cubicBezTo>
                    <a:cubicBezTo>
                      <a:pt x="81" y="149"/>
                      <a:pt x="105" y="81"/>
                      <a:pt x="120" y="53"/>
                    </a:cubicBezTo>
                    <a:cubicBezTo>
                      <a:pt x="127" y="84"/>
                      <a:pt x="124" y="124"/>
                      <a:pt x="123" y="156"/>
                    </a:cubicBezTo>
                    <a:cubicBezTo>
                      <a:pt x="120" y="203"/>
                      <a:pt x="118" y="229"/>
                      <a:pt x="138" y="238"/>
                    </a:cubicBezTo>
                    <a:cubicBezTo>
                      <a:pt x="142" y="240"/>
                      <a:pt x="145" y="240"/>
                      <a:pt x="148" y="240"/>
                    </a:cubicBezTo>
                    <a:cubicBezTo>
                      <a:pt x="162" y="240"/>
                      <a:pt x="174" y="229"/>
                      <a:pt x="179" y="224"/>
                    </a:cubicBezTo>
                    <a:cubicBezTo>
                      <a:pt x="186" y="216"/>
                      <a:pt x="186" y="205"/>
                      <a:pt x="179" y="198"/>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2" name="Google Shape;1712;p36"/>
              <p:cNvSpPr/>
              <p:nvPr/>
            </p:nvSpPr>
            <p:spPr>
              <a:xfrm>
                <a:off x="7649968" y="704903"/>
                <a:ext cx="69120" cy="304920"/>
              </a:xfrm>
              <a:custGeom>
                <a:avLst/>
                <a:gdLst/>
                <a:ahLst/>
                <a:cxnLst/>
                <a:rect l="l" t="t" r="r" b="b"/>
                <a:pathLst>
                  <a:path w="192" h="847" extrusionOk="0">
                    <a:moveTo>
                      <a:pt x="132" y="553"/>
                    </a:moveTo>
                    <a:cubicBezTo>
                      <a:pt x="104" y="399"/>
                      <a:pt x="166" y="285"/>
                      <a:pt x="167" y="284"/>
                    </a:cubicBezTo>
                    <a:cubicBezTo>
                      <a:pt x="171" y="276"/>
                      <a:pt x="169" y="267"/>
                      <a:pt x="163" y="261"/>
                    </a:cubicBezTo>
                    <a:lnTo>
                      <a:pt x="111" y="217"/>
                    </a:lnTo>
                    <a:cubicBezTo>
                      <a:pt x="88" y="197"/>
                      <a:pt x="92" y="188"/>
                      <a:pt x="113" y="146"/>
                    </a:cubicBezTo>
                    <a:cubicBezTo>
                      <a:pt x="123" y="125"/>
                      <a:pt x="136" y="99"/>
                      <a:pt x="146" y="66"/>
                    </a:cubicBezTo>
                    <a:cubicBezTo>
                      <a:pt x="150" y="55"/>
                      <a:pt x="160" y="20"/>
                      <a:pt x="138" y="5"/>
                    </a:cubicBezTo>
                    <a:cubicBezTo>
                      <a:pt x="110" y="-14"/>
                      <a:pt x="57" y="23"/>
                      <a:pt x="28" y="46"/>
                    </a:cubicBezTo>
                    <a:cubicBezTo>
                      <a:pt x="21" y="53"/>
                      <a:pt x="19" y="64"/>
                      <a:pt x="26" y="72"/>
                    </a:cubicBezTo>
                    <a:cubicBezTo>
                      <a:pt x="32" y="80"/>
                      <a:pt x="44" y="81"/>
                      <a:pt x="52" y="75"/>
                    </a:cubicBezTo>
                    <a:cubicBezTo>
                      <a:pt x="75" y="56"/>
                      <a:pt x="103" y="39"/>
                      <a:pt x="115" y="37"/>
                    </a:cubicBezTo>
                    <a:cubicBezTo>
                      <a:pt x="115" y="40"/>
                      <a:pt x="114" y="46"/>
                      <a:pt x="111" y="55"/>
                    </a:cubicBezTo>
                    <a:cubicBezTo>
                      <a:pt x="102" y="86"/>
                      <a:pt x="90" y="109"/>
                      <a:pt x="80" y="129"/>
                    </a:cubicBezTo>
                    <a:cubicBezTo>
                      <a:pt x="60" y="170"/>
                      <a:pt x="42" y="206"/>
                      <a:pt x="87" y="245"/>
                    </a:cubicBezTo>
                    <a:lnTo>
                      <a:pt x="128" y="280"/>
                    </a:lnTo>
                    <a:cubicBezTo>
                      <a:pt x="111" y="316"/>
                      <a:pt x="71" y="422"/>
                      <a:pt x="96" y="559"/>
                    </a:cubicBezTo>
                    <a:cubicBezTo>
                      <a:pt x="106" y="617"/>
                      <a:pt x="122" y="664"/>
                      <a:pt x="135" y="701"/>
                    </a:cubicBezTo>
                    <a:cubicBezTo>
                      <a:pt x="161" y="777"/>
                      <a:pt x="163" y="793"/>
                      <a:pt x="130" y="805"/>
                    </a:cubicBezTo>
                    <a:cubicBezTo>
                      <a:pt x="67" y="828"/>
                      <a:pt x="38" y="769"/>
                      <a:pt x="34" y="763"/>
                    </a:cubicBezTo>
                    <a:cubicBezTo>
                      <a:pt x="30" y="753"/>
                      <a:pt x="20" y="749"/>
                      <a:pt x="10" y="754"/>
                    </a:cubicBezTo>
                    <a:cubicBezTo>
                      <a:pt x="1" y="758"/>
                      <a:pt x="-3" y="769"/>
                      <a:pt x="1" y="778"/>
                    </a:cubicBezTo>
                    <a:cubicBezTo>
                      <a:pt x="14" y="805"/>
                      <a:pt x="48" y="847"/>
                      <a:pt x="102" y="847"/>
                    </a:cubicBezTo>
                    <a:cubicBezTo>
                      <a:pt x="114" y="847"/>
                      <a:pt x="128" y="844"/>
                      <a:pt x="142" y="839"/>
                    </a:cubicBezTo>
                    <a:cubicBezTo>
                      <a:pt x="212" y="814"/>
                      <a:pt x="194" y="759"/>
                      <a:pt x="170" y="689"/>
                    </a:cubicBezTo>
                    <a:cubicBezTo>
                      <a:pt x="157" y="653"/>
                      <a:pt x="142" y="608"/>
                      <a:pt x="132" y="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3" name="Google Shape;1713;p36"/>
              <p:cNvSpPr/>
              <p:nvPr/>
            </p:nvSpPr>
            <p:spPr>
              <a:xfrm>
                <a:off x="7753648" y="839903"/>
                <a:ext cx="29160" cy="66240"/>
              </a:xfrm>
              <a:custGeom>
                <a:avLst/>
                <a:gdLst/>
                <a:ahLst/>
                <a:cxnLst/>
                <a:rect l="l" t="t" r="r" b="b"/>
                <a:pathLst>
                  <a:path w="81" h="184" extrusionOk="0">
                    <a:moveTo>
                      <a:pt x="65" y="0"/>
                    </a:moveTo>
                    <a:cubicBezTo>
                      <a:pt x="55" y="-1"/>
                      <a:pt x="46" y="6"/>
                      <a:pt x="44" y="16"/>
                    </a:cubicBezTo>
                    <a:cubicBezTo>
                      <a:pt x="40" y="43"/>
                      <a:pt x="25" y="122"/>
                      <a:pt x="3" y="156"/>
                    </a:cubicBezTo>
                    <a:cubicBezTo>
                      <a:pt x="-3" y="164"/>
                      <a:pt x="0" y="176"/>
                      <a:pt x="8" y="181"/>
                    </a:cubicBezTo>
                    <a:cubicBezTo>
                      <a:pt x="11" y="183"/>
                      <a:pt x="15" y="184"/>
                      <a:pt x="18" y="184"/>
                    </a:cubicBezTo>
                    <a:cubicBezTo>
                      <a:pt x="24" y="184"/>
                      <a:pt x="30" y="181"/>
                      <a:pt x="33" y="176"/>
                    </a:cubicBezTo>
                    <a:cubicBezTo>
                      <a:pt x="65" y="129"/>
                      <a:pt x="80" y="25"/>
                      <a:pt x="81" y="21"/>
                    </a:cubicBezTo>
                    <a:cubicBezTo>
                      <a:pt x="82" y="11"/>
                      <a:pt x="75" y="2"/>
                      <a:pt x="65" y="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4" name="Google Shape;1714;p36"/>
              <p:cNvSpPr/>
              <p:nvPr/>
            </p:nvSpPr>
            <p:spPr>
              <a:xfrm>
                <a:off x="7761568" y="781223"/>
                <a:ext cx="15840" cy="39960"/>
              </a:xfrm>
              <a:custGeom>
                <a:avLst/>
                <a:gdLst/>
                <a:ahLst/>
                <a:cxnLst/>
                <a:rect l="l" t="t" r="r" b="b"/>
                <a:pathLst>
                  <a:path w="44" h="111" extrusionOk="0">
                    <a:moveTo>
                      <a:pt x="26" y="111"/>
                    </a:moveTo>
                    <a:cubicBezTo>
                      <a:pt x="26" y="111"/>
                      <a:pt x="27" y="111"/>
                      <a:pt x="28" y="111"/>
                    </a:cubicBezTo>
                    <a:cubicBezTo>
                      <a:pt x="38" y="110"/>
                      <a:pt x="45" y="101"/>
                      <a:pt x="44" y="91"/>
                    </a:cubicBezTo>
                    <a:lnTo>
                      <a:pt x="36" y="17"/>
                    </a:lnTo>
                    <a:cubicBezTo>
                      <a:pt x="35" y="7"/>
                      <a:pt x="27" y="0"/>
                      <a:pt x="16" y="0"/>
                    </a:cubicBezTo>
                    <a:cubicBezTo>
                      <a:pt x="6" y="1"/>
                      <a:pt x="-1" y="10"/>
                      <a:pt x="0" y="20"/>
                    </a:cubicBezTo>
                    <a:lnTo>
                      <a:pt x="7" y="94"/>
                    </a:lnTo>
                    <a:cubicBezTo>
                      <a:pt x="8" y="104"/>
                      <a:pt x="16" y="111"/>
                      <a:pt x="26" y="1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5" name="Google Shape;1715;p36"/>
              <p:cNvSpPr/>
              <p:nvPr/>
            </p:nvSpPr>
            <p:spPr>
              <a:xfrm>
                <a:off x="7857328" y="784103"/>
                <a:ext cx="47880" cy="183240"/>
              </a:xfrm>
              <a:custGeom>
                <a:avLst/>
                <a:gdLst/>
                <a:ahLst/>
                <a:cxnLst/>
                <a:rect l="l" t="t" r="r" b="b"/>
                <a:pathLst>
                  <a:path w="133" h="509" extrusionOk="0">
                    <a:moveTo>
                      <a:pt x="8" y="181"/>
                    </a:moveTo>
                    <a:cubicBezTo>
                      <a:pt x="17" y="187"/>
                      <a:pt x="28" y="184"/>
                      <a:pt x="34" y="176"/>
                    </a:cubicBezTo>
                    <a:lnTo>
                      <a:pt x="79" y="105"/>
                    </a:lnTo>
                    <a:lnTo>
                      <a:pt x="8" y="488"/>
                    </a:lnTo>
                    <a:cubicBezTo>
                      <a:pt x="6" y="498"/>
                      <a:pt x="12" y="507"/>
                      <a:pt x="22" y="509"/>
                    </a:cubicBezTo>
                    <a:cubicBezTo>
                      <a:pt x="24" y="509"/>
                      <a:pt x="25" y="509"/>
                      <a:pt x="26" y="509"/>
                    </a:cubicBezTo>
                    <a:cubicBezTo>
                      <a:pt x="34" y="509"/>
                      <a:pt x="42" y="503"/>
                      <a:pt x="44" y="494"/>
                    </a:cubicBezTo>
                    <a:lnTo>
                      <a:pt x="132" y="21"/>
                    </a:lnTo>
                    <a:cubicBezTo>
                      <a:pt x="134" y="13"/>
                      <a:pt x="129" y="4"/>
                      <a:pt x="121" y="1"/>
                    </a:cubicBezTo>
                    <a:cubicBezTo>
                      <a:pt x="113" y="-2"/>
                      <a:pt x="104" y="1"/>
                      <a:pt x="99" y="8"/>
                    </a:cubicBezTo>
                    <a:lnTo>
                      <a:pt x="3" y="156"/>
                    </a:lnTo>
                    <a:cubicBezTo>
                      <a:pt x="-2" y="164"/>
                      <a:pt x="0" y="176"/>
                      <a:pt x="8" y="1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6" name="Google Shape;1716;p36"/>
              <p:cNvSpPr/>
              <p:nvPr/>
            </p:nvSpPr>
            <p:spPr>
              <a:xfrm>
                <a:off x="7908088" y="782303"/>
                <a:ext cx="79920" cy="165240"/>
              </a:xfrm>
              <a:custGeom>
                <a:avLst/>
                <a:gdLst/>
                <a:ahLst/>
                <a:cxnLst/>
                <a:rect l="l" t="t" r="r" b="b"/>
                <a:pathLst>
                  <a:path w="222" h="459" extrusionOk="0">
                    <a:moveTo>
                      <a:pt x="33" y="130"/>
                    </a:moveTo>
                    <a:cubicBezTo>
                      <a:pt x="61" y="91"/>
                      <a:pt x="93" y="55"/>
                      <a:pt x="111" y="42"/>
                    </a:cubicBezTo>
                    <a:cubicBezTo>
                      <a:pt x="111" y="42"/>
                      <a:pt x="111" y="43"/>
                      <a:pt x="110" y="44"/>
                    </a:cubicBezTo>
                    <a:cubicBezTo>
                      <a:pt x="104" y="127"/>
                      <a:pt x="25" y="256"/>
                      <a:pt x="24" y="257"/>
                    </a:cubicBezTo>
                    <a:cubicBezTo>
                      <a:pt x="20" y="265"/>
                      <a:pt x="21" y="275"/>
                      <a:pt x="29" y="281"/>
                    </a:cubicBezTo>
                    <a:cubicBezTo>
                      <a:pt x="36" y="287"/>
                      <a:pt x="46" y="286"/>
                      <a:pt x="53" y="280"/>
                    </a:cubicBezTo>
                    <a:cubicBezTo>
                      <a:pt x="105" y="230"/>
                      <a:pt x="166" y="191"/>
                      <a:pt x="181" y="198"/>
                    </a:cubicBezTo>
                    <a:cubicBezTo>
                      <a:pt x="183" y="199"/>
                      <a:pt x="187" y="206"/>
                      <a:pt x="184" y="228"/>
                    </a:cubicBezTo>
                    <a:cubicBezTo>
                      <a:pt x="174" y="325"/>
                      <a:pt x="121" y="408"/>
                      <a:pt x="80" y="421"/>
                    </a:cubicBezTo>
                    <a:cubicBezTo>
                      <a:pt x="67" y="425"/>
                      <a:pt x="56" y="421"/>
                      <a:pt x="46" y="410"/>
                    </a:cubicBezTo>
                    <a:cubicBezTo>
                      <a:pt x="40" y="402"/>
                      <a:pt x="28" y="402"/>
                      <a:pt x="20" y="408"/>
                    </a:cubicBezTo>
                    <a:cubicBezTo>
                      <a:pt x="13" y="415"/>
                      <a:pt x="12" y="427"/>
                      <a:pt x="19" y="434"/>
                    </a:cubicBezTo>
                    <a:cubicBezTo>
                      <a:pt x="33" y="450"/>
                      <a:pt x="51" y="459"/>
                      <a:pt x="70" y="459"/>
                    </a:cubicBezTo>
                    <a:cubicBezTo>
                      <a:pt x="77" y="459"/>
                      <a:pt x="84" y="458"/>
                      <a:pt x="91" y="455"/>
                    </a:cubicBezTo>
                    <a:cubicBezTo>
                      <a:pt x="151" y="436"/>
                      <a:pt x="209" y="336"/>
                      <a:pt x="221" y="232"/>
                    </a:cubicBezTo>
                    <a:cubicBezTo>
                      <a:pt x="225" y="197"/>
                      <a:pt x="217" y="175"/>
                      <a:pt x="197" y="165"/>
                    </a:cubicBezTo>
                    <a:cubicBezTo>
                      <a:pt x="172" y="153"/>
                      <a:pt x="134" y="171"/>
                      <a:pt x="100" y="194"/>
                    </a:cubicBezTo>
                    <a:cubicBezTo>
                      <a:pt x="121" y="149"/>
                      <a:pt x="143" y="93"/>
                      <a:pt x="147" y="47"/>
                    </a:cubicBezTo>
                    <a:cubicBezTo>
                      <a:pt x="149" y="22"/>
                      <a:pt x="143" y="7"/>
                      <a:pt x="128" y="2"/>
                    </a:cubicBezTo>
                    <a:cubicBezTo>
                      <a:pt x="119" y="-1"/>
                      <a:pt x="90" y="-12"/>
                      <a:pt x="3" y="108"/>
                    </a:cubicBezTo>
                    <a:cubicBezTo>
                      <a:pt x="-3" y="116"/>
                      <a:pt x="-1" y="128"/>
                      <a:pt x="7" y="134"/>
                    </a:cubicBezTo>
                    <a:cubicBezTo>
                      <a:pt x="15" y="140"/>
                      <a:pt x="27" y="138"/>
                      <a:pt x="33"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7" name="Google Shape;1717;p36"/>
              <p:cNvSpPr/>
              <p:nvPr/>
            </p:nvSpPr>
            <p:spPr>
              <a:xfrm>
                <a:off x="7921407" y="544343"/>
                <a:ext cx="26280" cy="162360"/>
              </a:xfrm>
              <a:custGeom>
                <a:avLst/>
                <a:gdLst/>
                <a:ahLst/>
                <a:cxnLst/>
                <a:rect l="l" t="t" r="r" b="b"/>
                <a:pathLst>
                  <a:path w="73" h="451" extrusionOk="0">
                    <a:moveTo>
                      <a:pt x="16" y="451"/>
                    </a:moveTo>
                    <a:cubicBezTo>
                      <a:pt x="17" y="451"/>
                      <a:pt x="17" y="451"/>
                      <a:pt x="18" y="451"/>
                    </a:cubicBezTo>
                    <a:cubicBezTo>
                      <a:pt x="27" y="451"/>
                      <a:pt x="35" y="444"/>
                      <a:pt x="36" y="434"/>
                    </a:cubicBezTo>
                    <a:lnTo>
                      <a:pt x="73" y="20"/>
                    </a:lnTo>
                    <a:cubicBezTo>
                      <a:pt x="74" y="10"/>
                      <a:pt x="66" y="1"/>
                      <a:pt x="56" y="0"/>
                    </a:cubicBezTo>
                    <a:cubicBezTo>
                      <a:pt x="46" y="0"/>
                      <a:pt x="37" y="7"/>
                      <a:pt x="37" y="17"/>
                    </a:cubicBezTo>
                    <a:lnTo>
                      <a:pt x="0" y="431"/>
                    </a:lnTo>
                    <a:cubicBezTo>
                      <a:pt x="-1" y="441"/>
                      <a:pt x="6" y="450"/>
                      <a:pt x="16" y="4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8" name="Google Shape;1718;p36"/>
              <p:cNvSpPr/>
              <p:nvPr/>
            </p:nvSpPr>
            <p:spPr>
              <a:xfrm>
                <a:off x="7953088" y="547223"/>
                <a:ext cx="23760" cy="156960"/>
              </a:xfrm>
              <a:custGeom>
                <a:avLst/>
                <a:gdLst/>
                <a:ahLst/>
                <a:cxnLst/>
                <a:rect l="l" t="t" r="r" b="b"/>
                <a:pathLst>
                  <a:path w="66" h="436" extrusionOk="0">
                    <a:moveTo>
                      <a:pt x="17" y="436"/>
                    </a:moveTo>
                    <a:cubicBezTo>
                      <a:pt x="18" y="436"/>
                      <a:pt x="18" y="436"/>
                      <a:pt x="18" y="436"/>
                    </a:cubicBezTo>
                    <a:cubicBezTo>
                      <a:pt x="28" y="436"/>
                      <a:pt x="36" y="428"/>
                      <a:pt x="37" y="419"/>
                    </a:cubicBezTo>
                    <a:lnTo>
                      <a:pt x="66" y="19"/>
                    </a:lnTo>
                    <a:cubicBezTo>
                      <a:pt x="67" y="9"/>
                      <a:pt x="59" y="1"/>
                      <a:pt x="49" y="0"/>
                    </a:cubicBezTo>
                    <a:cubicBezTo>
                      <a:pt x="39" y="-1"/>
                      <a:pt x="31" y="7"/>
                      <a:pt x="30" y="17"/>
                    </a:cubicBezTo>
                    <a:lnTo>
                      <a:pt x="0" y="416"/>
                    </a:lnTo>
                    <a:cubicBezTo>
                      <a:pt x="-1" y="426"/>
                      <a:pt x="7" y="435"/>
                      <a:pt x="17" y="4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9" name="Google Shape;1719;p36"/>
              <p:cNvSpPr/>
              <p:nvPr/>
            </p:nvSpPr>
            <p:spPr>
              <a:xfrm>
                <a:off x="7857328" y="1052663"/>
                <a:ext cx="18360" cy="146160"/>
              </a:xfrm>
              <a:custGeom>
                <a:avLst/>
                <a:gdLst/>
                <a:ahLst/>
                <a:cxnLst/>
                <a:rect l="l" t="t" r="r" b="b"/>
                <a:pathLst>
                  <a:path w="51" h="406" extrusionOk="0">
                    <a:moveTo>
                      <a:pt x="18" y="406"/>
                    </a:moveTo>
                    <a:lnTo>
                      <a:pt x="18" y="406"/>
                    </a:lnTo>
                    <a:cubicBezTo>
                      <a:pt x="28" y="406"/>
                      <a:pt x="36" y="399"/>
                      <a:pt x="37" y="389"/>
                    </a:cubicBezTo>
                    <a:lnTo>
                      <a:pt x="51" y="19"/>
                    </a:lnTo>
                    <a:cubicBezTo>
                      <a:pt x="52" y="9"/>
                      <a:pt x="44" y="1"/>
                      <a:pt x="34" y="0"/>
                    </a:cubicBezTo>
                    <a:cubicBezTo>
                      <a:pt x="24" y="-1"/>
                      <a:pt x="15" y="8"/>
                      <a:pt x="15" y="18"/>
                    </a:cubicBezTo>
                    <a:lnTo>
                      <a:pt x="0" y="387"/>
                    </a:lnTo>
                    <a:cubicBezTo>
                      <a:pt x="0" y="397"/>
                      <a:pt x="8" y="406"/>
                      <a:pt x="18" y="4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0" name="Google Shape;1720;p36"/>
              <p:cNvSpPr/>
              <p:nvPr/>
            </p:nvSpPr>
            <p:spPr>
              <a:xfrm>
                <a:off x="7889368" y="1055543"/>
                <a:ext cx="21240" cy="164880"/>
              </a:xfrm>
              <a:custGeom>
                <a:avLst/>
                <a:gdLst/>
                <a:ahLst/>
                <a:cxnLst/>
                <a:rect l="l" t="t" r="r" b="b"/>
                <a:pathLst>
                  <a:path w="59" h="458" extrusionOk="0">
                    <a:moveTo>
                      <a:pt x="22" y="17"/>
                    </a:moveTo>
                    <a:lnTo>
                      <a:pt x="0" y="438"/>
                    </a:lnTo>
                    <a:cubicBezTo>
                      <a:pt x="-1" y="448"/>
                      <a:pt x="7" y="457"/>
                      <a:pt x="17" y="458"/>
                    </a:cubicBezTo>
                    <a:lnTo>
                      <a:pt x="18" y="458"/>
                    </a:lnTo>
                    <a:cubicBezTo>
                      <a:pt x="28" y="458"/>
                      <a:pt x="36" y="450"/>
                      <a:pt x="36" y="440"/>
                    </a:cubicBezTo>
                    <a:lnTo>
                      <a:pt x="59" y="19"/>
                    </a:lnTo>
                    <a:cubicBezTo>
                      <a:pt x="59" y="9"/>
                      <a:pt x="51" y="0"/>
                      <a:pt x="41" y="0"/>
                    </a:cubicBezTo>
                    <a:cubicBezTo>
                      <a:pt x="31" y="-1"/>
                      <a:pt x="22" y="7"/>
                      <a:pt x="22"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1" name="Google Shape;1721;p36"/>
              <p:cNvSpPr/>
              <p:nvPr/>
            </p:nvSpPr>
            <p:spPr>
              <a:xfrm>
                <a:off x="7817368" y="1175063"/>
                <a:ext cx="146520" cy="117000"/>
              </a:xfrm>
              <a:custGeom>
                <a:avLst/>
                <a:gdLst/>
                <a:ahLst/>
                <a:cxnLst/>
                <a:rect l="l" t="t" r="r" b="b"/>
                <a:pathLst>
                  <a:path w="407" h="325" extrusionOk="0">
                    <a:moveTo>
                      <a:pt x="381" y="39"/>
                    </a:moveTo>
                    <a:cubicBezTo>
                      <a:pt x="318" y="64"/>
                      <a:pt x="177" y="212"/>
                      <a:pt x="122" y="271"/>
                    </a:cubicBezTo>
                    <a:lnTo>
                      <a:pt x="36" y="13"/>
                    </a:lnTo>
                    <a:cubicBezTo>
                      <a:pt x="33" y="3"/>
                      <a:pt x="22" y="-2"/>
                      <a:pt x="13" y="1"/>
                    </a:cubicBezTo>
                    <a:cubicBezTo>
                      <a:pt x="3" y="4"/>
                      <a:pt x="-2" y="15"/>
                      <a:pt x="1" y="24"/>
                    </a:cubicBezTo>
                    <a:lnTo>
                      <a:pt x="97" y="313"/>
                    </a:lnTo>
                    <a:cubicBezTo>
                      <a:pt x="99" y="319"/>
                      <a:pt x="104" y="323"/>
                      <a:pt x="111" y="325"/>
                    </a:cubicBezTo>
                    <a:cubicBezTo>
                      <a:pt x="112" y="325"/>
                      <a:pt x="113" y="325"/>
                      <a:pt x="115" y="325"/>
                    </a:cubicBezTo>
                    <a:cubicBezTo>
                      <a:pt x="120" y="325"/>
                      <a:pt x="125" y="323"/>
                      <a:pt x="128" y="319"/>
                    </a:cubicBezTo>
                    <a:cubicBezTo>
                      <a:pt x="183" y="258"/>
                      <a:pt x="338" y="95"/>
                      <a:pt x="395" y="73"/>
                    </a:cubicBezTo>
                    <a:cubicBezTo>
                      <a:pt x="404" y="69"/>
                      <a:pt x="409" y="58"/>
                      <a:pt x="405" y="49"/>
                    </a:cubicBezTo>
                    <a:cubicBezTo>
                      <a:pt x="401" y="39"/>
                      <a:pt x="391" y="35"/>
                      <a:pt x="381" y="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2" name="Google Shape;1722;p36"/>
              <p:cNvSpPr/>
              <p:nvPr/>
            </p:nvSpPr>
            <p:spPr>
              <a:xfrm>
                <a:off x="6376288" y="1217207"/>
                <a:ext cx="1377720" cy="623160"/>
              </a:xfrm>
              <a:custGeom>
                <a:avLst/>
                <a:gdLst/>
                <a:ahLst/>
                <a:cxnLst/>
                <a:rect l="l" t="t" r="r" b="b"/>
                <a:pathLst>
                  <a:path w="3827" h="1731" extrusionOk="0">
                    <a:moveTo>
                      <a:pt x="3826" y="883"/>
                    </a:moveTo>
                    <a:cubicBezTo>
                      <a:pt x="3819" y="699"/>
                      <a:pt x="3748" y="157"/>
                      <a:pt x="3587" y="32"/>
                    </a:cubicBezTo>
                    <a:cubicBezTo>
                      <a:pt x="3437" y="-86"/>
                      <a:pt x="740" y="157"/>
                      <a:pt x="433" y="185"/>
                    </a:cubicBezTo>
                    <a:lnTo>
                      <a:pt x="436" y="222"/>
                    </a:lnTo>
                    <a:cubicBezTo>
                      <a:pt x="1637" y="112"/>
                      <a:pt x="3459" y="-21"/>
                      <a:pt x="3565" y="60"/>
                    </a:cubicBezTo>
                    <a:cubicBezTo>
                      <a:pt x="3705" y="170"/>
                      <a:pt x="3781" y="687"/>
                      <a:pt x="3790" y="884"/>
                    </a:cubicBezTo>
                    <a:cubicBezTo>
                      <a:pt x="3798" y="1088"/>
                      <a:pt x="3702" y="1369"/>
                      <a:pt x="3570" y="1413"/>
                    </a:cubicBezTo>
                    <a:cubicBezTo>
                      <a:pt x="3437" y="1458"/>
                      <a:pt x="515" y="1694"/>
                      <a:pt x="327" y="1694"/>
                    </a:cubicBezTo>
                    <a:cubicBezTo>
                      <a:pt x="172" y="1694"/>
                      <a:pt x="65" y="1551"/>
                      <a:pt x="37" y="1482"/>
                    </a:cubicBezTo>
                    <a:cubicBezTo>
                      <a:pt x="15" y="1424"/>
                      <a:pt x="209" y="767"/>
                      <a:pt x="336" y="367"/>
                    </a:cubicBezTo>
                    <a:lnTo>
                      <a:pt x="301" y="355"/>
                    </a:lnTo>
                    <a:cubicBezTo>
                      <a:pt x="246" y="531"/>
                      <a:pt x="-31" y="1411"/>
                      <a:pt x="3" y="1495"/>
                    </a:cubicBezTo>
                    <a:cubicBezTo>
                      <a:pt x="42" y="1593"/>
                      <a:pt x="169" y="1731"/>
                      <a:pt x="327" y="1731"/>
                    </a:cubicBezTo>
                    <a:cubicBezTo>
                      <a:pt x="483" y="1731"/>
                      <a:pt x="3426" y="1500"/>
                      <a:pt x="3582" y="1448"/>
                    </a:cubicBezTo>
                    <a:cubicBezTo>
                      <a:pt x="3746" y="1393"/>
                      <a:pt x="3835" y="1082"/>
                      <a:pt x="3826" y="8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3" name="Google Shape;1723;p36"/>
              <p:cNvSpPr/>
              <p:nvPr/>
            </p:nvSpPr>
            <p:spPr>
              <a:xfrm>
                <a:off x="6591208" y="1332408"/>
                <a:ext cx="346320" cy="189360"/>
              </a:xfrm>
              <a:custGeom>
                <a:avLst/>
                <a:gdLst/>
                <a:ahLst/>
                <a:cxnLst/>
                <a:rect l="l" t="t" r="r" b="b"/>
                <a:pathLst>
                  <a:path w="962" h="526" extrusionOk="0">
                    <a:moveTo>
                      <a:pt x="141" y="158"/>
                    </a:moveTo>
                    <a:lnTo>
                      <a:pt x="146" y="127"/>
                    </a:lnTo>
                    <a:cubicBezTo>
                      <a:pt x="157" y="56"/>
                      <a:pt x="175" y="38"/>
                      <a:pt x="179" y="37"/>
                    </a:cubicBezTo>
                    <a:cubicBezTo>
                      <a:pt x="184" y="39"/>
                      <a:pt x="196" y="63"/>
                      <a:pt x="193" y="106"/>
                    </a:cubicBezTo>
                    <a:cubicBezTo>
                      <a:pt x="190" y="138"/>
                      <a:pt x="164" y="179"/>
                      <a:pt x="131" y="219"/>
                    </a:cubicBezTo>
                    <a:cubicBezTo>
                      <a:pt x="135" y="197"/>
                      <a:pt x="138" y="176"/>
                      <a:pt x="141" y="158"/>
                    </a:cubicBezTo>
                    <a:moveTo>
                      <a:pt x="229" y="109"/>
                    </a:moveTo>
                    <a:cubicBezTo>
                      <a:pt x="234" y="49"/>
                      <a:pt x="215" y="5"/>
                      <a:pt x="183" y="1"/>
                    </a:cubicBezTo>
                    <a:cubicBezTo>
                      <a:pt x="163" y="-2"/>
                      <a:pt x="127" y="11"/>
                      <a:pt x="110" y="121"/>
                    </a:cubicBezTo>
                    <a:lnTo>
                      <a:pt x="105" y="153"/>
                    </a:lnTo>
                    <a:cubicBezTo>
                      <a:pt x="98" y="193"/>
                      <a:pt x="92" y="232"/>
                      <a:pt x="87" y="268"/>
                    </a:cubicBezTo>
                    <a:cubicBezTo>
                      <a:pt x="54" y="303"/>
                      <a:pt x="21" y="333"/>
                      <a:pt x="0" y="350"/>
                    </a:cubicBezTo>
                    <a:lnTo>
                      <a:pt x="24" y="378"/>
                    </a:lnTo>
                    <a:cubicBezTo>
                      <a:pt x="26" y="376"/>
                      <a:pt x="50" y="356"/>
                      <a:pt x="81" y="327"/>
                    </a:cubicBezTo>
                    <a:cubicBezTo>
                      <a:pt x="72" y="424"/>
                      <a:pt x="76" y="496"/>
                      <a:pt x="113" y="519"/>
                    </a:cubicBezTo>
                    <a:cubicBezTo>
                      <a:pt x="121" y="524"/>
                      <a:pt x="130" y="526"/>
                      <a:pt x="139" y="526"/>
                    </a:cubicBezTo>
                    <a:cubicBezTo>
                      <a:pt x="156" y="526"/>
                      <a:pt x="175" y="519"/>
                      <a:pt x="197" y="504"/>
                    </a:cubicBezTo>
                    <a:cubicBezTo>
                      <a:pt x="278" y="446"/>
                      <a:pt x="332" y="376"/>
                      <a:pt x="364" y="325"/>
                    </a:cubicBezTo>
                    <a:cubicBezTo>
                      <a:pt x="365" y="384"/>
                      <a:pt x="371" y="457"/>
                      <a:pt x="396" y="485"/>
                    </a:cubicBezTo>
                    <a:cubicBezTo>
                      <a:pt x="405" y="494"/>
                      <a:pt x="415" y="499"/>
                      <a:pt x="426" y="499"/>
                    </a:cubicBezTo>
                    <a:cubicBezTo>
                      <a:pt x="493" y="499"/>
                      <a:pt x="529" y="424"/>
                      <a:pt x="534" y="415"/>
                    </a:cubicBezTo>
                    <a:cubicBezTo>
                      <a:pt x="577" y="345"/>
                      <a:pt x="632" y="269"/>
                      <a:pt x="658" y="245"/>
                    </a:cubicBezTo>
                    <a:cubicBezTo>
                      <a:pt x="664" y="310"/>
                      <a:pt x="657" y="412"/>
                      <a:pt x="657" y="413"/>
                    </a:cubicBezTo>
                    <a:cubicBezTo>
                      <a:pt x="656" y="422"/>
                      <a:pt x="662" y="430"/>
                      <a:pt x="671" y="432"/>
                    </a:cubicBezTo>
                    <a:cubicBezTo>
                      <a:pt x="680" y="434"/>
                      <a:pt x="689" y="429"/>
                      <a:pt x="692" y="420"/>
                    </a:cubicBezTo>
                    <a:cubicBezTo>
                      <a:pt x="738" y="297"/>
                      <a:pt x="794" y="187"/>
                      <a:pt x="817" y="172"/>
                    </a:cubicBezTo>
                    <a:cubicBezTo>
                      <a:pt x="819" y="175"/>
                      <a:pt x="821" y="181"/>
                      <a:pt x="823" y="193"/>
                    </a:cubicBezTo>
                    <a:cubicBezTo>
                      <a:pt x="830" y="235"/>
                      <a:pt x="831" y="280"/>
                      <a:pt x="833" y="319"/>
                    </a:cubicBezTo>
                    <a:cubicBezTo>
                      <a:pt x="836" y="395"/>
                      <a:pt x="838" y="449"/>
                      <a:pt x="872" y="463"/>
                    </a:cubicBezTo>
                    <a:cubicBezTo>
                      <a:pt x="877" y="464"/>
                      <a:pt x="881" y="465"/>
                      <a:pt x="886" y="465"/>
                    </a:cubicBezTo>
                    <a:cubicBezTo>
                      <a:pt x="906" y="465"/>
                      <a:pt x="930" y="451"/>
                      <a:pt x="962" y="419"/>
                    </a:cubicBezTo>
                    <a:lnTo>
                      <a:pt x="936" y="393"/>
                    </a:lnTo>
                    <a:cubicBezTo>
                      <a:pt x="897" y="432"/>
                      <a:pt x="885" y="429"/>
                      <a:pt x="885" y="429"/>
                    </a:cubicBezTo>
                    <a:cubicBezTo>
                      <a:pt x="874" y="424"/>
                      <a:pt x="871" y="358"/>
                      <a:pt x="870" y="318"/>
                    </a:cubicBezTo>
                    <a:cubicBezTo>
                      <a:pt x="868" y="277"/>
                      <a:pt x="866" y="232"/>
                      <a:pt x="859" y="187"/>
                    </a:cubicBezTo>
                    <a:cubicBezTo>
                      <a:pt x="857" y="175"/>
                      <a:pt x="851" y="137"/>
                      <a:pt x="822" y="134"/>
                    </a:cubicBezTo>
                    <a:cubicBezTo>
                      <a:pt x="785" y="130"/>
                      <a:pt x="738" y="213"/>
                      <a:pt x="697" y="309"/>
                    </a:cubicBezTo>
                    <a:cubicBezTo>
                      <a:pt x="697" y="281"/>
                      <a:pt x="696" y="252"/>
                      <a:pt x="693" y="229"/>
                    </a:cubicBezTo>
                    <a:cubicBezTo>
                      <a:pt x="691" y="209"/>
                      <a:pt x="678" y="204"/>
                      <a:pt x="672" y="202"/>
                    </a:cubicBezTo>
                    <a:cubicBezTo>
                      <a:pt x="662" y="200"/>
                      <a:pt x="635" y="195"/>
                      <a:pt x="539" y="339"/>
                    </a:cubicBezTo>
                    <a:lnTo>
                      <a:pt x="544" y="208"/>
                    </a:lnTo>
                    <a:lnTo>
                      <a:pt x="508" y="206"/>
                    </a:lnTo>
                    <a:lnTo>
                      <a:pt x="500" y="401"/>
                    </a:lnTo>
                    <a:cubicBezTo>
                      <a:pt x="493" y="414"/>
                      <a:pt x="466" y="462"/>
                      <a:pt x="426" y="462"/>
                    </a:cubicBezTo>
                    <a:cubicBezTo>
                      <a:pt x="426" y="462"/>
                      <a:pt x="425" y="462"/>
                      <a:pt x="423" y="460"/>
                    </a:cubicBezTo>
                    <a:cubicBezTo>
                      <a:pt x="401" y="436"/>
                      <a:pt x="398" y="322"/>
                      <a:pt x="403" y="250"/>
                    </a:cubicBezTo>
                    <a:cubicBezTo>
                      <a:pt x="404" y="241"/>
                      <a:pt x="398" y="233"/>
                      <a:pt x="389" y="230"/>
                    </a:cubicBezTo>
                    <a:cubicBezTo>
                      <a:pt x="380" y="228"/>
                      <a:pt x="372" y="233"/>
                      <a:pt x="368" y="241"/>
                    </a:cubicBezTo>
                    <a:cubicBezTo>
                      <a:pt x="368" y="243"/>
                      <a:pt x="310" y="379"/>
                      <a:pt x="175" y="474"/>
                    </a:cubicBezTo>
                    <a:cubicBezTo>
                      <a:pt x="156" y="488"/>
                      <a:pt x="140" y="493"/>
                      <a:pt x="132" y="488"/>
                    </a:cubicBezTo>
                    <a:cubicBezTo>
                      <a:pt x="106" y="471"/>
                      <a:pt x="111" y="376"/>
                      <a:pt x="122" y="285"/>
                    </a:cubicBezTo>
                    <a:cubicBezTo>
                      <a:pt x="173" y="231"/>
                      <a:pt x="225" y="163"/>
                      <a:pt x="229"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4" name="Google Shape;1724;p36"/>
              <p:cNvSpPr/>
              <p:nvPr/>
            </p:nvSpPr>
            <p:spPr>
              <a:xfrm>
                <a:off x="6955888" y="1299288"/>
                <a:ext cx="69840" cy="104760"/>
              </a:xfrm>
              <a:custGeom>
                <a:avLst/>
                <a:gdLst/>
                <a:ahLst/>
                <a:cxnLst/>
                <a:rect l="l" t="t" r="r" b="b"/>
                <a:pathLst>
                  <a:path w="194" h="291" extrusionOk="0">
                    <a:moveTo>
                      <a:pt x="9" y="41"/>
                    </a:moveTo>
                    <a:lnTo>
                      <a:pt x="0" y="223"/>
                    </a:lnTo>
                    <a:cubicBezTo>
                      <a:pt x="0" y="232"/>
                      <a:pt x="6" y="240"/>
                      <a:pt x="15" y="242"/>
                    </a:cubicBezTo>
                    <a:cubicBezTo>
                      <a:pt x="24" y="244"/>
                      <a:pt x="32" y="239"/>
                      <a:pt x="36" y="231"/>
                    </a:cubicBezTo>
                    <a:cubicBezTo>
                      <a:pt x="72" y="139"/>
                      <a:pt x="117" y="55"/>
                      <a:pt x="137" y="39"/>
                    </a:cubicBezTo>
                    <a:cubicBezTo>
                      <a:pt x="138" y="42"/>
                      <a:pt x="140" y="49"/>
                      <a:pt x="141" y="60"/>
                    </a:cubicBezTo>
                    <a:cubicBezTo>
                      <a:pt x="158" y="207"/>
                      <a:pt x="158" y="290"/>
                      <a:pt x="158" y="291"/>
                    </a:cubicBezTo>
                    <a:lnTo>
                      <a:pt x="194" y="291"/>
                    </a:lnTo>
                    <a:cubicBezTo>
                      <a:pt x="194" y="287"/>
                      <a:pt x="194" y="205"/>
                      <a:pt x="178" y="56"/>
                    </a:cubicBezTo>
                    <a:cubicBezTo>
                      <a:pt x="176" y="42"/>
                      <a:pt x="172" y="4"/>
                      <a:pt x="144" y="0"/>
                    </a:cubicBezTo>
                    <a:cubicBezTo>
                      <a:pt x="116" y="-3"/>
                      <a:pt x="82" y="38"/>
                      <a:pt x="41" y="124"/>
                    </a:cubicBezTo>
                    <a:lnTo>
                      <a:pt x="45" y="43"/>
                    </a:lnTo>
                    <a:lnTo>
                      <a:pt x="9" y="4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5" name="Google Shape;1725;p36"/>
              <p:cNvSpPr/>
              <p:nvPr/>
            </p:nvSpPr>
            <p:spPr>
              <a:xfrm>
                <a:off x="6589048" y="1562088"/>
                <a:ext cx="93960" cy="102240"/>
              </a:xfrm>
              <a:custGeom>
                <a:avLst/>
                <a:gdLst/>
                <a:ahLst/>
                <a:cxnLst/>
                <a:rect l="l" t="t" r="r" b="b"/>
                <a:pathLst>
                  <a:path w="261" h="284" extrusionOk="0">
                    <a:moveTo>
                      <a:pt x="0" y="257"/>
                    </a:moveTo>
                    <a:cubicBezTo>
                      <a:pt x="0" y="266"/>
                      <a:pt x="6" y="274"/>
                      <a:pt x="15" y="275"/>
                    </a:cubicBezTo>
                    <a:cubicBezTo>
                      <a:pt x="25" y="276"/>
                      <a:pt x="33" y="271"/>
                      <a:pt x="36" y="262"/>
                    </a:cubicBezTo>
                    <a:cubicBezTo>
                      <a:pt x="56" y="188"/>
                      <a:pt x="84" y="105"/>
                      <a:pt x="102" y="68"/>
                    </a:cubicBezTo>
                    <a:cubicBezTo>
                      <a:pt x="103" y="73"/>
                      <a:pt x="104" y="79"/>
                      <a:pt x="105" y="85"/>
                    </a:cubicBezTo>
                    <a:cubicBezTo>
                      <a:pt x="118" y="162"/>
                      <a:pt x="133" y="259"/>
                      <a:pt x="186" y="280"/>
                    </a:cubicBezTo>
                    <a:cubicBezTo>
                      <a:pt x="193" y="283"/>
                      <a:pt x="200" y="284"/>
                      <a:pt x="208" y="284"/>
                    </a:cubicBezTo>
                    <a:cubicBezTo>
                      <a:pt x="224" y="284"/>
                      <a:pt x="242" y="277"/>
                      <a:pt x="261" y="263"/>
                    </a:cubicBezTo>
                    <a:lnTo>
                      <a:pt x="239" y="234"/>
                    </a:lnTo>
                    <a:cubicBezTo>
                      <a:pt x="223" y="246"/>
                      <a:pt x="210" y="250"/>
                      <a:pt x="200" y="246"/>
                    </a:cubicBezTo>
                    <a:cubicBezTo>
                      <a:pt x="166" y="233"/>
                      <a:pt x="150" y="136"/>
                      <a:pt x="141" y="79"/>
                    </a:cubicBezTo>
                    <a:cubicBezTo>
                      <a:pt x="139" y="67"/>
                      <a:pt x="137" y="56"/>
                      <a:pt x="135" y="46"/>
                    </a:cubicBezTo>
                    <a:cubicBezTo>
                      <a:pt x="132" y="26"/>
                      <a:pt x="123" y="15"/>
                      <a:pt x="109" y="14"/>
                    </a:cubicBezTo>
                    <a:cubicBezTo>
                      <a:pt x="98" y="14"/>
                      <a:pt x="78" y="13"/>
                      <a:pt x="36" y="134"/>
                    </a:cubicBezTo>
                    <a:lnTo>
                      <a:pt x="36" y="0"/>
                    </a:lnTo>
                    <a:lnTo>
                      <a:pt x="0" y="0"/>
                    </a:lnTo>
                    <a:lnTo>
                      <a:pt x="0" y="25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6" name="Google Shape;1726;p36"/>
              <p:cNvSpPr/>
              <p:nvPr/>
            </p:nvSpPr>
            <p:spPr>
              <a:xfrm>
                <a:off x="6696327" y="1579728"/>
                <a:ext cx="168480" cy="66240"/>
              </a:xfrm>
              <a:custGeom>
                <a:avLst/>
                <a:gdLst/>
                <a:ahLst/>
                <a:cxnLst/>
                <a:rect l="l" t="t" r="r" b="b"/>
                <a:pathLst>
                  <a:path w="468" h="184" extrusionOk="0">
                    <a:moveTo>
                      <a:pt x="384" y="93"/>
                    </a:moveTo>
                    <a:lnTo>
                      <a:pt x="393" y="97"/>
                    </a:lnTo>
                    <a:lnTo>
                      <a:pt x="383" y="99"/>
                    </a:lnTo>
                    <a:lnTo>
                      <a:pt x="384" y="93"/>
                    </a:lnTo>
                    <a:moveTo>
                      <a:pt x="214" y="184"/>
                    </a:moveTo>
                    <a:lnTo>
                      <a:pt x="454" y="118"/>
                    </a:lnTo>
                    <a:cubicBezTo>
                      <a:pt x="462" y="116"/>
                      <a:pt x="467" y="109"/>
                      <a:pt x="468" y="101"/>
                    </a:cubicBezTo>
                    <a:cubicBezTo>
                      <a:pt x="468" y="93"/>
                      <a:pt x="464" y="86"/>
                      <a:pt x="457" y="83"/>
                    </a:cubicBezTo>
                    <a:lnTo>
                      <a:pt x="258" y="0"/>
                    </a:lnTo>
                    <a:lnTo>
                      <a:pt x="243" y="34"/>
                    </a:lnTo>
                    <a:lnTo>
                      <a:pt x="349" y="78"/>
                    </a:lnTo>
                    <a:lnTo>
                      <a:pt x="4" y="41"/>
                    </a:lnTo>
                    <a:lnTo>
                      <a:pt x="0" y="77"/>
                    </a:lnTo>
                    <a:lnTo>
                      <a:pt x="333" y="113"/>
                    </a:lnTo>
                    <a:lnTo>
                      <a:pt x="204" y="149"/>
                    </a:lnTo>
                    <a:lnTo>
                      <a:pt x="214" y="184"/>
                    </a:ln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7" name="Google Shape;1727;p36"/>
              <p:cNvSpPr/>
              <p:nvPr/>
            </p:nvSpPr>
            <p:spPr>
              <a:xfrm>
                <a:off x="6871288" y="1588368"/>
                <a:ext cx="127080" cy="65880"/>
              </a:xfrm>
              <a:custGeom>
                <a:avLst/>
                <a:gdLst/>
                <a:ahLst/>
                <a:cxnLst/>
                <a:rect l="l" t="t" r="r" b="b"/>
                <a:pathLst>
                  <a:path w="353" h="183" extrusionOk="0">
                    <a:moveTo>
                      <a:pt x="60" y="125"/>
                    </a:moveTo>
                    <a:cubicBezTo>
                      <a:pt x="59" y="125"/>
                      <a:pt x="53" y="121"/>
                      <a:pt x="47" y="104"/>
                    </a:cubicBezTo>
                    <a:cubicBezTo>
                      <a:pt x="46" y="101"/>
                      <a:pt x="45" y="98"/>
                      <a:pt x="44" y="94"/>
                    </a:cubicBezTo>
                    <a:cubicBezTo>
                      <a:pt x="53" y="100"/>
                      <a:pt x="64" y="107"/>
                      <a:pt x="77" y="115"/>
                    </a:cubicBezTo>
                    <a:cubicBezTo>
                      <a:pt x="69" y="123"/>
                      <a:pt x="63" y="126"/>
                      <a:pt x="60" y="125"/>
                    </a:cubicBezTo>
                    <a:moveTo>
                      <a:pt x="132" y="104"/>
                    </a:moveTo>
                    <a:cubicBezTo>
                      <a:pt x="136" y="99"/>
                      <a:pt x="140" y="93"/>
                      <a:pt x="144" y="87"/>
                    </a:cubicBezTo>
                    <a:cubicBezTo>
                      <a:pt x="150" y="76"/>
                      <a:pt x="154" y="68"/>
                      <a:pt x="154" y="68"/>
                    </a:cubicBezTo>
                    <a:lnTo>
                      <a:pt x="121" y="51"/>
                    </a:lnTo>
                    <a:cubicBezTo>
                      <a:pt x="121" y="52"/>
                      <a:pt x="118" y="58"/>
                      <a:pt x="112" y="68"/>
                    </a:cubicBezTo>
                    <a:cubicBezTo>
                      <a:pt x="108" y="75"/>
                      <a:pt x="104" y="81"/>
                      <a:pt x="101" y="86"/>
                    </a:cubicBezTo>
                    <a:cubicBezTo>
                      <a:pt x="85" y="77"/>
                      <a:pt x="73" y="69"/>
                      <a:pt x="63" y="63"/>
                    </a:cubicBezTo>
                    <a:cubicBezTo>
                      <a:pt x="36" y="45"/>
                      <a:pt x="22" y="36"/>
                      <a:pt x="8" y="47"/>
                    </a:cubicBezTo>
                    <a:cubicBezTo>
                      <a:pt x="-6" y="59"/>
                      <a:pt x="0" y="78"/>
                      <a:pt x="12" y="115"/>
                    </a:cubicBezTo>
                    <a:cubicBezTo>
                      <a:pt x="22" y="144"/>
                      <a:pt x="37" y="160"/>
                      <a:pt x="57" y="162"/>
                    </a:cubicBezTo>
                    <a:cubicBezTo>
                      <a:pt x="74" y="163"/>
                      <a:pt x="91" y="154"/>
                      <a:pt x="110" y="134"/>
                    </a:cubicBezTo>
                    <a:cubicBezTo>
                      <a:pt x="130" y="145"/>
                      <a:pt x="153" y="156"/>
                      <a:pt x="180" y="168"/>
                    </a:cubicBezTo>
                    <a:cubicBezTo>
                      <a:pt x="208" y="179"/>
                      <a:pt x="231" y="183"/>
                      <a:pt x="250" y="183"/>
                    </a:cubicBezTo>
                    <a:cubicBezTo>
                      <a:pt x="284" y="183"/>
                      <a:pt x="306" y="170"/>
                      <a:pt x="318" y="160"/>
                    </a:cubicBezTo>
                    <a:cubicBezTo>
                      <a:pt x="347" y="135"/>
                      <a:pt x="360" y="93"/>
                      <a:pt x="351" y="55"/>
                    </a:cubicBezTo>
                    <a:cubicBezTo>
                      <a:pt x="344" y="26"/>
                      <a:pt x="325" y="6"/>
                      <a:pt x="299" y="0"/>
                    </a:cubicBezTo>
                    <a:lnTo>
                      <a:pt x="291" y="36"/>
                    </a:lnTo>
                    <a:cubicBezTo>
                      <a:pt x="307" y="39"/>
                      <a:pt x="313" y="55"/>
                      <a:pt x="315" y="64"/>
                    </a:cubicBezTo>
                    <a:cubicBezTo>
                      <a:pt x="320" y="84"/>
                      <a:pt x="316" y="114"/>
                      <a:pt x="294" y="132"/>
                    </a:cubicBezTo>
                    <a:cubicBezTo>
                      <a:pt x="272" y="151"/>
                      <a:pt x="237" y="152"/>
                      <a:pt x="194" y="134"/>
                    </a:cubicBezTo>
                    <a:cubicBezTo>
                      <a:pt x="171" y="124"/>
                      <a:pt x="151" y="114"/>
                      <a:pt x="132" y="104"/>
                    </a:cubicBezTo>
                    <a:close/>
                  </a:path>
                </a:pathLst>
              </a:custGeom>
              <a:solidFill>
                <a:schemeClr val="dk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8" name="Google Shape;1728;p36"/>
              <p:cNvSpPr/>
              <p:nvPr/>
            </p:nvSpPr>
            <p:spPr>
              <a:xfrm>
                <a:off x="6968848" y="1288127"/>
                <a:ext cx="388440" cy="286560"/>
              </a:xfrm>
              <a:custGeom>
                <a:avLst/>
                <a:gdLst/>
                <a:ahLst/>
                <a:cxnLst/>
                <a:rect l="l" t="t" r="r" b="b"/>
                <a:pathLst>
                  <a:path w="1079" h="796" extrusionOk="0">
                    <a:moveTo>
                      <a:pt x="1061" y="21"/>
                    </a:moveTo>
                    <a:cubicBezTo>
                      <a:pt x="992" y="17"/>
                      <a:pt x="383" y="-19"/>
                      <a:pt x="314" y="15"/>
                    </a:cubicBezTo>
                    <a:cubicBezTo>
                      <a:pt x="251" y="47"/>
                      <a:pt x="176" y="515"/>
                      <a:pt x="146" y="724"/>
                    </a:cubicBezTo>
                    <a:lnTo>
                      <a:pt x="31" y="536"/>
                    </a:lnTo>
                    <a:lnTo>
                      <a:pt x="0" y="555"/>
                    </a:lnTo>
                    <a:lnTo>
                      <a:pt x="141" y="787"/>
                    </a:lnTo>
                    <a:cubicBezTo>
                      <a:pt x="144" y="793"/>
                      <a:pt x="150" y="796"/>
                      <a:pt x="157" y="796"/>
                    </a:cubicBezTo>
                    <a:cubicBezTo>
                      <a:pt x="158" y="796"/>
                      <a:pt x="159" y="796"/>
                      <a:pt x="160" y="795"/>
                    </a:cubicBezTo>
                    <a:cubicBezTo>
                      <a:pt x="168" y="794"/>
                      <a:pt x="174" y="788"/>
                      <a:pt x="175" y="780"/>
                    </a:cubicBezTo>
                    <a:cubicBezTo>
                      <a:pt x="222" y="440"/>
                      <a:pt x="294" y="73"/>
                      <a:pt x="331" y="48"/>
                    </a:cubicBezTo>
                    <a:cubicBezTo>
                      <a:pt x="375" y="26"/>
                      <a:pt x="782" y="41"/>
                      <a:pt x="1041" y="57"/>
                    </a:cubicBezTo>
                    <a:lnTo>
                      <a:pt x="1034" y="180"/>
                    </a:lnTo>
                    <a:lnTo>
                      <a:pt x="1070" y="182"/>
                    </a:lnTo>
                    <a:lnTo>
                      <a:pt x="1079" y="41"/>
                    </a:lnTo>
                    <a:cubicBezTo>
                      <a:pt x="1079" y="31"/>
                      <a:pt x="1072" y="22"/>
                      <a:pt x="1061"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9" name="Google Shape;1729;p36"/>
              <p:cNvSpPr/>
              <p:nvPr/>
            </p:nvSpPr>
            <p:spPr>
              <a:xfrm>
                <a:off x="7094848" y="1363368"/>
                <a:ext cx="150480" cy="175320"/>
              </a:xfrm>
              <a:custGeom>
                <a:avLst/>
                <a:gdLst/>
                <a:ahLst/>
                <a:cxnLst/>
                <a:rect l="l" t="t" r="r" b="b"/>
                <a:pathLst>
                  <a:path w="418" h="487" extrusionOk="0">
                    <a:moveTo>
                      <a:pt x="372" y="456"/>
                    </a:moveTo>
                    <a:cubicBezTo>
                      <a:pt x="383" y="394"/>
                      <a:pt x="438" y="82"/>
                      <a:pt x="412" y="30"/>
                    </a:cubicBezTo>
                    <a:cubicBezTo>
                      <a:pt x="402" y="11"/>
                      <a:pt x="386" y="1"/>
                      <a:pt x="366" y="0"/>
                    </a:cubicBezTo>
                    <a:cubicBezTo>
                      <a:pt x="322" y="-3"/>
                      <a:pt x="263" y="44"/>
                      <a:pt x="222" y="111"/>
                    </a:cubicBezTo>
                    <a:cubicBezTo>
                      <a:pt x="181" y="180"/>
                      <a:pt x="86" y="367"/>
                      <a:pt x="52" y="436"/>
                    </a:cubicBezTo>
                    <a:lnTo>
                      <a:pt x="28" y="408"/>
                    </a:lnTo>
                    <a:lnTo>
                      <a:pt x="0" y="431"/>
                    </a:lnTo>
                    <a:lnTo>
                      <a:pt x="41" y="481"/>
                    </a:lnTo>
                    <a:cubicBezTo>
                      <a:pt x="45" y="485"/>
                      <a:pt x="50" y="487"/>
                      <a:pt x="55" y="487"/>
                    </a:cubicBezTo>
                    <a:cubicBezTo>
                      <a:pt x="56" y="487"/>
                      <a:pt x="57" y="487"/>
                      <a:pt x="58" y="487"/>
                    </a:cubicBezTo>
                    <a:cubicBezTo>
                      <a:pt x="64" y="486"/>
                      <a:pt x="69" y="483"/>
                      <a:pt x="72" y="477"/>
                    </a:cubicBezTo>
                    <a:cubicBezTo>
                      <a:pt x="73" y="475"/>
                      <a:pt x="205" y="212"/>
                      <a:pt x="254" y="130"/>
                    </a:cubicBezTo>
                    <a:cubicBezTo>
                      <a:pt x="289" y="71"/>
                      <a:pt x="339" y="36"/>
                      <a:pt x="365" y="36"/>
                    </a:cubicBezTo>
                    <a:cubicBezTo>
                      <a:pt x="371" y="37"/>
                      <a:pt x="376" y="40"/>
                      <a:pt x="379" y="46"/>
                    </a:cubicBezTo>
                    <a:cubicBezTo>
                      <a:pt x="388" y="64"/>
                      <a:pt x="380" y="157"/>
                      <a:pt x="365" y="268"/>
                    </a:cubicBezTo>
                    <a:cubicBezTo>
                      <a:pt x="330" y="260"/>
                      <a:pt x="249" y="243"/>
                      <a:pt x="223" y="264"/>
                    </a:cubicBezTo>
                    <a:cubicBezTo>
                      <a:pt x="215" y="269"/>
                      <a:pt x="211" y="278"/>
                      <a:pt x="211" y="287"/>
                    </a:cubicBezTo>
                    <a:lnTo>
                      <a:pt x="248" y="287"/>
                    </a:lnTo>
                    <a:cubicBezTo>
                      <a:pt x="248" y="290"/>
                      <a:pt x="246" y="292"/>
                      <a:pt x="245" y="293"/>
                    </a:cubicBezTo>
                    <a:cubicBezTo>
                      <a:pt x="255" y="286"/>
                      <a:pt x="308" y="292"/>
                      <a:pt x="358" y="304"/>
                    </a:cubicBezTo>
                    <a:lnTo>
                      <a:pt x="363" y="285"/>
                    </a:lnTo>
                    <a:cubicBezTo>
                      <a:pt x="355" y="338"/>
                      <a:pt x="346" y="395"/>
                      <a:pt x="336" y="449"/>
                    </a:cubicBezTo>
                    <a:lnTo>
                      <a:pt x="372" y="45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0" name="Google Shape;1730;p36"/>
              <p:cNvSpPr/>
              <p:nvPr/>
            </p:nvSpPr>
            <p:spPr>
              <a:xfrm>
                <a:off x="7326688" y="1409088"/>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1" name="Google Shape;1731;p36"/>
              <p:cNvSpPr/>
              <p:nvPr/>
            </p:nvSpPr>
            <p:spPr>
              <a:xfrm>
                <a:off x="7323808" y="1450848"/>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2" name="Google Shape;1732;p36"/>
              <p:cNvSpPr/>
              <p:nvPr/>
            </p:nvSpPr>
            <p:spPr>
              <a:xfrm>
                <a:off x="7439727" y="1382447"/>
                <a:ext cx="68760" cy="126360"/>
              </a:xfrm>
              <a:custGeom>
                <a:avLst/>
                <a:gdLst/>
                <a:ahLst/>
                <a:cxnLst/>
                <a:rect l="l" t="t" r="r" b="b"/>
                <a:pathLst>
                  <a:path w="191" h="351" extrusionOk="0">
                    <a:moveTo>
                      <a:pt x="0" y="351"/>
                    </a:moveTo>
                    <a:lnTo>
                      <a:pt x="191" y="351"/>
                    </a:lnTo>
                    <a:lnTo>
                      <a:pt x="191" y="315"/>
                    </a:lnTo>
                    <a:lnTo>
                      <a:pt x="94" y="315"/>
                    </a:lnTo>
                    <a:cubicBezTo>
                      <a:pt x="103" y="297"/>
                      <a:pt x="116" y="269"/>
                      <a:pt x="126" y="230"/>
                    </a:cubicBezTo>
                    <a:cubicBezTo>
                      <a:pt x="143" y="161"/>
                      <a:pt x="127" y="22"/>
                      <a:pt x="126" y="16"/>
                    </a:cubicBezTo>
                    <a:cubicBezTo>
                      <a:pt x="125" y="8"/>
                      <a:pt x="119" y="2"/>
                      <a:pt x="111" y="0"/>
                    </a:cubicBezTo>
                    <a:cubicBezTo>
                      <a:pt x="103" y="-1"/>
                      <a:pt x="95" y="2"/>
                      <a:pt x="92" y="10"/>
                    </a:cubicBezTo>
                    <a:lnTo>
                      <a:pt x="17" y="150"/>
                    </a:lnTo>
                    <a:lnTo>
                      <a:pt x="49" y="168"/>
                    </a:lnTo>
                    <a:lnTo>
                      <a:pt x="95" y="82"/>
                    </a:lnTo>
                    <a:cubicBezTo>
                      <a:pt x="98" y="127"/>
                      <a:pt x="99" y="186"/>
                      <a:pt x="90" y="221"/>
                    </a:cubicBezTo>
                    <a:cubicBezTo>
                      <a:pt x="75" y="282"/>
                      <a:pt x="52" y="314"/>
                      <a:pt x="52" y="314"/>
                    </a:cubicBezTo>
                    <a:lnTo>
                      <a:pt x="53" y="315"/>
                    </a:lnTo>
                    <a:lnTo>
                      <a:pt x="0" y="315"/>
                    </a:lnTo>
                    <a:lnTo>
                      <a:pt x="0"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3" name="Google Shape;1733;p36"/>
              <p:cNvSpPr/>
              <p:nvPr/>
            </p:nvSpPr>
            <p:spPr>
              <a:xfrm>
                <a:off x="6027088" y="1681967"/>
                <a:ext cx="100080" cy="101520"/>
              </a:xfrm>
              <a:custGeom>
                <a:avLst/>
                <a:gdLst/>
                <a:ahLst/>
                <a:cxnLst/>
                <a:rect l="l" t="t" r="r" b="b"/>
                <a:pathLst>
                  <a:path w="278" h="282" extrusionOk="0">
                    <a:moveTo>
                      <a:pt x="244" y="0"/>
                    </a:moveTo>
                    <a:cubicBezTo>
                      <a:pt x="224" y="49"/>
                      <a:pt x="190" y="117"/>
                      <a:pt x="154" y="166"/>
                    </a:cubicBezTo>
                    <a:cubicBezTo>
                      <a:pt x="146" y="123"/>
                      <a:pt x="144" y="67"/>
                      <a:pt x="146" y="24"/>
                    </a:cubicBezTo>
                    <a:lnTo>
                      <a:pt x="110" y="22"/>
                    </a:lnTo>
                    <a:cubicBezTo>
                      <a:pt x="109" y="46"/>
                      <a:pt x="106" y="136"/>
                      <a:pt x="125" y="202"/>
                    </a:cubicBezTo>
                    <a:cubicBezTo>
                      <a:pt x="110" y="216"/>
                      <a:pt x="96" y="227"/>
                      <a:pt x="83" y="229"/>
                    </a:cubicBezTo>
                    <a:lnTo>
                      <a:pt x="0" y="246"/>
                    </a:lnTo>
                    <a:lnTo>
                      <a:pt x="7" y="282"/>
                    </a:lnTo>
                    <a:lnTo>
                      <a:pt x="90" y="265"/>
                    </a:lnTo>
                    <a:cubicBezTo>
                      <a:pt x="107" y="262"/>
                      <a:pt x="124" y="252"/>
                      <a:pt x="140" y="238"/>
                    </a:cubicBezTo>
                    <a:cubicBezTo>
                      <a:pt x="148" y="252"/>
                      <a:pt x="158" y="263"/>
                      <a:pt x="170" y="269"/>
                    </a:cubicBezTo>
                    <a:cubicBezTo>
                      <a:pt x="177" y="272"/>
                      <a:pt x="185" y="274"/>
                      <a:pt x="193" y="274"/>
                    </a:cubicBezTo>
                    <a:cubicBezTo>
                      <a:pt x="213" y="274"/>
                      <a:pt x="234" y="264"/>
                      <a:pt x="256" y="244"/>
                    </a:cubicBezTo>
                    <a:lnTo>
                      <a:pt x="232" y="217"/>
                    </a:lnTo>
                    <a:cubicBezTo>
                      <a:pt x="218" y="229"/>
                      <a:pt x="199" y="242"/>
                      <a:pt x="186" y="236"/>
                    </a:cubicBezTo>
                    <a:cubicBezTo>
                      <a:pt x="178" y="232"/>
                      <a:pt x="172" y="223"/>
                      <a:pt x="166" y="210"/>
                    </a:cubicBezTo>
                    <a:cubicBezTo>
                      <a:pt x="225" y="141"/>
                      <a:pt x="271" y="31"/>
                      <a:pt x="278" y="14"/>
                    </a:cubicBezTo>
                    <a:lnTo>
                      <a:pt x="2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4" name="Google Shape;1734;p36"/>
              <p:cNvSpPr/>
              <p:nvPr/>
            </p:nvSpPr>
            <p:spPr>
              <a:xfrm>
                <a:off x="6185488" y="1675488"/>
                <a:ext cx="145080" cy="268200"/>
              </a:xfrm>
              <a:custGeom>
                <a:avLst/>
                <a:gdLst/>
                <a:ahLst/>
                <a:cxnLst/>
                <a:rect l="l" t="t" r="r" b="b"/>
                <a:pathLst>
                  <a:path w="403" h="745" extrusionOk="0">
                    <a:moveTo>
                      <a:pt x="320" y="1"/>
                    </a:moveTo>
                    <a:cubicBezTo>
                      <a:pt x="258" y="-5"/>
                      <a:pt x="184" y="41"/>
                      <a:pt x="168" y="129"/>
                    </a:cubicBezTo>
                    <a:cubicBezTo>
                      <a:pt x="164" y="149"/>
                      <a:pt x="161" y="173"/>
                      <a:pt x="159" y="205"/>
                    </a:cubicBezTo>
                    <a:cubicBezTo>
                      <a:pt x="156" y="248"/>
                      <a:pt x="155" y="297"/>
                      <a:pt x="153" y="349"/>
                    </a:cubicBezTo>
                    <a:cubicBezTo>
                      <a:pt x="149" y="483"/>
                      <a:pt x="145" y="634"/>
                      <a:pt x="112" y="687"/>
                    </a:cubicBezTo>
                    <a:cubicBezTo>
                      <a:pt x="101" y="704"/>
                      <a:pt x="91" y="711"/>
                      <a:pt x="82" y="707"/>
                    </a:cubicBezTo>
                    <a:cubicBezTo>
                      <a:pt x="58" y="698"/>
                      <a:pt x="35" y="641"/>
                      <a:pt x="37" y="627"/>
                    </a:cubicBezTo>
                    <a:lnTo>
                      <a:pt x="20" y="622"/>
                    </a:lnTo>
                    <a:lnTo>
                      <a:pt x="2" y="616"/>
                    </a:lnTo>
                    <a:cubicBezTo>
                      <a:pt x="-7" y="644"/>
                      <a:pt x="23" y="720"/>
                      <a:pt x="65" y="740"/>
                    </a:cubicBezTo>
                    <a:cubicBezTo>
                      <a:pt x="70" y="743"/>
                      <a:pt x="78" y="745"/>
                      <a:pt x="87" y="745"/>
                    </a:cubicBezTo>
                    <a:cubicBezTo>
                      <a:pt x="103" y="745"/>
                      <a:pt x="124" y="737"/>
                      <a:pt x="143" y="706"/>
                    </a:cubicBezTo>
                    <a:cubicBezTo>
                      <a:pt x="182" y="646"/>
                      <a:pt x="186" y="496"/>
                      <a:pt x="190" y="350"/>
                    </a:cubicBezTo>
                    <a:cubicBezTo>
                      <a:pt x="191" y="299"/>
                      <a:pt x="193" y="249"/>
                      <a:pt x="195" y="207"/>
                    </a:cubicBezTo>
                    <a:cubicBezTo>
                      <a:pt x="198" y="177"/>
                      <a:pt x="200" y="154"/>
                      <a:pt x="204" y="136"/>
                    </a:cubicBezTo>
                    <a:cubicBezTo>
                      <a:pt x="216" y="70"/>
                      <a:pt x="272" y="33"/>
                      <a:pt x="317" y="37"/>
                    </a:cubicBezTo>
                    <a:cubicBezTo>
                      <a:pt x="348" y="40"/>
                      <a:pt x="366" y="63"/>
                      <a:pt x="366" y="99"/>
                    </a:cubicBezTo>
                    <a:cubicBezTo>
                      <a:pt x="366" y="212"/>
                      <a:pt x="347" y="273"/>
                      <a:pt x="327" y="285"/>
                    </a:cubicBezTo>
                    <a:cubicBezTo>
                      <a:pt x="325" y="286"/>
                      <a:pt x="321" y="288"/>
                      <a:pt x="311" y="283"/>
                    </a:cubicBezTo>
                    <a:cubicBezTo>
                      <a:pt x="303" y="278"/>
                      <a:pt x="294" y="280"/>
                      <a:pt x="288" y="286"/>
                    </a:cubicBezTo>
                    <a:cubicBezTo>
                      <a:pt x="286" y="288"/>
                      <a:pt x="280" y="294"/>
                      <a:pt x="275" y="293"/>
                    </a:cubicBezTo>
                    <a:cubicBezTo>
                      <a:pt x="274" y="292"/>
                      <a:pt x="257" y="286"/>
                      <a:pt x="245" y="220"/>
                    </a:cubicBezTo>
                    <a:lnTo>
                      <a:pt x="209" y="227"/>
                    </a:lnTo>
                    <a:cubicBezTo>
                      <a:pt x="220" y="288"/>
                      <a:pt x="239" y="321"/>
                      <a:pt x="266" y="328"/>
                    </a:cubicBezTo>
                    <a:cubicBezTo>
                      <a:pt x="281" y="332"/>
                      <a:pt x="295" y="327"/>
                      <a:pt x="305" y="320"/>
                    </a:cubicBezTo>
                    <a:cubicBezTo>
                      <a:pt x="322" y="326"/>
                      <a:pt x="336" y="322"/>
                      <a:pt x="346" y="316"/>
                    </a:cubicBezTo>
                    <a:cubicBezTo>
                      <a:pt x="395" y="287"/>
                      <a:pt x="403" y="168"/>
                      <a:pt x="403" y="99"/>
                    </a:cubicBezTo>
                    <a:cubicBezTo>
                      <a:pt x="403" y="32"/>
                      <a:pt x="360" y="4"/>
                      <a:pt x="320"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5" name="Google Shape;1735;p36"/>
              <p:cNvSpPr/>
              <p:nvPr/>
            </p:nvSpPr>
            <p:spPr>
              <a:xfrm>
                <a:off x="6189448" y="1699247"/>
                <a:ext cx="24120" cy="24120"/>
              </a:xfrm>
              <a:custGeom>
                <a:avLst/>
                <a:gdLst/>
                <a:ahLst/>
                <a:cxnLst/>
                <a:rect l="l" t="t" r="r" b="b"/>
                <a:pathLst>
                  <a:path w="67" h="67" extrusionOk="0">
                    <a:moveTo>
                      <a:pt x="34" y="67"/>
                    </a:moveTo>
                    <a:cubicBezTo>
                      <a:pt x="52" y="67"/>
                      <a:pt x="67" y="52"/>
                      <a:pt x="67" y="33"/>
                    </a:cubicBezTo>
                    <a:cubicBezTo>
                      <a:pt x="67" y="15"/>
                      <a:pt x="52" y="0"/>
                      <a:pt x="34" y="0"/>
                    </a:cubicBezTo>
                    <a:cubicBezTo>
                      <a:pt x="15" y="0"/>
                      <a:pt x="0" y="15"/>
                      <a:pt x="0" y="33"/>
                    </a:cubicBezTo>
                    <a:cubicBezTo>
                      <a:pt x="0" y="52"/>
                      <a:pt x="15" y="67"/>
                      <a:pt x="34" y="6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6" name="Google Shape;1736;p36"/>
              <p:cNvSpPr/>
              <p:nvPr/>
            </p:nvSpPr>
            <p:spPr>
              <a:xfrm>
                <a:off x="6180808" y="1750007"/>
                <a:ext cx="23760" cy="24120"/>
              </a:xfrm>
              <a:custGeom>
                <a:avLst/>
                <a:gdLst/>
                <a:ahLst/>
                <a:cxnLst/>
                <a:rect l="l" t="t" r="r" b="b"/>
                <a:pathLst>
                  <a:path w="66" h="67" extrusionOk="0">
                    <a:moveTo>
                      <a:pt x="66" y="33"/>
                    </a:moveTo>
                    <a:cubicBezTo>
                      <a:pt x="66" y="15"/>
                      <a:pt x="51" y="0"/>
                      <a:pt x="33" y="0"/>
                    </a:cubicBezTo>
                    <a:cubicBezTo>
                      <a:pt x="14" y="0"/>
                      <a:pt x="0" y="15"/>
                      <a:pt x="0" y="33"/>
                    </a:cubicBezTo>
                    <a:cubicBezTo>
                      <a:pt x="0" y="52"/>
                      <a:pt x="14" y="67"/>
                      <a:pt x="33" y="67"/>
                    </a:cubicBezTo>
                    <a:cubicBezTo>
                      <a:pt x="51" y="67"/>
                      <a:pt x="66" y="52"/>
                      <a:pt x="66"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7" name="Google Shape;1737;p36"/>
              <p:cNvSpPr/>
              <p:nvPr/>
            </p:nvSpPr>
            <p:spPr>
              <a:xfrm rot="-188646">
                <a:off x="6110707" y="3968904"/>
                <a:ext cx="982078" cy="287280"/>
              </a:xfrm>
              <a:custGeom>
                <a:avLst/>
                <a:gdLst/>
                <a:ahLst/>
                <a:cxnLst/>
                <a:rect l="l" t="t" r="r" b="b"/>
                <a:pathLst>
                  <a:path w="2728" h="798" extrusionOk="0">
                    <a:moveTo>
                      <a:pt x="2710" y="109"/>
                    </a:moveTo>
                    <a:lnTo>
                      <a:pt x="2636" y="109"/>
                    </a:lnTo>
                    <a:cubicBezTo>
                      <a:pt x="2631" y="109"/>
                      <a:pt x="2619" y="110"/>
                      <a:pt x="2599" y="111"/>
                    </a:cubicBezTo>
                    <a:cubicBezTo>
                      <a:pt x="2130" y="137"/>
                      <a:pt x="1656" y="123"/>
                      <a:pt x="1188" y="67"/>
                    </a:cubicBezTo>
                    <a:cubicBezTo>
                      <a:pt x="435" y="-22"/>
                      <a:pt x="422" y="-11"/>
                      <a:pt x="374" y="32"/>
                    </a:cubicBezTo>
                    <a:cubicBezTo>
                      <a:pt x="371" y="34"/>
                      <a:pt x="368" y="37"/>
                      <a:pt x="365" y="40"/>
                    </a:cubicBezTo>
                    <a:cubicBezTo>
                      <a:pt x="315" y="79"/>
                      <a:pt x="199" y="557"/>
                      <a:pt x="158" y="731"/>
                    </a:cubicBezTo>
                    <a:lnTo>
                      <a:pt x="34" y="528"/>
                    </a:lnTo>
                    <a:cubicBezTo>
                      <a:pt x="29" y="519"/>
                      <a:pt x="18" y="517"/>
                      <a:pt x="9" y="522"/>
                    </a:cubicBezTo>
                    <a:cubicBezTo>
                      <a:pt x="1" y="527"/>
                      <a:pt x="-2" y="538"/>
                      <a:pt x="3" y="547"/>
                    </a:cubicBezTo>
                    <a:lnTo>
                      <a:pt x="150" y="789"/>
                    </a:lnTo>
                    <a:cubicBezTo>
                      <a:pt x="154" y="794"/>
                      <a:pt x="160" y="798"/>
                      <a:pt x="166" y="798"/>
                    </a:cubicBezTo>
                    <a:cubicBezTo>
                      <a:pt x="167" y="798"/>
                      <a:pt x="168" y="797"/>
                      <a:pt x="169" y="797"/>
                    </a:cubicBezTo>
                    <a:cubicBezTo>
                      <a:pt x="176" y="796"/>
                      <a:pt x="182" y="791"/>
                      <a:pt x="184" y="783"/>
                    </a:cubicBezTo>
                    <a:cubicBezTo>
                      <a:pt x="248" y="504"/>
                      <a:pt x="354" y="98"/>
                      <a:pt x="388" y="68"/>
                    </a:cubicBezTo>
                    <a:cubicBezTo>
                      <a:pt x="391" y="65"/>
                      <a:pt x="395" y="62"/>
                      <a:pt x="398" y="59"/>
                    </a:cubicBezTo>
                    <a:cubicBezTo>
                      <a:pt x="432" y="29"/>
                      <a:pt x="447" y="16"/>
                      <a:pt x="1183" y="104"/>
                    </a:cubicBezTo>
                    <a:cubicBezTo>
                      <a:pt x="1654" y="159"/>
                      <a:pt x="2130" y="174"/>
                      <a:pt x="2601" y="148"/>
                    </a:cubicBezTo>
                    <a:cubicBezTo>
                      <a:pt x="2620" y="147"/>
                      <a:pt x="2632" y="146"/>
                      <a:pt x="2636" y="146"/>
                    </a:cubicBezTo>
                    <a:lnTo>
                      <a:pt x="2692" y="146"/>
                    </a:lnTo>
                    <a:lnTo>
                      <a:pt x="2692" y="254"/>
                    </a:lnTo>
                    <a:cubicBezTo>
                      <a:pt x="2692" y="264"/>
                      <a:pt x="2700" y="272"/>
                      <a:pt x="2710" y="272"/>
                    </a:cubicBezTo>
                    <a:cubicBezTo>
                      <a:pt x="2720" y="272"/>
                      <a:pt x="2728" y="264"/>
                      <a:pt x="2728" y="254"/>
                    </a:cubicBezTo>
                    <a:lnTo>
                      <a:pt x="2728" y="127"/>
                    </a:lnTo>
                    <a:cubicBezTo>
                      <a:pt x="2728" y="117"/>
                      <a:pt x="2720" y="109"/>
                      <a:pt x="2710"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8" name="Google Shape;1738;p36"/>
              <p:cNvSpPr/>
              <p:nvPr/>
            </p:nvSpPr>
            <p:spPr>
              <a:xfrm rot="-188646">
                <a:off x="6242329" y="4068828"/>
                <a:ext cx="32040" cy="206280"/>
              </a:xfrm>
              <a:custGeom>
                <a:avLst/>
                <a:gdLst/>
                <a:ahLst/>
                <a:cxnLst/>
                <a:rect l="l" t="t" r="r" b="b"/>
                <a:pathLst>
                  <a:path w="89" h="573" extrusionOk="0">
                    <a:moveTo>
                      <a:pt x="18" y="573"/>
                    </a:moveTo>
                    <a:cubicBezTo>
                      <a:pt x="27" y="573"/>
                      <a:pt x="35" y="566"/>
                      <a:pt x="36" y="556"/>
                    </a:cubicBezTo>
                    <a:lnTo>
                      <a:pt x="89" y="20"/>
                    </a:lnTo>
                    <a:cubicBezTo>
                      <a:pt x="90" y="10"/>
                      <a:pt x="83" y="1"/>
                      <a:pt x="72" y="0"/>
                    </a:cubicBezTo>
                    <a:cubicBezTo>
                      <a:pt x="62" y="-1"/>
                      <a:pt x="53" y="6"/>
                      <a:pt x="52" y="16"/>
                    </a:cubicBezTo>
                    <a:lnTo>
                      <a:pt x="0" y="552"/>
                    </a:lnTo>
                    <a:cubicBezTo>
                      <a:pt x="-1" y="563"/>
                      <a:pt x="6" y="571"/>
                      <a:pt x="16" y="572"/>
                    </a:cubicBezTo>
                    <a:cubicBezTo>
                      <a:pt x="17" y="573"/>
                      <a:pt x="18" y="573"/>
                      <a:pt x="18"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9" name="Google Shape;1739;p36"/>
              <p:cNvSpPr/>
              <p:nvPr/>
            </p:nvSpPr>
            <p:spPr>
              <a:xfrm rot="-188646">
                <a:off x="6282490" y="4084524"/>
                <a:ext cx="73800" cy="126360"/>
              </a:xfrm>
              <a:custGeom>
                <a:avLst/>
                <a:gdLst/>
                <a:ahLst/>
                <a:cxnLst/>
                <a:rect l="l" t="t" r="r" b="b"/>
                <a:pathLst>
                  <a:path w="205" h="351" extrusionOk="0">
                    <a:moveTo>
                      <a:pt x="191" y="63"/>
                    </a:moveTo>
                    <a:cubicBezTo>
                      <a:pt x="182" y="60"/>
                      <a:pt x="172" y="67"/>
                      <a:pt x="169" y="76"/>
                    </a:cubicBezTo>
                    <a:lnTo>
                      <a:pt x="148" y="163"/>
                    </a:lnTo>
                    <a:cubicBezTo>
                      <a:pt x="145" y="160"/>
                      <a:pt x="141" y="158"/>
                      <a:pt x="136" y="157"/>
                    </a:cubicBezTo>
                    <a:lnTo>
                      <a:pt x="51" y="149"/>
                    </a:lnTo>
                    <a:lnTo>
                      <a:pt x="129" y="28"/>
                    </a:lnTo>
                    <a:cubicBezTo>
                      <a:pt x="134" y="19"/>
                      <a:pt x="132" y="8"/>
                      <a:pt x="123" y="2"/>
                    </a:cubicBezTo>
                    <a:cubicBezTo>
                      <a:pt x="115" y="-3"/>
                      <a:pt x="103" y="-1"/>
                      <a:pt x="98" y="8"/>
                    </a:cubicBezTo>
                    <a:lnTo>
                      <a:pt x="3" y="155"/>
                    </a:lnTo>
                    <a:cubicBezTo>
                      <a:pt x="0" y="160"/>
                      <a:pt x="0" y="167"/>
                      <a:pt x="2" y="173"/>
                    </a:cubicBezTo>
                    <a:cubicBezTo>
                      <a:pt x="5" y="179"/>
                      <a:pt x="11" y="182"/>
                      <a:pt x="17" y="183"/>
                    </a:cubicBezTo>
                    <a:lnTo>
                      <a:pt x="133" y="194"/>
                    </a:lnTo>
                    <a:lnTo>
                      <a:pt x="134" y="194"/>
                    </a:lnTo>
                    <a:cubicBezTo>
                      <a:pt x="136" y="194"/>
                      <a:pt x="138" y="193"/>
                      <a:pt x="140" y="193"/>
                    </a:cubicBezTo>
                    <a:lnTo>
                      <a:pt x="106" y="329"/>
                    </a:lnTo>
                    <a:cubicBezTo>
                      <a:pt x="104" y="338"/>
                      <a:pt x="110" y="348"/>
                      <a:pt x="119" y="351"/>
                    </a:cubicBezTo>
                    <a:cubicBezTo>
                      <a:pt x="121" y="351"/>
                      <a:pt x="122" y="351"/>
                      <a:pt x="124" y="351"/>
                    </a:cubicBezTo>
                    <a:cubicBezTo>
                      <a:pt x="132" y="351"/>
                      <a:pt x="140" y="346"/>
                      <a:pt x="142" y="338"/>
                    </a:cubicBezTo>
                    <a:lnTo>
                      <a:pt x="205" y="85"/>
                    </a:lnTo>
                    <a:cubicBezTo>
                      <a:pt x="207" y="75"/>
                      <a:pt x="201" y="65"/>
                      <a:pt x="191"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0" name="Google Shape;1740;p36"/>
              <p:cNvSpPr/>
              <p:nvPr/>
            </p:nvSpPr>
            <p:spPr>
              <a:xfrm rot="-188646">
                <a:off x="6130367" y="4057337"/>
                <a:ext cx="66600" cy="63720"/>
              </a:xfrm>
              <a:custGeom>
                <a:avLst/>
                <a:gdLst/>
                <a:ahLst/>
                <a:cxnLst/>
                <a:rect l="l" t="t" r="r" b="b"/>
                <a:pathLst>
                  <a:path w="185" h="177" extrusionOk="0">
                    <a:moveTo>
                      <a:pt x="25" y="158"/>
                    </a:moveTo>
                    <a:cubicBezTo>
                      <a:pt x="31" y="161"/>
                      <a:pt x="38" y="159"/>
                      <a:pt x="43" y="155"/>
                    </a:cubicBezTo>
                    <a:lnTo>
                      <a:pt x="142" y="66"/>
                    </a:lnTo>
                    <a:lnTo>
                      <a:pt x="149" y="160"/>
                    </a:lnTo>
                    <a:cubicBezTo>
                      <a:pt x="149" y="170"/>
                      <a:pt x="157" y="177"/>
                      <a:pt x="167" y="177"/>
                    </a:cubicBezTo>
                    <a:lnTo>
                      <a:pt x="168" y="177"/>
                    </a:lnTo>
                    <a:cubicBezTo>
                      <a:pt x="178" y="176"/>
                      <a:pt x="186" y="168"/>
                      <a:pt x="185" y="158"/>
                    </a:cubicBezTo>
                    <a:lnTo>
                      <a:pt x="176" y="26"/>
                    </a:lnTo>
                    <a:cubicBezTo>
                      <a:pt x="176" y="19"/>
                      <a:pt x="172" y="13"/>
                      <a:pt x="165" y="11"/>
                    </a:cubicBezTo>
                    <a:cubicBezTo>
                      <a:pt x="159" y="8"/>
                      <a:pt x="151" y="9"/>
                      <a:pt x="146" y="14"/>
                    </a:cubicBezTo>
                    <a:lnTo>
                      <a:pt x="46" y="104"/>
                    </a:lnTo>
                    <a:lnTo>
                      <a:pt x="36" y="17"/>
                    </a:lnTo>
                    <a:cubicBezTo>
                      <a:pt x="35" y="7"/>
                      <a:pt x="26" y="0"/>
                      <a:pt x="16" y="0"/>
                    </a:cubicBezTo>
                    <a:cubicBezTo>
                      <a:pt x="6" y="2"/>
                      <a:pt x="-1" y="11"/>
                      <a:pt x="0" y="21"/>
                    </a:cubicBezTo>
                    <a:lnTo>
                      <a:pt x="13" y="143"/>
                    </a:lnTo>
                    <a:cubicBezTo>
                      <a:pt x="14" y="150"/>
                      <a:pt x="18" y="156"/>
                      <a:pt x="25" y="15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1" name="Google Shape;1741;p36"/>
              <p:cNvSpPr/>
              <p:nvPr/>
            </p:nvSpPr>
            <p:spPr>
              <a:xfrm rot="-188646">
                <a:off x="6410133" y="4023410"/>
                <a:ext cx="60480" cy="91800"/>
              </a:xfrm>
              <a:custGeom>
                <a:avLst/>
                <a:gdLst/>
                <a:ahLst/>
                <a:cxnLst/>
                <a:rect l="l" t="t" r="r" b="b"/>
                <a:pathLst>
                  <a:path w="168" h="255" extrusionOk="0">
                    <a:moveTo>
                      <a:pt x="165" y="247"/>
                    </a:moveTo>
                    <a:cubicBezTo>
                      <a:pt x="171" y="238"/>
                      <a:pt x="168" y="227"/>
                      <a:pt x="159" y="222"/>
                    </a:cubicBezTo>
                    <a:cubicBezTo>
                      <a:pt x="152" y="217"/>
                      <a:pt x="157" y="180"/>
                      <a:pt x="160" y="159"/>
                    </a:cubicBezTo>
                    <a:cubicBezTo>
                      <a:pt x="165" y="119"/>
                      <a:pt x="171" y="74"/>
                      <a:pt x="153" y="40"/>
                    </a:cubicBezTo>
                    <a:cubicBezTo>
                      <a:pt x="143" y="22"/>
                      <a:pt x="129" y="20"/>
                      <a:pt x="121" y="20"/>
                    </a:cubicBezTo>
                    <a:cubicBezTo>
                      <a:pt x="94" y="21"/>
                      <a:pt x="62" y="64"/>
                      <a:pt x="37" y="110"/>
                    </a:cubicBezTo>
                    <a:lnTo>
                      <a:pt x="37" y="18"/>
                    </a:lnTo>
                    <a:cubicBezTo>
                      <a:pt x="37" y="8"/>
                      <a:pt x="28" y="0"/>
                      <a:pt x="18" y="0"/>
                    </a:cubicBezTo>
                    <a:cubicBezTo>
                      <a:pt x="8" y="0"/>
                      <a:pt x="0" y="8"/>
                      <a:pt x="0" y="18"/>
                    </a:cubicBezTo>
                    <a:lnTo>
                      <a:pt x="0" y="189"/>
                    </a:lnTo>
                    <a:cubicBezTo>
                      <a:pt x="0" y="198"/>
                      <a:pt x="6" y="205"/>
                      <a:pt x="15" y="207"/>
                    </a:cubicBezTo>
                    <a:cubicBezTo>
                      <a:pt x="23" y="209"/>
                      <a:pt x="32" y="204"/>
                      <a:pt x="35" y="196"/>
                    </a:cubicBezTo>
                    <a:cubicBezTo>
                      <a:pt x="65" y="129"/>
                      <a:pt x="104" y="67"/>
                      <a:pt x="121" y="58"/>
                    </a:cubicBezTo>
                    <a:cubicBezTo>
                      <a:pt x="133" y="81"/>
                      <a:pt x="128" y="120"/>
                      <a:pt x="123" y="154"/>
                    </a:cubicBezTo>
                    <a:cubicBezTo>
                      <a:pt x="118" y="196"/>
                      <a:pt x="112" y="235"/>
                      <a:pt x="140" y="253"/>
                    </a:cubicBezTo>
                    <a:cubicBezTo>
                      <a:pt x="143" y="254"/>
                      <a:pt x="146" y="255"/>
                      <a:pt x="150" y="255"/>
                    </a:cubicBezTo>
                    <a:cubicBezTo>
                      <a:pt x="156" y="255"/>
                      <a:pt x="162" y="252"/>
                      <a:pt x="165" y="2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2" name="Google Shape;1742;p36"/>
              <p:cNvSpPr/>
              <p:nvPr/>
            </p:nvSpPr>
            <p:spPr>
              <a:xfrm rot="-188646">
                <a:off x="6465174" y="4124467"/>
                <a:ext cx="63720" cy="55800"/>
              </a:xfrm>
              <a:custGeom>
                <a:avLst/>
                <a:gdLst/>
                <a:ahLst/>
                <a:cxnLst/>
                <a:rect l="l" t="t" r="r" b="b"/>
                <a:pathLst>
                  <a:path w="177" h="155" extrusionOk="0">
                    <a:moveTo>
                      <a:pt x="70" y="136"/>
                    </a:moveTo>
                    <a:cubicBezTo>
                      <a:pt x="70" y="146"/>
                      <a:pt x="78" y="155"/>
                      <a:pt x="88" y="155"/>
                    </a:cubicBezTo>
                    <a:cubicBezTo>
                      <a:pt x="99" y="155"/>
                      <a:pt x="107" y="146"/>
                      <a:pt x="107" y="136"/>
                    </a:cubicBezTo>
                    <a:lnTo>
                      <a:pt x="107" y="98"/>
                    </a:lnTo>
                    <a:lnTo>
                      <a:pt x="159" y="98"/>
                    </a:lnTo>
                    <a:cubicBezTo>
                      <a:pt x="169" y="98"/>
                      <a:pt x="177" y="89"/>
                      <a:pt x="177" y="79"/>
                    </a:cubicBezTo>
                    <a:cubicBezTo>
                      <a:pt x="177" y="69"/>
                      <a:pt x="169" y="61"/>
                      <a:pt x="159" y="61"/>
                    </a:cubicBezTo>
                    <a:lnTo>
                      <a:pt x="107" y="61"/>
                    </a:lnTo>
                    <a:lnTo>
                      <a:pt x="107" y="18"/>
                    </a:lnTo>
                    <a:cubicBezTo>
                      <a:pt x="107" y="8"/>
                      <a:pt x="99" y="0"/>
                      <a:pt x="88" y="0"/>
                    </a:cubicBezTo>
                    <a:cubicBezTo>
                      <a:pt x="78" y="0"/>
                      <a:pt x="70" y="8"/>
                      <a:pt x="70" y="18"/>
                    </a:cubicBezTo>
                    <a:lnTo>
                      <a:pt x="70" y="61"/>
                    </a:lnTo>
                    <a:lnTo>
                      <a:pt x="18" y="61"/>
                    </a:lnTo>
                    <a:cubicBezTo>
                      <a:pt x="8" y="61"/>
                      <a:pt x="0" y="69"/>
                      <a:pt x="0" y="79"/>
                    </a:cubicBezTo>
                    <a:cubicBezTo>
                      <a:pt x="0" y="89"/>
                      <a:pt x="8" y="98"/>
                      <a:pt x="18" y="98"/>
                    </a:cubicBezTo>
                    <a:lnTo>
                      <a:pt x="70" y="98"/>
                    </a:lnTo>
                    <a:lnTo>
                      <a:pt x="70" y="136"/>
                    </a:ln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3" name="Google Shape;1743;p36"/>
              <p:cNvSpPr/>
              <p:nvPr/>
            </p:nvSpPr>
            <p:spPr>
              <a:xfrm rot="-188646">
                <a:off x="6559470" y="4096949"/>
                <a:ext cx="208800" cy="100800"/>
              </a:xfrm>
              <a:custGeom>
                <a:avLst/>
                <a:gdLst/>
                <a:ahLst/>
                <a:cxnLst/>
                <a:rect l="l" t="t" r="r" b="b"/>
                <a:pathLst>
                  <a:path w="580" h="280" extrusionOk="0">
                    <a:moveTo>
                      <a:pt x="443" y="17"/>
                    </a:moveTo>
                    <a:cubicBezTo>
                      <a:pt x="415" y="32"/>
                      <a:pt x="402" y="62"/>
                      <a:pt x="408" y="99"/>
                    </a:cubicBezTo>
                    <a:cubicBezTo>
                      <a:pt x="415" y="136"/>
                      <a:pt x="438" y="163"/>
                      <a:pt x="457" y="185"/>
                    </a:cubicBezTo>
                    <a:cubicBezTo>
                      <a:pt x="484" y="216"/>
                      <a:pt x="486" y="223"/>
                      <a:pt x="474" y="236"/>
                    </a:cubicBezTo>
                    <a:cubicBezTo>
                      <a:pt x="455" y="258"/>
                      <a:pt x="390" y="224"/>
                      <a:pt x="344" y="190"/>
                    </a:cubicBezTo>
                    <a:cubicBezTo>
                      <a:pt x="362" y="160"/>
                      <a:pt x="374" y="121"/>
                      <a:pt x="370" y="76"/>
                    </a:cubicBezTo>
                    <a:cubicBezTo>
                      <a:pt x="367" y="36"/>
                      <a:pt x="353" y="13"/>
                      <a:pt x="330" y="7"/>
                    </a:cubicBezTo>
                    <a:cubicBezTo>
                      <a:pt x="292" y="-3"/>
                      <a:pt x="251" y="45"/>
                      <a:pt x="245" y="55"/>
                    </a:cubicBezTo>
                    <a:lnTo>
                      <a:pt x="275" y="75"/>
                    </a:lnTo>
                    <a:cubicBezTo>
                      <a:pt x="282" y="65"/>
                      <a:pt x="310" y="40"/>
                      <a:pt x="321" y="43"/>
                    </a:cubicBezTo>
                    <a:cubicBezTo>
                      <a:pt x="325" y="43"/>
                      <a:pt x="331" y="52"/>
                      <a:pt x="334" y="79"/>
                    </a:cubicBezTo>
                    <a:cubicBezTo>
                      <a:pt x="339" y="139"/>
                      <a:pt x="309" y="189"/>
                      <a:pt x="277" y="213"/>
                    </a:cubicBezTo>
                    <a:cubicBezTo>
                      <a:pt x="257" y="228"/>
                      <a:pt x="238" y="233"/>
                      <a:pt x="223" y="227"/>
                    </a:cubicBezTo>
                    <a:cubicBezTo>
                      <a:pt x="191" y="215"/>
                      <a:pt x="196" y="136"/>
                      <a:pt x="203" y="99"/>
                    </a:cubicBezTo>
                    <a:cubicBezTo>
                      <a:pt x="205" y="90"/>
                      <a:pt x="200" y="81"/>
                      <a:pt x="192" y="78"/>
                    </a:cubicBezTo>
                    <a:cubicBezTo>
                      <a:pt x="183" y="75"/>
                      <a:pt x="174" y="79"/>
                      <a:pt x="169" y="87"/>
                    </a:cubicBezTo>
                    <a:cubicBezTo>
                      <a:pt x="150" y="123"/>
                      <a:pt x="97" y="198"/>
                      <a:pt x="60" y="195"/>
                    </a:cubicBezTo>
                    <a:cubicBezTo>
                      <a:pt x="54" y="195"/>
                      <a:pt x="47" y="193"/>
                      <a:pt x="42" y="181"/>
                    </a:cubicBezTo>
                    <a:cubicBezTo>
                      <a:pt x="28" y="149"/>
                      <a:pt x="42" y="78"/>
                      <a:pt x="68" y="46"/>
                    </a:cubicBezTo>
                    <a:cubicBezTo>
                      <a:pt x="72" y="42"/>
                      <a:pt x="74" y="39"/>
                      <a:pt x="76" y="38"/>
                    </a:cubicBezTo>
                    <a:cubicBezTo>
                      <a:pt x="79" y="43"/>
                      <a:pt x="83" y="56"/>
                      <a:pt x="84" y="67"/>
                    </a:cubicBezTo>
                    <a:lnTo>
                      <a:pt x="120" y="63"/>
                    </a:lnTo>
                    <a:cubicBezTo>
                      <a:pt x="119" y="50"/>
                      <a:pt x="113" y="9"/>
                      <a:pt x="86" y="1"/>
                    </a:cubicBezTo>
                    <a:cubicBezTo>
                      <a:pt x="71" y="-3"/>
                      <a:pt x="55" y="4"/>
                      <a:pt x="40" y="23"/>
                    </a:cubicBezTo>
                    <a:cubicBezTo>
                      <a:pt x="9" y="61"/>
                      <a:pt x="-12" y="147"/>
                      <a:pt x="9" y="196"/>
                    </a:cubicBezTo>
                    <a:cubicBezTo>
                      <a:pt x="18" y="217"/>
                      <a:pt x="35" y="230"/>
                      <a:pt x="57" y="232"/>
                    </a:cubicBezTo>
                    <a:cubicBezTo>
                      <a:pt x="97" y="235"/>
                      <a:pt x="134" y="200"/>
                      <a:pt x="161" y="165"/>
                    </a:cubicBezTo>
                    <a:cubicBezTo>
                      <a:pt x="162" y="205"/>
                      <a:pt x="173" y="247"/>
                      <a:pt x="210" y="261"/>
                    </a:cubicBezTo>
                    <a:cubicBezTo>
                      <a:pt x="218" y="264"/>
                      <a:pt x="227" y="266"/>
                      <a:pt x="236" y="266"/>
                    </a:cubicBezTo>
                    <a:cubicBezTo>
                      <a:pt x="256" y="266"/>
                      <a:pt x="278" y="258"/>
                      <a:pt x="299" y="243"/>
                    </a:cubicBezTo>
                    <a:cubicBezTo>
                      <a:pt x="307" y="236"/>
                      <a:pt x="315" y="229"/>
                      <a:pt x="323" y="220"/>
                    </a:cubicBezTo>
                    <a:cubicBezTo>
                      <a:pt x="353" y="242"/>
                      <a:pt x="410" y="280"/>
                      <a:pt x="456" y="280"/>
                    </a:cubicBezTo>
                    <a:cubicBezTo>
                      <a:pt x="473" y="280"/>
                      <a:pt x="489" y="274"/>
                      <a:pt x="501" y="261"/>
                    </a:cubicBezTo>
                    <a:cubicBezTo>
                      <a:pt x="537" y="222"/>
                      <a:pt x="508" y="188"/>
                      <a:pt x="484" y="161"/>
                    </a:cubicBezTo>
                    <a:cubicBezTo>
                      <a:pt x="467" y="141"/>
                      <a:pt x="449" y="120"/>
                      <a:pt x="444" y="92"/>
                    </a:cubicBezTo>
                    <a:cubicBezTo>
                      <a:pt x="441" y="71"/>
                      <a:pt x="446" y="57"/>
                      <a:pt x="460" y="50"/>
                    </a:cubicBezTo>
                    <a:cubicBezTo>
                      <a:pt x="477" y="41"/>
                      <a:pt x="502" y="44"/>
                      <a:pt x="514" y="56"/>
                    </a:cubicBezTo>
                    <a:cubicBezTo>
                      <a:pt x="539" y="81"/>
                      <a:pt x="544" y="95"/>
                      <a:pt x="544" y="95"/>
                    </a:cubicBezTo>
                    <a:lnTo>
                      <a:pt x="544" y="95"/>
                    </a:lnTo>
                    <a:lnTo>
                      <a:pt x="580" y="87"/>
                    </a:lnTo>
                    <a:cubicBezTo>
                      <a:pt x="579" y="83"/>
                      <a:pt x="572" y="62"/>
                      <a:pt x="540" y="30"/>
                    </a:cubicBezTo>
                    <a:cubicBezTo>
                      <a:pt x="517" y="7"/>
                      <a:pt x="474" y="1"/>
                      <a:pt x="443" y="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4" name="Google Shape;1744;p36"/>
              <p:cNvSpPr/>
              <p:nvPr/>
            </p:nvSpPr>
            <p:spPr>
              <a:xfrm rot="-188646">
                <a:off x="6783853" y="4061947"/>
                <a:ext cx="89640" cy="113040"/>
              </a:xfrm>
              <a:custGeom>
                <a:avLst/>
                <a:gdLst/>
                <a:ahLst/>
                <a:cxnLst/>
                <a:rect l="l" t="t" r="r" b="b"/>
                <a:pathLst>
                  <a:path w="249" h="314" extrusionOk="0">
                    <a:moveTo>
                      <a:pt x="156" y="144"/>
                    </a:moveTo>
                    <a:cubicBezTo>
                      <a:pt x="124" y="167"/>
                      <a:pt x="93" y="184"/>
                      <a:pt x="68" y="197"/>
                    </a:cubicBezTo>
                    <a:cubicBezTo>
                      <a:pt x="27" y="219"/>
                      <a:pt x="3" y="233"/>
                      <a:pt x="1" y="255"/>
                    </a:cubicBezTo>
                    <a:cubicBezTo>
                      <a:pt x="-1" y="266"/>
                      <a:pt x="4" y="277"/>
                      <a:pt x="15" y="286"/>
                    </a:cubicBezTo>
                    <a:cubicBezTo>
                      <a:pt x="42" y="310"/>
                      <a:pt x="113" y="314"/>
                      <a:pt x="163" y="314"/>
                    </a:cubicBezTo>
                    <a:cubicBezTo>
                      <a:pt x="185" y="314"/>
                      <a:pt x="204" y="313"/>
                      <a:pt x="212" y="313"/>
                    </a:cubicBezTo>
                    <a:lnTo>
                      <a:pt x="210" y="276"/>
                    </a:lnTo>
                    <a:cubicBezTo>
                      <a:pt x="153" y="279"/>
                      <a:pt x="65" y="277"/>
                      <a:pt x="39" y="258"/>
                    </a:cubicBezTo>
                    <a:cubicBezTo>
                      <a:pt x="46" y="251"/>
                      <a:pt x="68" y="239"/>
                      <a:pt x="85" y="230"/>
                    </a:cubicBezTo>
                    <a:cubicBezTo>
                      <a:pt x="111" y="215"/>
                      <a:pt x="144" y="198"/>
                      <a:pt x="178" y="174"/>
                    </a:cubicBezTo>
                    <a:cubicBezTo>
                      <a:pt x="226" y="139"/>
                      <a:pt x="250" y="107"/>
                      <a:pt x="249" y="76"/>
                    </a:cubicBezTo>
                    <a:cubicBezTo>
                      <a:pt x="249" y="43"/>
                      <a:pt x="223" y="22"/>
                      <a:pt x="204" y="8"/>
                    </a:cubicBezTo>
                    <a:cubicBezTo>
                      <a:pt x="192" y="-1"/>
                      <a:pt x="178" y="-3"/>
                      <a:pt x="165" y="2"/>
                    </a:cubicBezTo>
                    <a:cubicBezTo>
                      <a:pt x="124" y="15"/>
                      <a:pt x="98" y="90"/>
                      <a:pt x="93" y="105"/>
                    </a:cubicBezTo>
                    <a:lnTo>
                      <a:pt x="127" y="116"/>
                    </a:lnTo>
                    <a:cubicBezTo>
                      <a:pt x="137" y="87"/>
                      <a:pt x="159" y="42"/>
                      <a:pt x="176" y="36"/>
                    </a:cubicBezTo>
                    <a:cubicBezTo>
                      <a:pt x="178" y="36"/>
                      <a:pt x="180" y="36"/>
                      <a:pt x="183" y="38"/>
                    </a:cubicBezTo>
                    <a:cubicBezTo>
                      <a:pt x="203" y="52"/>
                      <a:pt x="213" y="65"/>
                      <a:pt x="213" y="76"/>
                    </a:cubicBezTo>
                    <a:cubicBezTo>
                      <a:pt x="213" y="89"/>
                      <a:pt x="203" y="110"/>
                      <a:pt x="156" y="1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5" name="Google Shape;1745;p36"/>
              <p:cNvSpPr/>
              <p:nvPr/>
            </p:nvSpPr>
            <p:spPr>
              <a:xfrm rot="-188646">
                <a:off x="6912507" y="4089098"/>
                <a:ext cx="90000" cy="82800"/>
              </a:xfrm>
              <a:custGeom>
                <a:avLst/>
                <a:gdLst/>
                <a:ahLst/>
                <a:cxnLst/>
                <a:rect l="l" t="t" r="r" b="b"/>
                <a:pathLst>
                  <a:path w="250" h="230" extrusionOk="0">
                    <a:moveTo>
                      <a:pt x="223" y="183"/>
                    </a:moveTo>
                    <a:cubicBezTo>
                      <a:pt x="217" y="189"/>
                      <a:pt x="202" y="202"/>
                      <a:pt x="183" y="186"/>
                    </a:cubicBezTo>
                    <a:cubicBezTo>
                      <a:pt x="173" y="177"/>
                      <a:pt x="177" y="159"/>
                      <a:pt x="184" y="130"/>
                    </a:cubicBezTo>
                    <a:cubicBezTo>
                      <a:pt x="190" y="102"/>
                      <a:pt x="198" y="68"/>
                      <a:pt x="189" y="33"/>
                    </a:cubicBezTo>
                    <a:cubicBezTo>
                      <a:pt x="183" y="12"/>
                      <a:pt x="169" y="8"/>
                      <a:pt x="163" y="7"/>
                    </a:cubicBezTo>
                    <a:cubicBezTo>
                      <a:pt x="134" y="3"/>
                      <a:pt x="87" y="55"/>
                      <a:pt x="45" y="116"/>
                    </a:cubicBezTo>
                    <a:lnTo>
                      <a:pt x="58" y="4"/>
                    </a:lnTo>
                    <a:lnTo>
                      <a:pt x="21" y="0"/>
                    </a:lnTo>
                    <a:lnTo>
                      <a:pt x="0" y="188"/>
                    </a:lnTo>
                    <a:cubicBezTo>
                      <a:pt x="-1" y="197"/>
                      <a:pt x="4" y="205"/>
                      <a:pt x="12" y="208"/>
                    </a:cubicBezTo>
                    <a:cubicBezTo>
                      <a:pt x="20" y="211"/>
                      <a:pt x="29" y="208"/>
                      <a:pt x="33" y="200"/>
                    </a:cubicBezTo>
                    <a:cubicBezTo>
                      <a:pt x="80" y="125"/>
                      <a:pt x="132" y="58"/>
                      <a:pt x="154" y="45"/>
                    </a:cubicBezTo>
                    <a:cubicBezTo>
                      <a:pt x="160" y="71"/>
                      <a:pt x="154" y="97"/>
                      <a:pt x="148" y="122"/>
                    </a:cubicBezTo>
                    <a:cubicBezTo>
                      <a:pt x="140" y="155"/>
                      <a:pt x="132" y="190"/>
                      <a:pt x="159" y="213"/>
                    </a:cubicBezTo>
                    <a:cubicBezTo>
                      <a:pt x="173" y="225"/>
                      <a:pt x="188" y="230"/>
                      <a:pt x="201" y="230"/>
                    </a:cubicBezTo>
                    <a:cubicBezTo>
                      <a:pt x="222" y="230"/>
                      <a:pt x="240" y="219"/>
                      <a:pt x="250" y="207"/>
                    </a:cubicBezTo>
                    <a:lnTo>
                      <a:pt x="223" y="183"/>
                    </a:ln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6" name="Google Shape;1746;p36"/>
              <p:cNvSpPr/>
              <p:nvPr/>
            </p:nvSpPr>
            <p:spPr>
              <a:xfrm rot="-188646">
                <a:off x="7015553" y="4034527"/>
                <a:ext cx="34920" cy="151560"/>
              </a:xfrm>
              <a:custGeom>
                <a:avLst/>
                <a:gdLst/>
                <a:ahLst/>
                <a:cxnLst/>
                <a:rect l="l" t="t" r="r" b="b"/>
                <a:pathLst>
                  <a:path w="97" h="421" extrusionOk="0">
                    <a:moveTo>
                      <a:pt x="0" y="415"/>
                    </a:moveTo>
                    <a:lnTo>
                      <a:pt x="36" y="421"/>
                    </a:lnTo>
                    <a:lnTo>
                      <a:pt x="97" y="5"/>
                    </a:lnTo>
                    <a:lnTo>
                      <a:pt x="61" y="0"/>
                    </a:lnTo>
                    <a:lnTo>
                      <a:pt x="0" y="4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7" name="Google Shape;1747;p36"/>
              <p:cNvSpPr/>
              <p:nvPr/>
            </p:nvSpPr>
            <p:spPr>
              <a:xfrm rot="-188646">
                <a:off x="6206458" y="4377700"/>
                <a:ext cx="105840" cy="131400"/>
              </a:xfrm>
              <a:custGeom>
                <a:avLst/>
                <a:gdLst/>
                <a:ahLst/>
                <a:cxnLst/>
                <a:rect l="l" t="t" r="r" b="b"/>
                <a:pathLst>
                  <a:path w="294" h="365" extrusionOk="0">
                    <a:moveTo>
                      <a:pt x="236" y="307"/>
                    </a:moveTo>
                    <a:cubicBezTo>
                      <a:pt x="234" y="308"/>
                      <a:pt x="228" y="310"/>
                      <a:pt x="216" y="304"/>
                    </a:cubicBezTo>
                    <a:cubicBezTo>
                      <a:pt x="205" y="296"/>
                      <a:pt x="211" y="232"/>
                      <a:pt x="215" y="198"/>
                    </a:cubicBezTo>
                    <a:cubicBezTo>
                      <a:pt x="222" y="119"/>
                      <a:pt x="231" y="29"/>
                      <a:pt x="172" y="13"/>
                    </a:cubicBezTo>
                    <a:cubicBezTo>
                      <a:pt x="162" y="10"/>
                      <a:pt x="145" y="10"/>
                      <a:pt x="127" y="24"/>
                    </a:cubicBezTo>
                    <a:cubicBezTo>
                      <a:pt x="90" y="51"/>
                      <a:pt x="61" y="126"/>
                      <a:pt x="39" y="197"/>
                    </a:cubicBezTo>
                    <a:cubicBezTo>
                      <a:pt x="39" y="130"/>
                      <a:pt x="38" y="54"/>
                      <a:pt x="37" y="0"/>
                    </a:cubicBezTo>
                    <a:lnTo>
                      <a:pt x="0" y="0"/>
                    </a:lnTo>
                    <a:lnTo>
                      <a:pt x="2" y="173"/>
                    </a:lnTo>
                    <a:cubicBezTo>
                      <a:pt x="4" y="262"/>
                      <a:pt x="4" y="309"/>
                      <a:pt x="6" y="335"/>
                    </a:cubicBezTo>
                    <a:cubicBezTo>
                      <a:pt x="5" y="341"/>
                      <a:pt x="5" y="345"/>
                      <a:pt x="5" y="346"/>
                    </a:cubicBezTo>
                    <a:lnTo>
                      <a:pt x="7" y="346"/>
                    </a:lnTo>
                    <a:cubicBezTo>
                      <a:pt x="10" y="364"/>
                      <a:pt x="14" y="365"/>
                      <a:pt x="22" y="365"/>
                    </a:cubicBezTo>
                    <a:lnTo>
                      <a:pt x="23" y="365"/>
                    </a:lnTo>
                    <a:cubicBezTo>
                      <a:pt x="33" y="365"/>
                      <a:pt x="41" y="356"/>
                      <a:pt x="41" y="347"/>
                    </a:cubicBezTo>
                    <a:cubicBezTo>
                      <a:pt x="43" y="325"/>
                      <a:pt x="94" y="91"/>
                      <a:pt x="150" y="52"/>
                    </a:cubicBezTo>
                    <a:cubicBezTo>
                      <a:pt x="156" y="47"/>
                      <a:pt x="160" y="48"/>
                      <a:pt x="163" y="48"/>
                    </a:cubicBezTo>
                    <a:cubicBezTo>
                      <a:pt x="192" y="56"/>
                      <a:pt x="184" y="136"/>
                      <a:pt x="178" y="195"/>
                    </a:cubicBezTo>
                    <a:cubicBezTo>
                      <a:pt x="172" y="264"/>
                      <a:pt x="166" y="318"/>
                      <a:pt x="198" y="336"/>
                    </a:cubicBezTo>
                    <a:cubicBezTo>
                      <a:pt x="220" y="348"/>
                      <a:pt x="238" y="345"/>
                      <a:pt x="249" y="341"/>
                    </a:cubicBezTo>
                    <a:cubicBezTo>
                      <a:pt x="280" y="329"/>
                      <a:pt x="293" y="295"/>
                      <a:pt x="294" y="291"/>
                    </a:cubicBezTo>
                    <a:lnTo>
                      <a:pt x="260" y="278"/>
                    </a:lnTo>
                    <a:cubicBezTo>
                      <a:pt x="258" y="284"/>
                      <a:pt x="249" y="302"/>
                      <a:pt x="236" y="3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8" name="Google Shape;1748;p36"/>
              <p:cNvSpPr/>
              <p:nvPr/>
            </p:nvSpPr>
            <p:spPr>
              <a:xfrm rot="-188646">
                <a:off x="6362231" y="4389451"/>
                <a:ext cx="87120" cy="82800"/>
              </a:xfrm>
              <a:custGeom>
                <a:avLst/>
                <a:gdLst/>
                <a:ahLst/>
                <a:cxnLst/>
                <a:rect l="l" t="t" r="r" b="b"/>
                <a:pathLst>
                  <a:path w="242" h="230" extrusionOk="0">
                    <a:moveTo>
                      <a:pt x="242" y="149"/>
                    </a:moveTo>
                    <a:cubicBezTo>
                      <a:pt x="243" y="142"/>
                      <a:pt x="240" y="135"/>
                      <a:pt x="234" y="131"/>
                    </a:cubicBezTo>
                    <a:lnTo>
                      <a:pt x="42" y="0"/>
                    </a:lnTo>
                    <a:lnTo>
                      <a:pt x="21" y="30"/>
                    </a:lnTo>
                    <a:lnTo>
                      <a:pt x="182" y="140"/>
                    </a:lnTo>
                    <a:lnTo>
                      <a:pt x="0" y="195"/>
                    </a:lnTo>
                    <a:lnTo>
                      <a:pt x="10" y="230"/>
                    </a:lnTo>
                    <a:lnTo>
                      <a:pt x="229" y="164"/>
                    </a:lnTo>
                    <a:cubicBezTo>
                      <a:pt x="236" y="162"/>
                      <a:pt x="241" y="156"/>
                      <a:pt x="242" y="149"/>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9" name="Google Shape;1749;p36"/>
              <p:cNvSpPr/>
              <p:nvPr/>
            </p:nvSpPr>
            <p:spPr>
              <a:xfrm rot="-188646">
                <a:off x="6386843" y="4464651"/>
                <a:ext cx="81720" cy="41040"/>
              </a:xfrm>
              <a:custGeom>
                <a:avLst/>
                <a:gdLst/>
                <a:ahLst/>
                <a:cxnLst/>
                <a:rect l="l" t="t" r="r" b="b"/>
                <a:pathLst>
                  <a:path w="227" h="114" extrusionOk="0">
                    <a:moveTo>
                      <a:pt x="0" y="79"/>
                    </a:moveTo>
                    <a:lnTo>
                      <a:pt x="13" y="114"/>
                    </a:lnTo>
                    <a:lnTo>
                      <a:pt x="227" y="35"/>
                    </a:lnTo>
                    <a:lnTo>
                      <a:pt x="214" y="0"/>
                    </a:ln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0" name="Google Shape;1750;p36"/>
              <p:cNvSpPr/>
              <p:nvPr/>
            </p:nvSpPr>
            <p:spPr>
              <a:xfrm rot="-188646">
                <a:off x="6498608" y="4381223"/>
                <a:ext cx="114480" cy="101880"/>
              </a:xfrm>
              <a:custGeom>
                <a:avLst/>
                <a:gdLst/>
                <a:ahLst/>
                <a:cxnLst/>
                <a:rect l="l" t="t" r="r" b="b"/>
                <a:pathLst>
                  <a:path w="318" h="283" extrusionOk="0">
                    <a:moveTo>
                      <a:pt x="230" y="234"/>
                    </a:moveTo>
                    <a:cubicBezTo>
                      <a:pt x="223" y="225"/>
                      <a:pt x="234" y="180"/>
                      <a:pt x="240" y="154"/>
                    </a:cubicBezTo>
                    <a:cubicBezTo>
                      <a:pt x="250" y="112"/>
                      <a:pt x="260" y="70"/>
                      <a:pt x="253" y="38"/>
                    </a:cubicBezTo>
                    <a:cubicBezTo>
                      <a:pt x="248" y="10"/>
                      <a:pt x="231" y="2"/>
                      <a:pt x="222" y="1"/>
                    </a:cubicBezTo>
                    <a:cubicBezTo>
                      <a:pt x="170" y="-10"/>
                      <a:pt x="91" y="93"/>
                      <a:pt x="52" y="148"/>
                    </a:cubicBezTo>
                    <a:lnTo>
                      <a:pt x="52" y="50"/>
                    </a:lnTo>
                    <a:lnTo>
                      <a:pt x="16" y="50"/>
                    </a:lnTo>
                    <a:lnTo>
                      <a:pt x="16" y="206"/>
                    </a:lnTo>
                    <a:cubicBezTo>
                      <a:pt x="-1" y="238"/>
                      <a:pt x="-4" y="258"/>
                      <a:pt x="6" y="272"/>
                    </a:cubicBezTo>
                    <a:cubicBezTo>
                      <a:pt x="12" y="280"/>
                      <a:pt x="21" y="283"/>
                      <a:pt x="30" y="283"/>
                    </a:cubicBezTo>
                    <a:cubicBezTo>
                      <a:pt x="33" y="283"/>
                      <a:pt x="36" y="283"/>
                      <a:pt x="39" y="282"/>
                    </a:cubicBezTo>
                    <a:cubicBezTo>
                      <a:pt x="47" y="280"/>
                      <a:pt x="52" y="273"/>
                      <a:pt x="52" y="265"/>
                    </a:cubicBezTo>
                    <a:lnTo>
                      <a:pt x="52" y="215"/>
                    </a:lnTo>
                    <a:cubicBezTo>
                      <a:pt x="58" y="206"/>
                      <a:pt x="65" y="194"/>
                      <a:pt x="76" y="179"/>
                    </a:cubicBezTo>
                    <a:cubicBezTo>
                      <a:pt x="148" y="72"/>
                      <a:pt x="203" y="33"/>
                      <a:pt x="214" y="36"/>
                    </a:cubicBezTo>
                    <a:cubicBezTo>
                      <a:pt x="214" y="36"/>
                      <a:pt x="216" y="38"/>
                      <a:pt x="218" y="45"/>
                    </a:cubicBezTo>
                    <a:cubicBezTo>
                      <a:pt x="222" y="69"/>
                      <a:pt x="213" y="110"/>
                      <a:pt x="204" y="145"/>
                    </a:cubicBezTo>
                    <a:cubicBezTo>
                      <a:pt x="193" y="193"/>
                      <a:pt x="184" y="231"/>
                      <a:pt x="199" y="254"/>
                    </a:cubicBezTo>
                    <a:cubicBezTo>
                      <a:pt x="205" y="262"/>
                      <a:pt x="213" y="268"/>
                      <a:pt x="223" y="270"/>
                    </a:cubicBezTo>
                    <a:cubicBezTo>
                      <a:pt x="285" y="281"/>
                      <a:pt x="317" y="214"/>
                      <a:pt x="318" y="211"/>
                    </a:cubicBezTo>
                    <a:lnTo>
                      <a:pt x="285" y="196"/>
                    </a:lnTo>
                    <a:cubicBezTo>
                      <a:pt x="284" y="196"/>
                      <a:pt x="264" y="239"/>
                      <a:pt x="230" y="2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1" name="Google Shape;1751;p36"/>
              <p:cNvSpPr/>
              <p:nvPr/>
            </p:nvSpPr>
            <p:spPr>
              <a:xfrm rot="-188646">
                <a:off x="6625883" y="4439834"/>
                <a:ext cx="61920" cy="78120"/>
              </a:xfrm>
              <a:custGeom>
                <a:avLst/>
                <a:gdLst/>
                <a:ahLst/>
                <a:cxnLst/>
                <a:rect l="l" t="t" r="r" b="b"/>
                <a:pathLst>
                  <a:path w="172" h="217" extrusionOk="0">
                    <a:moveTo>
                      <a:pt x="132" y="121"/>
                    </a:moveTo>
                    <a:cubicBezTo>
                      <a:pt x="121" y="160"/>
                      <a:pt x="91" y="186"/>
                      <a:pt x="66" y="179"/>
                    </a:cubicBezTo>
                    <a:cubicBezTo>
                      <a:pt x="42" y="172"/>
                      <a:pt x="30" y="134"/>
                      <a:pt x="41" y="96"/>
                    </a:cubicBezTo>
                    <a:cubicBezTo>
                      <a:pt x="47" y="76"/>
                      <a:pt x="58" y="58"/>
                      <a:pt x="71" y="48"/>
                    </a:cubicBezTo>
                    <a:cubicBezTo>
                      <a:pt x="77" y="43"/>
                      <a:pt x="87" y="37"/>
                      <a:pt x="98" y="37"/>
                    </a:cubicBezTo>
                    <a:cubicBezTo>
                      <a:pt x="101" y="37"/>
                      <a:pt x="104" y="37"/>
                      <a:pt x="107" y="38"/>
                    </a:cubicBezTo>
                    <a:cubicBezTo>
                      <a:pt x="131" y="45"/>
                      <a:pt x="143" y="83"/>
                      <a:pt x="132" y="121"/>
                    </a:cubicBezTo>
                    <a:moveTo>
                      <a:pt x="117" y="2"/>
                    </a:moveTo>
                    <a:cubicBezTo>
                      <a:pt x="94" y="-4"/>
                      <a:pt x="70" y="2"/>
                      <a:pt x="48" y="19"/>
                    </a:cubicBezTo>
                    <a:cubicBezTo>
                      <a:pt x="29" y="35"/>
                      <a:pt x="13" y="58"/>
                      <a:pt x="6" y="86"/>
                    </a:cubicBezTo>
                    <a:cubicBezTo>
                      <a:pt x="-11" y="145"/>
                      <a:pt x="11" y="202"/>
                      <a:pt x="56" y="215"/>
                    </a:cubicBezTo>
                    <a:cubicBezTo>
                      <a:pt x="62" y="216"/>
                      <a:pt x="69" y="217"/>
                      <a:pt x="75" y="217"/>
                    </a:cubicBezTo>
                    <a:cubicBezTo>
                      <a:pt x="114" y="217"/>
                      <a:pt x="153" y="183"/>
                      <a:pt x="167" y="132"/>
                    </a:cubicBezTo>
                    <a:cubicBezTo>
                      <a:pt x="184" y="72"/>
                      <a:pt x="162" y="15"/>
                      <a:pt x="117" y="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2" name="Google Shape;1752;p36"/>
              <p:cNvSpPr/>
              <p:nvPr/>
            </p:nvSpPr>
            <p:spPr>
              <a:xfrm rot="-188646">
                <a:off x="6723533" y="4384684"/>
                <a:ext cx="22320" cy="29880"/>
              </a:xfrm>
              <a:custGeom>
                <a:avLst/>
                <a:gdLst/>
                <a:ahLst/>
                <a:cxnLst/>
                <a:rect l="l" t="t" r="r" b="b"/>
                <a:pathLst>
                  <a:path w="62" h="83" extrusionOk="0">
                    <a:moveTo>
                      <a:pt x="31" y="83"/>
                    </a:moveTo>
                    <a:cubicBezTo>
                      <a:pt x="48" y="83"/>
                      <a:pt x="62" y="65"/>
                      <a:pt x="62" y="42"/>
                    </a:cubicBezTo>
                    <a:cubicBezTo>
                      <a:pt x="62" y="19"/>
                      <a:pt x="48" y="0"/>
                      <a:pt x="31" y="0"/>
                    </a:cubicBezTo>
                    <a:cubicBezTo>
                      <a:pt x="14" y="0"/>
                      <a:pt x="0" y="19"/>
                      <a:pt x="0" y="42"/>
                    </a:cubicBezTo>
                    <a:cubicBezTo>
                      <a:pt x="0" y="65"/>
                      <a:pt x="14" y="83"/>
                      <a:pt x="31"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3" name="Google Shape;1753;p36"/>
              <p:cNvSpPr/>
              <p:nvPr/>
            </p:nvSpPr>
            <p:spPr>
              <a:xfrm rot="-188646">
                <a:off x="6727493" y="4423776"/>
                <a:ext cx="21960" cy="30240"/>
              </a:xfrm>
              <a:custGeom>
                <a:avLst/>
                <a:gdLst/>
                <a:ahLst/>
                <a:cxnLst/>
                <a:rect l="l" t="t" r="r" b="b"/>
                <a:pathLst>
                  <a:path w="61" h="84" extrusionOk="0">
                    <a:moveTo>
                      <a:pt x="31" y="0"/>
                    </a:moveTo>
                    <a:cubicBezTo>
                      <a:pt x="14" y="0"/>
                      <a:pt x="0" y="19"/>
                      <a:pt x="0" y="42"/>
                    </a:cubicBezTo>
                    <a:cubicBezTo>
                      <a:pt x="0" y="65"/>
                      <a:pt x="14" y="84"/>
                      <a:pt x="31" y="84"/>
                    </a:cubicBezTo>
                    <a:cubicBezTo>
                      <a:pt x="47" y="84"/>
                      <a:pt x="61" y="65"/>
                      <a:pt x="61" y="42"/>
                    </a:cubicBezTo>
                    <a:cubicBezTo>
                      <a:pt x="61" y="19"/>
                      <a:pt x="47" y="0"/>
                      <a:pt x="3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4" name="Google Shape;1754;p36"/>
              <p:cNvSpPr/>
              <p:nvPr/>
            </p:nvSpPr>
            <p:spPr>
              <a:xfrm rot="-188646">
                <a:off x="6792662" y="4286277"/>
                <a:ext cx="73800" cy="274320"/>
              </a:xfrm>
              <a:custGeom>
                <a:avLst/>
                <a:gdLst/>
                <a:ahLst/>
                <a:cxnLst/>
                <a:rect l="l" t="t" r="r" b="b"/>
                <a:pathLst>
                  <a:path w="205" h="762" extrusionOk="0">
                    <a:moveTo>
                      <a:pt x="205" y="28"/>
                    </a:moveTo>
                    <a:lnTo>
                      <a:pt x="181" y="0"/>
                    </a:lnTo>
                    <a:cubicBezTo>
                      <a:pt x="178" y="3"/>
                      <a:pt x="-146" y="290"/>
                      <a:pt x="81" y="762"/>
                    </a:cubicBezTo>
                    <a:lnTo>
                      <a:pt x="114" y="746"/>
                    </a:lnTo>
                    <a:cubicBezTo>
                      <a:pt x="-101" y="300"/>
                      <a:pt x="193" y="39"/>
                      <a:pt x="205" y="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5" name="Google Shape;1755;p36"/>
              <p:cNvSpPr/>
              <p:nvPr/>
            </p:nvSpPr>
            <p:spPr>
              <a:xfrm rot="-188646">
                <a:off x="7007712" y="4275760"/>
                <a:ext cx="52920" cy="275760"/>
              </a:xfrm>
              <a:custGeom>
                <a:avLst/>
                <a:gdLst/>
                <a:ahLst/>
                <a:cxnLst/>
                <a:rect l="l" t="t" r="r" b="b"/>
                <a:pathLst>
                  <a:path w="147" h="766" extrusionOk="0">
                    <a:moveTo>
                      <a:pt x="2" y="23"/>
                    </a:moveTo>
                    <a:cubicBezTo>
                      <a:pt x="4" y="26"/>
                      <a:pt x="249" y="333"/>
                      <a:pt x="0" y="747"/>
                    </a:cubicBezTo>
                    <a:lnTo>
                      <a:pt x="31" y="766"/>
                    </a:lnTo>
                    <a:cubicBezTo>
                      <a:pt x="293" y="330"/>
                      <a:pt x="32" y="3"/>
                      <a:pt x="30" y="0"/>
                    </a:cubicBezTo>
                    <a:lnTo>
                      <a:pt x="2" y="2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6" name="Google Shape;1756;p36"/>
              <p:cNvSpPr/>
              <p:nvPr/>
            </p:nvSpPr>
            <p:spPr>
              <a:xfrm rot="-188646">
                <a:off x="6812396" y="4367058"/>
                <a:ext cx="120960" cy="108000"/>
              </a:xfrm>
              <a:custGeom>
                <a:avLst/>
                <a:gdLst/>
                <a:ahLst/>
                <a:cxnLst/>
                <a:rect l="l" t="t" r="r" b="b"/>
                <a:pathLst>
                  <a:path w="336" h="300" extrusionOk="0">
                    <a:moveTo>
                      <a:pt x="224" y="116"/>
                    </a:moveTo>
                    <a:cubicBezTo>
                      <a:pt x="234" y="95"/>
                      <a:pt x="244" y="73"/>
                      <a:pt x="255" y="55"/>
                    </a:cubicBezTo>
                    <a:cubicBezTo>
                      <a:pt x="262" y="42"/>
                      <a:pt x="267" y="38"/>
                      <a:pt x="267" y="38"/>
                    </a:cubicBezTo>
                    <a:cubicBezTo>
                      <a:pt x="278" y="43"/>
                      <a:pt x="293" y="90"/>
                      <a:pt x="300" y="136"/>
                    </a:cubicBezTo>
                    <a:lnTo>
                      <a:pt x="336" y="130"/>
                    </a:lnTo>
                    <a:cubicBezTo>
                      <a:pt x="331" y="94"/>
                      <a:pt x="314" y="9"/>
                      <a:pt x="274" y="2"/>
                    </a:cubicBezTo>
                    <a:cubicBezTo>
                      <a:pt x="256" y="-2"/>
                      <a:pt x="238" y="10"/>
                      <a:pt x="223" y="36"/>
                    </a:cubicBezTo>
                    <a:cubicBezTo>
                      <a:pt x="221" y="40"/>
                      <a:pt x="219" y="44"/>
                      <a:pt x="217" y="48"/>
                    </a:cubicBezTo>
                    <a:cubicBezTo>
                      <a:pt x="212" y="34"/>
                      <a:pt x="205" y="23"/>
                      <a:pt x="193" y="14"/>
                    </a:cubicBezTo>
                    <a:cubicBezTo>
                      <a:pt x="173" y="-3"/>
                      <a:pt x="154" y="-1"/>
                      <a:pt x="143" y="3"/>
                    </a:cubicBezTo>
                    <a:cubicBezTo>
                      <a:pt x="95" y="20"/>
                      <a:pt x="72" y="111"/>
                      <a:pt x="68" y="129"/>
                    </a:cubicBezTo>
                    <a:lnTo>
                      <a:pt x="104" y="137"/>
                    </a:lnTo>
                    <a:cubicBezTo>
                      <a:pt x="112" y="101"/>
                      <a:pt x="134" y="45"/>
                      <a:pt x="155" y="38"/>
                    </a:cubicBezTo>
                    <a:cubicBezTo>
                      <a:pt x="157" y="37"/>
                      <a:pt x="162" y="35"/>
                      <a:pt x="171" y="42"/>
                    </a:cubicBezTo>
                    <a:cubicBezTo>
                      <a:pt x="186" y="54"/>
                      <a:pt x="189" y="79"/>
                      <a:pt x="188" y="107"/>
                    </a:cubicBezTo>
                    <a:cubicBezTo>
                      <a:pt x="186" y="110"/>
                      <a:pt x="185" y="113"/>
                      <a:pt x="183" y="116"/>
                    </a:cubicBezTo>
                    <a:cubicBezTo>
                      <a:pt x="151" y="185"/>
                      <a:pt x="114" y="263"/>
                      <a:pt x="76" y="255"/>
                    </a:cubicBezTo>
                    <a:cubicBezTo>
                      <a:pt x="57" y="252"/>
                      <a:pt x="45" y="245"/>
                      <a:pt x="40" y="236"/>
                    </a:cubicBezTo>
                    <a:cubicBezTo>
                      <a:pt x="34" y="228"/>
                      <a:pt x="37" y="218"/>
                      <a:pt x="37" y="218"/>
                    </a:cubicBezTo>
                    <a:lnTo>
                      <a:pt x="3" y="206"/>
                    </a:lnTo>
                    <a:cubicBezTo>
                      <a:pt x="2" y="208"/>
                      <a:pt x="-6" y="231"/>
                      <a:pt x="8" y="254"/>
                    </a:cubicBezTo>
                    <a:cubicBezTo>
                      <a:pt x="18" y="273"/>
                      <a:pt x="39" y="285"/>
                      <a:pt x="69" y="291"/>
                    </a:cubicBezTo>
                    <a:cubicBezTo>
                      <a:pt x="74" y="292"/>
                      <a:pt x="78" y="292"/>
                      <a:pt x="82" y="292"/>
                    </a:cubicBezTo>
                    <a:cubicBezTo>
                      <a:pt x="119" y="292"/>
                      <a:pt x="148" y="260"/>
                      <a:pt x="173" y="217"/>
                    </a:cubicBezTo>
                    <a:cubicBezTo>
                      <a:pt x="170" y="246"/>
                      <a:pt x="172" y="269"/>
                      <a:pt x="188" y="283"/>
                    </a:cubicBezTo>
                    <a:cubicBezTo>
                      <a:pt x="201" y="294"/>
                      <a:pt x="217" y="300"/>
                      <a:pt x="236" y="300"/>
                    </a:cubicBezTo>
                    <a:cubicBezTo>
                      <a:pt x="243" y="300"/>
                      <a:pt x="251" y="299"/>
                      <a:pt x="259" y="297"/>
                    </a:cubicBezTo>
                    <a:cubicBezTo>
                      <a:pt x="291" y="290"/>
                      <a:pt x="320" y="269"/>
                      <a:pt x="330" y="245"/>
                    </a:cubicBezTo>
                    <a:lnTo>
                      <a:pt x="297" y="231"/>
                    </a:lnTo>
                    <a:cubicBezTo>
                      <a:pt x="292" y="242"/>
                      <a:pt x="273" y="256"/>
                      <a:pt x="251" y="261"/>
                    </a:cubicBezTo>
                    <a:cubicBezTo>
                      <a:pt x="241" y="264"/>
                      <a:pt x="224" y="266"/>
                      <a:pt x="212" y="255"/>
                    </a:cubicBezTo>
                    <a:cubicBezTo>
                      <a:pt x="204" y="248"/>
                      <a:pt x="212" y="203"/>
                      <a:pt x="216" y="178"/>
                    </a:cubicBezTo>
                    <a:cubicBezTo>
                      <a:pt x="219" y="158"/>
                      <a:pt x="222" y="137"/>
                      <a:pt x="224" y="1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7" name="Google Shape;1757;p36"/>
              <p:cNvSpPr/>
              <p:nvPr/>
            </p:nvSpPr>
            <p:spPr>
              <a:xfrm rot="-188646">
                <a:off x="6948123" y="4445755"/>
                <a:ext cx="54720" cy="63360"/>
              </a:xfrm>
              <a:custGeom>
                <a:avLst/>
                <a:gdLst/>
                <a:ahLst/>
                <a:cxnLst/>
                <a:rect l="l" t="t" r="r" b="b"/>
                <a:pathLst>
                  <a:path w="152" h="176" extrusionOk="0">
                    <a:moveTo>
                      <a:pt x="133" y="22"/>
                    </a:moveTo>
                    <a:cubicBezTo>
                      <a:pt x="129" y="21"/>
                      <a:pt x="116" y="18"/>
                      <a:pt x="106" y="33"/>
                    </a:cubicBezTo>
                    <a:cubicBezTo>
                      <a:pt x="99" y="43"/>
                      <a:pt x="80" y="61"/>
                      <a:pt x="61" y="79"/>
                    </a:cubicBezTo>
                    <a:cubicBezTo>
                      <a:pt x="58" y="81"/>
                      <a:pt x="56" y="84"/>
                      <a:pt x="53" y="86"/>
                    </a:cubicBezTo>
                    <a:cubicBezTo>
                      <a:pt x="50" y="56"/>
                      <a:pt x="43" y="24"/>
                      <a:pt x="38" y="0"/>
                    </a:cubicBezTo>
                    <a:lnTo>
                      <a:pt x="2" y="8"/>
                    </a:lnTo>
                    <a:cubicBezTo>
                      <a:pt x="12" y="51"/>
                      <a:pt x="18" y="95"/>
                      <a:pt x="19" y="121"/>
                    </a:cubicBezTo>
                    <a:cubicBezTo>
                      <a:pt x="2" y="139"/>
                      <a:pt x="-3" y="150"/>
                      <a:pt x="2" y="162"/>
                    </a:cubicBezTo>
                    <a:cubicBezTo>
                      <a:pt x="3" y="165"/>
                      <a:pt x="9" y="176"/>
                      <a:pt x="24" y="176"/>
                    </a:cubicBezTo>
                    <a:cubicBezTo>
                      <a:pt x="33" y="176"/>
                      <a:pt x="40" y="172"/>
                      <a:pt x="45" y="165"/>
                    </a:cubicBezTo>
                    <a:cubicBezTo>
                      <a:pt x="50" y="159"/>
                      <a:pt x="53" y="149"/>
                      <a:pt x="54" y="136"/>
                    </a:cubicBezTo>
                    <a:cubicBezTo>
                      <a:pt x="64" y="126"/>
                      <a:pt x="77" y="114"/>
                      <a:pt x="86" y="105"/>
                    </a:cubicBezTo>
                    <a:cubicBezTo>
                      <a:pt x="97" y="95"/>
                      <a:pt x="106" y="86"/>
                      <a:pt x="115" y="77"/>
                    </a:cubicBezTo>
                    <a:cubicBezTo>
                      <a:pt x="115" y="101"/>
                      <a:pt x="114" y="135"/>
                      <a:pt x="111" y="165"/>
                    </a:cubicBezTo>
                    <a:lnTo>
                      <a:pt x="148" y="168"/>
                    </a:lnTo>
                    <a:cubicBezTo>
                      <a:pt x="159" y="32"/>
                      <a:pt x="145" y="27"/>
                      <a:pt x="133" y="22"/>
                    </a:cubicBez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6"/>
              <p:cNvSpPr/>
              <p:nvPr/>
            </p:nvSpPr>
            <p:spPr>
              <a:xfrm rot="-188646">
                <a:off x="7137068" y="3963962"/>
                <a:ext cx="100800" cy="540719"/>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6"/>
              <p:cNvSpPr/>
              <p:nvPr/>
            </p:nvSpPr>
            <p:spPr>
              <a:xfrm rot="-188646">
                <a:off x="7742414" y="3927517"/>
                <a:ext cx="150120" cy="493919"/>
              </a:xfrm>
              <a:custGeom>
                <a:avLst/>
                <a:gdLst/>
                <a:ahLst/>
                <a:cxnLst/>
                <a:rect l="l" t="t" r="r" b="b"/>
                <a:pathLst>
                  <a:path w="417" h="1372" extrusionOk="0">
                    <a:moveTo>
                      <a:pt x="202" y="19"/>
                    </a:moveTo>
                    <a:cubicBezTo>
                      <a:pt x="204" y="23"/>
                      <a:pt x="455" y="437"/>
                      <a:pt x="357" y="788"/>
                    </a:cubicBezTo>
                    <a:cubicBezTo>
                      <a:pt x="259" y="1141"/>
                      <a:pt x="3" y="1341"/>
                      <a:pt x="0" y="1343"/>
                    </a:cubicBezTo>
                    <a:lnTo>
                      <a:pt x="23" y="1372"/>
                    </a:lnTo>
                    <a:cubicBezTo>
                      <a:pt x="34" y="1364"/>
                      <a:pt x="291" y="1163"/>
                      <a:pt x="392" y="798"/>
                    </a:cubicBezTo>
                    <a:cubicBezTo>
                      <a:pt x="494" y="431"/>
                      <a:pt x="244" y="17"/>
                      <a:pt x="233" y="0"/>
                    </a:cubicBezTo>
                    <a:lnTo>
                      <a:pt x="202"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0" name="Google Shape;1760;p36"/>
              <p:cNvSpPr/>
              <p:nvPr/>
            </p:nvSpPr>
            <p:spPr>
              <a:xfrm rot="-188646">
                <a:off x="7242468" y="4259930"/>
                <a:ext cx="63000" cy="98640"/>
              </a:xfrm>
              <a:custGeom>
                <a:avLst/>
                <a:gdLst/>
                <a:ahLst/>
                <a:cxnLst/>
                <a:rect l="l" t="t" r="r" b="b"/>
                <a:pathLst>
                  <a:path w="175" h="274" extrusionOk="0">
                    <a:moveTo>
                      <a:pt x="119" y="1"/>
                    </a:moveTo>
                    <a:cubicBezTo>
                      <a:pt x="92" y="8"/>
                      <a:pt x="67" y="51"/>
                      <a:pt x="47" y="101"/>
                    </a:cubicBezTo>
                    <a:lnTo>
                      <a:pt x="50" y="51"/>
                    </a:lnTo>
                    <a:lnTo>
                      <a:pt x="13" y="48"/>
                    </a:lnTo>
                    <a:lnTo>
                      <a:pt x="0" y="254"/>
                    </a:lnTo>
                    <a:cubicBezTo>
                      <a:pt x="0" y="264"/>
                      <a:pt x="6" y="272"/>
                      <a:pt x="16" y="273"/>
                    </a:cubicBezTo>
                    <a:cubicBezTo>
                      <a:pt x="17" y="273"/>
                      <a:pt x="18" y="274"/>
                      <a:pt x="19" y="274"/>
                    </a:cubicBezTo>
                    <a:cubicBezTo>
                      <a:pt x="27" y="274"/>
                      <a:pt x="34" y="268"/>
                      <a:pt x="36" y="259"/>
                    </a:cubicBezTo>
                    <a:cubicBezTo>
                      <a:pt x="60" y="160"/>
                      <a:pt x="101" y="49"/>
                      <a:pt x="126" y="37"/>
                    </a:cubicBezTo>
                    <a:cubicBezTo>
                      <a:pt x="139" y="56"/>
                      <a:pt x="142" y="160"/>
                      <a:pt x="132" y="267"/>
                    </a:cubicBezTo>
                    <a:lnTo>
                      <a:pt x="168" y="270"/>
                    </a:lnTo>
                    <a:cubicBezTo>
                      <a:pt x="175" y="202"/>
                      <a:pt x="186" y="41"/>
                      <a:pt x="148" y="8"/>
                    </a:cubicBezTo>
                    <a:cubicBezTo>
                      <a:pt x="140" y="1"/>
                      <a:pt x="130" y="-2"/>
                      <a:pt x="119"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1" name="Google Shape;1761;p36"/>
              <p:cNvSpPr/>
              <p:nvPr/>
            </p:nvSpPr>
            <p:spPr>
              <a:xfrm rot="-188646">
                <a:off x="7342393" y="4186870"/>
                <a:ext cx="54720" cy="76320"/>
              </a:xfrm>
              <a:custGeom>
                <a:avLst/>
                <a:gdLst/>
                <a:ahLst/>
                <a:cxnLst/>
                <a:rect l="l" t="t" r="r" b="b"/>
                <a:pathLst>
                  <a:path w="152" h="212" extrusionOk="0">
                    <a:moveTo>
                      <a:pt x="148" y="212"/>
                    </a:moveTo>
                    <a:lnTo>
                      <a:pt x="152" y="212"/>
                    </a:lnTo>
                    <a:lnTo>
                      <a:pt x="152" y="175"/>
                    </a:lnTo>
                    <a:lnTo>
                      <a:pt x="147" y="175"/>
                    </a:lnTo>
                    <a:cubicBezTo>
                      <a:pt x="80" y="177"/>
                      <a:pt x="59" y="169"/>
                      <a:pt x="54" y="166"/>
                    </a:cubicBezTo>
                    <a:cubicBezTo>
                      <a:pt x="57" y="159"/>
                      <a:pt x="68" y="146"/>
                      <a:pt x="76" y="137"/>
                    </a:cubicBezTo>
                    <a:cubicBezTo>
                      <a:pt x="102" y="108"/>
                      <a:pt x="140" y="63"/>
                      <a:pt x="106" y="20"/>
                    </a:cubicBezTo>
                    <a:cubicBezTo>
                      <a:pt x="90" y="0"/>
                      <a:pt x="74" y="-1"/>
                      <a:pt x="62" y="0"/>
                    </a:cubicBezTo>
                    <a:cubicBezTo>
                      <a:pt x="26" y="7"/>
                      <a:pt x="4" y="62"/>
                      <a:pt x="0" y="74"/>
                    </a:cubicBezTo>
                    <a:lnTo>
                      <a:pt x="35" y="86"/>
                    </a:lnTo>
                    <a:cubicBezTo>
                      <a:pt x="43" y="64"/>
                      <a:pt x="59" y="38"/>
                      <a:pt x="69" y="37"/>
                    </a:cubicBezTo>
                    <a:cubicBezTo>
                      <a:pt x="71" y="36"/>
                      <a:pt x="75" y="40"/>
                      <a:pt x="78" y="43"/>
                    </a:cubicBezTo>
                    <a:cubicBezTo>
                      <a:pt x="91" y="59"/>
                      <a:pt x="79" y="78"/>
                      <a:pt x="48" y="113"/>
                    </a:cubicBezTo>
                    <a:cubicBezTo>
                      <a:pt x="31" y="133"/>
                      <a:pt x="17" y="149"/>
                      <a:pt x="17" y="167"/>
                    </a:cubicBezTo>
                    <a:cubicBezTo>
                      <a:pt x="17" y="176"/>
                      <a:pt x="20" y="184"/>
                      <a:pt x="27" y="190"/>
                    </a:cubicBezTo>
                    <a:cubicBezTo>
                      <a:pt x="42" y="205"/>
                      <a:pt x="75" y="212"/>
                      <a:pt x="134" y="212"/>
                    </a:cubicBezTo>
                    <a:cubicBezTo>
                      <a:pt x="138" y="212"/>
                      <a:pt x="143" y="212"/>
                      <a:pt x="148" y="212"/>
                    </a:cubicBezTo>
                    <a:close/>
                  </a:path>
                </a:pathLst>
              </a:custGeom>
              <a:solidFill>
                <a:schemeClr val="dk1"/>
              </a:solidFill>
              <a:ln>
                <a:noFill/>
              </a:ln>
            </p:spPr>
            <p:txBody>
              <a:bodyPr spcFirstLastPara="1" wrap="square" lIns="90000" tIns="31300" rIns="90000" bIns="31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2" name="Google Shape;1762;p36"/>
              <p:cNvSpPr/>
              <p:nvPr/>
            </p:nvSpPr>
            <p:spPr>
              <a:xfrm rot="-188646">
                <a:off x="7252909" y="4008258"/>
                <a:ext cx="82440" cy="115200"/>
              </a:xfrm>
              <a:custGeom>
                <a:avLst/>
                <a:gdLst/>
                <a:ahLst/>
                <a:cxnLst/>
                <a:rect l="l" t="t" r="r" b="b"/>
                <a:pathLst>
                  <a:path w="229" h="320" extrusionOk="0">
                    <a:moveTo>
                      <a:pt x="17" y="277"/>
                    </a:moveTo>
                    <a:cubicBezTo>
                      <a:pt x="26" y="278"/>
                      <a:pt x="35" y="270"/>
                      <a:pt x="36" y="261"/>
                    </a:cubicBezTo>
                    <a:cubicBezTo>
                      <a:pt x="43" y="208"/>
                      <a:pt x="75" y="70"/>
                      <a:pt x="142" y="67"/>
                    </a:cubicBezTo>
                    <a:cubicBezTo>
                      <a:pt x="151" y="66"/>
                      <a:pt x="158" y="69"/>
                      <a:pt x="164" y="76"/>
                    </a:cubicBezTo>
                    <a:cubicBezTo>
                      <a:pt x="201" y="113"/>
                      <a:pt x="193" y="245"/>
                      <a:pt x="189" y="295"/>
                    </a:cubicBezTo>
                    <a:cubicBezTo>
                      <a:pt x="189" y="306"/>
                      <a:pt x="188" y="315"/>
                      <a:pt x="188" y="320"/>
                    </a:cubicBezTo>
                    <a:lnTo>
                      <a:pt x="225" y="320"/>
                    </a:lnTo>
                    <a:cubicBezTo>
                      <a:pt x="225" y="315"/>
                      <a:pt x="225" y="307"/>
                      <a:pt x="226" y="297"/>
                    </a:cubicBezTo>
                    <a:cubicBezTo>
                      <a:pt x="230" y="233"/>
                      <a:pt x="239" y="99"/>
                      <a:pt x="190" y="50"/>
                    </a:cubicBezTo>
                    <a:cubicBezTo>
                      <a:pt x="177" y="36"/>
                      <a:pt x="160" y="29"/>
                      <a:pt x="140" y="30"/>
                    </a:cubicBezTo>
                    <a:cubicBezTo>
                      <a:pt x="92" y="32"/>
                      <a:pt x="60" y="71"/>
                      <a:pt x="39" y="117"/>
                    </a:cubicBezTo>
                    <a:lnTo>
                      <a:pt x="41" y="1"/>
                    </a:lnTo>
                    <a:lnTo>
                      <a:pt x="4" y="0"/>
                    </a:lnTo>
                    <a:lnTo>
                      <a:pt x="0" y="258"/>
                    </a:lnTo>
                    <a:cubicBezTo>
                      <a:pt x="0" y="268"/>
                      <a:pt x="7" y="276"/>
                      <a:pt x="17"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3" name="Google Shape;1763;p36"/>
              <p:cNvSpPr/>
              <p:nvPr/>
            </p:nvSpPr>
            <p:spPr>
              <a:xfrm rot="-188646">
                <a:off x="7431874" y="4020033"/>
                <a:ext cx="42480" cy="58320"/>
              </a:xfrm>
              <a:custGeom>
                <a:avLst/>
                <a:gdLst/>
                <a:ahLst/>
                <a:cxnLst/>
                <a:rect l="l" t="t" r="r" b="b"/>
                <a:pathLst>
                  <a:path w="118" h="162" extrusionOk="0">
                    <a:moveTo>
                      <a:pt x="47" y="162"/>
                    </a:moveTo>
                    <a:lnTo>
                      <a:pt x="84" y="162"/>
                    </a:lnTo>
                    <a:lnTo>
                      <a:pt x="84" y="84"/>
                    </a:lnTo>
                    <a:lnTo>
                      <a:pt x="118" y="84"/>
                    </a:lnTo>
                    <a:lnTo>
                      <a:pt x="118" y="47"/>
                    </a:lnTo>
                    <a:lnTo>
                      <a:pt x="84" y="47"/>
                    </a:lnTo>
                    <a:lnTo>
                      <a:pt x="84" y="0"/>
                    </a:lnTo>
                    <a:lnTo>
                      <a:pt x="47" y="0"/>
                    </a:lnTo>
                    <a:lnTo>
                      <a:pt x="47" y="47"/>
                    </a:lnTo>
                    <a:lnTo>
                      <a:pt x="0" y="47"/>
                    </a:lnTo>
                    <a:lnTo>
                      <a:pt x="0" y="84"/>
                    </a:lnTo>
                    <a:lnTo>
                      <a:pt x="47" y="84"/>
                    </a:lnTo>
                    <a:lnTo>
                      <a:pt x="47" y="162"/>
                    </a:ln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6"/>
              <p:cNvSpPr/>
              <p:nvPr/>
            </p:nvSpPr>
            <p:spPr>
              <a:xfrm rot="-188646">
                <a:off x="7511566" y="3994090"/>
                <a:ext cx="93600" cy="96120"/>
              </a:xfrm>
              <a:custGeom>
                <a:avLst/>
                <a:gdLst/>
                <a:ahLst/>
                <a:cxnLst/>
                <a:rect l="l" t="t" r="r" b="b"/>
                <a:pathLst>
                  <a:path w="260" h="267" extrusionOk="0">
                    <a:moveTo>
                      <a:pt x="19" y="267"/>
                    </a:moveTo>
                    <a:lnTo>
                      <a:pt x="19" y="267"/>
                    </a:lnTo>
                    <a:cubicBezTo>
                      <a:pt x="29" y="267"/>
                      <a:pt x="37" y="259"/>
                      <a:pt x="37" y="249"/>
                    </a:cubicBezTo>
                    <a:lnTo>
                      <a:pt x="37" y="229"/>
                    </a:lnTo>
                    <a:cubicBezTo>
                      <a:pt x="39" y="201"/>
                      <a:pt x="49" y="148"/>
                      <a:pt x="97" y="100"/>
                    </a:cubicBezTo>
                    <a:cubicBezTo>
                      <a:pt x="158" y="38"/>
                      <a:pt x="182" y="34"/>
                      <a:pt x="191" y="37"/>
                    </a:cubicBezTo>
                    <a:cubicBezTo>
                      <a:pt x="200" y="40"/>
                      <a:pt x="207" y="58"/>
                      <a:pt x="211" y="85"/>
                    </a:cubicBezTo>
                    <a:cubicBezTo>
                      <a:pt x="223" y="183"/>
                      <a:pt x="224" y="261"/>
                      <a:pt x="224" y="262"/>
                    </a:cubicBezTo>
                    <a:lnTo>
                      <a:pt x="260" y="262"/>
                    </a:lnTo>
                    <a:cubicBezTo>
                      <a:pt x="260" y="259"/>
                      <a:pt x="260" y="181"/>
                      <a:pt x="247" y="80"/>
                    </a:cubicBezTo>
                    <a:cubicBezTo>
                      <a:pt x="241" y="36"/>
                      <a:pt x="227" y="11"/>
                      <a:pt x="203" y="3"/>
                    </a:cubicBezTo>
                    <a:cubicBezTo>
                      <a:pt x="171" y="-8"/>
                      <a:pt x="132" y="13"/>
                      <a:pt x="71" y="74"/>
                    </a:cubicBezTo>
                    <a:cubicBezTo>
                      <a:pt x="57" y="88"/>
                      <a:pt x="46" y="102"/>
                      <a:pt x="37" y="117"/>
                    </a:cubicBezTo>
                    <a:lnTo>
                      <a:pt x="37" y="21"/>
                    </a:lnTo>
                    <a:lnTo>
                      <a:pt x="0" y="21"/>
                    </a:lnTo>
                    <a:lnTo>
                      <a:pt x="0" y="229"/>
                    </a:lnTo>
                    <a:cubicBezTo>
                      <a:pt x="-1" y="241"/>
                      <a:pt x="0" y="249"/>
                      <a:pt x="0" y="251"/>
                    </a:cubicBezTo>
                    <a:cubicBezTo>
                      <a:pt x="1" y="260"/>
                      <a:pt x="9" y="267"/>
                      <a:pt x="19" y="2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5" name="Google Shape;1765;p36"/>
              <p:cNvSpPr/>
              <p:nvPr/>
            </p:nvSpPr>
            <p:spPr>
              <a:xfrm rot="-188646">
                <a:off x="7625826" y="4042194"/>
                <a:ext cx="41040" cy="13320"/>
              </a:xfrm>
              <a:custGeom>
                <a:avLst/>
                <a:gdLst/>
                <a:ahLst/>
                <a:cxnLst/>
                <a:rect l="l" t="t" r="r" b="b"/>
                <a:pathLst>
                  <a:path w="114" h="37" extrusionOk="0">
                    <a:moveTo>
                      <a:pt x="114" y="0"/>
                    </a:moveTo>
                    <a:lnTo>
                      <a:pt x="0" y="0"/>
                    </a:lnTo>
                    <a:lnTo>
                      <a:pt x="0" y="37"/>
                    </a:lnTo>
                    <a:lnTo>
                      <a:pt x="114" y="37"/>
                    </a:lnTo>
                    <a:lnTo>
                      <a:pt x="114"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6" name="Google Shape;1766;p36"/>
              <p:cNvSpPr/>
              <p:nvPr/>
            </p:nvSpPr>
            <p:spPr>
              <a:xfrm rot="-188646">
                <a:off x="7694306" y="3969239"/>
                <a:ext cx="42480" cy="105840"/>
              </a:xfrm>
              <a:custGeom>
                <a:avLst/>
                <a:gdLst/>
                <a:ahLst/>
                <a:cxnLst/>
                <a:rect l="l" t="t" r="r" b="b"/>
                <a:pathLst>
                  <a:path w="118" h="294" extrusionOk="0">
                    <a:moveTo>
                      <a:pt x="78" y="111"/>
                    </a:moveTo>
                    <a:lnTo>
                      <a:pt x="81" y="294"/>
                    </a:lnTo>
                    <a:lnTo>
                      <a:pt x="118" y="293"/>
                    </a:lnTo>
                    <a:lnTo>
                      <a:pt x="114" y="18"/>
                    </a:lnTo>
                    <a:cubicBezTo>
                      <a:pt x="113" y="9"/>
                      <a:pt x="107" y="2"/>
                      <a:pt x="99" y="0"/>
                    </a:cubicBezTo>
                    <a:cubicBezTo>
                      <a:pt x="90" y="-2"/>
                      <a:pt x="81" y="3"/>
                      <a:pt x="78" y="11"/>
                    </a:cubicBezTo>
                    <a:cubicBezTo>
                      <a:pt x="78" y="11"/>
                      <a:pt x="61" y="55"/>
                      <a:pt x="47" y="90"/>
                    </a:cubicBezTo>
                    <a:cubicBezTo>
                      <a:pt x="36" y="121"/>
                      <a:pt x="0" y="153"/>
                      <a:pt x="0" y="153"/>
                    </a:cubicBezTo>
                    <a:lnTo>
                      <a:pt x="24" y="180"/>
                    </a:lnTo>
                    <a:cubicBezTo>
                      <a:pt x="26" y="179"/>
                      <a:pt x="62" y="147"/>
                      <a:pt x="78" y="1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7" name="Google Shape;1767;p36"/>
              <p:cNvSpPr/>
              <p:nvPr/>
            </p:nvSpPr>
            <p:spPr>
              <a:xfrm rot="-188646">
                <a:off x="7341440" y="3928326"/>
                <a:ext cx="71280" cy="85680"/>
              </a:xfrm>
              <a:custGeom>
                <a:avLst/>
                <a:gdLst/>
                <a:ahLst/>
                <a:cxnLst/>
                <a:rect l="l" t="t" r="r" b="b"/>
                <a:pathLst>
                  <a:path w="198" h="238" extrusionOk="0">
                    <a:moveTo>
                      <a:pt x="83" y="238"/>
                    </a:moveTo>
                    <a:cubicBezTo>
                      <a:pt x="119" y="238"/>
                      <a:pt x="160" y="233"/>
                      <a:pt x="198" y="227"/>
                    </a:cubicBezTo>
                    <a:lnTo>
                      <a:pt x="192" y="191"/>
                    </a:lnTo>
                    <a:cubicBezTo>
                      <a:pt x="126" y="202"/>
                      <a:pt x="60" y="205"/>
                      <a:pt x="40" y="198"/>
                    </a:cubicBezTo>
                    <a:cubicBezTo>
                      <a:pt x="55" y="178"/>
                      <a:pt x="79" y="166"/>
                      <a:pt x="102" y="154"/>
                    </a:cubicBezTo>
                    <a:cubicBezTo>
                      <a:pt x="138" y="136"/>
                      <a:pt x="183" y="113"/>
                      <a:pt x="169" y="60"/>
                    </a:cubicBezTo>
                    <a:cubicBezTo>
                      <a:pt x="156" y="10"/>
                      <a:pt x="123" y="2"/>
                      <a:pt x="110" y="0"/>
                    </a:cubicBezTo>
                    <a:cubicBezTo>
                      <a:pt x="83" y="-3"/>
                      <a:pt x="57" y="13"/>
                      <a:pt x="44" y="39"/>
                    </a:cubicBezTo>
                    <a:lnTo>
                      <a:pt x="76" y="55"/>
                    </a:lnTo>
                    <a:cubicBezTo>
                      <a:pt x="82" y="44"/>
                      <a:pt x="95" y="35"/>
                      <a:pt x="106" y="37"/>
                    </a:cubicBezTo>
                    <a:cubicBezTo>
                      <a:pt x="123" y="38"/>
                      <a:pt x="130" y="58"/>
                      <a:pt x="134" y="69"/>
                    </a:cubicBezTo>
                    <a:cubicBezTo>
                      <a:pt x="139" y="91"/>
                      <a:pt x="129" y="100"/>
                      <a:pt x="86" y="122"/>
                    </a:cubicBezTo>
                    <a:cubicBezTo>
                      <a:pt x="61" y="135"/>
                      <a:pt x="31" y="150"/>
                      <a:pt x="11" y="176"/>
                    </a:cubicBezTo>
                    <a:cubicBezTo>
                      <a:pt x="-4" y="195"/>
                      <a:pt x="1" y="209"/>
                      <a:pt x="5" y="216"/>
                    </a:cubicBezTo>
                    <a:cubicBezTo>
                      <a:pt x="15" y="233"/>
                      <a:pt x="46" y="238"/>
                      <a:pt x="83"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6"/>
              <p:cNvSpPr/>
              <p:nvPr/>
            </p:nvSpPr>
            <p:spPr>
              <a:xfrm rot="-188646">
                <a:off x="7831190" y="3835745"/>
                <a:ext cx="87480" cy="117720"/>
              </a:xfrm>
              <a:custGeom>
                <a:avLst/>
                <a:gdLst/>
                <a:ahLst/>
                <a:cxnLst/>
                <a:rect l="l" t="t" r="r" b="b"/>
                <a:pathLst>
                  <a:path w="243" h="327" extrusionOk="0">
                    <a:moveTo>
                      <a:pt x="128" y="108"/>
                    </a:moveTo>
                    <a:cubicBezTo>
                      <a:pt x="111" y="103"/>
                      <a:pt x="93" y="106"/>
                      <a:pt x="78" y="113"/>
                    </a:cubicBezTo>
                    <a:lnTo>
                      <a:pt x="95" y="65"/>
                    </a:lnTo>
                    <a:lnTo>
                      <a:pt x="243" y="36"/>
                    </a:lnTo>
                    <a:lnTo>
                      <a:pt x="236" y="0"/>
                    </a:lnTo>
                    <a:lnTo>
                      <a:pt x="78" y="31"/>
                    </a:lnTo>
                    <a:cubicBezTo>
                      <a:pt x="72" y="32"/>
                      <a:pt x="66" y="36"/>
                      <a:pt x="64" y="43"/>
                    </a:cubicBezTo>
                    <a:lnTo>
                      <a:pt x="25" y="152"/>
                    </a:lnTo>
                    <a:cubicBezTo>
                      <a:pt x="22" y="160"/>
                      <a:pt x="25" y="169"/>
                      <a:pt x="32" y="173"/>
                    </a:cubicBezTo>
                    <a:cubicBezTo>
                      <a:pt x="39" y="178"/>
                      <a:pt x="48" y="177"/>
                      <a:pt x="55" y="171"/>
                    </a:cubicBezTo>
                    <a:cubicBezTo>
                      <a:pt x="67" y="160"/>
                      <a:pt x="98" y="138"/>
                      <a:pt x="117" y="143"/>
                    </a:cubicBezTo>
                    <a:cubicBezTo>
                      <a:pt x="129" y="147"/>
                      <a:pt x="135" y="165"/>
                      <a:pt x="138" y="179"/>
                    </a:cubicBezTo>
                    <a:cubicBezTo>
                      <a:pt x="149" y="232"/>
                      <a:pt x="125" y="276"/>
                      <a:pt x="96" y="288"/>
                    </a:cubicBezTo>
                    <a:cubicBezTo>
                      <a:pt x="73" y="297"/>
                      <a:pt x="50" y="285"/>
                      <a:pt x="31" y="254"/>
                    </a:cubicBezTo>
                    <a:lnTo>
                      <a:pt x="0" y="273"/>
                    </a:lnTo>
                    <a:cubicBezTo>
                      <a:pt x="22" y="308"/>
                      <a:pt x="51" y="327"/>
                      <a:pt x="81" y="327"/>
                    </a:cubicBezTo>
                    <a:cubicBezTo>
                      <a:pt x="90" y="327"/>
                      <a:pt x="100" y="325"/>
                      <a:pt x="109" y="322"/>
                    </a:cubicBezTo>
                    <a:cubicBezTo>
                      <a:pt x="153" y="304"/>
                      <a:pt x="189" y="244"/>
                      <a:pt x="174" y="172"/>
                    </a:cubicBezTo>
                    <a:cubicBezTo>
                      <a:pt x="167" y="137"/>
                      <a:pt x="151" y="116"/>
                      <a:pt x="128" y="1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9" name="Google Shape;1769;p36"/>
              <p:cNvSpPr/>
              <p:nvPr/>
            </p:nvSpPr>
            <p:spPr>
              <a:xfrm rot="-188646">
                <a:off x="7223623" y="4149688"/>
                <a:ext cx="554759" cy="13320"/>
              </a:xfrm>
              <a:custGeom>
                <a:avLst/>
                <a:gdLst/>
                <a:ahLst/>
                <a:cxnLst/>
                <a:rect l="l" t="t" r="r" b="b"/>
                <a:pathLst>
                  <a:path w="1541" h="37" extrusionOk="0">
                    <a:moveTo>
                      <a:pt x="0" y="37"/>
                    </a:moveTo>
                    <a:lnTo>
                      <a:pt x="1541" y="37"/>
                    </a:lnTo>
                    <a:lnTo>
                      <a:pt x="1541"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0" name="Google Shape;1770;p36"/>
              <p:cNvSpPr/>
              <p:nvPr/>
            </p:nvSpPr>
            <p:spPr>
              <a:xfrm rot="-188646">
                <a:off x="7368788" y="4298083"/>
                <a:ext cx="86040" cy="13320"/>
              </a:xfrm>
              <a:custGeom>
                <a:avLst/>
                <a:gdLst/>
                <a:ahLst/>
                <a:cxnLst/>
                <a:rect l="l" t="t" r="r" b="b"/>
                <a:pathLst>
                  <a:path w="239" h="37" extrusionOk="0">
                    <a:moveTo>
                      <a:pt x="0" y="37"/>
                    </a:moveTo>
                    <a:lnTo>
                      <a:pt x="239" y="37"/>
                    </a:lnTo>
                    <a:lnTo>
                      <a:pt x="239" y="0"/>
                    </a:lnTo>
                    <a:lnTo>
                      <a:pt x="0" y="0"/>
                    </a:lnTo>
                    <a:lnTo>
                      <a:pt x="0"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6"/>
              <p:cNvSpPr/>
              <p:nvPr/>
            </p:nvSpPr>
            <p:spPr>
              <a:xfrm rot="-188646">
                <a:off x="7470317" y="4239424"/>
                <a:ext cx="65160" cy="99720"/>
              </a:xfrm>
              <a:custGeom>
                <a:avLst/>
                <a:gdLst/>
                <a:ahLst/>
                <a:cxnLst/>
                <a:rect l="l" t="t" r="r" b="b"/>
                <a:pathLst>
                  <a:path w="181" h="277" extrusionOk="0">
                    <a:moveTo>
                      <a:pt x="139" y="48"/>
                    </a:moveTo>
                    <a:cubicBezTo>
                      <a:pt x="137" y="35"/>
                      <a:pt x="131" y="2"/>
                      <a:pt x="105" y="0"/>
                    </a:cubicBezTo>
                    <a:cubicBezTo>
                      <a:pt x="76" y="-4"/>
                      <a:pt x="53" y="40"/>
                      <a:pt x="38" y="78"/>
                    </a:cubicBezTo>
                    <a:lnTo>
                      <a:pt x="72" y="91"/>
                    </a:lnTo>
                    <a:cubicBezTo>
                      <a:pt x="80" y="71"/>
                      <a:pt x="92" y="50"/>
                      <a:pt x="100" y="40"/>
                    </a:cubicBezTo>
                    <a:cubicBezTo>
                      <a:pt x="101" y="43"/>
                      <a:pt x="102" y="48"/>
                      <a:pt x="103" y="54"/>
                    </a:cubicBezTo>
                    <a:cubicBezTo>
                      <a:pt x="116" y="126"/>
                      <a:pt x="57" y="169"/>
                      <a:pt x="21" y="195"/>
                    </a:cubicBezTo>
                    <a:lnTo>
                      <a:pt x="11" y="202"/>
                    </a:lnTo>
                    <a:cubicBezTo>
                      <a:pt x="-3" y="213"/>
                      <a:pt x="-1" y="225"/>
                      <a:pt x="0" y="229"/>
                    </a:cubicBezTo>
                    <a:cubicBezTo>
                      <a:pt x="4" y="240"/>
                      <a:pt x="10" y="262"/>
                      <a:pt x="178" y="277"/>
                    </a:cubicBezTo>
                    <a:lnTo>
                      <a:pt x="181" y="240"/>
                    </a:lnTo>
                    <a:cubicBezTo>
                      <a:pt x="132" y="236"/>
                      <a:pt x="76" y="228"/>
                      <a:pt x="49" y="220"/>
                    </a:cubicBezTo>
                    <a:cubicBezTo>
                      <a:pt x="87" y="192"/>
                      <a:pt x="156" y="137"/>
                      <a:pt x="139" y="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6"/>
              <p:cNvSpPr/>
              <p:nvPr/>
            </p:nvSpPr>
            <p:spPr>
              <a:xfrm rot="-188646">
                <a:off x="7558117" y="4235450"/>
                <a:ext cx="113040" cy="100080"/>
              </a:xfrm>
              <a:custGeom>
                <a:avLst/>
                <a:gdLst/>
                <a:ahLst/>
                <a:cxnLst/>
                <a:rect l="l" t="t" r="r" b="b"/>
                <a:pathLst>
                  <a:path w="314" h="278" extrusionOk="0">
                    <a:moveTo>
                      <a:pt x="183" y="236"/>
                    </a:moveTo>
                    <a:cubicBezTo>
                      <a:pt x="176" y="240"/>
                      <a:pt x="173" y="241"/>
                      <a:pt x="172" y="242"/>
                    </a:cubicBezTo>
                    <a:cubicBezTo>
                      <a:pt x="165" y="231"/>
                      <a:pt x="173" y="178"/>
                      <a:pt x="177" y="146"/>
                    </a:cubicBezTo>
                    <a:cubicBezTo>
                      <a:pt x="181" y="115"/>
                      <a:pt x="186" y="82"/>
                      <a:pt x="186" y="53"/>
                    </a:cubicBezTo>
                    <a:cubicBezTo>
                      <a:pt x="186" y="28"/>
                      <a:pt x="175" y="20"/>
                      <a:pt x="165" y="18"/>
                    </a:cubicBezTo>
                    <a:cubicBezTo>
                      <a:pt x="155" y="15"/>
                      <a:pt x="133" y="10"/>
                      <a:pt x="60" y="132"/>
                    </a:cubicBezTo>
                    <a:lnTo>
                      <a:pt x="86" y="7"/>
                    </a:lnTo>
                    <a:lnTo>
                      <a:pt x="50" y="0"/>
                    </a:lnTo>
                    <a:lnTo>
                      <a:pt x="0" y="240"/>
                    </a:lnTo>
                    <a:cubicBezTo>
                      <a:pt x="-2" y="249"/>
                      <a:pt x="3" y="258"/>
                      <a:pt x="12" y="261"/>
                    </a:cubicBezTo>
                    <a:cubicBezTo>
                      <a:pt x="20" y="264"/>
                      <a:pt x="30" y="261"/>
                      <a:pt x="34" y="253"/>
                    </a:cubicBezTo>
                    <a:cubicBezTo>
                      <a:pt x="73" y="180"/>
                      <a:pt x="122" y="98"/>
                      <a:pt x="149" y="66"/>
                    </a:cubicBezTo>
                    <a:cubicBezTo>
                      <a:pt x="148" y="89"/>
                      <a:pt x="144" y="116"/>
                      <a:pt x="141" y="141"/>
                    </a:cubicBezTo>
                    <a:cubicBezTo>
                      <a:pt x="132" y="207"/>
                      <a:pt x="125" y="254"/>
                      <a:pt x="151" y="272"/>
                    </a:cubicBezTo>
                    <a:cubicBezTo>
                      <a:pt x="157" y="276"/>
                      <a:pt x="163" y="278"/>
                      <a:pt x="171" y="278"/>
                    </a:cubicBezTo>
                    <a:cubicBezTo>
                      <a:pt x="180" y="278"/>
                      <a:pt x="190" y="275"/>
                      <a:pt x="201" y="268"/>
                    </a:cubicBezTo>
                    <a:cubicBezTo>
                      <a:pt x="278" y="226"/>
                      <a:pt x="313" y="183"/>
                      <a:pt x="314" y="181"/>
                    </a:cubicBezTo>
                    <a:lnTo>
                      <a:pt x="286" y="158"/>
                    </a:lnTo>
                    <a:cubicBezTo>
                      <a:pt x="285" y="158"/>
                      <a:pt x="253" y="198"/>
                      <a:pt x="183" y="2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3" name="Google Shape;1773;p36"/>
              <p:cNvSpPr/>
              <p:nvPr/>
            </p:nvSpPr>
            <p:spPr>
              <a:xfrm rot="-188646">
                <a:off x="7676678" y="4242036"/>
                <a:ext cx="55080" cy="60120"/>
              </a:xfrm>
              <a:custGeom>
                <a:avLst/>
                <a:gdLst/>
                <a:ahLst/>
                <a:cxnLst/>
                <a:rect l="l" t="t" r="r" b="b"/>
                <a:pathLst>
                  <a:path w="153" h="167" extrusionOk="0">
                    <a:moveTo>
                      <a:pt x="149" y="89"/>
                    </a:moveTo>
                    <a:lnTo>
                      <a:pt x="153" y="53"/>
                    </a:lnTo>
                    <a:lnTo>
                      <a:pt x="93" y="46"/>
                    </a:lnTo>
                    <a:lnTo>
                      <a:pt x="103" y="10"/>
                    </a:lnTo>
                    <a:lnTo>
                      <a:pt x="67" y="0"/>
                    </a:lnTo>
                    <a:lnTo>
                      <a:pt x="56" y="42"/>
                    </a:lnTo>
                    <a:lnTo>
                      <a:pt x="4" y="36"/>
                    </a:lnTo>
                    <a:lnTo>
                      <a:pt x="0" y="73"/>
                    </a:lnTo>
                    <a:lnTo>
                      <a:pt x="47" y="78"/>
                    </a:lnTo>
                    <a:lnTo>
                      <a:pt x="26" y="158"/>
                    </a:lnTo>
                    <a:lnTo>
                      <a:pt x="61" y="167"/>
                    </a:lnTo>
                    <a:lnTo>
                      <a:pt x="84" y="82"/>
                    </a:lnTo>
                    <a:lnTo>
                      <a:pt x="149" y="89"/>
                    </a:lnTo>
                    <a:close/>
                  </a:path>
                </a:pathLst>
              </a:custGeom>
              <a:solidFill>
                <a:schemeClr val="dk1"/>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4" name="Google Shape;1774;p36"/>
              <p:cNvSpPr/>
              <p:nvPr/>
            </p:nvSpPr>
            <p:spPr>
              <a:xfrm rot="-188646">
                <a:off x="7728560" y="4199691"/>
                <a:ext cx="90000" cy="116280"/>
              </a:xfrm>
              <a:custGeom>
                <a:avLst/>
                <a:gdLst/>
                <a:ahLst/>
                <a:cxnLst/>
                <a:rect l="l" t="t" r="r" b="b"/>
                <a:pathLst>
                  <a:path w="250" h="323" extrusionOk="0">
                    <a:moveTo>
                      <a:pt x="150" y="318"/>
                    </a:moveTo>
                    <a:cubicBezTo>
                      <a:pt x="201" y="306"/>
                      <a:pt x="236" y="272"/>
                      <a:pt x="247" y="224"/>
                    </a:cubicBezTo>
                    <a:cubicBezTo>
                      <a:pt x="256" y="187"/>
                      <a:pt x="243" y="166"/>
                      <a:pt x="231" y="155"/>
                    </a:cubicBezTo>
                    <a:cubicBezTo>
                      <a:pt x="209" y="134"/>
                      <a:pt x="169" y="134"/>
                      <a:pt x="135" y="139"/>
                    </a:cubicBezTo>
                    <a:cubicBezTo>
                      <a:pt x="149" y="116"/>
                      <a:pt x="160" y="84"/>
                      <a:pt x="156" y="44"/>
                    </a:cubicBezTo>
                    <a:cubicBezTo>
                      <a:pt x="155" y="34"/>
                      <a:pt x="152" y="5"/>
                      <a:pt x="129" y="0"/>
                    </a:cubicBezTo>
                    <a:cubicBezTo>
                      <a:pt x="106" y="-4"/>
                      <a:pt x="78" y="25"/>
                      <a:pt x="47" y="87"/>
                    </a:cubicBezTo>
                    <a:lnTo>
                      <a:pt x="80" y="103"/>
                    </a:lnTo>
                    <a:cubicBezTo>
                      <a:pt x="92" y="79"/>
                      <a:pt x="109" y="53"/>
                      <a:pt x="119" y="42"/>
                    </a:cubicBezTo>
                    <a:cubicBezTo>
                      <a:pt x="119" y="44"/>
                      <a:pt x="120" y="45"/>
                      <a:pt x="120" y="47"/>
                    </a:cubicBezTo>
                    <a:cubicBezTo>
                      <a:pt x="127" y="117"/>
                      <a:pt x="73" y="153"/>
                      <a:pt x="70" y="154"/>
                    </a:cubicBezTo>
                    <a:cubicBezTo>
                      <a:pt x="62" y="159"/>
                      <a:pt x="60" y="169"/>
                      <a:pt x="63" y="178"/>
                    </a:cubicBezTo>
                    <a:cubicBezTo>
                      <a:pt x="67" y="186"/>
                      <a:pt x="77" y="190"/>
                      <a:pt x="86" y="187"/>
                    </a:cubicBezTo>
                    <a:cubicBezTo>
                      <a:pt x="116" y="177"/>
                      <a:pt x="185" y="163"/>
                      <a:pt x="207" y="182"/>
                    </a:cubicBezTo>
                    <a:cubicBezTo>
                      <a:pt x="209" y="184"/>
                      <a:pt x="217" y="191"/>
                      <a:pt x="211" y="216"/>
                    </a:cubicBezTo>
                    <a:cubicBezTo>
                      <a:pt x="201" y="260"/>
                      <a:pt x="168" y="276"/>
                      <a:pt x="142" y="283"/>
                    </a:cubicBezTo>
                    <a:cubicBezTo>
                      <a:pt x="95" y="294"/>
                      <a:pt x="45" y="279"/>
                      <a:pt x="28" y="258"/>
                    </a:cubicBezTo>
                    <a:lnTo>
                      <a:pt x="0" y="281"/>
                    </a:lnTo>
                    <a:cubicBezTo>
                      <a:pt x="21" y="307"/>
                      <a:pt x="65" y="323"/>
                      <a:pt x="109" y="323"/>
                    </a:cubicBezTo>
                    <a:cubicBezTo>
                      <a:pt x="123" y="323"/>
                      <a:pt x="137" y="321"/>
                      <a:pt x="150" y="3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775" name="Google Shape;1775;p36"/>
            <p:cNvSpPr/>
            <p:nvPr/>
          </p:nvSpPr>
          <p:spPr>
            <a:xfrm>
              <a:off x="6856966" y="4667425"/>
              <a:ext cx="2324735" cy="0"/>
            </a:xfrm>
            <a:custGeom>
              <a:avLst/>
              <a:gdLst/>
              <a:ahLst/>
              <a:cxnLst/>
              <a:rect l="l" t="t" r="r" b="b"/>
              <a:pathLst>
                <a:path w="14274" h="120000" extrusionOk="0">
                  <a:moveTo>
                    <a:pt x="0" y="0"/>
                  </a:moveTo>
                  <a:lnTo>
                    <a:pt x="14274" y="0"/>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476103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9"/>
        <p:cNvGrpSpPr/>
        <p:nvPr/>
      </p:nvGrpSpPr>
      <p:grpSpPr>
        <a:xfrm>
          <a:off x="0" y="0"/>
          <a:ext cx="0" cy="0"/>
          <a:chOff x="0" y="0"/>
          <a:chExt cx="0" cy="0"/>
        </a:xfrm>
      </p:grpSpPr>
      <p:sp>
        <p:nvSpPr>
          <p:cNvPr id="1870" name="Google Shape;1870;p44"/>
          <p:cNvSpPr/>
          <p:nvPr/>
        </p:nvSpPr>
        <p:spPr>
          <a:xfrm rot="-1714552">
            <a:off x="5213827" y="873514"/>
            <a:ext cx="3813018" cy="3325451"/>
          </a:xfrm>
          <a:custGeom>
            <a:avLst/>
            <a:gdLst/>
            <a:ahLst/>
            <a:cxnLst/>
            <a:rect l="l" t="t" r="r" b="b"/>
            <a:pathLst>
              <a:path w="16556" h="14439" extrusionOk="0">
                <a:moveTo>
                  <a:pt x="11171" y="300"/>
                </a:moveTo>
                <a:cubicBezTo>
                  <a:pt x="11171" y="300"/>
                  <a:pt x="8442" y="-669"/>
                  <a:pt x="5762" y="875"/>
                </a:cubicBezTo>
                <a:cubicBezTo>
                  <a:pt x="3081" y="2421"/>
                  <a:pt x="1729" y="5489"/>
                  <a:pt x="568" y="7946"/>
                </a:cubicBezTo>
                <a:cubicBezTo>
                  <a:pt x="-593" y="10404"/>
                  <a:pt x="75" y="12904"/>
                  <a:pt x="2121" y="14044"/>
                </a:cubicBezTo>
                <a:cubicBezTo>
                  <a:pt x="4167" y="15184"/>
                  <a:pt x="5558" y="13504"/>
                  <a:pt x="8428" y="13422"/>
                </a:cubicBezTo>
                <a:cubicBezTo>
                  <a:pt x="11297" y="13340"/>
                  <a:pt x="12069" y="13751"/>
                  <a:pt x="14451" y="12129"/>
                </a:cubicBezTo>
                <a:cubicBezTo>
                  <a:pt x="16833" y="10508"/>
                  <a:pt x="17263" y="6680"/>
                  <a:pt x="15384" y="3846"/>
                </a:cubicBezTo>
                <a:cubicBezTo>
                  <a:pt x="13506" y="1013"/>
                  <a:pt x="11171" y="300"/>
                  <a:pt x="11171" y="30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grpSp>
        <p:nvGrpSpPr>
          <p:cNvPr id="1871" name="Google Shape;1871;p44"/>
          <p:cNvGrpSpPr/>
          <p:nvPr/>
        </p:nvGrpSpPr>
        <p:grpSpPr>
          <a:xfrm>
            <a:off x="5874631" y="1143327"/>
            <a:ext cx="3160368" cy="1946497"/>
            <a:chOff x="12116256" y="1758352"/>
            <a:chExt cx="3160368" cy="1946497"/>
          </a:xfrm>
        </p:grpSpPr>
        <p:sp>
          <p:nvSpPr>
            <p:cNvPr id="1872" name="Google Shape;1872;p44"/>
            <p:cNvSpPr/>
            <p:nvPr/>
          </p:nvSpPr>
          <p:spPr>
            <a:xfrm>
              <a:off x="12186202" y="1826824"/>
              <a:ext cx="3020477" cy="1771489"/>
            </a:xfrm>
            <a:custGeom>
              <a:avLst/>
              <a:gdLst/>
              <a:ahLst/>
              <a:cxnLst/>
              <a:rect l="l" t="t" r="r" b="b"/>
              <a:pathLst>
                <a:path w="10839" h="6357" extrusionOk="0">
                  <a:moveTo>
                    <a:pt x="10839" y="6357"/>
                  </a:moveTo>
                  <a:lnTo>
                    <a:pt x="0" y="6357"/>
                  </a:lnTo>
                  <a:lnTo>
                    <a:pt x="0" y="0"/>
                  </a:lnTo>
                  <a:lnTo>
                    <a:pt x="10839" y="0"/>
                  </a:lnTo>
                  <a:lnTo>
                    <a:pt x="10839" y="635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3" name="Google Shape;1873;p44"/>
            <p:cNvSpPr/>
            <p:nvPr/>
          </p:nvSpPr>
          <p:spPr>
            <a:xfrm>
              <a:off x="12181186" y="1825511"/>
              <a:ext cx="3030509" cy="1781243"/>
            </a:xfrm>
            <a:custGeom>
              <a:avLst/>
              <a:gdLst/>
              <a:ahLst/>
              <a:cxnLst/>
              <a:rect l="l" t="t" r="r" b="b"/>
              <a:pathLst>
                <a:path w="10875" h="6392" extrusionOk="0">
                  <a:moveTo>
                    <a:pt x="35" y="6357"/>
                  </a:moveTo>
                  <a:lnTo>
                    <a:pt x="10839" y="6357"/>
                  </a:lnTo>
                  <a:lnTo>
                    <a:pt x="10839" y="35"/>
                  </a:lnTo>
                  <a:lnTo>
                    <a:pt x="35" y="35"/>
                  </a:lnTo>
                  <a:lnTo>
                    <a:pt x="35" y="6357"/>
                  </a:lnTo>
                  <a:moveTo>
                    <a:pt x="10875" y="6392"/>
                  </a:moveTo>
                  <a:lnTo>
                    <a:pt x="0" y="6392"/>
                  </a:lnTo>
                  <a:lnTo>
                    <a:pt x="0" y="0"/>
                  </a:lnTo>
                  <a:lnTo>
                    <a:pt x="10875" y="0"/>
                  </a:lnTo>
                  <a:lnTo>
                    <a:pt x="10875" y="639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4" name="Google Shape;1874;p44"/>
            <p:cNvSpPr/>
            <p:nvPr/>
          </p:nvSpPr>
          <p:spPr>
            <a:xfrm>
              <a:off x="12116256" y="1758352"/>
              <a:ext cx="3160368" cy="1915282"/>
            </a:xfrm>
            <a:custGeom>
              <a:avLst/>
              <a:gdLst/>
              <a:ahLst/>
              <a:cxnLst/>
              <a:rect l="l" t="t" r="r" b="b"/>
              <a:pathLst>
                <a:path w="11341" h="6873" extrusionOk="0">
                  <a:moveTo>
                    <a:pt x="35" y="6838"/>
                  </a:moveTo>
                  <a:lnTo>
                    <a:pt x="11306" y="6838"/>
                  </a:lnTo>
                  <a:lnTo>
                    <a:pt x="11306" y="35"/>
                  </a:lnTo>
                  <a:lnTo>
                    <a:pt x="35" y="35"/>
                  </a:lnTo>
                  <a:lnTo>
                    <a:pt x="35" y="6838"/>
                  </a:lnTo>
                  <a:moveTo>
                    <a:pt x="11341" y="6873"/>
                  </a:moveTo>
                  <a:lnTo>
                    <a:pt x="0" y="6873"/>
                  </a:lnTo>
                  <a:lnTo>
                    <a:pt x="0" y="0"/>
                  </a:lnTo>
                  <a:lnTo>
                    <a:pt x="11341" y="0"/>
                  </a:lnTo>
                  <a:lnTo>
                    <a:pt x="11341" y="68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5" name="Google Shape;1875;p44"/>
            <p:cNvSpPr/>
            <p:nvPr/>
          </p:nvSpPr>
          <p:spPr>
            <a:xfrm>
              <a:off x="12116256" y="3635182"/>
              <a:ext cx="3160368" cy="69667"/>
            </a:xfrm>
            <a:custGeom>
              <a:avLst/>
              <a:gdLst/>
              <a:ahLst/>
              <a:cxnLst/>
              <a:rect l="l" t="t" r="r" b="b"/>
              <a:pathLst>
                <a:path w="11341" h="250" extrusionOk="0">
                  <a:moveTo>
                    <a:pt x="35" y="215"/>
                  </a:moveTo>
                  <a:lnTo>
                    <a:pt x="11306" y="215"/>
                  </a:lnTo>
                  <a:lnTo>
                    <a:pt x="11306" y="35"/>
                  </a:lnTo>
                  <a:lnTo>
                    <a:pt x="35" y="35"/>
                  </a:lnTo>
                  <a:lnTo>
                    <a:pt x="35" y="215"/>
                  </a:lnTo>
                  <a:moveTo>
                    <a:pt x="11341" y="250"/>
                  </a:moveTo>
                  <a:lnTo>
                    <a:pt x="0" y="250"/>
                  </a:lnTo>
                  <a:lnTo>
                    <a:pt x="0" y="0"/>
                  </a:lnTo>
                  <a:lnTo>
                    <a:pt x="11341" y="0"/>
                  </a:lnTo>
                  <a:lnTo>
                    <a:pt x="11341" y="25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876" name="Google Shape;1876;p44"/>
            <p:cNvGrpSpPr/>
            <p:nvPr/>
          </p:nvGrpSpPr>
          <p:grpSpPr>
            <a:xfrm>
              <a:off x="13157228" y="2886125"/>
              <a:ext cx="1822596" cy="279342"/>
              <a:chOff x="4638636" y="393992"/>
              <a:chExt cx="1297683" cy="198891"/>
            </a:xfrm>
          </p:grpSpPr>
          <p:grpSp>
            <p:nvGrpSpPr>
              <p:cNvPr id="1877" name="Google Shape;1877;p44"/>
              <p:cNvGrpSpPr/>
              <p:nvPr/>
            </p:nvGrpSpPr>
            <p:grpSpPr>
              <a:xfrm>
                <a:off x="4785528" y="458597"/>
                <a:ext cx="86264" cy="102269"/>
                <a:chOff x="6350953" y="2377900"/>
                <a:chExt cx="86264" cy="102269"/>
              </a:xfrm>
            </p:grpSpPr>
            <p:sp>
              <p:nvSpPr>
                <p:cNvPr id="1878" name="Google Shape;1878;p44"/>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9" name="Google Shape;1879;p44"/>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880" name="Google Shape;1880;p44"/>
              <p:cNvSpPr/>
              <p:nvPr/>
            </p:nvSpPr>
            <p:spPr>
              <a:xfrm rot="-2037133">
                <a:off x="4654101" y="479049"/>
                <a:ext cx="94945"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1" name="Google Shape;1881;p44"/>
              <p:cNvSpPr/>
              <p:nvPr/>
            </p:nvSpPr>
            <p:spPr>
              <a:xfrm>
                <a:off x="4897465" y="393992"/>
                <a:ext cx="52898" cy="64562"/>
              </a:xfrm>
              <a:custGeom>
                <a:avLst/>
                <a:gdLst/>
                <a:ahLst/>
                <a:cxnLst/>
                <a:rect l="l" t="t" r="r" b="b"/>
                <a:pathLst>
                  <a:path w="195" h="238" extrusionOk="0">
                    <a:moveTo>
                      <a:pt x="177" y="238"/>
                    </a:moveTo>
                    <a:lnTo>
                      <a:pt x="17" y="238"/>
                    </a:lnTo>
                    <a:cubicBezTo>
                      <a:pt x="10" y="238"/>
                      <a:pt x="3" y="233"/>
                      <a:pt x="1" y="226"/>
                    </a:cubicBezTo>
                    <a:cubicBezTo>
                      <a:pt x="-2" y="219"/>
                      <a:pt x="1" y="211"/>
                      <a:pt x="6" y="206"/>
                    </a:cubicBezTo>
                    <a:cubicBezTo>
                      <a:pt x="35" y="183"/>
                      <a:pt x="107" y="114"/>
                      <a:pt x="97" y="68"/>
                    </a:cubicBezTo>
                    <a:cubicBezTo>
                      <a:pt x="95" y="53"/>
                      <a:pt x="89" y="44"/>
                      <a:pt x="80" y="39"/>
                    </a:cubicBezTo>
                    <a:cubicBezTo>
                      <a:pt x="67" y="32"/>
                      <a:pt x="48" y="36"/>
                      <a:pt x="42" y="38"/>
                    </a:cubicBezTo>
                    <a:cubicBezTo>
                      <a:pt x="33" y="42"/>
                      <a:pt x="23" y="37"/>
                      <a:pt x="19" y="28"/>
                    </a:cubicBezTo>
                    <a:cubicBezTo>
                      <a:pt x="16" y="19"/>
                      <a:pt x="20" y="9"/>
                      <a:pt x="29" y="5"/>
                    </a:cubicBezTo>
                    <a:cubicBezTo>
                      <a:pt x="33" y="4"/>
                      <a:pt x="67" y="-8"/>
                      <a:pt x="97" y="8"/>
                    </a:cubicBezTo>
                    <a:cubicBezTo>
                      <a:pt x="115" y="18"/>
                      <a:pt x="127" y="36"/>
                      <a:pt x="132" y="61"/>
                    </a:cubicBezTo>
                    <a:cubicBezTo>
                      <a:pt x="142" y="112"/>
                      <a:pt x="98" y="168"/>
                      <a:pt x="63" y="202"/>
                    </a:cubicBezTo>
                    <a:lnTo>
                      <a:pt x="177" y="202"/>
                    </a:lnTo>
                    <a:cubicBezTo>
                      <a:pt x="187" y="202"/>
                      <a:pt x="195" y="210"/>
                      <a:pt x="195" y="220"/>
                    </a:cubicBezTo>
                    <a:cubicBezTo>
                      <a:pt x="195" y="230"/>
                      <a:pt x="187" y="238"/>
                      <a:pt x="177" y="238"/>
                    </a:cubicBezTo>
                    <a:close/>
                  </a:path>
                </a:pathLst>
              </a:custGeom>
              <a:solidFill>
                <a:schemeClr val="lt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2" name="Google Shape;1882;p44"/>
              <p:cNvSpPr/>
              <p:nvPr/>
            </p:nvSpPr>
            <p:spPr>
              <a:xfrm>
                <a:off x="4988453" y="486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l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3" name="Google Shape;1883;p44"/>
              <p:cNvSpPr/>
              <p:nvPr/>
            </p:nvSpPr>
            <p:spPr>
              <a:xfrm rot="-2700000">
                <a:off x="5091120" y="446795"/>
                <a:ext cx="109322" cy="125870"/>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884" name="Google Shape;1884;p44"/>
              <p:cNvGrpSpPr/>
              <p:nvPr/>
            </p:nvGrpSpPr>
            <p:grpSpPr>
              <a:xfrm>
                <a:off x="5251853" y="470085"/>
                <a:ext cx="86264" cy="102269"/>
                <a:chOff x="6350953" y="2377900"/>
                <a:chExt cx="86264" cy="102269"/>
              </a:xfrm>
            </p:grpSpPr>
            <p:sp>
              <p:nvSpPr>
                <p:cNvPr id="1885" name="Google Shape;1885;p44"/>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6" name="Google Shape;1886;p44"/>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887" name="Google Shape;1887;p44"/>
              <p:cNvSpPr/>
              <p:nvPr/>
            </p:nvSpPr>
            <p:spPr>
              <a:xfrm>
                <a:off x="5419753" y="4866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l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8" name="Google Shape;1888;p44"/>
              <p:cNvSpPr/>
              <p:nvPr/>
            </p:nvSpPr>
            <p:spPr>
              <a:xfrm rot="-188775">
                <a:off x="5562829" y="482262"/>
                <a:ext cx="57240" cy="77924"/>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889" name="Google Shape;1889;p44"/>
              <p:cNvGrpSpPr/>
              <p:nvPr/>
            </p:nvGrpSpPr>
            <p:grpSpPr>
              <a:xfrm>
                <a:off x="5688983" y="493688"/>
                <a:ext cx="68040" cy="55080"/>
                <a:chOff x="2571483" y="201350"/>
                <a:chExt cx="68040" cy="55080"/>
              </a:xfrm>
            </p:grpSpPr>
            <p:sp>
              <p:nvSpPr>
                <p:cNvPr id="1890" name="Google Shape;1890;p44"/>
                <p:cNvSpPr/>
                <p:nvPr/>
              </p:nvSpPr>
              <p:spPr>
                <a:xfrm>
                  <a:off x="2574363" y="201350"/>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1" name="Google Shape;1891;p44"/>
                <p:cNvSpPr/>
                <p:nvPr/>
              </p:nvSpPr>
              <p:spPr>
                <a:xfrm>
                  <a:off x="2571483" y="243110"/>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892" name="Google Shape;1892;p44"/>
              <p:cNvSpPr/>
              <p:nvPr/>
            </p:nvSpPr>
            <p:spPr>
              <a:xfrm rot="-188634">
                <a:off x="5827410" y="443294"/>
                <a:ext cx="105344" cy="132898"/>
              </a:xfrm>
              <a:custGeom>
                <a:avLst/>
                <a:gdLst/>
                <a:ahLst/>
                <a:cxnLst/>
                <a:rect l="l" t="t" r="r" b="b"/>
                <a:pathLst>
                  <a:path w="172" h="217" extrusionOk="0">
                    <a:moveTo>
                      <a:pt x="132" y="121"/>
                    </a:moveTo>
                    <a:cubicBezTo>
                      <a:pt x="121" y="160"/>
                      <a:pt x="91" y="186"/>
                      <a:pt x="66" y="179"/>
                    </a:cubicBezTo>
                    <a:cubicBezTo>
                      <a:pt x="42" y="172"/>
                      <a:pt x="30" y="134"/>
                      <a:pt x="41" y="96"/>
                    </a:cubicBezTo>
                    <a:cubicBezTo>
                      <a:pt x="47" y="76"/>
                      <a:pt x="58" y="58"/>
                      <a:pt x="71" y="48"/>
                    </a:cubicBezTo>
                    <a:cubicBezTo>
                      <a:pt x="77" y="43"/>
                      <a:pt x="87" y="37"/>
                      <a:pt x="98" y="37"/>
                    </a:cubicBezTo>
                    <a:cubicBezTo>
                      <a:pt x="101" y="37"/>
                      <a:pt x="104" y="37"/>
                      <a:pt x="107" y="38"/>
                    </a:cubicBezTo>
                    <a:cubicBezTo>
                      <a:pt x="131" y="45"/>
                      <a:pt x="143" y="83"/>
                      <a:pt x="132" y="121"/>
                    </a:cubicBezTo>
                    <a:moveTo>
                      <a:pt x="117" y="2"/>
                    </a:moveTo>
                    <a:cubicBezTo>
                      <a:pt x="94" y="-4"/>
                      <a:pt x="70" y="2"/>
                      <a:pt x="48" y="19"/>
                    </a:cubicBezTo>
                    <a:cubicBezTo>
                      <a:pt x="29" y="35"/>
                      <a:pt x="13" y="58"/>
                      <a:pt x="6" y="86"/>
                    </a:cubicBezTo>
                    <a:cubicBezTo>
                      <a:pt x="-11" y="145"/>
                      <a:pt x="11" y="202"/>
                      <a:pt x="56" y="215"/>
                    </a:cubicBezTo>
                    <a:cubicBezTo>
                      <a:pt x="62" y="216"/>
                      <a:pt x="69" y="217"/>
                      <a:pt x="75" y="217"/>
                    </a:cubicBezTo>
                    <a:cubicBezTo>
                      <a:pt x="114" y="217"/>
                      <a:pt x="153" y="183"/>
                      <a:pt x="167" y="132"/>
                    </a:cubicBezTo>
                    <a:cubicBezTo>
                      <a:pt x="184" y="72"/>
                      <a:pt x="162" y="15"/>
                      <a:pt x="117" y="2"/>
                    </a:cubicBezTo>
                    <a:close/>
                  </a:path>
                </a:pathLst>
              </a:custGeom>
              <a:solidFill>
                <a:schemeClr val="lt1"/>
              </a:solidFill>
              <a:ln w="19050" cap="flat" cmpd="sng">
                <a:solidFill>
                  <a:schemeClr val="accent4"/>
                </a:solidFill>
                <a:prstDash val="solid"/>
                <a:round/>
                <a:headEnd type="none" w="sm" len="sm"/>
                <a:tailEnd type="none" w="sm" len="sm"/>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893" name="Google Shape;1893;p44"/>
            <p:cNvGrpSpPr/>
            <p:nvPr/>
          </p:nvGrpSpPr>
          <p:grpSpPr>
            <a:xfrm rot="-202936">
              <a:off x="13050893" y="1892306"/>
              <a:ext cx="2035734" cy="880198"/>
              <a:chOff x="2055537" y="1839868"/>
              <a:chExt cx="2035648" cy="880161"/>
            </a:xfrm>
          </p:grpSpPr>
          <p:grpSp>
            <p:nvGrpSpPr>
              <p:cNvPr id="1894" name="Google Shape;1894;p44"/>
              <p:cNvGrpSpPr/>
              <p:nvPr/>
            </p:nvGrpSpPr>
            <p:grpSpPr>
              <a:xfrm rot="166501">
                <a:off x="2073349" y="1887823"/>
                <a:ext cx="2000025" cy="784251"/>
                <a:chOff x="2434453" y="-70580"/>
                <a:chExt cx="1423964" cy="558366"/>
              </a:xfrm>
            </p:grpSpPr>
            <p:sp>
              <p:nvSpPr>
                <p:cNvPr id="1895" name="Google Shape;1895;p44"/>
                <p:cNvSpPr/>
                <p:nvPr/>
              </p:nvSpPr>
              <p:spPr>
                <a:xfrm rot="133222">
                  <a:off x="3507158" y="32891"/>
                  <a:ext cx="82080" cy="141480"/>
                </a:xfrm>
                <a:custGeom>
                  <a:avLst/>
                  <a:gdLst/>
                  <a:ahLst/>
                  <a:cxnLst/>
                  <a:rect l="l" t="t" r="r" b="b"/>
                  <a:pathLst>
                    <a:path w="228" h="393" extrusionOk="0">
                      <a:moveTo>
                        <a:pt x="153" y="209"/>
                      </a:moveTo>
                      <a:lnTo>
                        <a:pt x="46" y="213"/>
                      </a:lnTo>
                      <a:cubicBezTo>
                        <a:pt x="53" y="198"/>
                        <a:pt x="64" y="175"/>
                        <a:pt x="76" y="142"/>
                      </a:cubicBezTo>
                      <a:cubicBezTo>
                        <a:pt x="105" y="68"/>
                        <a:pt x="111" y="6"/>
                        <a:pt x="111" y="3"/>
                      </a:cubicBezTo>
                      <a:lnTo>
                        <a:pt x="78" y="0"/>
                      </a:lnTo>
                      <a:cubicBezTo>
                        <a:pt x="78" y="1"/>
                        <a:pt x="72" y="61"/>
                        <a:pt x="45" y="130"/>
                      </a:cubicBezTo>
                      <a:cubicBezTo>
                        <a:pt x="19" y="199"/>
                        <a:pt x="3" y="221"/>
                        <a:pt x="3" y="221"/>
                      </a:cubicBezTo>
                      <a:cubicBezTo>
                        <a:pt x="-1" y="226"/>
                        <a:pt x="-2" y="233"/>
                        <a:pt x="1" y="239"/>
                      </a:cubicBezTo>
                      <a:cubicBezTo>
                        <a:pt x="4" y="245"/>
                        <a:pt x="10" y="248"/>
                        <a:pt x="16" y="248"/>
                      </a:cubicBezTo>
                      <a:lnTo>
                        <a:pt x="17" y="248"/>
                      </a:lnTo>
                      <a:lnTo>
                        <a:pt x="143" y="243"/>
                      </a:lnTo>
                      <a:lnTo>
                        <a:pt x="101" y="383"/>
                      </a:lnTo>
                      <a:lnTo>
                        <a:pt x="133" y="393"/>
                      </a:lnTo>
                      <a:lnTo>
                        <a:pt x="228" y="79"/>
                      </a:lnTo>
                      <a:lnTo>
                        <a:pt x="196" y="70"/>
                      </a:lnTo>
                      <a:lnTo>
                        <a:pt x="153" y="209"/>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6" name="Google Shape;1896;p44"/>
                <p:cNvSpPr/>
                <p:nvPr/>
              </p:nvSpPr>
              <p:spPr>
                <a:xfrm>
                  <a:off x="2574363" y="201350"/>
                  <a:ext cx="65160" cy="13320"/>
                </a:xfrm>
                <a:custGeom>
                  <a:avLst/>
                  <a:gdLst/>
                  <a:ahLst/>
                  <a:cxnLst/>
                  <a:rect l="l" t="t" r="r" b="b"/>
                  <a:pathLst>
                    <a:path w="181" h="37" extrusionOk="0">
                      <a:moveTo>
                        <a:pt x="181" y="0"/>
                      </a:moveTo>
                      <a:lnTo>
                        <a:pt x="0" y="0"/>
                      </a:lnTo>
                      <a:lnTo>
                        <a:pt x="0" y="37"/>
                      </a:lnTo>
                      <a:lnTo>
                        <a:pt x="181" y="37"/>
                      </a:lnTo>
                      <a:lnTo>
                        <a:pt x="181"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7" name="Google Shape;1897;p44"/>
                <p:cNvSpPr/>
                <p:nvPr/>
              </p:nvSpPr>
              <p:spPr>
                <a:xfrm>
                  <a:off x="2571483" y="243110"/>
                  <a:ext cx="68040" cy="13320"/>
                </a:xfrm>
                <a:custGeom>
                  <a:avLst/>
                  <a:gdLst/>
                  <a:ahLst/>
                  <a:cxnLst/>
                  <a:rect l="l" t="t" r="r" b="b"/>
                  <a:pathLst>
                    <a:path w="189" h="37" extrusionOk="0">
                      <a:moveTo>
                        <a:pt x="0" y="37"/>
                      </a:moveTo>
                      <a:lnTo>
                        <a:pt x="189" y="37"/>
                      </a:lnTo>
                      <a:lnTo>
                        <a:pt x="189" y="0"/>
                      </a:lnTo>
                      <a:lnTo>
                        <a:pt x="0" y="0"/>
                      </a:lnTo>
                      <a:lnTo>
                        <a:pt x="0" y="37"/>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898" name="Google Shape;1898;p44"/>
                <p:cNvGrpSpPr/>
                <p:nvPr/>
              </p:nvGrpSpPr>
              <p:grpSpPr>
                <a:xfrm>
                  <a:off x="2434453" y="177763"/>
                  <a:ext cx="86264" cy="102269"/>
                  <a:chOff x="6350953" y="2377900"/>
                  <a:chExt cx="86264" cy="102269"/>
                </a:xfrm>
              </p:grpSpPr>
              <p:sp>
                <p:nvSpPr>
                  <p:cNvPr id="1899" name="Google Shape;1899;p44"/>
                  <p:cNvSpPr/>
                  <p:nvPr/>
                </p:nvSpPr>
                <p:spPr>
                  <a:xfrm>
                    <a:off x="6350953" y="2388751"/>
                    <a:ext cx="85721" cy="91418"/>
                  </a:xfrm>
                  <a:custGeom>
                    <a:avLst/>
                    <a:gdLst/>
                    <a:ahLst/>
                    <a:cxnLst/>
                    <a:rect l="l" t="t" r="r" b="b"/>
                    <a:pathLst>
                      <a:path w="316" h="337" extrusionOk="0">
                        <a:moveTo>
                          <a:pt x="298" y="337"/>
                        </a:moveTo>
                        <a:cubicBezTo>
                          <a:pt x="293" y="337"/>
                          <a:pt x="288" y="335"/>
                          <a:pt x="285" y="331"/>
                        </a:cubicBezTo>
                        <a:lnTo>
                          <a:pt x="4" y="30"/>
                        </a:lnTo>
                        <a:cubicBezTo>
                          <a:pt x="-3" y="23"/>
                          <a:pt x="-2" y="12"/>
                          <a:pt x="5" y="5"/>
                        </a:cubicBezTo>
                        <a:cubicBezTo>
                          <a:pt x="12" y="-2"/>
                          <a:pt x="23" y="-1"/>
                          <a:pt x="30" y="6"/>
                        </a:cubicBezTo>
                        <a:lnTo>
                          <a:pt x="310" y="307"/>
                        </a:lnTo>
                        <a:cubicBezTo>
                          <a:pt x="317" y="314"/>
                          <a:pt x="317" y="325"/>
                          <a:pt x="310" y="332"/>
                        </a:cubicBezTo>
                        <a:cubicBezTo>
                          <a:pt x="306" y="335"/>
                          <a:pt x="302" y="337"/>
                          <a:pt x="298" y="33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0" name="Google Shape;1900;p44"/>
                  <p:cNvSpPr/>
                  <p:nvPr/>
                </p:nvSpPr>
                <p:spPr>
                  <a:xfrm>
                    <a:off x="6363703" y="2377900"/>
                    <a:ext cx="73514" cy="97115"/>
                  </a:xfrm>
                  <a:custGeom>
                    <a:avLst/>
                    <a:gdLst/>
                    <a:ahLst/>
                    <a:cxnLst/>
                    <a:rect l="l" t="t" r="r" b="b"/>
                    <a:pathLst>
                      <a:path w="271" h="358" extrusionOk="0">
                        <a:moveTo>
                          <a:pt x="17" y="358"/>
                        </a:moveTo>
                        <a:cubicBezTo>
                          <a:pt x="13" y="358"/>
                          <a:pt x="10" y="357"/>
                          <a:pt x="6" y="355"/>
                        </a:cubicBezTo>
                        <a:cubicBezTo>
                          <a:pt x="-1" y="349"/>
                          <a:pt x="-3" y="338"/>
                          <a:pt x="3" y="330"/>
                        </a:cubicBezTo>
                        <a:lnTo>
                          <a:pt x="239" y="7"/>
                        </a:lnTo>
                        <a:cubicBezTo>
                          <a:pt x="244" y="-1"/>
                          <a:pt x="255" y="-3"/>
                          <a:pt x="263" y="3"/>
                        </a:cubicBezTo>
                        <a:cubicBezTo>
                          <a:pt x="271" y="9"/>
                          <a:pt x="273" y="20"/>
                          <a:pt x="267" y="28"/>
                        </a:cubicBezTo>
                        <a:lnTo>
                          <a:pt x="31" y="351"/>
                        </a:lnTo>
                        <a:cubicBezTo>
                          <a:pt x="28" y="356"/>
                          <a:pt x="22" y="358"/>
                          <a:pt x="17" y="35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901" name="Google Shape;1901;p44"/>
                <p:cNvSpPr/>
                <p:nvPr/>
              </p:nvSpPr>
              <p:spPr>
                <a:xfrm rot="1299660">
                  <a:off x="2761019" y="141358"/>
                  <a:ext cx="63749" cy="29569"/>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2" name="Google Shape;1902;p44"/>
                <p:cNvSpPr/>
                <p:nvPr/>
              </p:nvSpPr>
              <p:spPr>
                <a:xfrm rot="1299660">
                  <a:off x="2954493" y="141356"/>
                  <a:ext cx="63749" cy="29569"/>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3" name="Google Shape;1903;p44"/>
                <p:cNvSpPr/>
                <p:nvPr/>
              </p:nvSpPr>
              <p:spPr>
                <a:xfrm>
                  <a:off x="2949528" y="24963"/>
                  <a:ext cx="74160" cy="69120"/>
                </a:xfrm>
                <a:custGeom>
                  <a:avLst/>
                  <a:gdLst/>
                  <a:ahLst/>
                  <a:cxnLst/>
                  <a:rect l="l" t="t" r="r" b="b"/>
                  <a:pathLst>
                    <a:path w="206" h="192" extrusionOk="0">
                      <a:moveTo>
                        <a:pt x="189" y="74"/>
                      </a:moveTo>
                      <a:lnTo>
                        <a:pt x="132" y="69"/>
                      </a:lnTo>
                      <a:lnTo>
                        <a:pt x="139" y="21"/>
                      </a:lnTo>
                      <a:cubicBezTo>
                        <a:pt x="141" y="11"/>
                        <a:pt x="134" y="1"/>
                        <a:pt x="124" y="0"/>
                      </a:cubicBezTo>
                      <a:cubicBezTo>
                        <a:pt x="114" y="-1"/>
                        <a:pt x="105" y="5"/>
                        <a:pt x="103" y="15"/>
                      </a:cubicBezTo>
                      <a:lnTo>
                        <a:pt x="96" y="66"/>
                      </a:lnTo>
                      <a:lnTo>
                        <a:pt x="19" y="59"/>
                      </a:lnTo>
                      <a:cubicBezTo>
                        <a:pt x="10" y="58"/>
                        <a:pt x="0" y="66"/>
                        <a:pt x="0" y="76"/>
                      </a:cubicBezTo>
                      <a:cubicBezTo>
                        <a:pt x="-1" y="86"/>
                        <a:pt x="6" y="95"/>
                        <a:pt x="16" y="95"/>
                      </a:cubicBezTo>
                      <a:lnTo>
                        <a:pt x="91" y="102"/>
                      </a:lnTo>
                      <a:lnTo>
                        <a:pt x="81" y="171"/>
                      </a:lnTo>
                      <a:cubicBezTo>
                        <a:pt x="79" y="181"/>
                        <a:pt x="86" y="190"/>
                        <a:pt x="96" y="191"/>
                      </a:cubicBezTo>
                      <a:cubicBezTo>
                        <a:pt x="97" y="192"/>
                        <a:pt x="98" y="192"/>
                        <a:pt x="99" y="192"/>
                      </a:cubicBezTo>
                      <a:cubicBezTo>
                        <a:pt x="108" y="192"/>
                        <a:pt x="116" y="185"/>
                        <a:pt x="117" y="176"/>
                      </a:cubicBezTo>
                      <a:lnTo>
                        <a:pt x="127" y="105"/>
                      </a:lnTo>
                      <a:lnTo>
                        <a:pt x="186" y="110"/>
                      </a:lnTo>
                      <a:cubicBezTo>
                        <a:pt x="187" y="110"/>
                        <a:pt x="187" y="110"/>
                        <a:pt x="188" y="110"/>
                      </a:cubicBezTo>
                      <a:cubicBezTo>
                        <a:pt x="197" y="110"/>
                        <a:pt x="205" y="103"/>
                        <a:pt x="206" y="94"/>
                      </a:cubicBezTo>
                      <a:cubicBezTo>
                        <a:pt x="207" y="83"/>
                        <a:pt x="199" y="75"/>
                        <a:pt x="189" y="74"/>
                      </a:cubicBezTo>
                      <a:close/>
                    </a:path>
                  </a:pathLst>
                </a:custGeom>
                <a:solidFill>
                  <a:schemeClr val="l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4" name="Google Shape;1904;p44"/>
                <p:cNvSpPr/>
                <p:nvPr/>
              </p:nvSpPr>
              <p:spPr>
                <a:xfrm rot="-640992">
                  <a:off x="3068674" y="-41659"/>
                  <a:ext cx="330949" cy="202367"/>
                </a:xfrm>
                <a:custGeom>
                  <a:avLst/>
                  <a:gdLst/>
                  <a:ahLst/>
                  <a:cxnLst/>
                  <a:rect l="l" t="t" r="r" b="b"/>
                  <a:pathLst>
                    <a:path w="1220" h="746" extrusionOk="0">
                      <a:moveTo>
                        <a:pt x="199" y="746"/>
                      </a:moveTo>
                      <a:cubicBezTo>
                        <a:pt x="197" y="746"/>
                        <a:pt x="196" y="746"/>
                        <a:pt x="194" y="745"/>
                      </a:cubicBezTo>
                      <a:cubicBezTo>
                        <a:pt x="187" y="743"/>
                        <a:pt x="181" y="736"/>
                        <a:pt x="181" y="728"/>
                      </a:cubicBezTo>
                      <a:lnTo>
                        <a:pt x="179" y="339"/>
                      </a:lnTo>
                      <a:lnTo>
                        <a:pt x="16" y="312"/>
                      </a:lnTo>
                      <a:cubicBezTo>
                        <a:pt x="6" y="311"/>
                        <a:pt x="-1" y="302"/>
                        <a:pt x="1" y="292"/>
                      </a:cubicBezTo>
                      <a:cubicBezTo>
                        <a:pt x="3" y="282"/>
                        <a:pt x="12" y="276"/>
                        <a:pt x="21" y="277"/>
                      </a:cubicBezTo>
                      <a:lnTo>
                        <a:pt x="199" y="307"/>
                      </a:lnTo>
                      <a:cubicBezTo>
                        <a:pt x="207" y="308"/>
                        <a:pt x="214" y="315"/>
                        <a:pt x="214" y="324"/>
                      </a:cubicBezTo>
                      <a:lnTo>
                        <a:pt x="216" y="660"/>
                      </a:lnTo>
                      <a:lnTo>
                        <a:pt x="573" y="9"/>
                      </a:lnTo>
                      <a:cubicBezTo>
                        <a:pt x="576" y="3"/>
                        <a:pt x="583" y="-1"/>
                        <a:pt x="591" y="0"/>
                      </a:cubicBezTo>
                      <a:lnTo>
                        <a:pt x="1205" y="101"/>
                      </a:lnTo>
                      <a:cubicBezTo>
                        <a:pt x="1215" y="103"/>
                        <a:pt x="1221" y="112"/>
                        <a:pt x="1220" y="122"/>
                      </a:cubicBezTo>
                      <a:cubicBezTo>
                        <a:pt x="1218" y="131"/>
                        <a:pt x="1209" y="138"/>
                        <a:pt x="1200" y="136"/>
                      </a:cubicBezTo>
                      <a:lnTo>
                        <a:pt x="598" y="37"/>
                      </a:lnTo>
                      <a:lnTo>
                        <a:pt x="214" y="737"/>
                      </a:lnTo>
                      <a:cubicBezTo>
                        <a:pt x="211" y="742"/>
                        <a:pt x="205" y="746"/>
                        <a:pt x="199" y="74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5" name="Google Shape;1905;p44"/>
                <p:cNvSpPr/>
                <p:nvPr/>
              </p:nvSpPr>
              <p:spPr>
                <a:xfrm>
                  <a:off x="3328515" y="-7395"/>
                  <a:ext cx="52898" cy="64562"/>
                </a:xfrm>
                <a:custGeom>
                  <a:avLst/>
                  <a:gdLst/>
                  <a:ahLst/>
                  <a:cxnLst/>
                  <a:rect l="l" t="t" r="r" b="b"/>
                  <a:pathLst>
                    <a:path w="195" h="238" extrusionOk="0">
                      <a:moveTo>
                        <a:pt x="177" y="238"/>
                      </a:moveTo>
                      <a:lnTo>
                        <a:pt x="17" y="238"/>
                      </a:lnTo>
                      <a:cubicBezTo>
                        <a:pt x="10" y="238"/>
                        <a:pt x="3" y="233"/>
                        <a:pt x="1" y="226"/>
                      </a:cubicBezTo>
                      <a:cubicBezTo>
                        <a:pt x="-2" y="219"/>
                        <a:pt x="1" y="211"/>
                        <a:pt x="6" y="206"/>
                      </a:cubicBezTo>
                      <a:cubicBezTo>
                        <a:pt x="35" y="183"/>
                        <a:pt x="107" y="114"/>
                        <a:pt x="97" y="68"/>
                      </a:cubicBezTo>
                      <a:cubicBezTo>
                        <a:pt x="95" y="53"/>
                        <a:pt x="89" y="44"/>
                        <a:pt x="80" y="39"/>
                      </a:cubicBezTo>
                      <a:cubicBezTo>
                        <a:pt x="67" y="32"/>
                        <a:pt x="48" y="36"/>
                        <a:pt x="42" y="38"/>
                      </a:cubicBezTo>
                      <a:cubicBezTo>
                        <a:pt x="33" y="42"/>
                        <a:pt x="23" y="37"/>
                        <a:pt x="19" y="28"/>
                      </a:cubicBezTo>
                      <a:cubicBezTo>
                        <a:pt x="16" y="19"/>
                        <a:pt x="20" y="9"/>
                        <a:pt x="29" y="5"/>
                      </a:cubicBezTo>
                      <a:cubicBezTo>
                        <a:pt x="33" y="4"/>
                        <a:pt x="67" y="-8"/>
                        <a:pt x="97" y="8"/>
                      </a:cubicBezTo>
                      <a:cubicBezTo>
                        <a:pt x="115" y="18"/>
                        <a:pt x="127" y="36"/>
                        <a:pt x="132" y="61"/>
                      </a:cubicBezTo>
                      <a:cubicBezTo>
                        <a:pt x="142" y="112"/>
                        <a:pt x="98" y="168"/>
                        <a:pt x="63" y="202"/>
                      </a:cubicBezTo>
                      <a:lnTo>
                        <a:pt x="177" y="202"/>
                      </a:lnTo>
                      <a:cubicBezTo>
                        <a:pt x="187" y="202"/>
                        <a:pt x="195" y="210"/>
                        <a:pt x="195" y="220"/>
                      </a:cubicBezTo>
                      <a:cubicBezTo>
                        <a:pt x="195" y="230"/>
                        <a:pt x="187" y="238"/>
                        <a:pt x="177" y="238"/>
                      </a:cubicBezTo>
                      <a:close/>
                    </a:path>
                  </a:pathLst>
                </a:custGeom>
                <a:solidFill>
                  <a:schemeClr val="lt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6" name="Google Shape;1906;p44"/>
                <p:cNvSpPr/>
                <p:nvPr/>
              </p:nvSpPr>
              <p:spPr>
                <a:xfrm rot="1299660">
                  <a:off x="3384618" y="141356"/>
                  <a:ext cx="63749" cy="29569"/>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7" name="Google Shape;1907;p44"/>
                <p:cNvSpPr/>
                <p:nvPr/>
              </p:nvSpPr>
              <p:spPr>
                <a:xfrm rot="-2037133">
                  <a:off x="3607426" y="113949"/>
                  <a:ext cx="94945"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8" name="Google Shape;1908;p44"/>
                <p:cNvSpPr/>
                <p:nvPr/>
              </p:nvSpPr>
              <p:spPr>
                <a:xfrm rot="-188775">
                  <a:off x="3728167" y="117162"/>
                  <a:ext cx="57240" cy="77924"/>
                </a:xfrm>
                <a:custGeom>
                  <a:avLst/>
                  <a:gdLst/>
                  <a:ahLst/>
                  <a:cxnLst/>
                  <a:rect l="l" t="t" r="r" b="b"/>
                  <a:pathLst>
                    <a:path w="280" h="1502" extrusionOk="0">
                      <a:moveTo>
                        <a:pt x="38" y="837"/>
                      </a:moveTo>
                      <a:cubicBezTo>
                        <a:pt x="50" y="418"/>
                        <a:pt x="278" y="22"/>
                        <a:pt x="280" y="18"/>
                      </a:cubicBezTo>
                      <a:lnTo>
                        <a:pt x="249" y="0"/>
                      </a:lnTo>
                      <a:cubicBezTo>
                        <a:pt x="246" y="4"/>
                        <a:pt x="14" y="407"/>
                        <a:pt x="1" y="836"/>
                      </a:cubicBezTo>
                      <a:cubicBezTo>
                        <a:pt x="-12" y="1268"/>
                        <a:pt x="237" y="1493"/>
                        <a:pt x="248" y="1502"/>
                      </a:cubicBezTo>
                      <a:lnTo>
                        <a:pt x="272" y="1475"/>
                      </a:lnTo>
                      <a:cubicBezTo>
                        <a:pt x="270" y="1473"/>
                        <a:pt x="25" y="1252"/>
                        <a:pt x="38" y="837"/>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9" name="Google Shape;1909;p44"/>
                <p:cNvSpPr/>
                <p:nvPr/>
              </p:nvSpPr>
              <p:spPr>
                <a:xfrm rot="-2700000">
                  <a:off x="2826020" y="93208"/>
                  <a:ext cx="109322" cy="125870"/>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0" name="Google Shape;1910;p44"/>
                <p:cNvSpPr/>
                <p:nvPr/>
              </p:nvSpPr>
              <p:spPr>
                <a:xfrm rot="-2700000">
                  <a:off x="3179482" y="93208"/>
                  <a:ext cx="109322" cy="125870"/>
                </a:xfrm>
                <a:custGeom>
                  <a:avLst/>
                  <a:gdLst/>
                  <a:ahLst/>
                  <a:cxnLst/>
                  <a:rect l="l" t="t" r="r" b="b"/>
                  <a:pathLst>
                    <a:path w="403" h="464" extrusionOk="0">
                      <a:moveTo>
                        <a:pt x="236" y="464"/>
                      </a:moveTo>
                      <a:cubicBezTo>
                        <a:pt x="194" y="464"/>
                        <a:pt x="151" y="445"/>
                        <a:pt x="115" y="408"/>
                      </a:cubicBezTo>
                      <a:cubicBezTo>
                        <a:pt x="108" y="402"/>
                        <a:pt x="108" y="390"/>
                        <a:pt x="115" y="383"/>
                      </a:cubicBezTo>
                      <a:cubicBezTo>
                        <a:pt x="122" y="377"/>
                        <a:pt x="133" y="377"/>
                        <a:pt x="140" y="384"/>
                      </a:cubicBezTo>
                      <a:cubicBezTo>
                        <a:pt x="195" y="440"/>
                        <a:pt x="247" y="432"/>
                        <a:pt x="273" y="422"/>
                      </a:cubicBezTo>
                      <a:cubicBezTo>
                        <a:pt x="310" y="409"/>
                        <a:pt x="338" y="376"/>
                        <a:pt x="340" y="343"/>
                      </a:cubicBezTo>
                      <a:cubicBezTo>
                        <a:pt x="342" y="317"/>
                        <a:pt x="329" y="296"/>
                        <a:pt x="302" y="281"/>
                      </a:cubicBezTo>
                      <a:cubicBezTo>
                        <a:pt x="222" y="237"/>
                        <a:pt x="78" y="356"/>
                        <a:pt x="30" y="406"/>
                      </a:cubicBezTo>
                      <a:cubicBezTo>
                        <a:pt x="23" y="413"/>
                        <a:pt x="12" y="413"/>
                        <a:pt x="5" y="406"/>
                      </a:cubicBezTo>
                      <a:cubicBezTo>
                        <a:pt x="1" y="403"/>
                        <a:pt x="0" y="398"/>
                        <a:pt x="0" y="394"/>
                      </a:cubicBezTo>
                      <a:cubicBezTo>
                        <a:pt x="0" y="389"/>
                        <a:pt x="1" y="385"/>
                        <a:pt x="5" y="381"/>
                      </a:cubicBezTo>
                      <a:lnTo>
                        <a:pt x="373" y="5"/>
                      </a:lnTo>
                      <a:cubicBezTo>
                        <a:pt x="380" y="-2"/>
                        <a:pt x="391" y="-2"/>
                        <a:pt x="398" y="5"/>
                      </a:cubicBezTo>
                      <a:cubicBezTo>
                        <a:pt x="405" y="12"/>
                        <a:pt x="405" y="23"/>
                        <a:pt x="398" y="30"/>
                      </a:cubicBezTo>
                      <a:lnTo>
                        <a:pt x="175" y="258"/>
                      </a:lnTo>
                      <a:cubicBezTo>
                        <a:pt x="224" y="236"/>
                        <a:pt x="276" y="226"/>
                        <a:pt x="319" y="250"/>
                      </a:cubicBezTo>
                      <a:cubicBezTo>
                        <a:pt x="358" y="272"/>
                        <a:pt x="378" y="306"/>
                        <a:pt x="376" y="345"/>
                      </a:cubicBezTo>
                      <a:cubicBezTo>
                        <a:pt x="372" y="392"/>
                        <a:pt x="335" y="437"/>
                        <a:pt x="285" y="456"/>
                      </a:cubicBezTo>
                      <a:cubicBezTo>
                        <a:pt x="269" y="462"/>
                        <a:pt x="253" y="464"/>
                        <a:pt x="236" y="46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1" name="Google Shape;1911;p44"/>
                <p:cNvSpPr/>
                <p:nvPr/>
              </p:nvSpPr>
              <p:spPr>
                <a:xfrm rot="18760">
                  <a:off x="2717072" y="239051"/>
                  <a:ext cx="1141275" cy="29571"/>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2" name="Google Shape;1912;p44"/>
                <p:cNvSpPr/>
                <p:nvPr/>
              </p:nvSpPr>
              <p:spPr>
                <a:xfrm rot="-188644">
                  <a:off x="3163454" y="320997"/>
                  <a:ext cx="111342" cy="140404"/>
                </a:xfrm>
                <a:custGeom>
                  <a:avLst/>
                  <a:gdLst/>
                  <a:ahLst/>
                  <a:cxnLst/>
                  <a:rect l="l" t="t" r="r" b="b"/>
                  <a:pathLst>
                    <a:path w="249" h="314" extrusionOk="0">
                      <a:moveTo>
                        <a:pt x="156" y="144"/>
                      </a:moveTo>
                      <a:cubicBezTo>
                        <a:pt x="124" y="167"/>
                        <a:pt x="93" y="184"/>
                        <a:pt x="68" y="197"/>
                      </a:cubicBezTo>
                      <a:cubicBezTo>
                        <a:pt x="27" y="219"/>
                        <a:pt x="3" y="233"/>
                        <a:pt x="1" y="255"/>
                      </a:cubicBezTo>
                      <a:cubicBezTo>
                        <a:pt x="-1" y="266"/>
                        <a:pt x="4" y="277"/>
                        <a:pt x="15" y="286"/>
                      </a:cubicBezTo>
                      <a:cubicBezTo>
                        <a:pt x="42" y="310"/>
                        <a:pt x="113" y="314"/>
                        <a:pt x="163" y="314"/>
                      </a:cubicBezTo>
                      <a:cubicBezTo>
                        <a:pt x="185" y="314"/>
                        <a:pt x="204" y="313"/>
                        <a:pt x="212" y="313"/>
                      </a:cubicBezTo>
                      <a:lnTo>
                        <a:pt x="210" y="276"/>
                      </a:lnTo>
                      <a:cubicBezTo>
                        <a:pt x="153" y="279"/>
                        <a:pt x="65" y="277"/>
                        <a:pt x="39" y="258"/>
                      </a:cubicBezTo>
                      <a:cubicBezTo>
                        <a:pt x="46" y="251"/>
                        <a:pt x="68" y="239"/>
                        <a:pt x="85" y="230"/>
                      </a:cubicBezTo>
                      <a:cubicBezTo>
                        <a:pt x="111" y="215"/>
                        <a:pt x="144" y="198"/>
                        <a:pt x="178" y="174"/>
                      </a:cubicBezTo>
                      <a:cubicBezTo>
                        <a:pt x="226" y="139"/>
                        <a:pt x="250" y="107"/>
                        <a:pt x="249" y="76"/>
                      </a:cubicBezTo>
                      <a:cubicBezTo>
                        <a:pt x="249" y="43"/>
                        <a:pt x="223" y="22"/>
                        <a:pt x="204" y="8"/>
                      </a:cubicBezTo>
                      <a:cubicBezTo>
                        <a:pt x="192" y="-1"/>
                        <a:pt x="178" y="-3"/>
                        <a:pt x="165" y="2"/>
                      </a:cubicBezTo>
                      <a:cubicBezTo>
                        <a:pt x="124" y="15"/>
                        <a:pt x="98" y="90"/>
                        <a:pt x="93" y="105"/>
                      </a:cubicBezTo>
                      <a:lnTo>
                        <a:pt x="127" y="116"/>
                      </a:lnTo>
                      <a:cubicBezTo>
                        <a:pt x="137" y="87"/>
                        <a:pt x="159" y="42"/>
                        <a:pt x="176" y="36"/>
                      </a:cubicBezTo>
                      <a:cubicBezTo>
                        <a:pt x="178" y="36"/>
                        <a:pt x="180" y="36"/>
                        <a:pt x="183" y="38"/>
                      </a:cubicBezTo>
                      <a:cubicBezTo>
                        <a:pt x="203" y="52"/>
                        <a:pt x="213" y="65"/>
                        <a:pt x="213" y="76"/>
                      </a:cubicBezTo>
                      <a:cubicBezTo>
                        <a:pt x="213" y="89"/>
                        <a:pt x="203" y="110"/>
                        <a:pt x="156" y="144"/>
                      </a:cubicBezTo>
                      <a:close/>
                    </a:path>
                  </a:pathLst>
                </a:custGeom>
                <a:solidFill>
                  <a:schemeClr val="lt1"/>
                </a:solidFill>
                <a:ln w="9525" cap="rnd" cmpd="sng">
                  <a:solidFill>
                    <a:schemeClr val="accent4"/>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3" name="Google Shape;1913;p44"/>
                <p:cNvSpPr/>
                <p:nvPr/>
              </p:nvSpPr>
              <p:spPr>
                <a:xfrm rot="-2037133">
                  <a:off x="3305326" y="384099"/>
                  <a:ext cx="94945" cy="84365"/>
                </a:xfrm>
                <a:custGeom>
                  <a:avLst/>
                  <a:gdLst/>
                  <a:ahLst/>
                  <a:cxnLst/>
                  <a:rect l="l" t="t" r="r" b="b"/>
                  <a:pathLst>
                    <a:path w="350" h="311" extrusionOk="0">
                      <a:moveTo>
                        <a:pt x="228" y="311"/>
                      </a:moveTo>
                      <a:cubicBezTo>
                        <a:pt x="224" y="311"/>
                        <a:pt x="220" y="309"/>
                        <a:pt x="216" y="306"/>
                      </a:cubicBezTo>
                      <a:cubicBezTo>
                        <a:pt x="207" y="298"/>
                        <a:pt x="201" y="286"/>
                        <a:pt x="201" y="273"/>
                      </a:cubicBezTo>
                      <a:cubicBezTo>
                        <a:pt x="200" y="246"/>
                        <a:pt x="219" y="212"/>
                        <a:pt x="242" y="180"/>
                      </a:cubicBezTo>
                      <a:cubicBezTo>
                        <a:pt x="169" y="214"/>
                        <a:pt x="82" y="235"/>
                        <a:pt x="35" y="207"/>
                      </a:cubicBezTo>
                      <a:cubicBezTo>
                        <a:pt x="14" y="195"/>
                        <a:pt x="-9" y="168"/>
                        <a:pt x="4" y="110"/>
                      </a:cubicBezTo>
                      <a:cubicBezTo>
                        <a:pt x="21" y="38"/>
                        <a:pt x="74" y="-1"/>
                        <a:pt x="147" y="0"/>
                      </a:cubicBezTo>
                      <a:cubicBezTo>
                        <a:pt x="220" y="3"/>
                        <a:pt x="293" y="45"/>
                        <a:pt x="300" y="89"/>
                      </a:cubicBezTo>
                      <a:cubicBezTo>
                        <a:pt x="302" y="99"/>
                        <a:pt x="295" y="108"/>
                        <a:pt x="286" y="110"/>
                      </a:cubicBezTo>
                      <a:cubicBezTo>
                        <a:pt x="276" y="111"/>
                        <a:pt x="267" y="105"/>
                        <a:pt x="265" y="95"/>
                      </a:cubicBezTo>
                      <a:cubicBezTo>
                        <a:pt x="262" y="73"/>
                        <a:pt x="207" y="38"/>
                        <a:pt x="146" y="36"/>
                      </a:cubicBezTo>
                      <a:cubicBezTo>
                        <a:pt x="106" y="35"/>
                        <a:pt x="55" y="48"/>
                        <a:pt x="39" y="118"/>
                      </a:cubicBezTo>
                      <a:cubicBezTo>
                        <a:pt x="29" y="163"/>
                        <a:pt x="47" y="173"/>
                        <a:pt x="52" y="177"/>
                      </a:cubicBezTo>
                      <a:cubicBezTo>
                        <a:pt x="106" y="207"/>
                        <a:pt x="263" y="143"/>
                        <a:pt x="320" y="90"/>
                      </a:cubicBezTo>
                      <a:cubicBezTo>
                        <a:pt x="327" y="84"/>
                        <a:pt x="338" y="84"/>
                        <a:pt x="345" y="91"/>
                      </a:cubicBezTo>
                      <a:cubicBezTo>
                        <a:pt x="352" y="98"/>
                        <a:pt x="352" y="109"/>
                        <a:pt x="345" y="116"/>
                      </a:cubicBezTo>
                      <a:cubicBezTo>
                        <a:pt x="302" y="157"/>
                        <a:pt x="235" y="236"/>
                        <a:pt x="236" y="272"/>
                      </a:cubicBezTo>
                      <a:cubicBezTo>
                        <a:pt x="236" y="277"/>
                        <a:pt x="238" y="279"/>
                        <a:pt x="240" y="280"/>
                      </a:cubicBezTo>
                      <a:cubicBezTo>
                        <a:pt x="247" y="286"/>
                        <a:pt x="248" y="297"/>
                        <a:pt x="241" y="305"/>
                      </a:cubicBezTo>
                      <a:cubicBezTo>
                        <a:pt x="238" y="309"/>
                        <a:pt x="233" y="311"/>
                        <a:pt x="228" y="31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914" name="Google Shape;1914;p44"/>
              <p:cNvSpPr/>
              <p:nvPr/>
            </p:nvSpPr>
            <p:spPr>
              <a:xfrm rot="166907">
                <a:off x="3179360" y="1931749"/>
                <a:ext cx="884890" cy="39296"/>
              </a:xfrm>
              <a:custGeom>
                <a:avLst/>
                <a:gdLst/>
                <a:ahLst/>
                <a:cxnLst/>
                <a:rect l="l" t="t" r="r" b="b"/>
                <a:pathLst>
                  <a:path w="235" h="109" extrusionOk="0">
                    <a:moveTo>
                      <a:pt x="18" y="109"/>
                    </a:moveTo>
                    <a:cubicBezTo>
                      <a:pt x="11" y="109"/>
                      <a:pt x="4" y="105"/>
                      <a:pt x="1" y="98"/>
                    </a:cubicBezTo>
                    <a:cubicBezTo>
                      <a:pt x="-2" y="89"/>
                      <a:pt x="3" y="79"/>
                      <a:pt x="12" y="75"/>
                    </a:cubicBezTo>
                    <a:lnTo>
                      <a:pt x="211" y="1"/>
                    </a:lnTo>
                    <a:cubicBezTo>
                      <a:pt x="220" y="-2"/>
                      <a:pt x="231" y="2"/>
                      <a:pt x="234" y="11"/>
                    </a:cubicBezTo>
                    <a:cubicBezTo>
                      <a:pt x="237" y="21"/>
                      <a:pt x="233" y="31"/>
                      <a:pt x="224" y="34"/>
                    </a:cubicBezTo>
                    <a:lnTo>
                      <a:pt x="24" y="108"/>
                    </a:lnTo>
                    <a:cubicBezTo>
                      <a:pt x="22" y="109"/>
                      <a:pt x="20" y="109"/>
                      <a:pt x="18" y="10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1915" name="Google Shape;1915;p44"/>
          <p:cNvSpPr txBox="1">
            <a:spLocks noGrp="1"/>
          </p:cNvSpPr>
          <p:nvPr>
            <p:ph type="subTitle" idx="1"/>
          </p:nvPr>
        </p:nvSpPr>
        <p:spPr>
          <a:xfrm>
            <a:off x="713225" y="1063675"/>
            <a:ext cx="4269900" cy="6178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a:latin typeface="Times New Roman"/>
              </a:rPr>
              <a:t>Performing a t Test</a:t>
            </a:r>
            <a:endParaRPr lang="en-US" b="1">
              <a:latin typeface="Times New Roman"/>
            </a:endParaRPr>
          </a:p>
        </p:txBody>
      </p:sp>
      <p:sp>
        <p:nvSpPr>
          <p:cNvPr id="1916" name="Google Shape;1916;p44"/>
          <p:cNvSpPr txBox="1">
            <a:spLocks noGrp="1"/>
          </p:cNvSpPr>
          <p:nvPr>
            <p:ph type="title"/>
          </p:nvPr>
        </p:nvSpPr>
        <p:spPr>
          <a:xfrm>
            <a:off x="713364" y="1681542"/>
            <a:ext cx="4269900" cy="2292929"/>
          </a:xfrm>
          <a:prstGeom prst="rect">
            <a:avLst/>
          </a:prstGeom>
        </p:spPr>
        <p:txBody>
          <a:bodyPr spcFirstLastPara="1" wrap="square" lIns="91425" tIns="91425" rIns="91425" bIns="91425" anchor="t" anchorCtr="0">
            <a:noAutofit/>
          </a:bodyPr>
          <a:lstStyle/>
          <a:p>
            <a:r>
              <a:rPr lang="en-US" sz="1800">
                <a:solidFill>
                  <a:srgbClr val="0D405F"/>
                </a:solidFill>
                <a:latin typeface="Times New Roman"/>
                <a:ea typeface="+mn-lt"/>
                <a:cs typeface="Times New Roman"/>
              </a:rPr>
              <a:t>The </a:t>
            </a:r>
            <a:r>
              <a:rPr lang="en-US" sz="1800" i="1">
                <a:solidFill>
                  <a:srgbClr val="0D405F"/>
                </a:solidFill>
                <a:latin typeface="Times New Roman"/>
                <a:ea typeface="+mn-lt"/>
                <a:cs typeface="Times New Roman"/>
              </a:rPr>
              <a:t>t</a:t>
            </a:r>
            <a:r>
              <a:rPr lang="en-US" sz="1800">
                <a:solidFill>
                  <a:srgbClr val="0D405F"/>
                </a:solidFill>
                <a:latin typeface="Times New Roman"/>
                <a:ea typeface="+mn-lt"/>
                <a:cs typeface="Times New Roman"/>
              </a:rPr>
              <a:t> test estimates the true difference between two group means using the ratio of the difference in group means over the pooled </a:t>
            </a:r>
            <a:r>
              <a:rPr lang="en-US" sz="1800">
                <a:solidFill>
                  <a:srgbClr val="1F80E8"/>
                </a:solidFill>
                <a:latin typeface="Times New Roman"/>
                <a:ea typeface="+mn-lt"/>
                <a:cs typeface="Times New Roman"/>
                <a:hlinkClick r:id="rId3"/>
              </a:rPr>
              <a:t>standard error</a:t>
            </a:r>
            <a:r>
              <a:rPr lang="en-US" sz="1800">
                <a:solidFill>
                  <a:srgbClr val="0D405F"/>
                </a:solidFill>
                <a:latin typeface="Times New Roman"/>
                <a:ea typeface="+mn-lt"/>
                <a:cs typeface="Times New Roman"/>
              </a:rPr>
              <a:t> of both groups. You can calculate it manually using a formula, or use statistical analysis software.</a:t>
            </a:r>
            <a:br>
              <a:rPr lang="en-US" sz="1800">
                <a:latin typeface="Times New Roman" panose="02020603050405020304" pitchFamily="18" charset="0"/>
                <a:cs typeface="Times New Roman" panose="02020603050405020304" pitchFamily="18" charset="0"/>
              </a:rPr>
            </a:br>
            <a:endParaRPr lang="en-US" sz="1800">
              <a:latin typeface="Times New Roman" panose="02020603050405020304" pitchFamily="18" charset="0"/>
              <a:cs typeface="Times New Roman" panose="02020603050405020304" pitchFamily="18" charset="0"/>
            </a:endParaRPr>
          </a:p>
        </p:txBody>
      </p:sp>
      <p:grpSp>
        <p:nvGrpSpPr>
          <p:cNvPr id="1917" name="Google Shape;1917;p44"/>
          <p:cNvGrpSpPr/>
          <p:nvPr/>
        </p:nvGrpSpPr>
        <p:grpSpPr>
          <a:xfrm>
            <a:off x="5632174" y="896106"/>
            <a:ext cx="1634578" cy="3775069"/>
            <a:chOff x="9418449" y="-1747569"/>
            <a:chExt cx="1634578" cy="3775069"/>
          </a:xfrm>
        </p:grpSpPr>
        <p:sp>
          <p:nvSpPr>
            <p:cNvPr id="1918" name="Google Shape;1918;p44"/>
            <p:cNvSpPr/>
            <p:nvPr/>
          </p:nvSpPr>
          <p:spPr>
            <a:xfrm>
              <a:off x="10259388" y="888665"/>
              <a:ext cx="373914" cy="1097722"/>
            </a:xfrm>
            <a:custGeom>
              <a:avLst/>
              <a:gdLst/>
              <a:ahLst/>
              <a:cxnLst/>
              <a:rect l="l" t="t" r="r" b="b"/>
              <a:pathLst>
                <a:path w="1510" h="4433" extrusionOk="0">
                  <a:moveTo>
                    <a:pt x="1510" y="0"/>
                  </a:moveTo>
                  <a:cubicBezTo>
                    <a:pt x="1510" y="0"/>
                    <a:pt x="1217" y="929"/>
                    <a:pt x="1217" y="1153"/>
                  </a:cubicBezTo>
                  <a:cubicBezTo>
                    <a:pt x="1217" y="1376"/>
                    <a:pt x="1217" y="1940"/>
                    <a:pt x="1075" y="2446"/>
                  </a:cubicBezTo>
                  <a:cubicBezTo>
                    <a:pt x="934" y="2952"/>
                    <a:pt x="746" y="3493"/>
                    <a:pt x="734" y="3551"/>
                  </a:cubicBezTo>
                  <a:cubicBezTo>
                    <a:pt x="723" y="3610"/>
                    <a:pt x="723" y="3669"/>
                    <a:pt x="723" y="3669"/>
                  </a:cubicBezTo>
                  <a:cubicBezTo>
                    <a:pt x="723" y="3669"/>
                    <a:pt x="1122" y="4245"/>
                    <a:pt x="1122" y="4328"/>
                  </a:cubicBezTo>
                  <a:cubicBezTo>
                    <a:pt x="1122" y="4410"/>
                    <a:pt x="1040" y="4433"/>
                    <a:pt x="993" y="4433"/>
                  </a:cubicBezTo>
                  <a:lnTo>
                    <a:pt x="311" y="4433"/>
                  </a:lnTo>
                  <a:cubicBezTo>
                    <a:pt x="311" y="4433"/>
                    <a:pt x="264" y="4410"/>
                    <a:pt x="240" y="4198"/>
                  </a:cubicBezTo>
                  <a:cubicBezTo>
                    <a:pt x="217" y="3986"/>
                    <a:pt x="276" y="3598"/>
                    <a:pt x="276" y="3551"/>
                  </a:cubicBezTo>
                  <a:cubicBezTo>
                    <a:pt x="276" y="3504"/>
                    <a:pt x="205" y="2869"/>
                    <a:pt x="99" y="2505"/>
                  </a:cubicBezTo>
                  <a:cubicBezTo>
                    <a:pt x="-6" y="2140"/>
                    <a:pt x="-6" y="1529"/>
                    <a:pt x="5" y="1376"/>
                  </a:cubicBezTo>
                  <a:cubicBezTo>
                    <a:pt x="17" y="1223"/>
                    <a:pt x="76" y="976"/>
                    <a:pt x="76" y="894"/>
                  </a:cubicBezTo>
                  <a:lnTo>
                    <a:pt x="76" y="259"/>
                  </a:lnTo>
                  <a:lnTo>
                    <a:pt x="1510" y="0"/>
                  </a:lnTo>
                  <a:close/>
                </a:path>
              </a:pathLst>
            </a:custGeom>
            <a:solidFill>
              <a:srgbClr val="CD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19" name="Google Shape;1919;p44"/>
            <p:cNvSpPr/>
            <p:nvPr/>
          </p:nvSpPr>
          <p:spPr>
            <a:xfrm>
              <a:off x="10259388" y="888665"/>
              <a:ext cx="373914" cy="1097722"/>
            </a:xfrm>
            <a:custGeom>
              <a:avLst/>
              <a:gdLst/>
              <a:ahLst/>
              <a:cxnLst/>
              <a:rect l="l" t="t" r="r" b="b"/>
              <a:pathLst>
                <a:path w="1510" h="4433" extrusionOk="0">
                  <a:moveTo>
                    <a:pt x="1510" y="0"/>
                  </a:moveTo>
                  <a:cubicBezTo>
                    <a:pt x="1510" y="0"/>
                    <a:pt x="1217" y="929"/>
                    <a:pt x="1217" y="1153"/>
                  </a:cubicBezTo>
                  <a:cubicBezTo>
                    <a:pt x="1217" y="1376"/>
                    <a:pt x="1217" y="1940"/>
                    <a:pt x="1075" y="2446"/>
                  </a:cubicBezTo>
                  <a:cubicBezTo>
                    <a:pt x="934" y="2952"/>
                    <a:pt x="746" y="3493"/>
                    <a:pt x="734" y="3551"/>
                  </a:cubicBezTo>
                  <a:cubicBezTo>
                    <a:pt x="723" y="3610"/>
                    <a:pt x="723" y="3669"/>
                    <a:pt x="723" y="3669"/>
                  </a:cubicBezTo>
                  <a:cubicBezTo>
                    <a:pt x="723" y="3669"/>
                    <a:pt x="1122" y="4245"/>
                    <a:pt x="1122" y="4328"/>
                  </a:cubicBezTo>
                  <a:cubicBezTo>
                    <a:pt x="1122" y="4410"/>
                    <a:pt x="1040" y="4433"/>
                    <a:pt x="993" y="4433"/>
                  </a:cubicBezTo>
                  <a:lnTo>
                    <a:pt x="311" y="4433"/>
                  </a:lnTo>
                  <a:cubicBezTo>
                    <a:pt x="311" y="4433"/>
                    <a:pt x="264" y="4410"/>
                    <a:pt x="240" y="4198"/>
                  </a:cubicBezTo>
                  <a:cubicBezTo>
                    <a:pt x="217" y="3986"/>
                    <a:pt x="276" y="3598"/>
                    <a:pt x="276" y="3551"/>
                  </a:cubicBezTo>
                  <a:cubicBezTo>
                    <a:pt x="276" y="3504"/>
                    <a:pt x="205" y="2869"/>
                    <a:pt x="99" y="2505"/>
                  </a:cubicBezTo>
                  <a:cubicBezTo>
                    <a:pt x="-6" y="2140"/>
                    <a:pt x="-6" y="1529"/>
                    <a:pt x="5" y="1376"/>
                  </a:cubicBezTo>
                  <a:cubicBezTo>
                    <a:pt x="17" y="1223"/>
                    <a:pt x="76" y="976"/>
                    <a:pt x="76" y="894"/>
                  </a:cubicBezTo>
                  <a:lnTo>
                    <a:pt x="76" y="259"/>
                  </a:lnTo>
                  <a:lnTo>
                    <a:pt x="1510"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20" name="Google Shape;1920;p44"/>
            <p:cNvSpPr/>
            <p:nvPr/>
          </p:nvSpPr>
          <p:spPr>
            <a:xfrm>
              <a:off x="10304951" y="927542"/>
              <a:ext cx="312503" cy="86421"/>
            </a:xfrm>
            <a:custGeom>
              <a:avLst/>
              <a:gdLst/>
              <a:ahLst/>
              <a:cxnLst/>
              <a:rect l="l" t="t" r="r" b="b"/>
              <a:pathLst>
                <a:path w="1262" h="349" extrusionOk="0">
                  <a:moveTo>
                    <a:pt x="73" y="336"/>
                  </a:moveTo>
                  <a:cubicBezTo>
                    <a:pt x="73" y="336"/>
                    <a:pt x="1002" y="412"/>
                    <a:pt x="1214" y="192"/>
                  </a:cubicBezTo>
                  <a:lnTo>
                    <a:pt x="1262" y="0"/>
                  </a:lnTo>
                  <a:lnTo>
                    <a:pt x="0" y="132"/>
                  </a:lnTo>
                  <a:lnTo>
                    <a:pt x="73" y="336"/>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21" name="Google Shape;1921;p44"/>
            <p:cNvSpPr/>
            <p:nvPr/>
          </p:nvSpPr>
          <p:spPr>
            <a:xfrm>
              <a:off x="9970160" y="880493"/>
              <a:ext cx="369952" cy="1109112"/>
            </a:xfrm>
            <a:custGeom>
              <a:avLst/>
              <a:gdLst/>
              <a:ahLst/>
              <a:cxnLst/>
              <a:rect l="l" t="t" r="r" b="b"/>
              <a:pathLst>
                <a:path w="1494" h="4479" extrusionOk="0">
                  <a:moveTo>
                    <a:pt x="0" y="0"/>
                  </a:moveTo>
                  <a:cubicBezTo>
                    <a:pt x="0" y="0"/>
                    <a:pt x="366" y="812"/>
                    <a:pt x="325" y="1110"/>
                  </a:cubicBezTo>
                  <a:cubicBezTo>
                    <a:pt x="285" y="1407"/>
                    <a:pt x="95" y="2057"/>
                    <a:pt x="244" y="2531"/>
                  </a:cubicBezTo>
                  <a:cubicBezTo>
                    <a:pt x="393" y="3004"/>
                    <a:pt x="569" y="3559"/>
                    <a:pt x="596" y="3640"/>
                  </a:cubicBezTo>
                  <a:cubicBezTo>
                    <a:pt x="623" y="3722"/>
                    <a:pt x="271" y="4222"/>
                    <a:pt x="203" y="4331"/>
                  </a:cubicBezTo>
                  <a:cubicBezTo>
                    <a:pt x="136" y="4439"/>
                    <a:pt x="312" y="4479"/>
                    <a:pt x="420" y="4479"/>
                  </a:cubicBezTo>
                  <a:lnTo>
                    <a:pt x="988" y="4479"/>
                  </a:lnTo>
                  <a:cubicBezTo>
                    <a:pt x="988" y="4479"/>
                    <a:pt x="1070" y="4452"/>
                    <a:pt x="1070" y="4331"/>
                  </a:cubicBezTo>
                  <a:cubicBezTo>
                    <a:pt x="1070" y="4209"/>
                    <a:pt x="948" y="3708"/>
                    <a:pt x="1016" y="3397"/>
                  </a:cubicBezTo>
                  <a:cubicBezTo>
                    <a:pt x="1083" y="3085"/>
                    <a:pt x="1232" y="2395"/>
                    <a:pt x="1381" y="1746"/>
                  </a:cubicBezTo>
                  <a:cubicBezTo>
                    <a:pt x="1530" y="1096"/>
                    <a:pt x="1489" y="311"/>
                    <a:pt x="1489" y="311"/>
                  </a:cubicBezTo>
                  <a:lnTo>
                    <a:pt x="0" y="0"/>
                  </a:lnTo>
                  <a:close/>
                </a:path>
              </a:pathLst>
            </a:custGeom>
            <a:solidFill>
              <a:srgbClr val="CD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22" name="Google Shape;1922;p44"/>
            <p:cNvSpPr/>
            <p:nvPr/>
          </p:nvSpPr>
          <p:spPr>
            <a:xfrm>
              <a:off x="9970160" y="880493"/>
              <a:ext cx="369952" cy="1109112"/>
            </a:xfrm>
            <a:custGeom>
              <a:avLst/>
              <a:gdLst/>
              <a:ahLst/>
              <a:cxnLst/>
              <a:rect l="l" t="t" r="r" b="b"/>
              <a:pathLst>
                <a:path w="1494" h="4479" extrusionOk="0">
                  <a:moveTo>
                    <a:pt x="0" y="0"/>
                  </a:moveTo>
                  <a:cubicBezTo>
                    <a:pt x="0" y="0"/>
                    <a:pt x="366" y="812"/>
                    <a:pt x="325" y="1110"/>
                  </a:cubicBezTo>
                  <a:cubicBezTo>
                    <a:pt x="285" y="1407"/>
                    <a:pt x="95" y="2057"/>
                    <a:pt x="244" y="2531"/>
                  </a:cubicBezTo>
                  <a:cubicBezTo>
                    <a:pt x="393" y="3004"/>
                    <a:pt x="569" y="3559"/>
                    <a:pt x="596" y="3640"/>
                  </a:cubicBezTo>
                  <a:cubicBezTo>
                    <a:pt x="623" y="3722"/>
                    <a:pt x="271" y="4222"/>
                    <a:pt x="203" y="4331"/>
                  </a:cubicBezTo>
                  <a:cubicBezTo>
                    <a:pt x="136" y="4439"/>
                    <a:pt x="312" y="4479"/>
                    <a:pt x="420" y="4479"/>
                  </a:cubicBezTo>
                  <a:lnTo>
                    <a:pt x="988" y="4479"/>
                  </a:lnTo>
                  <a:cubicBezTo>
                    <a:pt x="988" y="4479"/>
                    <a:pt x="1070" y="4452"/>
                    <a:pt x="1070" y="4331"/>
                  </a:cubicBezTo>
                  <a:cubicBezTo>
                    <a:pt x="1070" y="4209"/>
                    <a:pt x="948" y="3708"/>
                    <a:pt x="1016" y="3397"/>
                  </a:cubicBezTo>
                  <a:cubicBezTo>
                    <a:pt x="1083" y="3085"/>
                    <a:pt x="1232" y="2395"/>
                    <a:pt x="1381" y="1746"/>
                  </a:cubicBezTo>
                  <a:cubicBezTo>
                    <a:pt x="1530" y="1096"/>
                    <a:pt x="1489" y="311"/>
                    <a:pt x="1489" y="311"/>
                  </a:cubicBez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23" name="Google Shape;1923;p44"/>
            <p:cNvSpPr/>
            <p:nvPr/>
          </p:nvSpPr>
          <p:spPr>
            <a:xfrm>
              <a:off x="9998637" y="939428"/>
              <a:ext cx="340237" cy="77259"/>
            </a:xfrm>
            <a:custGeom>
              <a:avLst/>
              <a:gdLst/>
              <a:ahLst/>
              <a:cxnLst/>
              <a:rect l="l" t="t" r="r" b="b"/>
              <a:pathLst>
                <a:path w="1374" h="312" extrusionOk="0">
                  <a:moveTo>
                    <a:pt x="60" y="204"/>
                  </a:moveTo>
                  <a:cubicBezTo>
                    <a:pt x="60" y="204"/>
                    <a:pt x="937" y="420"/>
                    <a:pt x="1370" y="240"/>
                  </a:cubicBezTo>
                  <a:lnTo>
                    <a:pt x="1374" y="73"/>
                  </a:lnTo>
                  <a:lnTo>
                    <a:pt x="0" y="0"/>
                  </a:lnTo>
                  <a:lnTo>
                    <a:pt x="60" y="204"/>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24" name="Google Shape;1924;p44"/>
            <p:cNvSpPr/>
            <p:nvPr/>
          </p:nvSpPr>
          <p:spPr>
            <a:xfrm>
              <a:off x="9772802" y="77935"/>
              <a:ext cx="972671" cy="899622"/>
            </a:xfrm>
            <a:custGeom>
              <a:avLst/>
              <a:gdLst/>
              <a:ahLst/>
              <a:cxnLst/>
              <a:rect l="l" t="t" r="r" b="b"/>
              <a:pathLst>
                <a:path w="3928" h="3633" extrusionOk="0">
                  <a:moveTo>
                    <a:pt x="136" y="422"/>
                  </a:moveTo>
                  <a:cubicBezTo>
                    <a:pt x="136" y="422"/>
                    <a:pt x="-76" y="899"/>
                    <a:pt x="30" y="1657"/>
                  </a:cubicBezTo>
                  <a:cubicBezTo>
                    <a:pt x="136" y="2416"/>
                    <a:pt x="489" y="3421"/>
                    <a:pt x="489" y="3421"/>
                  </a:cubicBezTo>
                  <a:cubicBezTo>
                    <a:pt x="489" y="3421"/>
                    <a:pt x="1212" y="3633"/>
                    <a:pt x="2164" y="3633"/>
                  </a:cubicBezTo>
                  <a:cubicBezTo>
                    <a:pt x="3117" y="3633"/>
                    <a:pt x="3575" y="3403"/>
                    <a:pt x="3575" y="3403"/>
                  </a:cubicBezTo>
                  <a:cubicBezTo>
                    <a:pt x="3575" y="3403"/>
                    <a:pt x="3928" y="2063"/>
                    <a:pt x="3928" y="1322"/>
                  </a:cubicBezTo>
                  <a:cubicBezTo>
                    <a:pt x="3928" y="581"/>
                    <a:pt x="3734" y="158"/>
                    <a:pt x="3734" y="158"/>
                  </a:cubicBezTo>
                  <a:cubicBezTo>
                    <a:pt x="3734" y="158"/>
                    <a:pt x="2041" y="528"/>
                    <a:pt x="471" y="0"/>
                  </a:cubicBezTo>
                  <a:lnTo>
                    <a:pt x="136" y="42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25" name="Google Shape;1925;p44"/>
            <p:cNvSpPr/>
            <p:nvPr/>
          </p:nvSpPr>
          <p:spPr>
            <a:xfrm>
              <a:off x="9772802" y="77935"/>
              <a:ext cx="972671" cy="899622"/>
            </a:xfrm>
            <a:custGeom>
              <a:avLst/>
              <a:gdLst/>
              <a:ahLst/>
              <a:cxnLst/>
              <a:rect l="l" t="t" r="r" b="b"/>
              <a:pathLst>
                <a:path w="3928" h="3633" extrusionOk="0">
                  <a:moveTo>
                    <a:pt x="136" y="422"/>
                  </a:moveTo>
                  <a:cubicBezTo>
                    <a:pt x="136" y="422"/>
                    <a:pt x="-76" y="899"/>
                    <a:pt x="30" y="1657"/>
                  </a:cubicBezTo>
                  <a:cubicBezTo>
                    <a:pt x="136" y="2416"/>
                    <a:pt x="489" y="3421"/>
                    <a:pt x="489" y="3421"/>
                  </a:cubicBezTo>
                  <a:cubicBezTo>
                    <a:pt x="489" y="3421"/>
                    <a:pt x="1212" y="3633"/>
                    <a:pt x="2164" y="3633"/>
                  </a:cubicBezTo>
                  <a:cubicBezTo>
                    <a:pt x="3117" y="3633"/>
                    <a:pt x="3575" y="3403"/>
                    <a:pt x="3575" y="3403"/>
                  </a:cubicBezTo>
                  <a:cubicBezTo>
                    <a:pt x="3575" y="3403"/>
                    <a:pt x="3928" y="2063"/>
                    <a:pt x="3928" y="1322"/>
                  </a:cubicBezTo>
                  <a:cubicBezTo>
                    <a:pt x="3928" y="581"/>
                    <a:pt x="3734" y="158"/>
                    <a:pt x="3734" y="158"/>
                  </a:cubicBezTo>
                  <a:cubicBezTo>
                    <a:pt x="3734" y="158"/>
                    <a:pt x="2041" y="528"/>
                    <a:pt x="471" y="0"/>
                  </a:cubicBezTo>
                  <a:lnTo>
                    <a:pt x="136" y="422"/>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26" name="Google Shape;1926;p44"/>
            <p:cNvSpPr/>
            <p:nvPr/>
          </p:nvSpPr>
          <p:spPr>
            <a:xfrm>
              <a:off x="10324018" y="1971041"/>
              <a:ext cx="223853" cy="56458"/>
            </a:xfrm>
            <a:custGeom>
              <a:avLst/>
              <a:gdLst/>
              <a:ahLst/>
              <a:cxnLst/>
              <a:rect l="l" t="t" r="r" b="b"/>
              <a:pathLst>
                <a:path w="904" h="228" extrusionOk="0">
                  <a:moveTo>
                    <a:pt x="862" y="228"/>
                  </a:moveTo>
                  <a:lnTo>
                    <a:pt x="43" y="228"/>
                  </a:lnTo>
                  <a:cubicBezTo>
                    <a:pt x="19" y="228"/>
                    <a:pt x="0" y="209"/>
                    <a:pt x="0" y="186"/>
                  </a:cubicBezTo>
                  <a:lnTo>
                    <a:pt x="0" y="43"/>
                  </a:lnTo>
                  <a:cubicBezTo>
                    <a:pt x="0" y="19"/>
                    <a:pt x="19" y="0"/>
                    <a:pt x="43" y="0"/>
                  </a:cubicBezTo>
                  <a:lnTo>
                    <a:pt x="862" y="0"/>
                  </a:lnTo>
                  <a:cubicBezTo>
                    <a:pt x="885" y="0"/>
                    <a:pt x="904" y="19"/>
                    <a:pt x="904" y="43"/>
                  </a:cubicBezTo>
                  <a:lnTo>
                    <a:pt x="904" y="186"/>
                  </a:lnTo>
                  <a:cubicBezTo>
                    <a:pt x="904" y="209"/>
                    <a:pt x="885" y="228"/>
                    <a:pt x="862" y="228"/>
                  </a:cubicBezTo>
                  <a:close/>
                </a:path>
              </a:pathLst>
            </a:custGeom>
            <a:solidFill>
              <a:schemeClr val="dk1"/>
            </a:solidFill>
            <a:ln>
              <a:noFill/>
            </a:ln>
          </p:spPr>
          <p:txBody>
            <a:bodyPr spcFirstLastPara="1" wrap="square" lIns="90000" tIns="37075" rIns="90000" bIns="37075"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27" name="Google Shape;1927;p44"/>
            <p:cNvSpPr/>
            <p:nvPr/>
          </p:nvSpPr>
          <p:spPr>
            <a:xfrm>
              <a:off x="10439660" y="1921516"/>
              <a:ext cx="24267" cy="64135"/>
            </a:xfrm>
            <a:custGeom>
              <a:avLst/>
              <a:gdLst/>
              <a:ahLst/>
              <a:cxnLst/>
              <a:rect l="l" t="t" r="r" b="b"/>
              <a:pathLst>
                <a:path w="98" h="259" extrusionOk="0">
                  <a:moveTo>
                    <a:pt x="0" y="0"/>
                  </a:moveTo>
                  <a:cubicBezTo>
                    <a:pt x="0" y="0"/>
                    <a:pt x="113" y="113"/>
                    <a:pt x="97" y="170"/>
                  </a:cubicBezTo>
                  <a:cubicBezTo>
                    <a:pt x="80" y="226"/>
                    <a:pt x="56" y="259"/>
                    <a:pt x="56" y="259"/>
                  </a:cubicBez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45350" rIns="92875" bIns="4535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28" name="Google Shape;1928;p44"/>
            <p:cNvSpPr/>
            <p:nvPr/>
          </p:nvSpPr>
          <p:spPr>
            <a:xfrm>
              <a:off x="10477546" y="1921516"/>
              <a:ext cx="22286" cy="64135"/>
            </a:xfrm>
            <a:custGeom>
              <a:avLst/>
              <a:gdLst/>
              <a:ahLst/>
              <a:cxnLst/>
              <a:rect l="l" t="t" r="r" b="b"/>
              <a:pathLst>
                <a:path w="90" h="259" extrusionOk="0">
                  <a:moveTo>
                    <a:pt x="0" y="0"/>
                  </a:moveTo>
                  <a:cubicBezTo>
                    <a:pt x="0" y="0"/>
                    <a:pt x="105" y="57"/>
                    <a:pt x="89" y="146"/>
                  </a:cubicBezTo>
                  <a:cubicBezTo>
                    <a:pt x="73" y="234"/>
                    <a:pt x="65" y="259"/>
                    <a:pt x="65" y="259"/>
                  </a:cubicBez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45350" rIns="92875" bIns="4535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29" name="Google Shape;1929;p44"/>
            <p:cNvSpPr/>
            <p:nvPr/>
          </p:nvSpPr>
          <p:spPr>
            <a:xfrm>
              <a:off x="10505281" y="1919535"/>
              <a:ext cx="21048" cy="66859"/>
            </a:xfrm>
            <a:custGeom>
              <a:avLst/>
              <a:gdLst/>
              <a:ahLst/>
              <a:cxnLst/>
              <a:rect l="l" t="t" r="r" b="b"/>
              <a:pathLst>
                <a:path w="85" h="270" extrusionOk="0">
                  <a:moveTo>
                    <a:pt x="1" y="0"/>
                  </a:moveTo>
                  <a:cubicBezTo>
                    <a:pt x="1" y="0"/>
                    <a:pt x="122" y="129"/>
                    <a:pt x="74" y="194"/>
                  </a:cubicBezTo>
                  <a:cubicBezTo>
                    <a:pt x="25" y="258"/>
                    <a:pt x="0" y="270"/>
                    <a:pt x="0" y="270"/>
                  </a:cubicBezTo>
                  <a:lnTo>
                    <a:pt x="1"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0" name="Google Shape;1930;p44"/>
            <p:cNvSpPr/>
            <p:nvPr/>
          </p:nvSpPr>
          <p:spPr>
            <a:xfrm>
              <a:off x="10395335" y="1929192"/>
              <a:ext cx="40610" cy="52497"/>
            </a:xfrm>
            <a:custGeom>
              <a:avLst/>
              <a:gdLst/>
              <a:ahLst/>
              <a:cxnLst/>
              <a:rect l="l" t="t" r="r" b="b"/>
              <a:pathLst>
                <a:path w="164" h="212" extrusionOk="0">
                  <a:moveTo>
                    <a:pt x="0" y="0"/>
                  </a:moveTo>
                  <a:cubicBezTo>
                    <a:pt x="0" y="0"/>
                    <a:pt x="33" y="-8"/>
                    <a:pt x="101" y="43"/>
                  </a:cubicBezTo>
                  <a:cubicBezTo>
                    <a:pt x="168" y="93"/>
                    <a:pt x="194" y="178"/>
                    <a:pt x="118" y="212"/>
                  </a:cubicBez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28425" rIns="92875" bIns="2842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1" name="Google Shape;1931;p44"/>
            <p:cNvSpPr/>
            <p:nvPr/>
          </p:nvSpPr>
          <p:spPr>
            <a:xfrm>
              <a:off x="10317580" y="1851933"/>
              <a:ext cx="193890" cy="56706"/>
            </a:xfrm>
            <a:custGeom>
              <a:avLst/>
              <a:gdLst/>
              <a:ahLst/>
              <a:cxnLst/>
              <a:rect l="l" t="t" r="r" b="b"/>
              <a:pathLst>
                <a:path w="783" h="229" extrusionOk="0">
                  <a:moveTo>
                    <a:pt x="783" y="229"/>
                  </a:moveTo>
                  <a:cubicBezTo>
                    <a:pt x="747" y="170"/>
                    <a:pt x="706" y="105"/>
                    <a:pt x="666" y="44"/>
                  </a:cubicBezTo>
                  <a:cubicBezTo>
                    <a:pt x="404" y="-22"/>
                    <a:pt x="173" y="-3"/>
                    <a:pt x="6" y="34"/>
                  </a:cubicBezTo>
                  <a:cubicBezTo>
                    <a:pt x="2" y="84"/>
                    <a:pt x="0" y="134"/>
                    <a:pt x="0" y="182"/>
                  </a:cubicBezTo>
                  <a:cubicBezTo>
                    <a:pt x="182" y="137"/>
                    <a:pt x="464" y="109"/>
                    <a:pt x="783" y="229"/>
                  </a:cubicBezTo>
                  <a:close/>
                </a:path>
              </a:pathLst>
            </a:custGeom>
            <a:solidFill>
              <a:schemeClr val="dk1"/>
            </a:solidFill>
            <a:ln>
              <a:noFill/>
            </a:ln>
          </p:spPr>
          <p:txBody>
            <a:bodyPr spcFirstLastPara="1" wrap="square" lIns="90000" tIns="37425" rIns="90000" bIns="37425"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32" name="Google Shape;1932;p44"/>
            <p:cNvSpPr/>
            <p:nvPr/>
          </p:nvSpPr>
          <p:spPr>
            <a:xfrm>
              <a:off x="10004085" y="1971041"/>
              <a:ext cx="238463" cy="56458"/>
            </a:xfrm>
            <a:custGeom>
              <a:avLst/>
              <a:gdLst/>
              <a:ahLst/>
              <a:cxnLst/>
              <a:rect l="l" t="t" r="r" b="b"/>
              <a:pathLst>
                <a:path w="963" h="228" extrusionOk="0">
                  <a:moveTo>
                    <a:pt x="921" y="228"/>
                  </a:moveTo>
                  <a:lnTo>
                    <a:pt x="42" y="228"/>
                  </a:lnTo>
                  <a:cubicBezTo>
                    <a:pt x="19" y="228"/>
                    <a:pt x="0" y="209"/>
                    <a:pt x="0" y="186"/>
                  </a:cubicBezTo>
                  <a:lnTo>
                    <a:pt x="0" y="43"/>
                  </a:lnTo>
                  <a:cubicBezTo>
                    <a:pt x="0" y="19"/>
                    <a:pt x="19" y="0"/>
                    <a:pt x="42" y="0"/>
                  </a:cubicBezTo>
                  <a:lnTo>
                    <a:pt x="921" y="0"/>
                  </a:lnTo>
                  <a:cubicBezTo>
                    <a:pt x="944" y="0"/>
                    <a:pt x="963" y="19"/>
                    <a:pt x="963" y="43"/>
                  </a:cubicBezTo>
                  <a:lnTo>
                    <a:pt x="963" y="186"/>
                  </a:lnTo>
                  <a:cubicBezTo>
                    <a:pt x="963" y="209"/>
                    <a:pt x="944" y="228"/>
                    <a:pt x="921" y="228"/>
                  </a:cubicBezTo>
                  <a:close/>
                </a:path>
              </a:pathLst>
            </a:custGeom>
            <a:solidFill>
              <a:schemeClr val="dk1"/>
            </a:solidFill>
            <a:ln>
              <a:noFill/>
            </a:ln>
          </p:spPr>
          <p:txBody>
            <a:bodyPr spcFirstLastPara="1" wrap="square" lIns="90000" tIns="37075" rIns="90000" bIns="37075"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33" name="Google Shape;1933;p44"/>
            <p:cNvSpPr/>
            <p:nvPr/>
          </p:nvSpPr>
          <p:spPr>
            <a:xfrm>
              <a:off x="10037515" y="1942317"/>
              <a:ext cx="22286" cy="41849"/>
            </a:xfrm>
            <a:custGeom>
              <a:avLst/>
              <a:gdLst/>
              <a:ahLst/>
              <a:cxnLst/>
              <a:rect l="l" t="t" r="r" b="b"/>
              <a:pathLst>
                <a:path w="90" h="169" extrusionOk="0">
                  <a:moveTo>
                    <a:pt x="90" y="0"/>
                  </a:moveTo>
                  <a:cubicBezTo>
                    <a:pt x="90" y="0"/>
                    <a:pt x="-32" y="129"/>
                    <a:pt x="9" y="169"/>
                  </a:cubicBezTo>
                  <a:lnTo>
                    <a:pt x="90" y="0"/>
                  </a:lnTo>
                  <a:close/>
                </a:path>
              </a:pathLst>
            </a:custGeom>
            <a:noFill/>
            <a:ln w="9525" cap="flat" cmpd="sng">
              <a:solidFill>
                <a:schemeClr val="dk1"/>
              </a:solidFill>
              <a:prstDash val="solid"/>
              <a:bevel/>
              <a:headEnd type="none" w="sm" len="sm"/>
              <a:tailEnd type="none" w="sm" len="sm"/>
            </a:ln>
          </p:spPr>
          <p:txBody>
            <a:bodyPr spcFirstLastPara="1" wrap="square" lIns="92875" tIns="12950" rIns="92875" bIns="1295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4" name="Google Shape;1934;p44"/>
            <p:cNvSpPr/>
            <p:nvPr/>
          </p:nvSpPr>
          <p:spPr>
            <a:xfrm>
              <a:off x="10069458" y="1944298"/>
              <a:ext cx="18324" cy="42096"/>
            </a:xfrm>
            <a:custGeom>
              <a:avLst/>
              <a:gdLst/>
              <a:ahLst/>
              <a:cxnLst/>
              <a:rect l="l" t="t" r="r" b="b"/>
              <a:pathLst>
                <a:path w="74" h="170" extrusionOk="0">
                  <a:moveTo>
                    <a:pt x="74" y="0"/>
                  </a:moveTo>
                  <a:cubicBezTo>
                    <a:pt x="74" y="0"/>
                    <a:pt x="-31" y="105"/>
                    <a:pt x="9" y="170"/>
                  </a:cubicBezTo>
                  <a:lnTo>
                    <a:pt x="74" y="0"/>
                  </a:lnTo>
                  <a:close/>
                </a:path>
              </a:pathLst>
            </a:custGeom>
            <a:noFill/>
            <a:ln w="9525" cap="flat" cmpd="sng">
              <a:solidFill>
                <a:schemeClr val="dk1"/>
              </a:solidFill>
              <a:prstDash val="solid"/>
              <a:bevel/>
              <a:headEnd type="none" w="sm" len="sm"/>
              <a:tailEnd type="none" w="sm" len="sm"/>
            </a:ln>
          </p:spPr>
          <p:txBody>
            <a:bodyPr spcFirstLastPara="1" wrap="square" lIns="92875" tIns="13300" rIns="92875" bIns="133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5" name="Google Shape;1935;p44"/>
            <p:cNvSpPr/>
            <p:nvPr/>
          </p:nvSpPr>
          <p:spPr>
            <a:xfrm>
              <a:off x="10104621" y="1942317"/>
              <a:ext cx="17086" cy="44077"/>
            </a:xfrm>
            <a:custGeom>
              <a:avLst/>
              <a:gdLst/>
              <a:ahLst/>
              <a:cxnLst/>
              <a:rect l="l" t="t" r="r" b="b"/>
              <a:pathLst>
                <a:path w="69" h="178" extrusionOk="0">
                  <a:moveTo>
                    <a:pt x="69" y="0"/>
                  </a:moveTo>
                  <a:cubicBezTo>
                    <a:pt x="69" y="0"/>
                    <a:pt x="-44" y="121"/>
                    <a:pt x="20" y="178"/>
                  </a:cubicBezTo>
                  <a:lnTo>
                    <a:pt x="69" y="0"/>
                  </a:lnTo>
                  <a:close/>
                </a:path>
              </a:pathLst>
            </a:custGeom>
            <a:noFill/>
            <a:ln w="9525" cap="flat" cmpd="sng">
              <a:solidFill>
                <a:schemeClr val="dk1"/>
              </a:solidFill>
              <a:prstDash val="solid"/>
              <a:bevel/>
              <a:headEnd type="none" w="sm" len="sm"/>
              <a:tailEnd type="none" w="sm" len="sm"/>
            </a:ln>
          </p:spPr>
          <p:txBody>
            <a:bodyPr spcFirstLastPara="1" wrap="square" lIns="92875" tIns="16200" rIns="92875" bIns="162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6" name="Google Shape;1936;p44"/>
            <p:cNvSpPr/>
            <p:nvPr/>
          </p:nvSpPr>
          <p:spPr>
            <a:xfrm>
              <a:off x="10142508" y="1929192"/>
              <a:ext cx="20553" cy="56458"/>
            </a:xfrm>
            <a:custGeom>
              <a:avLst/>
              <a:gdLst/>
              <a:ahLst/>
              <a:cxnLst/>
              <a:rect l="l" t="t" r="r" b="b"/>
              <a:pathLst>
                <a:path w="83" h="228" extrusionOk="0">
                  <a:moveTo>
                    <a:pt x="83" y="0"/>
                  </a:moveTo>
                  <a:cubicBezTo>
                    <a:pt x="83" y="0"/>
                    <a:pt x="49" y="26"/>
                    <a:pt x="15" y="102"/>
                  </a:cubicBezTo>
                  <a:cubicBezTo>
                    <a:pt x="-19" y="178"/>
                    <a:pt x="7" y="212"/>
                    <a:pt x="66" y="228"/>
                  </a:cubicBezTo>
                  <a:lnTo>
                    <a:pt x="83" y="0"/>
                  </a:lnTo>
                  <a:close/>
                </a:path>
              </a:pathLst>
            </a:custGeom>
            <a:noFill/>
            <a:ln w="9525" cap="flat" cmpd="sng">
              <a:solidFill>
                <a:schemeClr val="dk1"/>
              </a:solidFill>
              <a:prstDash val="solid"/>
              <a:bevel/>
              <a:headEnd type="none" w="sm" len="sm"/>
              <a:tailEnd type="none" w="sm" len="sm"/>
            </a:ln>
          </p:spPr>
          <p:txBody>
            <a:bodyPr spcFirstLastPara="1" wrap="square" lIns="92875" tIns="34200" rIns="92875" bIns="342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7" name="Google Shape;1937;p44"/>
            <p:cNvSpPr/>
            <p:nvPr/>
          </p:nvSpPr>
          <p:spPr>
            <a:xfrm>
              <a:off x="10043953" y="1855647"/>
              <a:ext cx="185719" cy="61659"/>
            </a:xfrm>
            <a:custGeom>
              <a:avLst/>
              <a:gdLst/>
              <a:ahLst/>
              <a:cxnLst/>
              <a:rect l="l" t="t" r="r" b="b"/>
              <a:pathLst>
                <a:path w="750" h="249" extrusionOk="0">
                  <a:moveTo>
                    <a:pt x="750" y="214"/>
                  </a:moveTo>
                  <a:cubicBezTo>
                    <a:pt x="743" y="167"/>
                    <a:pt x="735" y="114"/>
                    <a:pt x="727" y="59"/>
                  </a:cubicBezTo>
                  <a:cubicBezTo>
                    <a:pt x="459" y="-21"/>
                    <a:pt x="268" y="-7"/>
                    <a:pt x="143" y="28"/>
                  </a:cubicBezTo>
                  <a:cubicBezTo>
                    <a:pt x="95" y="105"/>
                    <a:pt x="44" y="183"/>
                    <a:pt x="0" y="249"/>
                  </a:cubicBezTo>
                  <a:cubicBezTo>
                    <a:pt x="18" y="249"/>
                    <a:pt x="36" y="242"/>
                    <a:pt x="49" y="229"/>
                  </a:cubicBezTo>
                  <a:cubicBezTo>
                    <a:pt x="51" y="227"/>
                    <a:pt x="248" y="44"/>
                    <a:pt x="750" y="214"/>
                  </a:cubicBezTo>
                  <a:close/>
                </a:path>
              </a:pathLst>
            </a:custGeom>
            <a:solidFill>
              <a:schemeClr val="dk1"/>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38" name="Google Shape;1938;p44"/>
            <p:cNvSpPr/>
            <p:nvPr/>
          </p:nvSpPr>
          <p:spPr>
            <a:xfrm>
              <a:off x="10354476" y="733651"/>
              <a:ext cx="14857" cy="21296"/>
            </a:xfrm>
            <a:custGeom>
              <a:avLst/>
              <a:gdLst/>
              <a:ahLst/>
              <a:cxnLst/>
              <a:rect l="l" t="t" r="r" b="b"/>
              <a:pathLst>
                <a:path w="60" h="86" extrusionOk="0">
                  <a:moveTo>
                    <a:pt x="0" y="0"/>
                  </a:moveTo>
                  <a:lnTo>
                    <a:pt x="60" y="86"/>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39" name="Google Shape;1939;p44"/>
            <p:cNvSpPr/>
            <p:nvPr/>
          </p:nvSpPr>
          <p:spPr>
            <a:xfrm>
              <a:off x="10166280" y="463738"/>
              <a:ext cx="170861" cy="244901"/>
            </a:xfrm>
            <a:custGeom>
              <a:avLst/>
              <a:gdLst/>
              <a:ahLst/>
              <a:cxnLst/>
              <a:rect l="l" t="t" r="r" b="b"/>
              <a:pathLst>
                <a:path w="690" h="989" extrusionOk="0">
                  <a:moveTo>
                    <a:pt x="0" y="0"/>
                  </a:moveTo>
                  <a:lnTo>
                    <a:pt x="690" y="989"/>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0" name="Google Shape;1940;p44"/>
            <p:cNvSpPr/>
            <p:nvPr/>
          </p:nvSpPr>
          <p:spPr>
            <a:xfrm>
              <a:off x="10313370" y="597208"/>
              <a:ext cx="98802" cy="130994"/>
            </a:xfrm>
            <a:custGeom>
              <a:avLst/>
              <a:gdLst/>
              <a:ahLst/>
              <a:cxnLst/>
              <a:rect l="l" t="t" r="r" b="b"/>
              <a:pathLst>
                <a:path w="399" h="529" extrusionOk="0">
                  <a:moveTo>
                    <a:pt x="0" y="0"/>
                  </a:moveTo>
                  <a:lnTo>
                    <a:pt x="399" y="529"/>
                  </a:lnTo>
                  <a:lnTo>
                    <a:pt x="0" y="0"/>
                  </a:lnTo>
                  <a:close/>
                </a:path>
              </a:pathLst>
            </a:custGeom>
            <a:noFill/>
            <a:ln w="9525" cap="flat" cmpd="sng">
              <a:solidFill>
                <a:schemeClr val="accent4"/>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1" name="Google Shape;1941;p44"/>
            <p:cNvSpPr/>
            <p:nvPr/>
          </p:nvSpPr>
          <p:spPr>
            <a:xfrm>
              <a:off x="9841395" y="-773653"/>
              <a:ext cx="860497" cy="1035815"/>
            </a:xfrm>
            <a:custGeom>
              <a:avLst/>
              <a:gdLst/>
              <a:ahLst/>
              <a:cxnLst/>
              <a:rect l="l" t="t" r="r" b="b"/>
              <a:pathLst>
                <a:path w="3475" h="4183" extrusionOk="0">
                  <a:moveTo>
                    <a:pt x="1570" y="52"/>
                  </a:moveTo>
                  <a:lnTo>
                    <a:pt x="776" y="0"/>
                  </a:lnTo>
                  <a:cubicBezTo>
                    <a:pt x="776" y="0"/>
                    <a:pt x="970" y="1287"/>
                    <a:pt x="688" y="2081"/>
                  </a:cubicBezTo>
                  <a:cubicBezTo>
                    <a:pt x="406" y="2875"/>
                    <a:pt x="194" y="3439"/>
                    <a:pt x="194" y="3439"/>
                  </a:cubicBezTo>
                  <a:lnTo>
                    <a:pt x="0" y="3809"/>
                  </a:lnTo>
                  <a:cubicBezTo>
                    <a:pt x="0" y="3809"/>
                    <a:pt x="617" y="4038"/>
                    <a:pt x="1270" y="4108"/>
                  </a:cubicBezTo>
                  <a:cubicBezTo>
                    <a:pt x="1923" y="4179"/>
                    <a:pt x="2522" y="4214"/>
                    <a:pt x="2840" y="4144"/>
                  </a:cubicBezTo>
                  <a:cubicBezTo>
                    <a:pt x="3157" y="4073"/>
                    <a:pt x="3475" y="3950"/>
                    <a:pt x="3475" y="3950"/>
                  </a:cubicBezTo>
                  <a:cubicBezTo>
                    <a:pt x="3475" y="3950"/>
                    <a:pt x="2875" y="2416"/>
                    <a:pt x="2875" y="1587"/>
                  </a:cubicBezTo>
                  <a:cubicBezTo>
                    <a:pt x="2875" y="758"/>
                    <a:pt x="2685" y="131"/>
                    <a:pt x="2685" y="131"/>
                  </a:cubicBezTo>
                  <a:lnTo>
                    <a:pt x="2380" y="95"/>
                  </a:lnTo>
                  <a:lnTo>
                    <a:pt x="1570" y="52"/>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2" name="Google Shape;1942;p44"/>
            <p:cNvSpPr/>
            <p:nvPr/>
          </p:nvSpPr>
          <p:spPr>
            <a:xfrm>
              <a:off x="10365372" y="-526274"/>
              <a:ext cx="60668" cy="794876"/>
            </a:xfrm>
            <a:custGeom>
              <a:avLst/>
              <a:gdLst/>
              <a:ahLst/>
              <a:cxnLst/>
              <a:rect l="l" t="t" r="r" b="b"/>
              <a:pathLst>
                <a:path w="245" h="3210" extrusionOk="0">
                  <a:moveTo>
                    <a:pt x="245" y="0"/>
                  </a:moveTo>
                  <a:lnTo>
                    <a:pt x="0" y="3179"/>
                  </a:lnTo>
                  <a:lnTo>
                    <a:pt x="214" y="3210"/>
                  </a:lnTo>
                  <a:lnTo>
                    <a:pt x="24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43" name="Google Shape;1943;p44"/>
            <p:cNvSpPr/>
            <p:nvPr/>
          </p:nvSpPr>
          <p:spPr>
            <a:xfrm>
              <a:off x="10123936" y="-981164"/>
              <a:ext cx="344199" cy="486336"/>
            </a:xfrm>
            <a:custGeom>
              <a:avLst/>
              <a:gdLst/>
              <a:ahLst/>
              <a:cxnLst/>
              <a:rect l="l" t="t" r="r" b="b"/>
              <a:pathLst>
                <a:path w="1390" h="1964" extrusionOk="0">
                  <a:moveTo>
                    <a:pt x="376" y="0"/>
                  </a:moveTo>
                  <a:cubicBezTo>
                    <a:pt x="414" y="59"/>
                    <a:pt x="374" y="592"/>
                    <a:pt x="368" y="701"/>
                  </a:cubicBezTo>
                  <a:cubicBezTo>
                    <a:pt x="363" y="808"/>
                    <a:pt x="315" y="888"/>
                    <a:pt x="200" y="855"/>
                  </a:cubicBezTo>
                  <a:cubicBezTo>
                    <a:pt x="-48" y="786"/>
                    <a:pt x="5" y="952"/>
                    <a:pt x="5" y="952"/>
                  </a:cubicBezTo>
                  <a:cubicBezTo>
                    <a:pt x="5" y="952"/>
                    <a:pt x="-30" y="1340"/>
                    <a:pt x="164" y="1658"/>
                  </a:cubicBezTo>
                  <a:cubicBezTo>
                    <a:pt x="358" y="1975"/>
                    <a:pt x="879" y="2037"/>
                    <a:pt x="1117" y="1887"/>
                  </a:cubicBezTo>
                  <a:cubicBezTo>
                    <a:pt x="1355" y="1737"/>
                    <a:pt x="1390" y="1009"/>
                    <a:pt x="1390" y="1009"/>
                  </a:cubicBezTo>
                  <a:lnTo>
                    <a:pt x="1239" y="933"/>
                  </a:lnTo>
                  <a:cubicBezTo>
                    <a:pt x="1159" y="893"/>
                    <a:pt x="1109" y="811"/>
                    <a:pt x="1112" y="722"/>
                  </a:cubicBezTo>
                  <a:lnTo>
                    <a:pt x="1134" y="300"/>
                  </a:lnTo>
                  <a:cubicBezTo>
                    <a:pt x="1134" y="300"/>
                    <a:pt x="614" y="370"/>
                    <a:pt x="376" y="0"/>
                  </a:cubicBezTo>
                  <a:close/>
                </a:path>
              </a:pathLst>
            </a:custGeom>
            <a:solidFill>
              <a:srgbClr val="CE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4" name="Google Shape;1944;p44"/>
            <p:cNvSpPr/>
            <p:nvPr/>
          </p:nvSpPr>
          <p:spPr>
            <a:xfrm>
              <a:off x="10123936" y="-981164"/>
              <a:ext cx="344199" cy="486336"/>
            </a:xfrm>
            <a:custGeom>
              <a:avLst/>
              <a:gdLst/>
              <a:ahLst/>
              <a:cxnLst/>
              <a:rect l="l" t="t" r="r" b="b"/>
              <a:pathLst>
                <a:path w="1390" h="1964" extrusionOk="0">
                  <a:moveTo>
                    <a:pt x="376" y="0"/>
                  </a:moveTo>
                  <a:cubicBezTo>
                    <a:pt x="414" y="59"/>
                    <a:pt x="374" y="592"/>
                    <a:pt x="368" y="701"/>
                  </a:cubicBezTo>
                  <a:cubicBezTo>
                    <a:pt x="363" y="808"/>
                    <a:pt x="315" y="888"/>
                    <a:pt x="200" y="855"/>
                  </a:cubicBezTo>
                  <a:cubicBezTo>
                    <a:pt x="-48" y="786"/>
                    <a:pt x="5" y="952"/>
                    <a:pt x="5" y="952"/>
                  </a:cubicBezTo>
                  <a:cubicBezTo>
                    <a:pt x="5" y="952"/>
                    <a:pt x="-30" y="1340"/>
                    <a:pt x="164" y="1658"/>
                  </a:cubicBezTo>
                  <a:cubicBezTo>
                    <a:pt x="358" y="1975"/>
                    <a:pt x="879" y="2037"/>
                    <a:pt x="1117" y="1887"/>
                  </a:cubicBezTo>
                  <a:cubicBezTo>
                    <a:pt x="1355" y="1737"/>
                    <a:pt x="1390" y="1009"/>
                    <a:pt x="1390" y="1009"/>
                  </a:cubicBezTo>
                  <a:lnTo>
                    <a:pt x="1239" y="933"/>
                  </a:lnTo>
                  <a:cubicBezTo>
                    <a:pt x="1159" y="893"/>
                    <a:pt x="1109" y="811"/>
                    <a:pt x="1112" y="722"/>
                  </a:cubicBezTo>
                  <a:lnTo>
                    <a:pt x="1134" y="300"/>
                  </a:lnTo>
                  <a:cubicBezTo>
                    <a:pt x="1134" y="300"/>
                    <a:pt x="614" y="370"/>
                    <a:pt x="376"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5" name="Google Shape;1945;p44"/>
            <p:cNvSpPr/>
            <p:nvPr/>
          </p:nvSpPr>
          <p:spPr>
            <a:xfrm>
              <a:off x="10215558" y="-981164"/>
              <a:ext cx="189185" cy="192405"/>
            </a:xfrm>
            <a:custGeom>
              <a:avLst/>
              <a:gdLst/>
              <a:ahLst/>
              <a:cxnLst/>
              <a:rect l="l" t="t" r="r" b="b"/>
              <a:pathLst>
                <a:path w="764" h="777" extrusionOk="0">
                  <a:moveTo>
                    <a:pt x="764" y="300"/>
                  </a:moveTo>
                  <a:cubicBezTo>
                    <a:pt x="764" y="300"/>
                    <a:pt x="244" y="370"/>
                    <a:pt x="6" y="0"/>
                  </a:cubicBezTo>
                  <a:cubicBezTo>
                    <a:pt x="41" y="54"/>
                    <a:pt x="10" y="505"/>
                    <a:pt x="0" y="664"/>
                  </a:cubicBezTo>
                  <a:cubicBezTo>
                    <a:pt x="80" y="724"/>
                    <a:pt x="163" y="765"/>
                    <a:pt x="242" y="774"/>
                  </a:cubicBezTo>
                  <a:cubicBezTo>
                    <a:pt x="418" y="794"/>
                    <a:pt x="602" y="721"/>
                    <a:pt x="747" y="629"/>
                  </a:cubicBezTo>
                  <a:lnTo>
                    <a:pt x="764" y="300"/>
                  </a:lnTo>
                  <a:close/>
                </a:path>
              </a:pathLst>
            </a:custGeom>
            <a:solidFill>
              <a:srgbClr val="A56F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46" name="Google Shape;1946;p44"/>
            <p:cNvSpPr/>
            <p:nvPr/>
          </p:nvSpPr>
          <p:spPr>
            <a:xfrm>
              <a:off x="9500166" y="-783063"/>
              <a:ext cx="705979" cy="1164333"/>
            </a:xfrm>
            <a:custGeom>
              <a:avLst/>
              <a:gdLst/>
              <a:ahLst/>
              <a:cxnLst/>
              <a:rect l="l" t="t" r="r" b="b"/>
              <a:pathLst>
                <a:path w="2851" h="4702" extrusionOk="0">
                  <a:moveTo>
                    <a:pt x="2816" y="29"/>
                  </a:moveTo>
                  <a:cubicBezTo>
                    <a:pt x="2816" y="29"/>
                    <a:pt x="2375" y="11"/>
                    <a:pt x="1978" y="2"/>
                  </a:cubicBezTo>
                  <a:cubicBezTo>
                    <a:pt x="1581" y="-7"/>
                    <a:pt x="1387" y="29"/>
                    <a:pt x="1237" y="108"/>
                  </a:cubicBezTo>
                  <a:cubicBezTo>
                    <a:pt x="1087" y="188"/>
                    <a:pt x="108" y="1096"/>
                    <a:pt x="46" y="1246"/>
                  </a:cubicBezTo>
                  <a:cubicBezTo>
                    <a:pt x="-15" y="1396"/>
                    <a:pt x="-79" y="1574"/>
                    <a:pt x="300" y="1583"/>
                  </a:cubicBezTo>
                  <a:cubicBezTo>
                    <a:pt x="680" y="1592"/>
                    <a:pt x="1466" y="1352"/>
                    <a:pt x="1466" y="1352"/>
                  </a:cubicBezTo>
                  <a:cubicBezTo>
                    <a:pt x="1466" y="1352"/>
                    <a:pt x="1757" y="2119"/>
                    <a:pt x="1731" y="2463"/>
                  </a:cubicBezTo>
                  <a:cubicBezTo>
                    <a:pt x="1704" y="2807"/>
                    <a:pt x="1475" y="3327"/>
                    <a:pt x="1281" y="3635"/>
                  </a:cubicBezTo>
                  <a:cubicBezTo>
                    <a:pt x="1087" y="3944"/>
                    <a:pt x="1087" y="4085"/>
                    <a:pt x="1087" y="4085"/>
                  </a:cubicBezTo>
                  <a:cubicBezTo>
                    <a:pt x="1087" y="4085"/>
                    <a:pt x="1299" y="4429"/>
                    <a:pt x="1854" y="4561"/>
                  </a:cubicBezTo>
                  <a:cubicBezTo>
                    <a:pt x="2410" y="4693"/>
                    <a:pt x="2851" y="4702"/>
                    <a:pt x="2851" y="4702"/>
                  </a:cubicBezTo>
                  <a:lnTo>
                    <a:pt x="2763" y="2719"/>
                  </a:lnTo>
                  <a:lnTo>
                    <a:pt x="2816" y="29"/>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7" name="Google Shape;1947;p44"/>
            <p:cNvSpPr/>
            <p:nvPr/>
          </p:nvSpPr>
          <p:spPr>
            <a:xfrm>
              <a:off x="9500166" y="-783063"/>
              <a:ext cx="705979" cy="1164333"/>
            </a:xfrm>
            <a:custGeom>
              <a:avLst/>
              <a:gdLst/>
              <a:ahLst/>
              <a:cxnLst/>
              <a:rect l="l" t="t" r="r" b="b"/>
              <a:pathLst>
                <a:path w="2851" h="4702" extrusionOk="0">
                  <a:moveTo>
                    <a:pt x="2816" y="29"/>
                  </a:moveTo>
                  <a:cubicBezTo>
                    <a:pt x="2816" y="29"/>
                    <a:pt x="2375" y="11"/>
                    <a:pt x="1978" y="2"/>
                  </a:cubicBezTo>
                  <a:cubicBezTo>
                    <a:pt x="1581" y="-7"/>
                    <a:pt x="1387" y="29"/>
                    <a:pt x="1237" y="108"/>
                  </a:cubicBezTo>
                  <a:cubicBezTo>
                    <a:pt x="1087" y="188"/>
                    <a:pt x="108" y="1096"/>
                    <a:pt x="46" y="1246"/>
                  </a:cubicBezTo>
                  <a:cubicBezTo>
                    <a:pt x="-15" y="1396"/>
                    <a:pt x="-79" y="1574"/>
                    <a:pt x="300" y="1583"/>
                  </a:cubicBezTo>
                  <a:cubicBezTo>
                    <a:pt x="680" y="1592"/>
                    <a:pt x="1466" y="1352"/>
                    <a:pt x="1466" y="1352"/>
                  </a:cubicBezTo>
                  <a:cubicBezTo>
                    <a:pt x="1466" y="1352"/>
                    <a:pt x="1757" y="2119"/>
                    <a:pt x="1731" y="2463"/>
                  </a:cubicBezTo>
                  <a:cubicBezTo>
                    <a:pt x="1704" y="2807"/>
                    <a:pt x="1475" y="3327"/>
                    <a:pt x="1281" y="3635"/>
                  </a:cubicBezTo>
                  <a:cubicBezTo>
                    <a:pt x="1087" y="3944"/>
                    <a:pt x="1087" y="4085"/>
                    <a:pt x="1087" y="4085"/>
                  </a:cubicBezTo>
                  <a:cubicBezTo>
                    <a:pt x="1087" y="4085"/>
                    <a:pt x="1299" y="4429"/>
                    <a:pt x="1854" y="4561"/>
                  </a:cubicBezTo>
                  <a:cubicBezTo>
                    <a:pt x="2410" y="4693"/>
                    <a:pt x="2851" y="4702"/>
                    <a:pt x="2851" y="4702"/>
                  </a:cubicBezTo>
                  <a:lnTo>
                    <a:pt x="2763" y="2719"/>
                  </a:lnTo>
                  <a:lnTo>
                    <a:pt x="2816" y="29"/>
                  </a:lnTo>
                  <a:close/>
                </a:path>
              </a:pathLst>
            </a:custGeom>
            <a:solidFill>
              <a:schemeClr val="accent2"/>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48" name="Google Shape;1948;p44"/>
            <p:cNvSpPr/>
            <p:nvPr/>
          </p:nvSpPr>
          <p:spPr>
            <a:xfrm>
              <a:off x="9508090" y="-551037"/>
              <a:ext cx="272140" cy="159966"/>
            </a:xfrm>
            <a:custGeom>
              <a:avLst/>
              <a:gdLst/>
              <a:ahLst/>
              <a:cxnLst/>
              <a:rect l="l" t="t" r="r" b="b"/>
              <a:pathLst>
                <a:path w="1099" h="646" extrusionOk="0">
                  <a:moveTo>
                    <a:pt x="1099" y="0"/>
                  </a:moveTo>
                  <a:lnTo>
                    <a:pt x="0" y="570"/>
                  </a:lnTo>
                  <a:cubicBezTo>
                    <a:pt x="40" y="613"/>
                    <a:pt x="120" y="643"/>
                    <a:pt x="268" y="646"/>
                  </a:cubicBezTo>
                  <a:cubicBezTo>
                    <a:pt x="369" y="649"/>
                    <a:pt x="497" y="633"/>
                    <a:pt x="632" y="610"/>
                  </a:cubicBezTo>
                  <a:lnTo>
                    <a:pt x="109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49" name="Google Shape;1949;p44"/>
            <p:cNvSpPr/>
            <p:nvPr/>
          </p:nvSpPr>
          <p:spPr>
            <a:xfrm>
              <a:off x="10110069" y="-776377"/>
              <a:ext cx="87412" cy="682207"/>
            </a:xfrm>
            <a:custGeom>
              <a:avLst/>
              <a:gdLst/>
              <a:ahLst/>
              <a:cxnLst/>
              <a:rect l="l" t="t" r="r" b="b"/>
              <a:pathLst>
                <a:path w="353" h="2755" extrusionOk="0">
                  <a:moveTo>
                    <a:pt x="0" y="0"/>
                  </a:moveTo>
                  <a:cubicBezTo>
                    <a:pt x="1" y="261"/>
                    <a:pt x="-2" y="1190"/>
                    <a:pt x="44" y="1651"/>
                  </a:cubicBezTo>
                  <a:cubicBezTo>
                    <a:pt x="82" y="2038"/>
                    <a:pt x="225" y="2517"/>
                    <a:pt x="302" y="2755"/>
                  </a:cubicBezTo>
                  <a:lnTo>
                    <a:pt x="300" y="2692"/>
                  </a:lnTo>
                  <a:lnTo>
                    <a:pt x="353" y="2"/>
                  </a:lnTo>
                  <a:cubicBezTo>
                    <a:pt x="353" y="2"/>
                    <a:pt x="204" y="2"/>
                    <a:pt x="0"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0" name="Google Shape;1950;p44"/>
            <p:cNvSpPr/>
            <p:nvPr/>
          </p:nvSpPr>
          <p:spPr>
            <a:xfrm>
              <a:off x="10110069" y="-776377"/>
              <a:ext cx="87412" cy="682207"/>
            </a:xfrm>
            <a:custGeom>
              <a:avLst/>
              <a:gdLst/>
              <a:ahLst/>
              <a:cxnLst/>
              <a:rect l="l" t="t" r="r" b="b"/>
              <a:pathLst>
                <a:path w="353" h="2755" extrusionOk="0">
                  <a:moveTo>
                    <a:pt x="0" y="0"/>
                  </a:moveTo>
                  <a:cubicBezTo>
                    <a:pt x="1" y="261"/>
                    <a:pt x="-2" y="1190"/>
                    <a:pt x="44" y="1651"/>
                  </a:cubicBezTo>
                  <a:cubicBezTo>
                    <a:pt x="82" y="2038"/>
                    <a:pt x="225" y="2517"/>
                    <a:pt x="302" y="2755"/>
                  </a:cubicBezTo>
                  <a:lnTo>
                    <a:pt x="300" y="2692"/>
                  </a:lnTo>
                  <a:lnTo>
                    <a:pt x="353" y="2"/>
                  </a:lnTo>
                  <a:cubicBezTo>
                    <a:pt x="353" y="2"/>
                    <a:pt x="204" y="2"/>
                    <a:pt x="0"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1" name="Google Shape;1951;p44"/>
            <p:cNvSpPr/>
            <p:nvPr/>
          </p:nvSpPr>
          <p:spPr>
            <a:xfrm>
              <a:off x="10382953" y="-750129"/>
              <a:ext cx="663883" cy="1138332"/>
            </a:xfrm>
            <a:custGeom>
              <a:avLst/>
              <a:gdLst/>
              <a:ahLst/>
              <a:cxnLst/>
              <a:rect l="l" t="t" r="r" b="b"/>
              <a:pathLst>
                <a:path w="2681" h="4597" extrusionOk="0">
                  <a:moveTo>
                    <a:pt x="193" y="0"/>
                  </a:moveTo>
                  <a:cubicBezTo>
                    <a:pt x="193" y="0"/>
                    <a:pt x="132" y="2030"/>
                    <a:pt x="115" y="2321"/>
                  </a:cubicBezTo>
                  <a:cubicBezTo>
                    <a:pt x="97" y="2612"/>
                    <a:pt x="0" y="4596"/>
                    <a:pt x="0" y="4596"/>
                  </a:cubicBezTo>
                  <a:cubicBezTo>
                    <a:pt x="0" y="4596"/>
                    <a:pt x="388" y="4613"/>
                    <a:pt x="812" y="4410"/>
                  </a:cubicBezTo>
                  <a:cubicBezTo>
                    <a:pt x="1235" y="4207"/>
                    <a:pt x="1464" y="4058"/>
                    <a:pt x="1517" y="3969"/>
                  </a:cubicBezTo>
                  <a:cubicBezTo>
                    <a:pt x="1570" y="3881"/>
                    <a:pt x="1473" y="3714"/>
                    <a:pt x="1394" y="3458"/>
                  </a:cubicBezTo>
                  <a:cubicBezTo>
                    <a:pt x="1314" y="3203"/>
                    <a:pt x="1200" y="2815"/>
                    <a:pt x="1173" y="2683"/>
                  </a:cubicBezTo>
                  <a:cubicBezTo>
                    <a:pt x="1147" y="2550"/>
                    <a:pt x="1164" y="2224"/>
                    <a:pt x="1164" y="2224"/>
                  </a:cubicBezTo>
                  <a:cubicBezTo>
                    <a:pt x="1164" y="2224"/>
                    <a:pt x="1588" y="2639"/>
                    <a:pt x="1711" y="2603"/>
                  </a:cubicBezTo>
                  <a:cubicBezTo>
                    <a:pt x="1835" y="2568"/>
                    <a:pt x="2664" y="2806"/>
                    <a:pt x="2681" y="2744"/>
                  </a:cubicBezTo>
                  <a:cubicBezTo>
                    <a:pt x="2699" y="2683"/>
                    <a:pt x="1993" y="1413"/>
                    <a:pt x="1746" y="857"/>
                  </a:cubicBezTo>
                  <a:cubicBezTo>
                    <a:pt x="1499" y="301"/>
                    <a:pt x="1147" y="155"/>
                    <a:pt x="909" y="102"/>
                  </a:cubicBezTo>
                  <a:cubicBezTo>
                    <a:pt x="670" y="49"/>
                    <a:pt x="193" y="0"/>
                    <a:pt x="193"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2" name="Google Shape;1952;p44"/>
            <p:cNvSpPr/>
            <p:nvPr/>
          </p:nvSpPr>
          <p:spPr>
            <a:xfrm>
              <a:off x="10382953" y="-750129"/>
              <a:ext cx="663883" cy="1138332"/>
            </a:xfrm>
            <a:custGeom>
              <a:avLst/>
              <a:gdLst/>
              <a:ahLst/>
              <a:cxnLst/>
              <a:rect l="l" t="t" r="r" b="b"/>
              <a:pathLst>
                <a:path w="2681" h="4597" extrusionOk="0">
                  <a:moveTo>
                    <a:pt x="193" y="0"/>
                  </a:moveTo>
                  <a:cubicBezTo>
                    <a:pt x="193" y="0"/>
                    <a:pt x="132" y="2030"/>
                    <a:pt x="115" y="2321"/>
                  </a:cubicBezTo>
                  <a:cubicBezTo>
                    <a:pt x="97" y="2612"/>
                    <a:pt x="0" y="4596"/>
                    <a:pt x="0" y="4596"/>
                  </a:cubicBezTo>
                  <a:cubicBezTo>
                    <a:pt x="0" y="4596"/>
                    <a:pt x="388" y="4613"/>
                    <a:pt x="812" y="4410"/>
                  </a:cubicBezTo>
                  <a:cubicBezTo>
                    <a:pt x="1235" y="4207"/>
                    <a:pt x="1464" y="4058"/>
                    <a:pt x="1517" y="3969"/>
                  </a:cubicBezTo>
                  <a:cubicBezTo>
                    <a:pt x="1570" y="3881"/>
                    <a:pt x="1473" y="3714"/>
                    <a:pt x="1394" y="3458"/>
                  </a:cubicBezTo>
                  <a:cubicBezTo>
                    <a:pt x="1314" y="3203"/>
                    <a:pt x="1200" y="2815"/>
                    <a:pt x="1173" y="2683"/>
                  </a:cubicBezTo>
                  <a:cubicBezTo>
                    <a:pt x="1147" y="2550"/>
                    <a:pt x="1164" y="2224"/>
                    <a:pt x="1164" y="2224"/>
                  </a:cubicBezTo>
                  <a:cubicBezTo>
                    <a:pt x="1164" y="2224"/>
                    <a:pt x="1588" y="2639"/>
                    <a:pt x="1711" y="2603"/>
                  </a:cubicBezTo>
                  <a:cubicBezTo>
                    <a:pt x="1835" y="2568"/>
                    <a:pt x="2664" y="2806"/>
                    <a:pt x="2681" y="2744"/>
                  </a:cubicBezTo>
                  <a:cubicBezTo>
                    <a:pt x="2699" y="2683"/>
                    <a:pt x="1993" y="1413"/>
                    <a:pt x="1746" y="857"/>
                  </a:cubicBezTo>
                  <a:cubicBezTo>
                    <a:pt x="1499" y="301"/>
                    <a:pt x="1147" y="155"/>
                    <a:pt x="909" y="102"/>
                  </a:cubicBezTo>
                  <a:cubicBezTo>
                    <a:pt x="670" y="49"/>
                    <a:pt x="193" y="0"/>
                    <a:pt x="193" y="0"/>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3" name="Google Shape;1953;p44"/>
            <p:cNvSpPr/>
            <p:nvPr/>
          </p:nvSpPr>
          <p:spPr>
            <a:xfrm>
              <a:off x="10405240" y="-750129"/>
              <a:ext cx="101031" cy="691617"/>
            </a:xfrm>
            <a:custGeom>
              <a:avLst/>
              <a:gdLst/>
              <a:ahLst/>
              <a:cxnLst/>
              <a:rect l="l" t="t" r="r" b="b"/>
              <a:pathLst>
                <a:path w="408" h="2793" extrusionOk="0">
                  <a:moveTo>
                    <a:pt x="408" y="36"/>
                  </a:moveTo>
                  <a:cubicBezTo>
                    <a:pt x="242" y="15"/>
                    <a:pt x="103" y="0"/>
                    <a:pt x="103" y="0"/>
                  </a:cubicBezTo>
                  <a:cubicBezTo>
                    <a:pt x="103" y="0"/>
                    <a:pt x="42" y="2030"/>
                    <a:pt x="25" y="2321"/>
                  </a:cubicBezTo>
                  <a:cubicBezTo>
                    <a:pt x="20" y="2393"/>
                    <a:pt x="11" y="2569"/>
                    <a:pt x="0" y="2793"/>
                  </a:cubicBezTo>
                  <a:cubicBezTo>
                    <a:pt x="79" y="2553"/>
                    <a:pt x="261" y="1971"/>
                    <a:pt x="316" y="1580"/>
                  </a:cubicBezTo>
                  <a:cubicBezTo>
                    <a:pt x="372" y="1183"/>
                    <a:pt x="397" y="338"/>
                    <a:pt x="408" y="3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4" name="Google Shape;1954;p44"/>
            <p:cNvSpPr/>
            <p:nvPr/>
          </p:nvSpPr>
          <p:spPr>
            <a:xfrm>
              <a:off x="10405240" y="-750129"/>
              <a:ext cx="101031" cy="691617"/>
            </a:xfrm>
            <a:custGeom>
              <a:avLst/>
              <a:gdLst/>
              <a:ahLst/>
              <a:cxnLst/>
              <a:rect l="l" t="t" r="r" b="b"/>
              <a:pathLst>
                <a:path w="408" h="2793" extrusionOk="0">
                  <a:moveTo>
                    <a:pt x="408" y="36"/>
                  </a:moveTo>
                  <a:cubicBezTo>
                    <a:pt x="242" y="15"/>
                    <a:pt x="103" y="0"/>
                    <a:pt x="103" y="0"/>
                  </a:cubicBezTo>
                  <a:cubicBezTo>
                    <a:pt x="103" y="0"/>
                    <a:pt x="42" y="2030"/>
                    <a:pt x="25" y="2321"/>
                  </a:cubicBezTo>
                  <a:cubicBezTo>
                    <a:pt x="20" y="2393"/>
                    <a:pt x="11" y="2569"/>
                    <a:pt x="0" y="2793"/>
                  </a:cubicBezTo>
                  <a:cubicBezTo>
                    <a:pt x="79" y="2553"/>
                    <a:pt x="261" y="1971"/>
                    <a:pt x="316" y="1580"/>
                  </a:cubicBezTo>
                  <a:cubicBezTo>
                    <a:pt x="372" y="1183"/>
                    <a:pt x="397" y="338"/>
                    <a:pt x="408" y="3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5" name="Google Shape;1955;p44"/>
            <p:cNvSpPr/>
            <p:nvPr/>
          </p:nvSpPr>
          <p:spPr>
            <a:xfrm>
              <a:off x="10417869" y="-612201"/>
              <a:ext cx="190176" cy="515555"/>
            </a:xfrm>
            <a:custGeom>
              <a:avLst/>
              <a:gdLst/>
              <a:ahLst/>
              <a:cxnLst/>
              <a:rect l="l" t="t" r="r" b="b"/>
              <a:pathLst>
                <a:path w="768" h="2082" extrusionOk="0">
                  <a:moveTo>
                    <a:pt x="635" y="0"/>
                  </a:moveTo>
                  <a:lnTo>
                    <a:pt x="0" y="2002"/>
                  </a:lnTo>
                  <a:lnTo>
                    <a:pt x="106" y="2082"/>
                  </a:lnTo>
                  <a:lnTo>
                    <a:pt x="768" y="62"/>
                  </a:lnTo>
                  <a:lnTo>
                    <a:pt x="63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56" name="Google Shape;1956;p44"/>
            <p:cNvSpPr/>
            <p:nvPr/>
          </p:nvSpPr>
          <p:spPr>
            <a:xfrm>
              <a:off x="10417869" y="-612201"/>
              <a:ext cx="190176" cy="515555"/>
            </a:xfrm>
            <a:custGeom>
              <a:avLst/>
              <a:gdLst/>
              <a:ahLst/>
              <a:cxnLst/>
              <a:rect l="l" t="t" r="r" b="b"/>
              <a:pathLst>
                <a:path w="768" h="2082" extrusionOk="0">
                  <a:moveTo>
                    <a:pt x="635" y="0"/>
                  </a:moveTo>
                  <a:lnTo>
                    <a:pt x="0" y="2002"/>
                  </a:lnTo>
                  <a:lnTo>
                    <a:pt x="106" y="2082"/>
                  </a:lnTo>
                  <a:lnTo>
                    <a:pt x="768" y="62"/>
                  </a:lnTo>
                  <a:lnTo>
                    <a:pt x="635"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7" name="Google Shape;1957;p44"/>
            <p:cNvSpPr/>
            <p:nvPr/>
          </p:nvSpPr>
          <p:spPr>
            <a:xfrm>
              <a:off x="10444117" y="-596848"/>
              <a:ext cx="463059" cy="552451"/>
            </a:xfrm>
            <a:custGeom>
              <a:avLst/>
              <a:gdLst/>
              <a:ahLst/>
              <a:cxnLst/>
              <a:rect l="l" t="t" r="r" b="b"/>
              <a:pathLst>
                <a:path w="1870" h="2231" extrusionOk="0">
                  <a:moveTo>
                    <a:pt x="662" y="0"/>
                  </a:moveTo>
                  <a:lnTo>
                    <a:pt x="1870" y="441"/>
                  </a:lnTo>
                  <a:lnTo>
                    <a:pt x="1173" y="2231"/>
                  </a:lnTo>
                  <a:lnTo>
                    <a:pt x="0" y="2020"/>
                  </a:lnTo>
                  <a:lnTo>
                    <a:pt x="662"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8" name="Google Shape;1958;p44"/>
            <p:cNvSpPr/>
            <p:nvPr/>
          </p:nvSpPr>
          <p:spPr>
            <a:xfrm>
              <a:off x="10444117" y="-596848"/>
              <a:ext cx="463059" cy="552451"/>
            </a:xfrm>
            <a:custGeom>
              <a:avLst/>
              <a:gdLst/>
              <a:ahLst/>
              <a:cxnLst/>
              <a:rect l="l" t="t" r="r" b="b"/>
              <a:pathLst>
                <a:path w="1870" h="2231" extrusionOk="0">
                  <a:moveTo>
                    <a:pt x="662" y="0"/>
                  </a:moveTo>
                  <a:lnTo>
                    <a:pt x="1870" y="441"/>
                  </a:lnTo>
                  <a:lnTo>
                    <a:pt x="1173" y="2231"/>
                  </a:lnTo>
                  <a:lnTo>
                    <a:pt x="0" y="2020"/>
                  </a:lnTo>
                  <a:lnTo>
                    <a:pt x="662"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59" name="Google Shape;1959;p44"/>
            <p:cNvSpPr/>
            <p:nvPr/>
          </p:nvSpPr>
          <p:spPr>
            <a:xfrm>
              <a:off x="10430993" y="-537913"/>
              <a:ext cx="190176" cy="515308"/>
            </a:xfrm>
            <a:custGeom>
              <a:avLst/>
              <a:gdLst/>
              <a:ahLst/>
              <a:cxnLst/>
              <a:rect l="l" t="t" r="r" b="b"/>
              <a:pathLst>
                <a:path w="768" h="2081" extrusionOk="0">
                  <a:moveTo>
                    <a:pt x="635" y="0"/>
                  </a:moveTo>
                  <a:lnTo>
                    <a:pt x="0" y="2002"/>
                  </a:lnTo>
                  <a:lnTo>
                    <a:pt x="106" y="2081"/>
                  </a:lnTo>
                  <a:lnTo>
                    <a:pt x="768" y="62"/>
                  </a:lnTo>
                  <a:lnTo>
                    <a:pt x="63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60" name="Google Shape;1960;p44"/>
            <p:cNvSpPr/>
            <p:nvPr/>
          </p:nvSpPr>
          <p:spPr>
            <a:xfrm>
              <a:off x="10430993" y="-537913"/>
              <a:ext cx="190176" cy="515308"/>
            </a:xfrm>
            <a:custGeom>
              <a:avLst/>
              <a:gdLst/>
              <a:ahLst/>
              <a:cxnLst/>
              <a:rect l="l" t="t" r="r" b="b"/>
              <a:pathLst>
                <a:path w="768" h="2081" extrusionOk="0">
                  <a:moveTo>
                    <a:pt x="635" y="0"/>
                  </a:moveTo>
                  <a:lnTo>
                    <a:pt x="0" y="2002"/>
                  </a:lnTo>
                  <a:lnTo>
                    <a:pt x="106" y="2081"/>
                  </a:lnTo>
                  <a:lnTo>
                    <a:pt x="768" y="62"/>
                  </a:lnTo>
                  <a:lnTo>
                    <a:pt x="635"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1" name="Google Shape;1961;p44"/>
            <p:cNvSpPr/>
            <p:nvPr/>
          </p:nvSpPr>
          <p:spPr>
            <a:xfrm>
              <a:off x="10457241" y="-522560"/>
              <a:ext cx="463059" cy="552451"/>
            </a:xfrm>
            <a:custGeom>
              <a:avLst/>
              <a:gdLst/>
              <a:ahLst/>
              <a:cxnLst/>
              <a:rect l="l" t="t" r="r" b="b"/>
              <a:pathLst>
                <a:path w="1870" h="2231" extrusionOk="0">
                  <a:moveTo>
                    <a:pt x="662" y="0"/>
                  </a:moveTo>
                  <a:lnTo>
                    <a:pt x="1870" y="441"/>
                  </a:lnTo>
                  <a:lnTo>
                    <a:pt x="1173" y="2231"/>
                  </a:lnTo>
                  <a:lnTo>
                    <a:pt x="0" y="2019"/>
                  </a:lnTo>
                  <a:lnTo>
                    <a:pt x="662"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2" name="Google Shape;1962;p44"/>
            <p:cNvSpPr/>
            <p:nvPr/>
          </p:nvSpPr>
          <p:spPr>
            <a:xfrm>
              <a:off x="10457241" y="-522560"/>
              <a:ext cx="463059" cy="552451"/>
            </a:xfrm>
            <a:custGeom>
              <a:avLst/>
              <a:gdLst/>
              <a:ahLst/>
              <a:cxnLst/>
              <a:rect l="l" t="t" r="r" b="b"/>
              <a:pathLst>
                <a:path w="1870" h="2231" extrusionOk="0">
                  <a:moveTo>
                    <a:pt x="662" y="0"/>
                  </a:moveTo>
                  <a:lnTo>
                    <a:pt x="1870" y="441"/>
                  </a:lnTo>
                  <a:lnTo>
                    <a:pt x="1173" y="2231"/>
                  </a:lnTo>
                  <a:lnTo>
                    <a:pt x="0" y="2019"/>
                  </a:lnTo>
                  <a:lnTo>
                    <a:pt x="662" y="0"/>
                  </a:ln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3" name="Google Shape;1963;p44"/>
            <p:cNvSpPr/>
            <p:nvPr/>
          </p:nvSpPr>
          <p:spPr>
            <a:xfrm>
              <a:off x="10432974" y="-473282"/>
              <a:ext cx="620053" cy="539080"/>
            </a:xfrm>
            <a:custGeom>
              <a:avLst/>
              <a:gdLst/>
              <a:ahLst/>
              <a:cxnLst/>
              <a:rect l="l" t="t" r="r" b="b"/>
              <a:pathLst>
                <a:path w="2504" h="2177" extrusionOk="0">
                  <a:moveTo>
                    <a:pt x="601" y="356"/>
                  </a:moveTo>
                  <a:cubicBezTo>
                    <a:pt x="601" y="356"/>
                    <a:pt x="363" y="215"/>
                    <a:pt x="283" y="207"/>
                  </a:cubicBezTo>
                  <a:cubicBezTo>
                    <a:pt x="204" y="198"/>
                    <a:pt x="137" y="252"/>
                    <a:pt x="137" y="322"/>
                  </a:cubicBezTo>
                  <a:cubicBezTo>
                    <a:pt x="137" y="393"/>
                    <a:pt x="154" y="432"/>
                    <a:pt x="154" y="432"/>
                  </a:cubicBezTo>
                  <a:cubicBezTo>
                    <a:pt x="154" y="432"/>
                    <a:pt x="68" y="455"/>
                    <a:pt x="27" y="683"/>
                  </a:cubicBezTo>
                  <a:cubicBezTo>
                    <a:pt x="13" y="763"/>
                    <a:pt x="-25" y="824"/>
                    <a:pt x="27" y="886"/>
                  </a:cubicBezTo>
                  <a:cubicBezTo>
                    <a:pt x="80" y="947"/>
                    <a:pt x="195" y="1036"/>
                    <a:pt x="354" y="1053"/>
                  </a:cubicBezTo>
                  <a:cubicBezTo>
                    <a:pt x="513" y="1071"/>
                    <a:pt x="742" y="1141"/>
                    <a:pt x="742" y="1141"/>
                  </a:cubicBezTo>
                  <a:cubicBezTo>
                    <a:pt x="742" y="1141"/>
                    <a:pt x="1024" y="1441"/>
                    <a:pt x="1342" y="1688"/>
                  </a:cubicBezTo>
                  <a:cubicBezTo>
                    <a:pt x="1659" y="1935"/>
                    <a:pt x="1941" y="2217"/>
                    <a:pt x="2179" y="2173"/>
                  </a:cubicBezTo>
                  <a:cubicBezTo>
                    <a:pt x="2418" y="2129"/>
                    <a:pt x="2567" y="1856"/>
                    <a:pt x="2479" y="1626"/>
                  </a:cubicBezTo>
                  <a:cubicBezTo>
                    <a:pt x="2391" y="1397"/>
                    <a:pt x="1130" y="886"/>
                    <a:pt x="1086" y="868"/>
                  </a:cubicBezTo>
                  <a:cubicBezTo>
                    <a:pt x="1042" y="850"/>
                    <a:pt x="971" y="789"/>
                    <a:pt x="971" y="789"/>
                  </a:cubicBezTo>
                  <a:cubicBezTo>
                    <a:pt x="971" y="789"/>
                    <a:pt x="971" y="595"/>
                    <a:pt x="927" y="506"/>
                  </a:cubicBezTo>
                  <a:cubicBezTo>
                    <a:pt x="883" y="418"/>
                    <a:pt x="742" y="286"/>
                    <a:pt x="742" y="162"/>
                  </a:cubicBezTo>
                  <a:cubicBezTo>
                    <a:pt x="742" y="39"/>
                    <a:pt x="751" y="-14"/>
                    <a:pt x="680" y="4"/>
                  </a:cubicBezTo>
                  <a:cubicBezTo>
                    <a:pt x="610" y="21"/>
                    <a:pt x="565" y="242"/>
                    <a:pt x="601" y="356"/>
                  </a:cubicBezTo>
                  <a:close/>
                </a:path>
              </a:pathLst>
            </a:custGeom>
            <a:solidFill>
              <a:srgbClr val="CE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4" name="Google Shape;1964;p44"/>
            <p:cNvSpPr/>
            <p:nvPr/>
          </p:nvSpPr>
          <p:spPr>
            <a:xfrm>
              <a:off x="10432974" y="-473282"/>
              <a:ext cx="620053" cy="539080"/>
            </a:xfrm>
            <a:custGeom>
              <a:avLst/>
              <a:gdLst/>
              <a:ahLst/>
              <a:cxnLst/>
              <a:rect l="l" t="t" r="r" b="b"/>
              <a:pathLst>
                <a:path w="2504" h="2177" extrusionOk="0">
                  <a:moveTo>
                    <a:pt x="601" y="356"/>
                  </a:moveTo>
                  <a:cubicBezTo>
                    <a:pt x="601" y="356"/>
                    <a:pt x="363" y="215"/>
                    <a:pt x="283" y="207"/>
                  </a:cubicBezTo>
                  <a:cubicBezTo>
                    <a:pt x="204" y="198"/>
                    <a:pt x="137" y="252"/>
                    <a:pt x="137" y="322"/>
                  </a:cubicBezTo>
                  <a:cubicBezTo>
                    <a:pt x="137" y="393"/>
                    <a:pt x="154" y="432"/>
                    <a:pt x="154" y="432"/>
                  </a:cubicBezTo>
                  <a:cubicBezTo>
                    <a:pt x="154" y="432"/>
                    <a:pt x="68" y="455"/>
                    <a:pt x="27" y="683"/>
                  </a:cubicBezTo>
                  <a:cubicBezTo>
                    <a:pt x="13" y="763"/>
                    <a:pt x="-25" y="824"/>
                    <a:pt x="27" y="886"/>
                  </a:cubicBezTo>
                  <a:cubicBezTo>
                    <a:pt x="80" y="947"/>
                    <a:pt x="195" y="1036"/>
                    <a:pt x="354" y="1053"/>
                  </a:cubicBezTo>
                  <a:cubicBezTo>
                    <a:pt x="513" y="1071"/>
                    <a:pt x="742" y="1141"/>
                    <a:pt x="742" y="1141"/>
                  </a:cubicBezTo>
                  <a:cubicBezTo>
                    <a:pt x="742" y="1141"/>
                    <a:pt x="1024" y="1441"/>
                    <a:pt x="1342" y="1688"/>
                  </a:cubicBezTo>
                  <a:cubicBezTo>
                    <a:pt x="1659" y="1935"/>
                    <a:pt x="1941" y="2217"/>
                    <a:pt x="2179" y="2173"/>
                  </a:cubicBezTo>
                  <a:cubicBezTo>
                    <a:pt x="2418" y="2129"/>
                    <a:pt x="2567" y="1856"/>
                    <a:pt x="2479" y="1626"/>
                  </a:cubicBezTo>
                  <a:cubicBezTo>
                    <a:pt x="2391" y="1397"/>
                    <a:pt x="1130" y="886"/>
                    <a:pt x="1086" y="868"/>
                  </a:cubicBezTo>
                  <a:cubicBezTo>
                    <a:pt x="1042" y="850"/>
                    <a:pt x="971" y="789"/>
                    <a:pt x="971" y="789"/>
                  </a:cubicBezTo>
                  <a:cubicBezTo>
                    <a:pt x="971" y="789"/>
                    <a:pt x="971" y="595"/>
                    <a:pt x="927" y="506"/>
                  </a:cubicBezTo>
                  <a:cubicBezTo>
                    <a:pt x="883" y="418"/>
                    <a:pt x="742" y="286"/>
                    <a:pt x="742" y="162"/>
                  </a:cubicBezTo>
                  <a:cubicBezTo>
                    <a:pt x="742" y="39"/>
                    <a:pt x="751" y="-14"/>
                    <a:pt x="680" y="4"/>
                  </a:cubicBezTo>
                  <a:cubicBezTo>
                    <a:pt x="610" y="21"/>
                    <a:pt x="565" y="242"/>
                    <a:pt x="601" y="356"/>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5" name="Google Shape;1965;p44"/>
            <p:cNvSpPr/>
            <p:nvPr/>
          </p:nvSpPr>
          <p:spPr>
            <a:xfrm>
              <a:off x="10110812" y="-1204771"/>
              <a:ext cx="54725" cy="138175"/>
            </a:xfrm>
            <a:custGeom>
              <a:avLst/>
              <a:gdLst/>
              <a:ahLst/>
              <a:cxnLst/>
              <a:rect l="l" t="t" r="r" b="b"/>
              <a:pathLst>
                <a:path w="221" h="558" extrusionOk="0">
                  <a:moveTo>
                    <a:pt x="221" y="158"/>
                  </a:moveTo>
                  <a:cubicBezTo>
                    <a:pt x="221" y="158"/>
                    <a:pt x="109" y="-122"/>
                    <a:pt x="28" y="65"/>
                  </a:cubicBezTo>
                  <a:cubicBezTo>
                    <a:pt x="-72" y="296"/>
                    <a:pt x="122" y="526"/>
                    <a:pt x="172" y="557"/>
                  </a:cubicBezTo>
                  <a:cubicBezTo>
                    <a:pt x="221" y="589"/>
                    <a:pt x="221" y="158"/>
                    <a:pt x="221" y="158"/>
                  </a:cubicBezTo>
                  <a:close/>
                </a:path>
              </a:pathLst>
            </a:custGeom>
            <a:solidFill>
              <a:srgbClr val="CE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6" name="Google Shape;1966;p44"/>
            <p:cNvSpPr/>
            <p:nvPr/>
          </p:nvSpPr>
          <p:spPr>
            <a:xfrm>
              <a:off x="10110812" y="-1204771"/>
              <a:ext cx="54725" cy="138175"/>
            </a:xfrm>
            <a:custGeom>
              <a:avLst/>
              <a:gdLst/>
              <a:ahLst/>
              <a:cxnLst/>
              <a:rect l="l" t="t" r="r" b="b"/>
              <a:pathLst>
                <a:path w="221" h="558" extrusionOk="0">
                  <a:moveTo>
                    <a:pt x="221" y="158"/>
                  </a:moveTo>
                  <a:cubicBezTo>
                    <a:pt x="221" y="158"/>
                    <a:pt x="109" y="-122"/>
                    <a:pt x="28" y="65"/>
                  </a:cubicBezTo>
                  <a:cubicBezTo>
                    <a:pt x="-72" y="296"/>
                    <a:pt x="122" y="526"/>
                    <a:pt x="172" y="557"/>
                  </a:cubicBezTo>
                  <a:cubicBezTo>
                    <a:pt x="221" y="589"/>
                    <a:pt x="221" y="158"/>
                    <a:pt x="221" y="158"/>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7" name="Google Shape;1967;p44"/>
            <p:cNvSpPr/>
            <p:nvPr/>
          </p:nvSpPr>
          <p:spPr>
            <a:xfrm>
              <a:off x="10531777" y="-1137664"/>
              <a:ext cx="80973" cy="131489"/>
            </a:xfrm>
            <a:custGeom>
              <a:avLst/>
              <a:gdLst/>
              <a:ahLst/>
              <a:cxnLst/>
              <a:rect l="l" t="t" r="r" b="b"/>
              <a:pathLst>
                <a:path w="327" h="531" extrusionOk="0">
                  <a:moveTo>
                    <a:pt x="132" y="85"/>
                  </a:moveTo>
                  <a:cubicBezTo>
                    <a:pt x="132" y="85"/>
                    <a:pt x="275" y="-91"/>
                    <a:pt x="319" y="63"/>
                  </a:cubicBezTo>
                  <a:cubicBezTo>
                    <a:pt x="363" y="218"/>
                    <a:pt x="231" y="372"/>
                    <a:pt x="132" y="438"/>
                  </a:cubicBezTo>
                  <a:cubicBezTo>
                    <a:pt x="33" y="504"/>
                    <a:pt x="0" y="592"/>
                    <a:pt x="0" y="471"/>
                  </a:cubicBezTo>
                  <a:cubicBezTo>
                    <a:pt x="0" y="350"/>
                    <a:pt x="132" y="85"/>
                    <a:pt x="132" y="85"/>
                  </a:cubicBezTo>
                  <a:close/>
                </a:path>
              </a:pathLst>
            </a:custGeom>
            <a:solidFill>
              <a:srgbClr val="CE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8" name="Google Shape;1968;p44"/>
            <p:cNvSpPr/>
            <p:nvPr/>
          </p:nvSpPr>
          <p:spPr>
            <a:xfrm>
              <a:off x="10531777" y="-1137664"/>
              <a:ext cx="80973" cy="131489"/>
            </a:xfrm>
            <a:custGeom>
              <a:avLst/>
              <a:gdLst/>
              <a:ahLst/>
              <a:cxnLst/>
              <a:rect l="l" t="t" r="r" b="b"/>
              <a:pathLst>
                <a:path w="327" h="531" extrusionOk="0">
                  <a:moveTo>
                    <a:pt x="132" y="85"/>
                  </a:moveTo>
                  <a:cubicBezTo>
                    <a:pt x="132" y="85"/>
                    <a:pt x="275" y="-91"/>
                    <a:pt x="319" y="63"/>
                  </a:cubicBezTo>
                  <a:cubicBezTo>
                    <a:pt x="363" y="218"/>
                    <a:pt x="231" y="372"/>
                    <a:pt x="132" y="438"/>
                  </a:cubicBezTo>
                  <a:cubicBezTo>
                    <a:pt x="33" y="504"/>
                    <a:pt x="0" y="592"/>
                    <a:pt x="0" y="471"/>
                  </a:cubicBezTo>
                  <a:cubicBezTo>
                    <a:pt x="0" y="350"/>
                    <a:pt x="132" y="85"/>
                    <a:pt x="132" y="85"/>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69" name="Google Shape;1969;p44"/>
            <p:cNvSpPr/>
            <p:nvPr/>
          </p:nvSpPr>
          <p:spPr>
            <a:xfrm>
              <a:off x="10023648" y="-1747569"/>
              <a:ext cx="653978" cy="520013"/>
            </a:xfrm>
            <a:custGeom>
              <a:avLst/>
              <a:gdLst/>
              <a:ahLst/>
              <a:cxnLst/>
              <a:rect l="l" t="t" r="r" b="b"/>
              <a:pathLst>
                <a:path w="2641" h="2100" extrusionOk="0">
                  <a:moveTo>
                    <a:pt x="1359" y="186"/>
                  </a:moveTo>
                  <a:cubicBezTo>
                    <a:pt x="1359" y="186"/>
                    <a:pt x="1129" y="18"/>
                    <a:pt x="973" y="211"/>
                  </a:cubicBezTo>
                  <a:cubicBezTo>
                    <a:pt x="817" y="405"/>
                    <a:pt x="979" y="548"/>
                    <a:pt x="867" y="592"/>
                  </a:cubicBezTo>
                  <a:cubicBezTo>
                    <a:pt x="754" y="635"/>
                    <a:pt x="680" y="436"/>
                    <a:pt x="449" y="629"/>
                  </a:cubicBezTo>
                  <a:cubicBezTo>
                    <a:pt x="218" y="822"/>
                    <a:pt x="368" y="978"/>
                    <a:pt x="380" y="1047"/>
                  </a:cubicBezTo>
                  <a:cubicBezTo>
                    <a:pt x="393" y="1116"/>
                    <a:pt x="349" y="1116"/>
                    <a:pt x="174" y="1190"/>
                  </a:cubicBezTo>
                  <a:cubicBezTo>
                    <a:pt x="0" y="1265"/>
                    <a:pt x="-94" y="1446"/>
                    <a:pt x="137" y="1633"/>
                  </a:cubicBezTo>
                  <a:cubicBezTo>
                    <a:pt x="368" y="1820"/>
                    <a:pt x="480" y="1552"/>
                    <a:pt x="511" y="1677"/>
                  </a:cubicBezTo>
                  <a:cubicBezTo>
                    <a:pt x="542" y="1802"/>
                    <a:pt x="511" y="1908"/>
                    <a:pt x="667" y="1901"/>
                  </a:cubicBezTo>
                  <a:cubicBezTo>
                    <a:pt x="823" y="1895"/>
                    <a:pt x="1135" y="1639"/>
                    <a:pt x="1328" y="1758"/>
                  </a:cubicBezTo>
                  <a:cubicBezTo>
                    <a:pt x="1521" y="1876"/>
                    <a:pt x="1733" y="2176"/>
                    <a:pt x="1877" y="2082"/>
                  </a:cubicBezTo>
                  <a:cubicBezTo>
                    <a:pt x="2020" y="1989"/>
                    <a:pt x="2070" y="1826"/>
                    <a:pt x="2195" y="1908"/>
                  </a:cubicBezTo>
                  <a:cubicBezTo>
                    <a:pt x="2320" y="1989"/>
                    <a:pt x="2494" y="2026"/>
                    <a:pt x="2594" y="1770"/>
                  </a:cubicBezTo>
                  <a:cubicBezTo>
                    <a:pt x="2694" y="1515"/>
                    <a:pt x="2494" y="1427"/>
                    <a:pt x="2525" y="1290"/>
                  </a:cubicBezTo>
                  <a:cubicBezTo>
                    <a:pt x="2557" y="1153"/>
                    <a:pt x="2731" y="972"/>
                    <a:pt x="2582" y="760"/>
                  </a:cubicBezTo>
                  <a:cubicBezTo>
                    <a:pt x="2432" y="548"/>
                    <a:pt x="2282" y="773"/>
                    <a:pt x="2126" y="573"/>
                  </a:cubicBezTo>
                  <a:cubicBezTo>
                    <a:pt x="1970" y="373"/>
                    <a:pt x="2132" y="168"/>
                    <a:pt x="1933" y="55"/>
                  </a:cubicBezTo>
                  <a:cubicBezTo>
                    <a:pt x="1733" y="-57"/>
                    <a:pt x="1471" y="6"/>
                    <a:pt x="1359" y="211"/>
                  </a:cubicBezTo>
                  <a:lnTo>
                    <a:pt x="1359" y="1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70" name="Google Shape;1970;p44"/>
            <p:cNvSpPr/>
            <p:nvPr/>
          </p:nvSpPr>
          <p:spPr>
            <a:xfrm>
              <a:off x="10148451" y="-1404854"/>
              <a:ext cx="431858" cy="583405"/>
            </a:xfrm>
            <a:custGeom>
              <a:avLst/>
              <a:gdLst/>
              <a:ahLst/>
              <a:cxnLst/>
              <a:rect l="l" t="t" r="r" b="b"/>
              <a:pathLst>
                <a:path w="1744" h="2356" extrusionOk="0">
                  <a:moveTo>
                    <a:pt x="315" y="229"/>
                  </a:moveTo>
                  <a:cubicBezTo>
                    <a:pt x="315" y="229"/>
                    <a:pt x="84" y="427"/>
                    <a:pt x="62" y="680"/>
                  </a:cubicBezTo>
                  <a:cubicBezTo>
                    <a:pt x="40" y="933"/>
                    <a:pt x="-59" y="1539"/>
                    <a:pt x="51" y="1770"/>
                  </a:cubicBezTo>
                  <a:cubicBezTo>
                    <a:pt x="161" y="2001"/>
                    <a:pt x="436" y="2325"/>
                    <a:pt x="678" y="2353"/>
                  </a:cubicBezTo>
                  <a:cubicBezTo>
                    <a:pt x="1020" y="2392"/>
                    <a:pt x="1394" y="2078"/>
                    <a:pt x="1449" y="1957"/>
                  </a:cubicBezTo>
                  <a:cubicBezTo>
                    <a:pt x="1504" y="1836"/>
                    <a:pt x="1802" y="977"/>
                    <a:pt x="1735" y="592"/>
                  </a:cubicBezTo>
                  <a:cubicBezTo>
                    <a:pt x="1647" y="86"/>
                    <a:pt x="799" y="-244"/>
                    <a:pt x="315" y="229"/>
                  </a:cubicBezTo>
                  <a:close/>
                </a:path>
              </a:pathLst>
            </a:custGeom>
            <a:solidFill>
              <a:srgbClr val="CE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71" name="Google Shape;1971;p44"/>
            <p:cNvSpPr/>
            <p:nvPr/>
          </p:nvSpPr>
          <p:spPr>
            <a:xfrm>
              <a:off x="10148451" y="-1404854"/>
              <a:ext cx="431858" cy="583405"/>
            </a:xfrm>
            <a:custGeom>
              <a:avLst/>
              <a:gdLst/>
              <a:ahLst/>
              <a:cxnLst/>
              <a:rect l="l" t="t" r="r" b="b"/>
              <a:pathLst>
                <a:path w="1744" h="2356" extrusionOk="0">
                  <a:moveTo>
                    <a:pt x="315" y="229"/>
                  </a:moveTo>
                  <a:cubicBezTo>
                    <a:pt x="315" y="229"/>
                    <a:pt x="84" y="427"/>
                    <a:pt x="62" y="680"/>
                  </a:cubicBezTo>
                  <a:cubicBezTo>
                    <a:pt x="40" y="933"/>
                    <a:pt x="-59" y="1539"/>
                    <a:pt x="51" y="1770"/>
                  </a:cubicBezTo>
                  <a:cubicBezTo>
                    <a:pt x="161" y="2001"/>
                    <a:pt x="436" y="2325"/>
                    <a:pt x="678" y="2353"/>
                  </a:cubicBezTo>
                  <a:cubicBezTo>
                    <a:pt x="1020" y="2392"/>
                    <a:pt x="1394" y="2078"/>
                    <a:pt x="1449" y="1957"/>
                  </a:cubicBezTo>
                  <a:cubicBezTo>
                    <a:pt x="1504" y="1836"/>
                    <a:pt x="1802" y="977"/>
                    <a:pt x="1735" y="592"/>
                  </a:cubicBezTo>
                  <a:cubicBezTo>
                    <a:pt x="1647" y="86"/>
                    <a:pt x="799" y="-244"/>
                    <a:pt x="315" y="229"/>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72" name="Google Shape;1972;p44"/>
            <p:cNvSpPr/>
            <p:nvPr/>
          </p:nvSpPr>
          <p:spPr>
            <a:xfrm>
              <a:off x="10156128" y="-1404854"/>
              <a:ext cx="424182" cy="305074"/>
            </a:xfrm>
            <a:custGeom>
              <a:avLst/>
              <a:gdLst/>
              <a:ahLst/>
              <a:cxnLst/>
              <a:rect l="l" t="t" r="r" b="b"/>
              <a:pathLst>
                <a:path w="1713" h="1232" extrusionOk="0">
                  <a:moveTo>
                    <a:pt x="1704" y="592"/>
                  </a:moveTo>
                  <a:cubicBezTo>
                    <a:pt x="1616" y="86"/>
                    <a:pt x="768" y="-244"/>
                    <a:pt x="284" y="229"/>
                  </a:cubicBezTo>
                  <a:cubicBezTo>
                    <a:pt x="284" y="229"/>
                    <a:pt x="53" y="427"/>
                    <a:pt x="31" y="680"/>
                  </a:cubicBezTo>
                  <a:cubicBezTo>
                    <a:pt x="25" y="752"/>
                    <a:pt x="12" y="852"/>
                    <a:pt x="0" y="963"/>
                  </a:cubicBezTo>
                  <a:cubicBezTo>
                    <a:pt x="30" y="938"/>
                    <a:pt x="109" y="861"/>
                    <a:pt x="120" y="736"/>
                  </a:cubicBezTo>
                  <a:cubicBezTo>
                    <a:pt x="132" y="580"/>
                    <a:pt x="263" y="418"/>
                    <a:pt x="762" y="349"/>
                  </a:cubicBezTo>
                  <a:cubicBezTo>
                    <a:pt x="1261" y="280"/>
                    <a:pt x="1541" y="648"/>
                    <a:pt x="1585" y="779"/>
                  </a:cubicBezTo>
                  <a:cubicBezTo>
                    <a:pt x="1629" y="910"/>
                    <a:pt x="1566" y="1085"/>
                    <a:pt x="1598" y="1172"/>
                  </a:cubicBezTo>
                  <a:cubicBezTo>
                    <a:pt x="1609" y="1205"/>
                    <a:pt x="1624" y="1226"/>
                    <a:pt x="1642" y="1232"/>
                  </a:cubicBezTo>
                  <a:cubicBezTo>
                    <a:pt x="1696" y="995"/>
                    <a:pt x="1732" y="753"/>
                    <a:pt x="1704" y="5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73" name="Google Shape;1973;p44"/>
            <p:cNvSpPr/>
            <p:nvPr/>
          </p:nvSpPr>
          <p:spPr>
            <a:xfrm>
              <a:off x="10172966" y="-1514305"/>
              <a:ext cx="447706" cy="318693"/>
            </a:xfrm>
            <a:custGeom>
              <a:avLst/>
              <a:gdLst/>
              <a:ahLst/>
              <a:cxnLst/>
              <a:rect l="l" t="t" r="r" b="b"/>
              <a:pathLst>
                <a:path w="1808" h="1287" extrusionOk="0">
                  <a:moveTo>
                    <a:pt x="638" y="55"/>
                  </a:moveTo>
                  <a:cubicBezTo>
                    <a:pt x="633" y="60"/>
                    <a:pt x="628" y="66"/>
                    <a:pt x="624" y="72"/>
                  </a:cubicBezTo>
                  <a:cubicBezTo>
                    <a:pt x="583" y="130"/>
                    <a:pt x="550" y="134"/>
                    <a:pt x="482" y="111"/>
                  </a:cubicBezTo>
                  <a:cubicBezTo>
                    <a:pt x="332" y="61"/>
                    <a:pt x="207" y="130"/>
                    <a:pt x="214" y="255"/>
                  </a:cubicBezTo>
                  <a:cubicBezTo>
                    <a:pt x="220" y="379"/>
                    <a:pt x="276" y="361"/>
                    <a:pt x="164" y="442"/>
                  </a:cubicBezTo>
                  <a:cubicBezTo>
                    <a:pt x="52" y="523"/>
                    <a:pt x="-42" y="579"/>
                    <a:pt x="20" y="729"/>
                  </a:cubicBezTo>
                  <a:cubicBezTo>
                    <a:pt x="83" y="878"/>
                    <a:pt x="239" y="797"/>
                    <a:pt x="239" y="903"/>
                  </a:cubicBezTo>
                  <a:cubicBezTo>
                    <a:pt x="239" y="1009"/>
                    <a:pt x="232" y="1146"/>
                    <a:pt x="388" y="1146"/>
                  </a:cubicBezTo>
                  <a:cubicBezTo>
                    <a:pt x="544" y="1146"/>
                    <a:pt x="650" y="959"/>
                    <a:pt x="694" y="1059"/>
                  </a:cubicBezTo>
                  <a:cubicBezTo>
                    <a:pt x="738" y="1159"/>
                    <a:pt x="787" y="1302"/>
                    <a:pt x="925" y="1277"/>
                  </a:cubicBezTo>
                  <a:cubicBezTo>
                    <a:pt x="1062" y="1252"/>
                    <a:pt x="1137" y="1034"/>
                    <a:pt x="1274" y="1140"/>
                  </a:cubicBezTo>
                  <a:cubicBezTo>
                    <a:pt x="1411" y="1246"/>
                    <a:pt x="1486" y="1340"/>
                    <a:pt x="1561" y="1252"/>
                  </a:cubicBezTo>
                  <a:cubicBezTo>
                    <a:pt x="1636" y="1165"/>
                    <a:pt x="1554" y="1034"/>
                    <a:pt x="1654" y="978"/>
                  </a:cubicBezTo>
                  <a:cubicBezTo>
                    <a:pt x="1754" y="922"/>
                    <a:pt x="1848" y="897"/>
                    <a:pt x="1791" y="710"/>
                  </a:cubicBezTo>
                  <a:cubicBezTo>
                    <a:pt x="1735" y="523"/>
                    <a:pt x="1654" y="616"/>
                    <a:pt x="1592" y="473"/>
                  </a:cubicBezTo>
                  <a:cubicBezTo>
                    <a:pt x="1530" y="329"/>
                    <a:pt x="1542" y="174"/>
                    <a:pt x="1423" y="149"/>
                  </a:cubicBezTo>
                  <a:cubicBezTo>
                    <a:pt x="1305" y="124"/>
                    <a:pt x="1249" y="205"/>
                    <a:pt x="1137" y="192"/>
                  </a:cubicBezTo>
                  <a:cubicBezTo>
                    <a:pt x="1041" y="182"/>
                    <a:pt x="1003" y="65"/>
                    <a:pt x="922" y="26"/>
                  </a:cubicBezTo>
                  <a:cubicBezTo>
                    <a:pt x="840" y="-13"/>
                    <a:pt x="706" y="-12"/>
                    <a:pt x="638" y="55"/>
                  </a:cubicBez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74" name="Google Shape;1974;p44"/>
            <p:cNvSpPr/>
            <p:nvPr/>
          </p:nvSpPr>
          <p:spPr>
            <a:xfrm>
              <a:off x="10172966" y="-1514305"/>
              <a:ext cx="447706" cy="318693"/>
            </a:xfrm>
            <a:custGeom>
              <a:avLst/>
              <a:gdLst/>
              <a:ahLst/>
              <a:cxnLst/>
              <a:rect l="l" t="t" r="r" b="b"/>
              <a:pathLst>
                <a:path w="1808" h="1287" extrusionOk="0">
                  <a:moveTo>
                    <a:pt x="638" y="55"/>
                  </a:moveTo>
                  <a:cubicBezTo>
                    <a:pt x="633" y="60"/>
                    <a:pt x="628" y="66"/>
                    <a:pt x="624" y="72"/>
                  </a:cubicBezTo>
                  <a:cubicBezTo>
                    <a:pt x="583" y="130"/>
                    <a:pt x="550" y="134"/>
                    <a:pt x="482" y="111"/>
                  </a:cubicBezTo>
                  <a:cubicBezTo>
                    <a:pt x="332" y="61"/>
                    <a:pt x="207" y="130"/>
                    <a:pt x="214" y="255"/>
                  </a:cubicBezTo>
                  <a:cubicBezTo>
                    <a:pt x="220" y="379"/>
                    <a:pt x="276" y="361"/>
                    <a:pt x="164" y="442"/>
                  </a:cubicBezTo>
                  <a:cubicBezTo>
                    <a:pt x="52" y="523"/>
                    <a:pt x="-42" y="579"/>
                    <a:pt x="20" y="729"/>
                  </a:cubicBezTo>
                  <a:cubicBezTo>
                    <a:pt x="83" y="878"/>
                    <a:pt x="239" y="797"/>
                    <a:pt x="239" y="903"/>
                  </a:cubicBezTo>
                  <a:cubicBezTo>
                    <a:pt x="239" y="1009"/>
                    <a:pt x="232" y="1146"/>
                    <a:pt x="388" y="1146"/>
                  </a:cubicBezTo>
                  <a:cubicBezTo>
                    <a:pt x="544" y="1146"/>
                    <a:pt x="650" y="959"/>
                    <a:pt x="694" y="1059"/>
                  </a:cubicBezTo>
                  <a:cubicBezTo>
                    <a:pt x="738" y="1159"/>
                    <a:pt x="787" y="1302"/>
                    <a:pt x="925" y="1277"/>
                  </a:cubicBezTo>
                  <a:cubicBezTo>
                    <a:pt x="1062" y="1252"/>
                    <a:pt x="1137" y="1034"/>
                    <a:pt x="1274" y="1140"/>
                  </a:cubicBezTo>
                  <a:cubicBezTo>
                    <a:pt x="1411" y="1246"/>
                    <a:pt x="1486" y="1340"/>
                    <a:pt x="1561" y="1252"/>
                  </a:cubicBezTo>
                  <a:cubicBezTo>
                    <a:pt x="1636" y="1165"/>
                    <a:pt x="1554" y="1034"/>
                    <a:pt x="1654" y="978"/>
                  </a:cubicBezTo>
                  <a:cubicBezTo>
                    <a:pt x="1754" y="922"/>
                    <a:pt x="1848" y="897"/>
                    <a:pt x="1791" y="710"/>
                  </a:cubicBezTo>
                  <a:cubicBezTo>
                    <a:pt x="1735" y="523"/>
                    <a:pt x="1654" y="616"/>
                    <a:pt x="1592" y="473"/>
                  </a:cubicBezTo>
                  <a:cubicBezTo>
                    <a:pt x="1530" y="329"/>
                    <a:pt x="1542" y="174"/>
                    <a:pt x="1423" y="149"/>
                  </a:cubicBezTo>
                  <a:cubicBezTo>
                    <a:pt x="1305" y="124"/>
                    <a:pt x="1249" y="205"/>
                    <a:pt x="1137" y="192"/>
                  </a:cubicBezTo>
                  <a:cubicBezTo>
                    <a:pt x="1041" y="182"/>
                    <a:pt x="1003" y="65"/>
                    <a:pt x="922" y="26"/>
                  </a:cubicBezTo>
                  <a:cubicBezTo>
                    <a:pt x="840" y="-13"/>
                    <a:pt x="706" y="-12"/>
                    <a:pt x="638" y="55"/>
                  </a:cubicBezTo>
                  <a:close/>
                </a:path>
              </a:pathLst>
            </a:custGeom>
            <a:solidFill>
              <a:schemeClr val="dk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75" name="Google Shape;1975;p44"/>
            <p:cNvSpPr/>
            <p:nvPr/>
          </p:nvSpPr>
          <p:spPr>
            <a:xfrm>
              <a:off x="10332313" y="-1129860"/>
              <a:ext cx="52982" cy="118845"/>
            </a:xfrm>
            <a:custGeom>
              <a:avLst/>
              <a:gdLst/>
              <a:ahLst/>
              <a:cxnLst/>
              <a:rect l="l" t="t" r="r" b="b"/>
              <a:pathLst>
                <a:path w="202" h="453" extrusionOk="0">
                  <a:moveTo>
                    <a:pt x="198" y="0"/>
                  </a:moveTo>
                  <a:cubicBezTo>
                    <a:pt x="198" y="0"/>
                    <a:pt x="143" y="155"/>
                    <a:pt x="165" y="254"/>
                  </a:cubicBezTo>
                  <a:cubicBezTo>
                    <a:pt x="187" y="353"/>
                    <a:pt x="242" y="441"/>
                    <a:pt x="154" y="452"/>
                  </a:cubicBezTo>
                  <a:cubicBezTo>
                    <a:pt x="66" y="463"/>
                    <a:pt x="0" y="408"/>
                    <a:pt x="0" y="353"/>
                  </a:cubicBezTo>
                  <a:lnTo>
                    <a:pt x="198" y="0"/>
                  </a:lnTo>
                  <a:close/>
                </a:path>
              </a:pathLst>
            </a:custGeom>
            <a:solidFill>
              <a:schemeClr val="dk1"/>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76" name="Google Shape;1976;p44"/>
            <p:cNvSpPr/>
            <p:nvPr/>
          </p:nvSpPr>
          <p:spPr>
            <a:xfrm>
              <a:off x="10275731" y="-976829"/>
              <a:ext cx="152785" cy="38134"/>
            </a:xfrm>
            <a:custGeom>
              <a:avLst/>
              <a:gdLst/>
              <a:ahLst/>
              <a:cxnLst/>
              <a:rect l="l" t="t" r="r" b="b"/>
              <a:pathLst>
                <a:path w="617" h="154" extrusionOk="0">
                  <a:moveTo>
                    <a:pt x="0" y="0"/>
                  </a:moveTo>
                  <a:cubicBezTo>
                    <a:pt x="0" y="0"/>
                    <a:pt x="110" y="154"/>
                    <a:pt x="297" y="154"/>
                  </a:cubicBezTo>
                  <a:cubicBezTo>
                    <a:pt x="484" y="154"/>
                    <a:pt x="617" y="55"/>
                    <a:pt x="617" y="55"/>
                  </a:cubicBezTo>
                  <a:lnTo>
                    <a:pt x="0" y="0"/>
                  </a:lnTo>
                  <a:close/>
                </a:path>
              </a:pathLst>
            </a:custGeom>
            <a:solidFill>
              <a:srgbClr val="A56F5F"/>
            </a:solidFill>
            <a:ln w="9525" cap="flat" cmpd="sng">
              <a:solidFill>
                <a:schemeClr val="dk1"/>
              </a:solidFill>
              <a:prstDash val="solid"/>
              <a:bevel/>
              <a:headEnd type="none" w="sm" len="sm"/>
              <a:tailEnd type="none" w="sm" len="sm"/>
            </a:ln>
          </p:spPr>
          <p:txBody>
            <a:bodyPr spcFirstLastPara="1" wrap="square" lIns="92875" tIns="7550" rIns="92875" bIns="755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77" name="Google Shape;1977;p44"/>
            <p:cNvSpPr/>
            <p:nvPr/>
          </p:nvSpPr>
          <p:spPr>
            <a:xfrm>
              <a:off x="10284893" y="-1152027"/>
              <a:ext cx="25753" cy="46306"/>
            </a:xfrm>
            <a:custGeom>
              <a:avLst/>
              <a:gdLst/>
              <a:ahLst/>
              <a:cxnLst/>
              <a:rect l="l" t="t" r="r" b="b"/>
              <a:pathLst>
                <a:path w="104" h="187" extrusionOk="0">
                  <a:moveTo>
                    <a:pt x="103" y="98"/>
                  </a:moveTo>
                  <a:cubicBezTo>
                    <a:pt x="98" y="150"/>
                    <a:pt x="71" y="189"/>
                    <a:pt x="43" y="187"/>
                  </a:cubicBezTo>
                  <a:cubicBezTo>
                    <a:pt x="14" y="184"/>
                    <a:pt x="-4" y="140"/>
                    <a:pt x="1" y="88"/>
                  </a:cubicBezTo>
                  <a:cubicBezTo>
                    <a:pt x="6" y="37"/>
                    <a:pt x="33" y="-3"/>
                    <a:pt x="61" y="0"/>
                  </a:cubicBezTo>
                  <a:cubicBezTo>
                    <a:pt x="90" y="3"/>
                    <a:pt x="108" y="47"/>
                    <a:pt x="103" y="98"/>
                  </a:cubicBezTo>
                  <a:close/>
                </a:path>
              </a:pathLst>
            </a:custGeom>
            <a:solidFill>
              <a:schemeClr val="dk1"/>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78" name="Google Shape;1978;p44"/>
            <p:cNvSpPr/>
            <p:nvPr/>
          </p:nvSpPr>
          <p:spPr>
            <a:xfrm>
              <a:off x="10409945" y="-1129740"/>
              <a:ext cx="25753" cy="46306"/>
            </a:xfrm>
            <a:custGeom>
              <a:avLst/>
              <a:gdLst/>
              <a:ahLst/>
              <a:cxnLst/>
              <a:rect l="l" t="t" r="r" b="b"/>
              <a:pathLst>
                <a:path w="104" h="187" extrusionOk="0">
                  <a:moveTo>
                    <a:pt x="103" y="99"/>
                  </a:moveTo>
                  <a:cubicBezTo>
                    <a:pt x="98" y="150"/>
                    <a:pt x="71" y="190"/>
                    <a:pt x="43" y="187"/>
                  </a:cubicBezTo>
                  <a:cubicBezTo>
                    <a:pt x="14" y="184"/>
                    <a:pt x="-4" y="140"/>
                    <a:pt x="1" y="89"/>
                  </a:cubicBezTo>
                  <a:cubicBezTo>
                    <a:pt x="6" y="37"/>
                    <a:pt x="33" y="-3"/>
                    <a:pt x="61" y="0"/>
                  </a:cubicBezTo>
                  <a:cubicBezTo>
                    <a:pt x="89" y="3"/>
                    <a:pt x="108" y="47"/>
                    <a:pt x="103" y="99"/>
                  </a:cubicBezTo>
                  <a:close/>
                </a:path>
              </a:pathLst>
            </a:custGeom>
            <a:solidFill>
              <a:schemeClr val="dk1"/>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strike="noStrike">
                <a:solidFill>
                  <a:srgbClr val="FFFFFF"/>
                </a:solidFill>
                <a:latin typeface="Abel"/>
                <a:ea typeface="Abel"/>
                <a:cs typeface="Abel"/>
                <a:sym typeface="Abel"/>
              </a:endParaRPr>
            </a:p>
          </p:txBody>
        </p:sp>
        <p:sp>
          <p:nvSpPr>
            <p:cNvPr id="1979" name="Google Shape;1979;p44"/>
            <p:cNvSpPr/>
            <p:nvPr/>
          </p:nvSpPr>
          <p:spPr>
            <a:xfrm>
              <a:off x="10183614" y="-1241172"/>
              <a:ext cx="173833" cy="174080"/>
            </a:xfrm>
            <a:custGeom>
              <a:avLst/>
              <a:gdLst/>
              <a:ahLst/>
              <a:cxnLst/>
              <a:rect l="l" t="t" r="r" b="b"/>
              <a:pathLst>
                <a:path w="702" h="703" extrusionOk="0">
                  <a:moveTo>
                    <a:pt x="702" y="345"/>
                  </a:moveTo>
                  <a:cubicBezTo>
                    <a:pt x="705" y="539"/>
                    <a:pt x="551" y="699"/>
                    <a:pt x="357" y="703"/>
                  </a:cubicBezTo>
                  <a:cubicBezTo>
                    <a:pt x="163" y="706"/>
                    <a:pt x="3" y="552"/>
                    <a:pt x="0" y="358"/>
                  </a:cubicBezTo>
                  <a:cubicBezTo>
                    <a:pt x="-4" y="164"/>
                    <a:pt x="150" y="4"/>
                    <a:pt x="344" y="0"/>
                  </a:cubicBezTo>
                  <a:cubicBezTo>
                    <a:pt x="538" y="-3"/>
                    <a:pt x="698" y="151"/>
                    <a:pt x="702" y="345"/>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0" name="Google Shape;1980;p44"/>
            <p:cNvSpPr/>
            <p:nvPr/>
          </p:nvSpPr>
          <p:spPr>
            <a:xfrm>
              <a:off x="10376763" y="-1204276"/>
              <a:ext cx="173833" cy="173833"/>
            </a:xfrm>
            <a:custGeom>
              <a:avLst/>
              <a:gdLst/>
              <a:ahLst/>
              <a:cxnLst/>
              <a:rect l="l" t="t" r="r" b="b"/>
              <a:pathLst>
                <a:path w="702" h="702" extrusionOk="0">
                  <a:moveTo>
                    <a:pt x="702" y="345"/>
                  </a:moveTo>
                  <a:cubicBezTo>
                    <a:pt x="706" y="539"/>
                    <a:pt x="552" y="699"/>
                    <a:pt x="358" y="702"/>
                  </a:cubicBezTo>
                  <a:cubicBezTo>
                    <a:pt x="164" y="706"/>
                    <a:pt x="4" y="552"/>
                    <a:pt x="0" y="358"/>
                  </a:cubicBezTo>
                  <a:cubicBezTo>
                    <a:pt x="-4" y="164"/>
                    <a:pt x="150" y="4"/>
                    <a:pt x="344" y="0"/>
                  </a:cubicBezTo>
                  <a:cubicBezTo>
                    <a:pt x="538" y="-3"/>
                    <a:pt x="698" y="151"/>
                    <a:pt x="702" y="345"/>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1" name="Google Shape;1981;p44"/>
            <p:cNvSpPr/>
            <p:nvPr/>
          </p:nvSpPr>
          <p:spPr>
            <a:xfrm>
              <a:off x="10357448" y="-1146579"/>
              <a:ext cx="20553" cy="4705"/>
            </a:xfrm>
            <a:custGeom>
              <a:avLst/>
              <a:gdLst/>
              <a:ahLst/>
              <a:cxnLst/>
              <a:rect l="l" t="t" r="r" b="b"/>
              <a:pathLst>
                <a:path w="83" h="19" extrusionOk="0">
                  <a:moveTo>
                    <a:pt x="0" y="0"/>
                  </a:moveTo>
                  <a:lnTo>
                    <a:pt x="83" y="19"/>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2" name="Google Shape;1982;p44"/>
            <p:cNvSpPr/>
            <p:nvPr/>
          </p:nvSpPr>
          <p:spPr>
            <a:xfrm>
              <a:off x="10157613" y="-1184961"/>
              <a:ext cx="26991" cy="6191"/>
            </a:xfrm>
            <a:custGeom>
              <a:avLst/>
              <a:gdLst/>
              <a:ahLst/>
              <a:cxnLst/>
              <a:rect l="l" t="t" r="r" b="b"/>
              <a:pathLst>
                <a:path w="109" h="25" extrusionOk="0">
                  <a:moveTo>
                    <a:pt x="109" y="25"/>
                  </a:moveTo>
                  <a:lnTo>
                    <a:pt x="0" y="0"/>
                  </a:lnTo>
                  <a:lnTo>
                    <a:pt x="109" y="25"/>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3" name="Google Shape;1983;p44"/>
            <p:cNvSpPr/>
            <p:nvPr/>
          </p:nvSpPr>
          <p:spPr>
            <a:xfrm>
              <a:off x="10550596" y="-1118845"/>
              <a:ext cx="20305" cy="3714"/>
            </a:xfrm>
            <a:custGeom>
              <a:avLst/>
              <a:gdLst/>
              <a:ahLst/>
              <a:cxnLst/>
              <a:rect l="l" t="t" r="r" b="b"/>
              <a:pathLst>
                <a:path w="82" h="15" extrusionOk="0">
                  <a:moveTo>
                    <a:pt x="0" y="0"/>
                  </a:moveTo>
                  <a:lnTo>
                    <a:pt x="82" y="15"/>
                  </a:lnTo>
                  <a:lnTo>
                    <a:pt x="0" y="0"/>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4" name="Google Shape;1984;p44"/>
            <p:cNvSpPr/>
            <p:nvPr/>
          </p:nvSpPr>
          <p:spPr>
            <a:xfrm>
              <a:off x="10249730" y="-1208486"/>
              <a:ext cx="73049" cy="18819"/>
            </a:xfrm>
            <a:custGeom>
              <a:avLst/>
              <a:gdLst/>
              <a:ahLst/>
              <a:cxnLst/>
              <a:rect l="l" t="t" r="r" b="b"/>
              <a:pathLst>
                <a:path w="295" h="76" extrusionOk="0">
                  <a:moveTo>
                    <a:pt x="0" y="76"/>
                  </a:moveTo>
                  <a:cubicBezTo>
                    <a:pt x="0" y="76"/>
                    <a:pt x="112" y="-36"/>
                    <a:pt x="295" y="13"/>
                  </a:cubicBezTo>
                  <a:lnTo>
                    <a:pt x="0" y="76"/>
                  </a:lnTo>
                  <a:close/>
                </a:path>
              </a:pathLst>
            </a:custGeom>
            <a:noFill/>
            <a:ln w="9525" cap="flat" cmpd="sng">
              <a:solidFill>
                <a:schemeClr val="dk1"/>
              </a:solidFill>
              <a:prstDash val="solid"/>
              <a:bevel/>
              <a:headEnd type="none" w="sm" len="sm"/>
              <a:tailEnd type="none" w="sm" len="sm"/>
            </a:ln>
          </p:spPr>
          <p:txBody>
            <a:bodyPr spcFirstLastPara="1" wrap="square" lIns="92875" tIns="0" rIns="92875" bIns="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5" name="Google Shape;1985;p44"/>
            <p:cNvSpPr/>
            <p:nvPr/>
          </p:nvSpPr>
          <p:spPr>
            <a:xfrm>
              <a:off x="10433469" y="-1176047"/>
              <a:ext cx="62649" cy="40610"/>
            </a:xfrm>
            <a:custGeom>
              <a:avLst/>
              <a:gdLst/>
              <a:ahLst/>
              <a:cxnLst/>
              <a:rect l="l" t="t" r="r" b="b"/>
              <a:pathLst>
                <a:path w="253" h="164" extrusionOk="0">
                  <a:moveTo>
                    <a:pt x="253" y="164"/>
                  </a:moveTo>
                  <a:cubicBezTo>
                    <a:pt x="253" y="164"/>
                    <a:pt x="188" y="19"/>
                    <a:pt x="0" y="0"/>
                  </a:cubicBezTo>
                  <a:lnTo>
                    <a:pt x="253" y="164"/>
                  </a:lnTo>
                  <a:close/>
                </a:path>
              </a:pathLst>
            </a:custGeom>
            <a:noFill/>
            <a:ln w="9525" cap="flat" cmpd="sng">
              <a:solidFill>
                <a:schemeClr val="dk1"/>
              </a:solidFill>
              <a:prstDash val="solid"/>
              <a:bevel/>
              <a:headEnd type="none" w="sm" len="sm"/>
              <a:tailEnd type="none" w="sm" len="sm"/>
            </a:ln>
          </p:spPr>
          <p:txBody>
            <a:bodyPr spcFirstLastPara="1" wrap="square" lIns="92875" tIns="11150" rIns="92875" bIns="1115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6" name="Google Shape;1986;p44"/>
            <p:cNvSpPr/>
            <p:nvPr/>
          </p:nvSpPr>
          <p:spPr>
            <a:xfrm>
              <a:off x="9418449" y="-1237210"/>
              <a:ext cx="841182" cy="855049"/>
            </a:xfrm>
            <a:custGeom>
              <a:avLst/>
              <a:gdLst/>
              <a:ahLst/>
              <a:cxnLst/>
              <a:rect l="l" t="t" r="r" b="b"/>
              <a:pathLst>
                <a:path w="3397" h="3453" extrusionOk="0">
                  <a:moveTo>
                    <a:pt x="2632" y="454"/>
                  </a:moveTo>
                  <a:cubicBezTo>
                    <a:pt x="2632" y="454"/>
                    <a:pt x="2751" y="283"/>
                    <a:pt x="2885" y="149"/>
                  </a:cubicBezTo>
                  <a:cubicBezTo>
                    <a:pt x="3019" y="15"/>
                    <a:pt x="3197" y="-44"/>
                    <a:pt x="3197" y="37"/>
                  </a:cubicBezTo>
                  <a:cubicBezTo>
                    <a:pt x="3197" y="119"/>
                    <a:pt x="3078" y="134"/>
                    <a:pt x="2996" y="238"/>
                  </a:cubicBezTo>
                  <a:cubicBezTo>
                    <a:pt x="2915" y="342"/>
                    <a:pt x="2721" y="617"/>
                    <a:pt x="2714" y="692"/>
                  </a:cubicBezTo>
                  <a:cubicBezTo>
                    <a:pt x="2706" y="766"/>
                    <a:pt x="2714" y="893"/>
                    <a:pt x="2848" y="870"/>
                  </a:cubicBezTo>
                  <a:cubicBezTo>
                    <a:pt x="2982" y="848"/>
                    <a:pt x="3130" y="722"/>
                    <a:pt x="3197" y="677"/>
                  </a:cubicBezTo>
                  <a:cubicBezTo>
                    <a:pt x="3264" y="632"/>
                    <a:pt x="3450" y="677"/>
                    <a:pt x="3383" y="736"/>
                  </a:cubicBezTo>
                  <a:cubicBezTo>
                    <a:pt x="3316" y="796"/>
                    <a:pt x="3197" y="826"/>
                    <a:pt x="3101" y="907"/>
                  </a:cubicBezTo>
                  <a:cubicBezTo>
                    <a:pt x="3004" y="989"/>
                    <a:pt x="2848" y="1153"/>
                    <a:pt x="2766" y="1197"/>
                  </a:cubicBezTo>
                  <a:cubicBezTo>
                    <a:pt x="2684" y="1242"/>
                    <a:pt x="2625" y="1272"/>
                    <a:pt x="2625" y="1272"/>
                  </a:cubicBezTo>
                  <a:cubicBezTo>
                    <a:pt x="2625" y="1272"/>
                    <a:pt x="2595" y="1302"/>
                    <a:pt x="2491" y="1480"/>
                  </a:cubicBezTo>
                  <a:cubicBezTo>
                    <a:pt x="2387" y="1658"/>
                    <a:pt x="2059" y="2172"/>
                    <a:pt x="1859" y="2395"/>
                  </a:cubicBezTo>
                  <a:cubicBezTo>
                    <a:pt x="1658" y="2618"/>
                    <a:pt x="907" y="3361"/>
                    <a:pt x="721" y="3428"/>
                  </a:cubicBezTo>
                  <a:cubicBezTo>
                    <a:pt x="535" y="3495"/>
                    <a:pt x="81" y="3436"/>
                    <a:pt x="15" y="3198"/>
                  </a:cubicBezTo>
                  <a:cubicBezTo>
                    <a:pt x="-52" y="2960"/>
                    <a:pt x="104" y="2685"/>
                    <a:pt x="438" y="2447"/>
                  </a:cubicBezTo>
                  <a:cubicBezTo>
                    <a:pt x="773" y="2209"/>
                    <a:pt x="1725" y="1658"/>
                    <a:pt x="1933" y="1547"/>
                  </a:cubicBezTo>
                  <a:cubicBezTo>
                    <a:pt x="2141" y="1435"/>
                    <a:pt x="2223" y="1376"/>
                    <a:pt x="2231" y="1316"/>
                  </a:cubicBezTo>
                  <a:cubicBezTo>
                    <a:pt x="2238" y="1257"/>
                    <a:pt x="2335" y="870"/>
                    <a:pt x="2424" y="714"/>
                  </a:cubicBezTo>
                  <a:cubicBezTo>
                    <a:pt x="2513" y="558"/>
                    <a:pt x="2632" y="454"/>
                    <a:pt x="2632" y="454"/>
                  </a:cubicBezTo>
                  <a:close/>
                </a:path>
              </a:pathLst>
            </a:custGeom>
            <a:solidFill>
              <a:srgbClr val="CE7A6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7" name="Google Shape;1987;p44"/>
            <p:cNvSpPr/>
            <p:nvPr/>
          </p:nvSpPr>
          <p:spPr>
            <a:xfrm>
              <a:off x="9418449" y="-1237210"/>
              <a:ext cx="841182" cy="855049"/>
            </a:xfrm>
            <a:custGeom>
              <a:avLst/>
              <a:gdLst/>
              <a:ahLst/>
              <a:cxnLst/>
              <a:rect l="l" t="t" r="r" b="b"/>
              <a:pathLst>
                <a:path w="3397" h="3453" extrusionOk="0">
                  <a:moveTo>
                    <a:pt x="2632" y="454"/>
                  </a:moveTo>
                  <a:cubicBezTo>
                    <a:pt x="2632" y="454"/>
                    <a:pt x="2751" y="283"/>
                    <a:pt x="2885" y="149"/>
                  </a:cubicBezTo>
                  <a:cubicBezTo>
                    <a:pt x="3019" y="15"/>
                    <a:pt x="3197" y="-44"/>
                    <a:pt x="3197" y="37"/>
                  </a:cubicBezTo>
                  <a:cubicBezTo>
                    <a:pt x="3197" y="119"/>
                    <a:pt x="3078" y="134"/>
                    <a:pt x="2996" y="238"/>
                  </a:cubicBezTo>
                  <a:cubicBezTo>
                    <a:pt x="2915" y="342"/>
                    <a:pt x="2721" y="617"/>
                    <a:pt x="2714" y="692"/>
                  </a:cubicBezTo>
                  <a:cubicBezTo>
                    <a:pt x="2706" y="766"/>
                    <a:pt x="2714" y="893"/>
                    <a:pt x="2848" y="870"/>
                  </a:cubicBezTo>
                  <a:cubicBezTo>
                    <a:pt x="2982" y="848"/>
                    <a:pt x="3130" y="722"/>
                    <a:pt x="3197" y="677"/>
                  </a:cubicBezTo>
                  <a:cubicBezTo>
                    <a:pt x="3264" y="632"/>
                    <a:pt x="3450" y="677"/>
                    <a:pt x="3383" y="736"/>
                  </a:cubicBezTo>
                  <a:cubicBezTo>
                    <a:pt x="3316" y="796"/>
                    <a:pt x="3197" y="826"/>
                    <a:pt x="3101" y="907"/>
                  </a:cubicBezTo>
                  <a:cubicBezTo>
                    <a:pt x="3004" y="989"/>
                    <a:pt x="2848" y="1153"/>
                    <a:pt x="2766" y="1197"/>
                  </a:cubicBezTo>
                  <a:cubicBezTo>
                    <a:pt x="2684" y="1242"/>
                    <a:pt x="2625" y="1272"/>
                    <a:pt x="2625" y="1272"/>
                  </a:cubicBezTo>
                  <a:cubicBezTo>
                    <a:pt x="2625" y="1272"/>
                    <a:pt x="2595" y="1302"/>
                    <a:pt x="2491" y="1480"/>
                  </a:cubicBezTo>
                  <a:cubicBezTo>
                    <a:pt x="2387" y="1658"/>
                    <a:pt x="2059" y="2172"/>
                    <a:pt x="1859" y="2395"/>
                  </a:cubicBezTo>
                  <a:cubicBezTo>
                    <a:pt x="1658" y="2618"/>
                    <a:pt x="907" y="3361"/>
                    <a:pt x="721" y="3428"/>
                  </a:cubicBezTo>
                  <a:cubicBezTo>
                    <a:pt x="535" y="3495"/>
                    <a:pt x="81" y="3436"/>
                    <a:pt x="15" y="3198"/>
                  </a:cubicBezTo>
                  <a:cubicBezTo>
                    <a:pt x="-52" y="2960"/>
                    <a:pt x="104" y="2685"/>
                    <a:pt x="438" y="2447"/>
                  </a:cubicBezTo>
                  <a:cubicBezTo>
                    <a:pt x="773" y="2209"/>
                    <a:pt x="1725" y="1658"/>
                    <a:pt x="1933" y="1547"/>
                  </a:cubicBezTo>
                  <a:cubicBezTo>
                    <a:pt x="2141" y="1435"/>
                    <a:pt x="2223" y="1376"/>
                    <a:pt x="2231" y="1316"/>
                  </a:cubicBezTo>
                  <a:cubicBezTo>
                    <a:pt x="2238" y="1257"/>
                    <a:pt x="2335" y="870"/>
                    <a:pt x="2424" y="714"/>
                  </a:cubicBezTo>
                  <a:cubicBezTo>
                    <a:pt x="2513" y="558"/>
                    <a:pt x="2632" y="454"/>
                    <a:pt x="2632" y="454"/>
                  </a:cubicBezTo>
                  <a:close/>
                </a:path>
              </a:pathLst>
            </a:custGeom>
            <a:no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8" name="Google Shape;1988;p44"/>
            <p:cNvSpPr/>
            <p:nvPr/>
          </p:nvSpPr>
          <p:spPr>
            <a:xfrm>
              <a:off x="10010771" y="-1111664"/>
              <a:ext cx="108955" cy="90383"/>
            </a:xfrm>
            <a:custGeom>
              <a:avLst/>
              <a:gdLst/>
              <a:ahLst/>
              <a:cxnLst/>
              <a:rect l="l" t="t" r="r" b="b"/>
              <a:pathLst>
                <a:path w="440" h="365" extrusionOk="0">
                  <a:moveTo>
                    <a:pt x="0" y="325"/>
                  </a:moveTo>
                  <a:cubicBezTo>
                    <a:pt x="0" y="325"/>
                    <a:pt x="35" y="60"/>
                    <a:pt x="76" y="25"/>
                  </a:cubicBezTo>
                  <a:cubicBezTo>
                    <a:pt x="117" y="-10"/>
                    <a:pt x="353" y="-4"/>
                    <a:pt x="400" y="19"/>
                  </a:cubicBezTo>
                  <a:cubicBezTo>
                    <a:pt x="447" y="43"/>
                    <a:pt x="447" y="254"/>
                    <a:pt x="429" y="301"/>
                  </a:cubicBezTo>
                  <a:cubicBezTo>
                    <a:pt x="411" y="348"/>
                    <a:pt x="382" y="378"/>
                    <a:pt x="364" y="360"/>
                  </a:cubicBezTo>
                  <a:cubicBezTo>
                    <a:pt x="347" y="343"/>
                    <a:pt x="312" y="166"/>
                    <a:pt x="312" y="166"/>
                  </a:cubicBezTo>
                  <a:lnTo>
                    <a:pt x="188" y="149"/>
                  </a:lnTo>
                  <a:lnTo>
                    <a:pt x="147" y="325"/>
                  </a:lnTo>
                  <a:lnTo>
                    <a:pt x="0" y="325"/>
                  </a:lnTo>
                  <a:close/>
                </a:path>
              </a:pathLst>
            </a:custGeom>
            <a:solidFill>
              <a:srgbClr val="CE7A6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89" name="Google Shape;1989;p44"/>
            <p:cNvSpPr/>
            <p:nvPr/>
          </p:nvSpPr>
          <p:spPr>
            <a:xfrm>
              <a:off x="10004828" y="-1091358"/>
              <a:ext cx="108955" cy="90631"/>
            </a:xfrm>
            <a:custGeom>
              <a:avLst/>
              <a:gdLst/>
              <a:ahLst/>
              <a:cxnLst/>
              <a:rect l="l" t="t" r="r" b="b"/>
              <a:pathLst>
                <a:path w="440" h="366" extrusionOk="0">
                  <a:moveTo>
                    <a:pt x="0" y="325"/>
                  </a:moveTo>
                  <a:cubicBezTo>
                    <a:pt x="0" y="325"/>
                    <a:pt x="36" y="61"/>
                    <a:pt x="77" y="25"/>
                  </a:cubicBezTo>
                  <a:cubicBezTo>
                    <a:pt x="118" y="-10"/>
                    <a:pt x="353" y="-4"/>
                    <a:pt x="400" y="19"/>
                  </a:cubicBezTo>
                  <a:cubicBezTo>
                    <a:pt x="447" y="43"/>
                    <a:pt x="447" y="255"/>
                    <a:pt x="430" y="302"/>
                  </a:cubicBezTo>
                  <a:cubicBezTo>
                    <a:pt x="412" y="349"/>
                    <a:pt x="383" y="378"/>
                    <a:pt x="365" y="361"/>
                  </a:cubicBezTo>
                  <a:cubicBezTo>
                    <a:pt x="347" y="343"/>
                    <a:pt x="312" y="166"/>
                    <a:pt x="312" y="166"/>
                  </a:cubicBezTo>
                  <a:lnTo>
                    <a:pt x="189" y="149"/>
                  </a:lnTo>
                  <a:lnTo>
                    <a:pt x="147" y="325"/>
                  </a:lnTo>
                  <a:lnTo>
                    <a:pt x="0" y="325"/>
                  </a:lnTo>
                  <a:close/>
                </a:path>
              </a:pathLst>
            </a:custGeom>
            <a:solidFill>
              <a:srgbClr val="CE7A6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90" name="Google Shape;1990;p44"/>
            <p:cNvSpPr/>
            <p:nvPr/>
          </p:nvSpPr>
          <p:spPr>
            <a:xfrm>
              <a:off x="10002104" y="-1060405"/>
              <a:ext cx="103012" cy="85678"/>
            </a:xfrm>
            <a:custGeom>
              <a:avLst/>
              <a:gdLst/>
              <a:ahLst/>
              <a:cxnLst/>
              <a:rect l="l" t="t" r="r" b="b"/>
              <a:pathLst>
                <a:path w="416" h="346" extrusionOk="0">
                  <a:moveTo>
                    <a:pt x="0" y="308"/>
                  </a:moveTo>
                  <a:cubicBezTo>
                    <a:pt x="0" y="308"/>
                    <a:pt x="33" y="57"/>
                    <a:pt x="72" y="24"/>
                  </a:cubicBezTo>
                  <a:cubicBezTo>
                    <a:pt x="111" y="-9"/>
                    <a:pt x="334" y="-4"/>
                    <a:pt x="379" y="18"/>
                  </a:cubicBezTo>
                  <a:cubicBezTo>
                    <a:pt x="423" y="41"/>
                    <a:pt x="423" y="241"/>
                    <a:pt x="406" y="286"/>
                  </a:cubicBezTo>
                  <a:cubicBezTo>
                    <a:pt x="390" y="330"/>
                    <a:pt x="362" y="358"/>
                    <a:pt x="345" y="342"/>
                  </a:cubicBezTo>
                  <a:cubicBezTo>
                    <a:pt x="328" y="325"/>
                    <a:pt x="295" y="158"/>
                    <a:pt x="295" y="158"/>
                  </a:cubicBezTo>
                  <a:lnTo>
                    <a:pt x="178" y="141"/>
                  </a:lnTo>
                  <a:lnTo>
                    <a:pt x="139" y="308"/>
                  </a:lnTo>
                  <a:lnTo>
                    <a:pt x="0" y="308"/>
                  </a:lnTo>
                  <a:close/>
                </a:path>
              </a:pathLst>
            </a:custGeom>
            <a:solidFill>
              <a:srgbClr val="CE7A61"/>
            </a:solidFill>
            <a:ln w="9525" cap="flat" cmpd="sng">
              <a:solidFill>
                <a:schemeClr val="dk1"/>
              </a:solidFill>
              <a:prstDash val="solid"/>
              <a:bevel/>
              <a:headEnd type="none" w="sm" len="sm"/>
              <a:tailEnd type="none" w="sm" len="sm"/>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91" name="Google Shape;1991;p44"/>
            <p:cNvSpPr/>
            <p:nvPr/>
          </p:nvSpPr>
          <p:spPr>
            <a:xfrm>
              <a:off x="9990091" y="-1047534"/>
              <a:ext cx="40363" cy="110688"/>
            </a:xfrm>
            <a:custGeom>
              <a:avLst/>
              <a:gdLst/>
              <a:ahLst/>
              <a:cxnLst/>
              <a:rect l="l" t="t" r="r" b="b"/>
              <a:pathLst>
                <a:path w="163" h="447" extrusionOk="0">
                  <a:moveTo>
                    <a:pt x="155" y="0"/>
                  </a:moveTo>
                  <a:cubicBezTo>
                    <a:pt x="155" y="0"/>
                    <a:pt x="187" y="219"/>
                    <a:pt x="127" y="333"/>
                  </a:cubicBezTo>
                  <a:cubicBezTo>
                    <a:pt x="68" y="447"/>
                    <a:pt x="0" y="447"/>
                    <a:pt x="0" y="447"/>
                  </a:cubicBezTo>
                  <a:lnTo>
                    <a:pt x="155" y="0"/>
                  </a:lnTo>
                  <a:close/>
                </a:path>
              </a:pathLst>
            </a:custGeom>
            <a:solidFill>
              <a:srgbClr val="CE7A61"/>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sp>
          <p:nvSpPr>
            <p:cNvPr id="1992" name="Google Shape;1992;p44"/>
            <p:cNvSpPr/>
            <p:nvPr/>
          </p:nvSpPr>
          <p:spPr>
            <a:xfrm>
              <a:off x="10323649" y="-1129869"/>
              <a:ext cx="50020" cy="112174"/>
            </a:xfrm>
            <a:custGeom>
              <a:avLst/>
              <a:gdLst/>
              <a:ahLst/>
              <a:cxnLst/>
              <a:rect l="l" t="t" r="r" b="b"/>
              <a:pathLst>
                <a:path w="202" h="453" extrusionOk="0">
                  <a:moveTo>
                    <a:pt x="198" y="0"/>
                  </a:moveTo>
                  <a:cubicBezTo>
                    <a:pt x="198" y="0"/>
                    <a:pt x="143" y="155"/>
                    <a:pt x="165" y="254"/>
                  </a:cubicBezTo>
                  <a:cubicBezTo>
                    <a:pt x="187" y="353"/>
                    <a:pt x="242" y="441"/>
                    <a:pt x="154" y="452"/>
                  </a:cubicBezTo>
                  <a:cubicBezTo>
                    <a:pt x="66" y="463"/>
                    <a:pt x="0" y="408"/>
                    <a:pt x="0" y="353"/>
                  </a:cubicBezTo>
                  <a:lnTo>
                    <a:pt x="198" y="0"/>
                  </a:lnTo>
                  <a:close/>
                </a:path>
              </a:pathLst>
            </a:custGeom>
            <a:solidFill>
              <a:srgbClr val="CE7A61"/>
            </a:solidFill>
            <a:ln>
              <a:noFill/>
            </a:ln>
          </p:spPr>
          <p:txBody>
            <a:bodyPr spcFirstLastPara="1" wrap="square" lIns="92875" tIns="47875" rIns="92875" bIns="47875" anchor="ctr" anchorCtr="1">
              <a:noAutofit/>
            </a:bodyPr>
            <a:lstStyle/>
            <a:p>
              <a:pPr marL="0" marR="0" lvl="0" indent="0" algn="l" rtl="0">
                <a:spcBef>
                  <a:spcPts val="0"/>
                </a:spcBef>
                <a:spcAft>
                  <a:spcPts val="0"/>
                </a:spcAft>
                <a:buNone/>
              </a:pPr>
              <a:endParaRPr sz="1800" strike="noStrike">
                <a:solidFill>
                  <a:srgbClr val="000000"/>
                </a:solidFill>
                <a:latin typeface="Abel"/>
                <a:ea typeface="Abel"/>
                <a:cs typeface="Abel"/>
                <a:sym typeface="Abel"/>
              </a:endParaRPr>
            </a:p>
          </p:txBody>
        </p:sp>
      </p:grpSp>
      <p:grpSp>
        <p:nvGrpSpPr>
          <p:cNvPr id="1993" name="Google Shape;1993;p44"/>
          <p:cNvGrpSpPr/>
          <p:nvPr/>
        </p:nvGrpSpPr>
        <p:grpSpPr>
          <a:xfrm>
            <a:off x="5269937" y="408478"/>
            <a:ext cx="843248" cy="734846"/>
            <a:chOff x="11966612" y="1532353"/>
            <a:chExt cx="843248" cy="734846"/>
          </a:xfrm>
        </p:grpSpPr>
        <p:sp>
          <p:nvSpPr>
            <p:cNvPr id="1994" name="Google Shape;1994;p44"/>
            <p:cNvSpPr/>
            <p:nvPr/>
          </p:nvSpPr>
          <p:spPr>
            <a:xfrm>
              <a:off x="11993921" y="1559662"/>
              <a:ext cx="815938" cy="707537"/>
            </a:xfrm>
            <a:custGeom>
              <a:avLst/>
              <a:gdLst/>
              <a:ahLst/>
              <a:cxnLst/>
              <a:rect l="l" t="t" r="r" b="b"/>
              <a:pathLst>
                <a:path w="2928" h="2539" extrusionOk="0">
                  <a:moveTo>
                    <a:pt x="325" y="36"/>
                  </a:moveTo>
                  <a:cubicBezTo>
                    <a:pt x="165" y="36"/>
                    <a:pt x="35" y="166"/>
                    <a:pt x="35" y="325"/>
                  </a:cubicBezTo>
                  <a:lnTo>
                    <a:pt x="35" y="1525"/>
                  </a:lnTo>
                  <a:cubicBezTo>
                    <a:pt x="35" y="1684"/>
                    <a:pt x="165" y="1814"/>
                    <a:pt x="325" y="1814"/>
                  </a:cubicBezTo>
                  <a:lnTo>
                    <a:pt x="920" y="1814"/>
                  </a:lnTo>
                  <a:lnTo>
                    <a:pt x="1303" y="2426"/>
                  </a:lnTo>
                  <a:lnTo>
                    <a:pt x="1339" y="1814"/>
                  </a:lnTo>
                  <a:lnTo>
                    <a:pt x="2603" y="1814"/>
                  </a:lnTo>
                  <a:cubicBezTo>
                    <a:pt x="2763" y="1814"/>
                    <a:pt x="2893" y="1684"/>
                    <a:pt x="2893" y="1525"/>
                  </a:cubicBezTo>
                  <a:lnTo>
                    <a:pt x="2893" y="325"/>
                  </a:lnTo>
                  <a:cubicBezTo>
                    <a:pt x="2893" y="166"/>
                    <a:pt x="2763" y="36"/>
                    <a:pt x="2603" y="36"/>
                  </a:cubicBezTo>
                  <a:lnTo>
                    <a:pt x="325" y="36"/>
                  </a:lnTo>
                  <a:moveTo>
                    <a:pt x="1331" y="2539"/>
                  </a:moveTo>
                  <a:lnTo>
                    <a:pt x="901" y="1850"/>
                  </a:lnTo>
                  <a:lnTo>
                    <a:pt x="325" y="1850"/>
                  </a:lnTo>
                  <a:cubicBezTo>
                    <a:pt x="146" y="1850"/>
                    <a:pt x="0" y="1704"/>
                    <a:pt x="0" y="1525"/>
                  </a:cubicBezTo>
                  <a:lnTo>
                    <a:pt x="0" y="325"/>
                  </a:lnTo>
                  <a:cubicBezTo>
                    <a:pt x="0" y="146"/>
                    <a:pt x="146" y="0"/>
                    <a:pt x="325" y="0"/>
                  </a:cubicBezTo>
                  <a:lnTo>
                    <a:pt x="2603" y="0"/>
                  </a:lnTo>
                  <a:cubicBezTo>
                    <a:pt x="2782" y="0"/>
                    <a:pt x="2928" y="146"/>
                    <a:pt x="2928" y="325"/>
                  </a:cubicBezTo>
                  <a:lnTo>
                    <a:pt x="2928" y="1525"/>
                  </a:lnTo>
                  <a:cubicBezTo>
                    <a:pt x="2928" y="1704"/>
                    <a:pt x="2782" y="1850"/>
                    <a:pt x="2603" y="1850"/>
                  </a:cubicBezTo>
                  <a:lnTo>
                    <a:pt x="1372" y="1850"/>
                  </a:lnTo>
                  <a:lnTo>
                    <a:pt x="1331" y="253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5" name="Google Shape;1995;p44"/>
            <p:cNvSpPr/>
            <p:nvPr/>
          </p:nvSpPr>
          <p:spPr>
            <a:xfrm>
              <a:off x="11998937" y="1564678"/>
              <a:ext cx="805906" cy="686637"/>
            </a:xfrm>
            <a:custGeom>
              <a:avLst/>
              <a:gdLst/>
              <a:ahLst/>
              <a:cxnLst/>
              <a:rect l="l" t="t" r="r" b="b"/>
              <a:pathLst>
                <a:path w="2892" h="2464" extrusionOk="0">
                  <a:moveTo>
                    <a:pt x="2585" y="0"/>
                  </a:moveTo>
                  <a:lnTo>
                    <a:pt x="307" y="0"/>
                  </a:lnTo>
                  <a:cubicBezTo>
                    <a:pt x="137" y="0"/>
                    <a:pt x="0" y="138"/>
                    <a:pt x="0" y="307"/>
                  </a:cubicBezTo>
                  <a:lnTo>
                    <a:pt x="0" y="1507"/>
                  </a:lnTo>
                  <a:cubicBezTo>
                    <a:pt x="0" y="1676"/>
                    <a:pt x="137" y="1814"/>
                    <a:pt x="307" y="1814"/>
                  </a:cubicBezTo>
                  <a:lnTo>
                    <a:pt x="892" y="1814"/>
                  </a:lnTo>
                  <a:lnTo>
                    <a:pt x="1299" y="2464"/>
                  </a:lnTo>
                  <a:lnTo>
                    <a:pt x="1337" y="1814"/>
                  </a:lnTo>
                  <a:lnTo>
                    <a:pt x="2585" y="1814"/>
                  </a:lnTo>
                  <a:cubicBezTo>
                    <a:pt x="2755" y="1814"/>
                    <a:pt x="2892" y="1676"/>
                    <a:pt x="2892" y="1507"/>
                  </a:cubicBezTo>
                  <a:lnTo>
                    <a:pt x="2892" y="307"/>
                  </a:lnTo>
                  <a:cubicBezTo>
                    <a:pt x="2892" y="138"/>
                    <a:pt x="2755" y="0"/>
                    <a:pt x="258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6" name="Google Shape;1996;p44"/>
            <p:cNvSpPr/>
            <p:nvPr/>
          </p:nvSpPr>
          <p:spPr>
            <a:xfrm>
              <a:off x="11971628" y="1537369"/>
              <a:ext cx="805906" cy="686637"/>
            </a:xfrm>
            <a:custGeom>
              <a:avLst/>
              <a:gdLst/>
              <a:ahLst/>
              <a:cxnLst/>
              <a:rect l="l" t="t" r="r" b="b"/>
              <a:pathLst>
                <a:path w="2892" h="2464" extrusionOk="0">
                  <a:moveTo>
                    <a:pt x="2585" y="0"/>
                  </a:moveTo>
                  <a:lnTo>
                    <a:pt x="307" y="0"/>
                  </a:lnTo>
                  <a:cubicBezTo>
                    <a:pt x="137" y="0"/>
                    <a:pt x="0" y="138"/>
                    <a:pt x="0" y="307"/>
                  </a:cubicBezTo>
                  <a:lnTo>
                    <a:pt x="0" y="1507"/>
                  </a:lnTo>
                  <a:cubicBezTo>
                    <a:pt x="0" y="1676"/>
                    <a:pt x="137" y="1814"/>
                    <a:pt x="307" y="1814"/>
                  </a:cubicBezTo>
                  <a:lnTo>
                    <a:pt x="892" y="1814"/>
                  </a:lnTo>
                  <a:lnTo>
                    <a:pt x="1299" y="2464"/>
                  </a:lnTo>
                  <a:lnTo>
                    <a:pt x="1337" y="1814"/>
                  </a:lnTo>
                  <a:lnTo>
                    <a:pt x="2585" y="1814"/>
                  </a:lnTo>
                  <a:cubicBezTo>
                    <a:pt x="2755" y="1814"/>
                    <a:pt x="2892" y="1676"/>
                    <a:pt x="2892" y="1507"/>
                  </a:cubicBezTo>
                  <a:lnTo>
                    <a:pt x="2892" y="307"/>
                  </a:lnTo>
                  <a:cubicBezTo>
                    <a:pt x="2892" y="138"/>
                    <a:pt x="2755" y="0"/>
                    <a:pt x="2585"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7" name="Google Shape;1997;p44"/>
            <p:cNvSpPr/>
            <p:nvPr/>
          </p:nvSpPr>
          <p:spPr>
            <a:xfrm>
              <a:off x="11966612" y="1532353"/>
              <a:ext cx="815938" cy="707537"/>
            </a:xfrm>
            <a:custGeom>
              <a:avLst/>
              <a:gdLst/>
              <a:ahLst/>
              <a:cxnLst/>
              <a:rect l="l" t="t" r="r" b="b"/>
              <a:pathLst>
                <a:path w="2928" h="2539" extrusionOk="0">
                  <a:moveTo>
                    <a:pt x="325" y="36"/>
                  </a:moveTo>
                  <a:cubicBezTo>
                    <a:pt x="165" y="36"/>
                    <a:pt x="35" y="166"/>
                    <a:pt x="35" y="325"/>
                  </a:cubicBezTo>
                  <a:lnTo>
                    <a:pt x="35" y="1525"/>
                  </a:lnTo>
                  <a:cubicBezTo>
                    <a:pt x="35" y="1684"/>
                    <a:pt x="165" y="1814"/>
                    <a:pt x="325" y="1814"/>
                  </a:cubicBezTo>
                  <a:lnTo>
                    <a:pt x="920" y="1814"/>
                  </a:lnTo>
                  <a:lnTo>
                    <a:pt x="1303" y="2426"/>
                  </a:lnTo>
                  <a:lnTo>
                    <a:pt x="1339" y="1814"/>
                  </a:lnTo>
                  <a:lnTo>
                    <a:pt x="2603" y="1814"/>
                  </a:lnTo>
                  <a:cubicBezTo>
                    <a:pt x="2763" y="1814"/>
                    <a:pt x="2893" y="1684"/>
                    <a:pt x="2893" y="1525"/>
                  </a:cubicBezTo>
                  <a:lnTo>
                    <a:pt x="2893" y="325"/>
                  </a:lnTo>
                  <a:cubicBezTo>
                    <a:pt x="2893" y="166"/>
                    <a:pt x="2763" y="36"/>
                    <a:pt x="2603" y="36"/>
                  </a:cubicBezTo>
                  <a:lnTo>
                    <a:pt x="325" y="36"/>
                  </a:lnTo>
                  <a:moveTo>
                    <a:pt x="1331" y="2539"/>
                  </a:moveTo>
                  <a:lnTo>
                    <a:pt x="901" y="1850"/>
                  </a:lnTo>
                  <a:lnTo>
                    <a:pt x="325" y="1850"/>
                  </a:lnTo>
                  <a:cubicBezTo>
                    <a:pt x="146" y="1850"/>
                    <a:pt x="0" y="1704"/>
                    <a:pt x="0" y="1525"/>
                  </a:cubicBezTo>
                  <a:lnTo>
                    <a:pt x="0" y="325"/>
                  </a:lnTo>
                  <a:cubicBezTo>
                    <a:pt x="0" y="146"/>
                    <a:pt x="146" y="0"/>
                    <a:pt x="325" y="0"/>
                  </a:cubicBezTo>
                  <a:lnTo>
                    <a:pt x="2603" y="0"/>
                  </a:lnTo>
                  <a:cubicBezTo>
                    <a:pt x="2782" y="0"/>
                    <a:pt x="2928" y="146"/>
                    <a:pt x="2928" y="325"/>
                  </a:cubicBezTo>
                  <a:lnTo>
                    <a:pt x="2928" y="1525"/>
                  </a:lnTo>
                  <a:cubicBezTo>
                    <a:pt x="2928" y="1704"/>
                    <a:pt x="2782" y="1850"/>
                    <a:pt x="2603" y="1850"/>
                  </a:cubicBezTo>
                  <a:lnTo>
                    <a:pt x="1372" y="1850"/>
                  </a:lnTo>
                  <a:lnTo>
                    <a:pt x="1331" y="253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8" name="Google Shape;1998;p44"/>
            <p:cNvSpPr/>
            <p:nvPr/>
          </p:nvSpPr>
          <p:spPr>
            <a:xfrm>
              <a:off x="12197070" y="1745812"/>
              <a:ext cx="74962" cy="75240"/>
            </a:xfrm>
            <a:custGeom>
              <a:avLst/>
              <a:gdLst/>
              <a:ahLst/>
              <a:cxnLst/>
              <a:rect l="l" t="t" r="r" b="b"/>
              <a:pathLst>
                <a:path w="269" h="270" extrusionOk="0">
                  <a:moveTo>
                    <a:pt x="269" y="135"/>
                  </a:moveTo>
                  <a:cubicBezTo>
                    <a:pt x="269" y="210"/>
                    <a:pt x="209" y="270"/>
                    <a:pt x="134" y="270"/>
                  </a:cubicBezTo>
                  <a:cubicBezTo>
                    <a:pt x="60" y="270"/>
                    <a:pt x="0" y="210"/>
                    <a:pt x="0" y="135"/>
                  </a:cubicBezTo>
                  <a:cubicBezTo>
                    <a:pt x="0" y="61"/>
                    <a:pt x="60" y="0"/>
                    <a:pt x="134" y="0"/>
                  </a:cubicBezTo>
                  <a:cubicBezTo>
                    <a:pt x="209" y="0"/>
                    <a:pt x="269" y="61"/>
                    <a:pt x="269" y="1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9" name="Google Shape;1999;p44"/>
            <p:cNvSpPr/>
            <p:nvPr/>
          </p:nvSpPr>
          <p:spPr>
            <a:xfrm>
              <a:off x="12360927" y="1745812"/>
              <a:ext cx="75240" cy="75240"/>
            </a:xfrm>
            <a:custGeom>
              <a:avLst/>
              <a:gdLst/>
              <a:ahLst/>
              <a:cxnLst/>
              <a:rect l="l" t="t" r="r" b="b"/>
              <a:pathLst>
                <a:path w="270" h="270" extrusionOk="0">
                  <a:moveTo>
                    <a:pt x="270" y="135"/>
                  </a:moveTo>
                  <a:cubicBezTo>
                    <a:pt x="270" y="210"/>
                    <a:pt x="209" y="270"/>
                    <a:pt x="135" y="270"/>
                  </a:cubicBezTo>
                  <a:cubicBezTo>
                    <a:pt x="60" y="270"/>
                    <a:pt x="0" y="210"/>
                    <a:pt x="0" y="135"/>
                  </a:cubicBezTo>
                  <a:cubicBezTo>
                    <a:pt x="0" y="61"/>
                    <a:pt x="60" y="0"/>
                    <a:pt x="135" y="0"/>
                  </a:cubicBezTo>
                  <a:cubicBezTo>
                    <a:pt x="209" y="0"/>
                    <a:pt x="270" y="61"/>
                    <a:pt x="270" y="1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0" name="Google Shape;2000;p44"/>
            <p:cNvSpPr/>
            <p:nvPr/>
          </p:nvSpPr>
          <p:spPr>
            <a:xfrm>
              <a:off x="12524783" y="1745812"/>
              <a:ext cx="75240" cy="75240"/>
            </a:xfrm>
            <a:custGeom>
              <a:avLst/>
              <a:gdLst/>
              <a:ahLst/>
              <a:cxnLst/>
              <a:rect l="l" t="t" r="r" b="b"/>
              <a:pathLst>
                <a:path w="270" h="270" extrusionOk="0">
                  <a:moveTo>
                    <a:pt x="270" y="135"/>
                  </a:moveTo>
                  <a:cubicBezTo>
                    <a:pt x="270" y="210"/>
                    <a:pt x="210" y="270"/>
                    <a:pt x="135" y="270"/>
                  </a:cubicBezTo>
                  <a:cubicBezTo>
                    <a:pt x="61" y="270"/>
                    <a:pt x="0" y="210"/>
                    <a:pt x="0" y="135"/>
                  </a:cubicBezTo>
                  <a:cubicBezTo>
                    <a:pt x="0" y="61"/>
                    <a:pt x="61" y="0"/>
                    <a:pt x="135" y="0"/>
                  </a:cubicBezTo>
                  <a:cubicBezTo>
                    <a:pt x="210" y="0"/>
                    <a:pt x="270" y="61"/>
                    <a:pt x="270" y="1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Algebra Studies - Math - 11th grade by Slidesgo">
  <a:themeElements>
    <a:clrScheme name="Simple Light">
      <a:dk1>
        <a:srgbClr val="192D35"/>
      </a:dk1>
      <a:lt1>
        <a:srgbClr val="F8F8F8"/>
      </a:lt1>
      <a:dk2>
        <a:srgbClr val="D7E8FF"/>
      </a:dk2>
      <a:lt2>
        <a:srgbClr val="BFD7FF"/>
      </a:lt2>
      <a:accent1>
        <a:srgbClr val="4494FF"/>
      </a:accent1>
      <a:accent2>
        <a:srgbClr val="0079FF"/>
      </a:accent2>
      <a:accent3>
        <a:srgbClr val="0052BB"/>
      </a:accent3>
      <a:accent4>
        <a:srgbClr val="94999C"/>
      </a:accent4>
      <a:accent5>
        <a:srgbClr val="E7E7E7"/>
      </a:accent5>
      <a:accent6>
        <a:srgbClr val="EFEFEF"/>
      </a:accent6>
      <a:hlink>
        <a:srgbClr val="192D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1160</Words>
  <Application>Microsoft Office PowerPoint</Application>
  <PresentationFormat>On-screen Show (16:9)</PresentationFormat>
  <Paragraphs>61</Paragraphs>
  <Slides>25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Abel</vt:lpstr>
      <vt:lpstr>Arial</vt:lpstr>
      <vt:lpstr>Days One</vt:lpstr>
      <vt:lpstr>Lato Light</vt:lpstr>
      <vt:lpstr>Nunito Light</vt:lpstr>
      <vt:lpstr>Times New Roman</vt:lpstr>
      <vt:lpstr>Wingdings</vt:lpstr>
      <vt:lpstr>Algebra Studies - Math - 11th grade by Slidesgo</vt:lpstr>
      <vt:lpstr>Data Scientists Income Analysis:T-Test</vt:lpstr>
      <vt:lpstr>Introduction to T-test</vt:lpstr>
      <vt:lpstr>T-Test</vt:lpstr>
      <vt:lpstr>When to use a T test</vt:lpstr>
      <vt:lpstr>What type of t test should I use?</vt:lpstr>
      <vt:lpstr>One-sample, two-sample, or paired t test? 1) If the groups come from a single population (e.g., measuring before and after an    experimental treatment), perform a paired t test.  2)  If the groups come from two different populations  perform a two-sample t test (a.k.a. independent t test).  3) If there is one group being compared against a standard value (e.g., comparing the acidity of a liquid to a neutral pH of 7), perform a one-sample t test. One-tailed or two-tailed t test? 1) If you only care whether the two populations are different from one another, perform a two-tailed t test. 2) If you want to know whether one population mean is greater than or less than the other, perform a one-tailed t test. </vt:lpstr>
      <vt:lpstr>Awesome words</vt:lpstr>
      <vt:lpstr>Performing T Test</vt:lpstr>
      <vt:lpstr>The t test estimates the true difference between two group means using the ratio of the difference in group means over the pooled standard error of both groups. You can calculate it manually using a formula, or use statistical analysis software. </vt:lpstr>
      <vt:lpstr>PowerPoint Presentation</vt:lpstr>
      <vt:lpstr>T Test Formula :</vt:lpstr>
      <vt:lpstr>Objective</vt:lpstr>
      <vt:lpstr>Objective</vt:lpstr>
      <vt:lpstr>PowerPoint Presentation</vt:lpstr>
      <vt:lpstr>PowerPoint Presentation</vt:lpstr>
      <vt:lpstr>Program</vt:lpstr>
      <vt:lpstr>PowerPoint Presentation</vt:lpstr>
      <vt:lpstr>PowerPoint Presentation</vt:lpstr>
      <vt:lpstr>PowerPoint Presentation</vt:lpstr>
      <vt:lpstr>Output</vt:lpstr>
      <vt:lpstr>Output</vt:lpstr>
      <vt:lpstr>Output</vt:lpstr>
      <vt:lpstr>Conclusions</vt:lpstr>
      <vt:lpstr>Conclusion Drawn from T Test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Urlana Suresh Kumar</cp:lastModifiedBy>
  <cp:revision>68</cp:revision>
  <dcterms:modified xsi:type="dcterms:W3CDTF">2025-01-10T19:43:11Z</dcterms:modified>
</cp:coreProperties>
</file>