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Basic CI/CD Pipeline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High-Level Flow Diagram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CI/CD Pipeline 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 Developer Commits Code (GitHub/GitLab/Bitbucket)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456714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2. CI/CD Server (Jenkins/</a:t>
            </a:r>
            <a:r>
              <a:t>GitHub Actions</a:t>
            </a:r>
            <a:r>
              <a:rPr lang="en-US"/>
              <a:t> </a:t>
            </a:r>
            <a:r>
              <a:t>CI</a:t>
            </a:r>
            <a:r>
              <a:rPr dirty="0"/>
              <a:t>/CD)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00400"/>
            <a:ext cx="503080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3. Artifact Repository (Docker Hub/Artifact Registry)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114800"/>
            <a:ext cx="7772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 Deployment Pipeline (Staging, Production Deployment)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5029200"/>
            <a:ext cx="360682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5. Monitoring &amp; Logging ( Datadog)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70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Basic CI/CD Pipeline Overview</vt:lpstr>
      <vt:lpstr>CI/CD Pipeline Flow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Surya Kumar</cp:lastModifiedBy>
  <cp:revision>2</cp:revision>
  <dcterms:created xsi:type="dcterms:W3CDTF">2013-01-27T09:14:16Z</dcterms:created>
  <dcterms:modified xsi:type="dcterms:W3CDTF">2025-01-17T15:02:44Z</dcterms:modified>
  <cp:category/>
</cp:coreProperties>
</file>