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14:31:44.9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951 282 24575,'-15'-6'0,"0"1"0,0 1 0,0 1 0,0 0 0,-1 1 0,1 1 0,-24 0 0,11 0 0,-340-3 0,261 5 0,75-4 0,24-3 0,17-6 0,1 5 0,1 1 0,-1 0 0,1 0 0,0 1 0,1 1 0,13-4 0,78-15 0,-14 4 0,-72 15 0,2-1 0,0 0 0,0-1 0,-1-1 0,0-1 0,26-15 0,-44 23 0,-1 1 0,1-1 0,0 0 0,0 0 0,0 0 0,0 0 0,0 0 0,-1 0 0,1 0 0,0 0 0,0 0 0,0 0 0,0 0 0,0 0 0,-1 0 0,1 0 0,0 0 0,0 0 0,0 0 0,0 0 0,0 0 0,-1 0 0,1 0 0,0 0 0,0-1 0,0 1 0,0 0 0,0 0 0,0 0 0,-1 0 0,1 0 0,0 0 0,0 0 0,0 0 0,0-1 0,0 1 0,0 0 0,0 0 0,0 0 0,0 0 0,0 0 0,-1-1 0,1 1 0,0 0 0,0 0 0,0 0 0,0 0 0,0 0 0,0-1 0,0 1 0,0 0 0,0 0 0,0 0 0,0 0 0,0 0 0,1-1 0,-1 1 0,0 0 0,0 0 0,0 0 0,0 0 0,0 0 0,0-1 0,0 1 0,0 0 0,0 0 0,0 0 0,1 0 0,-1 0 0,-14-1 0,-16 6 0,0 1 0,0 1 0,1 2 0,-49 21 0,39-14 0,-17 5 0,-110 27 0,166-47 0,0-1 0,0 0 0,0 0 0,0 0 0,0 0 0,0 0 0,0 0 0,0 0 0,0 1 0,0-1 0,0 0 0,0 0 0,0 0 0,0 0 0,0 0 0,0 0 0,0 1 0,0-1 0,0 0 0,0 0 0,0 0 0,0 0 0,0 0 0,0 0 0,0 0 0,0 1 0,0-1 0,0 0 0,0 0 0,0 0 0,0 0 0,0 0 0,0 0 0,-1 0 0,1 0 0,0 1 0,0-1 0,0 0 0,0 0 0,0 0 0,0 0 0,0 0 0,0 0 0,-1 0 0,1 0 0,0 0 0,0 0 0,0 0 0,0 0 0,0 0 0,21 6 0,33 2 0,53-4 0,-69-4 0,72 10 0,-105-9 0,-1 0 0,1 1 0,-1-1 0,1 1 0,-1 0 0,8 4 0,-11-5 0,0-1 0,-1 0 0,1 1 0,0-1 0,-1 1 0,1-1 0,-1 1 0,1 0 0,-1-1 0,1 1 0,-1-1 0,0 1 0,1 0 0,-1-1 0,0 1 0,1 0 0,-1 0 0,0-1 0,0 1 0,0 0 0,1 0 0,-1-1 0,0 1 0,0 0 0,0 0 0,0-1 0,0 1 0,-1 0 0,1 0 0,0-1 0,0 1 0,0 0 0,-1 0 0,1-1 0,0 1 0,-1 0 0,1-1 0,-1 1 0,1 0 0,-1-1 0,1 1 0,-1-1 0,1 1 0,-1-1 0,1 1 0,-1-1 0,0 1 0,1-1 0,-1 0 0,-1 1 0,-10 7 0,-1-2 0,0 1 0,0-2 0,-1 0 0,0 0 0,0-1 0,-19 3 0,8-2 0,-202 33 0,108-21 0,116-16 0,8 0 0,21 1 0,38-1 0,12-2 0,91 2 0,-164-1 0,-1 0 0,1 1 0,-1-1 0,0 1 0,1-1 0,-1 1 0,1 0 0,-1 0 0,0 0 0,3 2 0,-4-3 0,-1 0 0,0 0 0,0 0 0,0 0 0,0 1 0,0-1 0,0 0 0,0 0 0,1 0 0,-1 0 0,0 0 0,0 0 0,0 1 0,0-1 0,0 0 0,0 0 0,0 0 0,0 0 0,0 1 0,0-1 0,0 0 0,0 0 0,0 0 0,0 0 0,0 1 0,0-1 0,0 0 0,0 0 0,0 0 0,0 0 0,0 1 0,0-1 0,0 0 0,0 0 0,-1 0 0,1 0 0,0 0 0,0 1 0,0-1 0,0 0 0,0 0 0,0 0 0,0 0 0,-1 0 0,1 0 0,-18 6 0,-40 1 0,0-3 0,-91-6 0,56 0 0,5 1 0,1428 2-1081,-1316 2 1234,-37 3 185,-38 6 178,-80-8-483,-9 1-4,126-4-27,0 1-1,0 1 1,0 1-1,0 0 1,1 0-1,-1 1 1,-15 10-1,28-15-1,1 0 0,0 0 0,0 0 0,0 0 0,-1 0 0,1 0 0,0 0 0,0 0 0,0 0 0,-1 0 0,1 0 0,0 0 0,0 0 0,0 1 0,0-1 0,-1 0 0,1 0 0,0 0 0,0 0 0,0 0 0,0 1 0,0-1 0,0 0 0,-1 0 0,1 0 0,0 1 0,0-1 0,0 0 0,0 0 0,0 0 0,0 1 0,0-1 0,0 0 0,0 0 0,0 0 0,0 1 0,0-1 0,0 0 0,0 0 0,0 0 0,0 1 0,0-1 0,0 0 0,1 0 0,9 4 0,20-1 0,-30-3 0,458 2 0,-227-4 0,-222 2 0,31 1 0,-39-1 0,1 0 0,-1 0 0,0 0 0,0 0 0,1 0 0,-1 0 0,0 1 0,0-1 0,0 1 0,0-1 0,1 1 0,-1-1 0,0 1 0,0 0 0,0-1 0,0 1 0,0 0 0,0 0 0,-1 0 0,1 0 0,0 0 0,0 0 0,0 1 0,0-1 0,-1-1 0,0 1 0,-1 0 0,1-1 0,0 1 0,0-1 0,0 1 0,0 0 0,0-1 0,0 1 0,-1-1 0,1 1 0,0-1 0,0 1 0,-1-1 0,1 1 0,-1-1 0,1 1 0,0-1 0,-1 0 0,1 1 0,-1-1 0,1 1 0,-1-1 0,1 0 0,-1 0 0,1 1 0,-1-1 0,0 0 0,-19 8 0,-3-2 0,0-1 0,0-1 0,-38 1 0,-76-5 0,75-1 0,-72-1 0,1055 1-645,-464 2 423,-453-1 220,5 0 31,-1 0-1,1 0 0,-1-1 1,14-3-1,-22 4-17,1 0 0,-1 0-1,0 0 1,1 0 0,-1 0 0,0 0 0,1-1-1,-1 1 1,0 0 0,0 0 0,1 0-1,-1 0 1,0-1 0,0 1 0,1 0 0,-1 0-1,0 0 1,0-1 0,1 1 0,-1 0 0,0-1-1,0 1 1,0 0 0,0 0 0,1-1 0,-1 1-1,0 0 1,0-1 0,0 1 0,0 0 0,0-1-1,0 1 1,0 0 0,0-1 0,0 1-1,0 0 1,0-1 0,0 1 0,0 0 0,0-1-1,0 1 1,0 0 0,-1-1 0,1 1 0,0 0-1,0 0 1,0-1 0,0 1 0,-1 0 0,1-1-1,0 1 1,0 0 0,-1 0 0,1 0-1,0-1 1,0 1 0,-1 0 0,1 0 0,0 0-1,-1 0 1,1-1 0,0 1 0,0 0 0,-1 0-1,1 0 1,0 0 0,-1 0 0,0 0 0,-23-12-33,-16 4 23,0 1 0,0 2 0,0 1 0,-70 4 0,53 0-2,-138-11-265,-264-48-1,271 30 188,141 23 79,6 1 0,0-1 0,1-3 0,-58-18 0,99 27 0,-1 0 0,0 0 0,0-1 0,1 1 0,-1 0 0,0 0 0,0 0 0,0 0 0,0 0 0,1-1 0,-1 1 0,0 0 0,0 0 0,0 0 0,0-1 0,1 1 0,-1 0 0,0 0 0,0 0 0,0-1 0,0 1 0,0 0 0,0 0 0,0-1 0,0 1 0,0 0 0,0 0 0,0-1 0,0 1 0,0 0 0,0 0 0,0 0 0,0-1 0,0 1 0,0 0 0,0 0 0,0-1 0,0 1 0,-1 0 0,1 0 0,0 0 0,0-1 0,0 1 0,0 0 0,0 0 0,-1 0 0,1-1 0,0 1 0,0 0 0,0 0 0,-1 0 0,1 0 0,0 0 0,0 0 0,0-1 0,-1 1 0,1 0 0,28-6 0,-22 6 0,631-74 612,-601 72-612,178-16 0,-175 13 0,1-2 0,-1-2 0,46-17 0,-71 18 0,-23 3 0,-28 1 0,-442 2 0,231 5 0,172-3 0,100-7 0,30-2 0,588-5 0,-421 17 0,-196-3 0,10 1 0,-39 2 0,-25 4 0,-243 82 0,272-89 0,-10 6 0,15-3 0,23 0 0,-27-3 0,584 0-875,-270-2 529,72 2 346,-697-2 1247,-459 8-2855,758-5 1549,-63 1-70,0 3-1,-113 23 0,173-22 127,32-5 116,172-19 458,-48 3-570,239-28 132,11-1-279,0 32 218,-438 15 287,-1 2-1,-56 15 1,15-3-146,-80 12-213,-283 38 0,449-66 0,6-1 0,15 0 0,34 0 0,1660-4-3660,-1114 5 3215,-1105-1 3972,-260 0-4106,464 0 893,382-4-31,81-15 0,-9 1-6,682 1-2718,-584 20 2044,81-2 32,-753-3 1544,-544 8-3580,554 30 2032,369-26 1244,51-8-660,18 0 4,626 1 804,-352-6-1194,978 3-4321,-937 0 8150,-641 0-314,-159 0-3741,67 0 380,828-14 370,-8 0-169,-383 14-184,-20 1 0,0-1 0,41-6 0,-51 2 0,-19 0 0,-26 1 0,-338 44-552,249-24 292,-261 26 82,-43 7 194,380-45-16,17-2 0,0 0 0,0 2 0,1 1 0,-40 14 0,65-20 0,1 0 0,-1 1 0,0-1 0,0 0 0,0 0 0,1 0 0,-1 0 0,0 0 0,0 0 0,0 0 0,1 0 0,-1 1 0,0-1 0,0 0 0,0 0 0,0 0 0,0 0 0,0 1 0,1-1 0,-1 0 0,0 0 0,0 0 0,0 1 0,0-1 0,0 0 0,0 0 0,0 0 0,0 1 0,0-1 0,0 0 0,0 0 0,0 1 0,0-1 0,0 0 0,0 0 0,0 0 0,0 1 0,0-1 0,0 0 0,0 0 0,0 0 0,0 1 0,0-1 0,-1 0 0,1 0 0,0 0 0,0 1 0,0-1 0,0 0 0,0 0 0,-1 0 0,1 0 0,0 0 0,0 1 0,0-1 0,0 0 0,-1 0 0,1 0 0,24 4 0,143 2-31,256-22 1,-209-2 22,262-9 82,-516 27 87,0 2 1,0 2-1,0 1 1,1 3 0,-67 20-1,107-28-161,-1 0 0,0 0 0,0 0 0,0 0 0,0 0 0,0 0 0,0 1 0,0-1 0,0 0 0,0 0 0,0 0 0,0 0 0,0 0 0,1 0 0,-1 0 0,0 0 0,0 0 0,0 0 0,0 1 0,0-1 0,0 0 0,0 0 0,0 0 0,0 0 0,0 0 0,0 0 0,0 0 0,0 0 0,0 1 0,0-1 0,0 0 0,0 0 0,0 0 0,0 0 0,0 0 0,0 0 0,0 0 0,-1 0 0,1 0 0,0 0 0,0 1 0,0-1 0,0 0 0,0 0 0,0 0 0,0 0 0,0 0 0,0 0 0,0 0 0,0 0 0,0 0 0,-1 0 0,1 0 0,0 0 0,0 0 0,0 0 0,0 0 0,17 4 0,23-2 0,111 1 0,194-24 0,-323 17 0,-29 1 0,-41 0 0,-292 1-266,-123-5-507,312-2 547,-161-31 0,273 34 226,21 4 0,0-1 0,0-1 0,-29-11 0,46 15 5,0-1 0,-1 1 1,1-1-1,-1 0 1,1 1-1,0-1 1,0 0-1,-1 0 1,1 0-1,0 0 1,0 0-1,-1-2 1,1 3 0,1-1 0,0 1 1,0 0-1,0-1 0,0 1 0,0 0 1,0-1-1,0 1 0,0-1 0,0 1 1,0 0-1,0-1 0,0 1 1,0-1-1,0 1 0,0 0 0,0-1 1,0 1-1,0-1 0,1 1 0,-1 0 1,0-1-1,0 1 0,0 0 0,1-1 1,-1 1-1,0 0 0,0 0 1,1-1-1,-1 1 0,4-3 65,-1 1 0,1 0 0,-1 0 0,1 0 0,0 1 0,0 0 0,0-1 0,6 0-1,54-10 97,1 4 0,120-2 0,-121 9-244,233-8-1161,329-12-1292,679-12-1921,-748 35 6050,-543-2-438,-26 0-317,-30 0 85,41 0-914,-396 2 2370,-643-9-6328,506-36 4007,528 42 34,2 1 21,0 0-1,1-1 1,-1 1-1,0-1 1,0 0 0,0 0-1,1 0 1,-1 0-1,1-1 1,-1 0-1,1 1 1,-1-1-1,1 0 1,-4-4 0,7 5-69,-1 0-1,1 1 1,0-1 0,0 0 0,0 0 0,0 0 0,-1 0 0,1 0 0,1 1 0,-1-1 0,0 0 0,0 0-1,0 0 1,0 0 0,1 1 0,-1-1 0,0 0 0,1 0 0,-1 0 0,0 1 0,1-1 0,-1 0 0,1 1-1,-1-1 1,1 0 0,0 1 0,-1-1 0,1 1 0,0-1 0,-1 1 0,1-1 0,0 1 0,-1-1 0,1 1-1,0 0 1,0-1 0,1 1 0,34-16 923,143-24-433,-84 22-497,46-10-43,1 6 0,207-6 0,-289 25 0,-30 1 0,38 3 0,-66-1 0,0 0 0,1 0 0,-1 0 0,0 1 0,0-1 0,0 1 0,0 0 0,1 0 0,2 1 0,-5-2 0,1 1 0,-1-1 0,1 0 0,-1 1 0,0-1 0,1 0 0,-1 1 0,0-1 0,0 0 0,1 1 0,-1-1 0,0 1 0,0-1 0,0 0 0,1 1 0,-1-1 0,0 1 0,0-1 0,0 1 0,0-1 0,0 1 0,0-1 0,0 1 0,0-1 0,0 0 0,0 1 0,0-1 0,0 2 0,-2 0 0,1 0 0,-1 1 0,1-1 0,-1 0 0,0 0 0,0 0 0,0 0 0,0 0 0,0-1 0,0 1 0,0 0 0,-1-1 0,1 0 0,-4 2 0,-64 28 0,-2-3 0,-1-3 0,-77 16 0,-56 17 0,157-44 0,34-10 0,0 0 0,1 1 0,-1 0 0,-13 8 0,29-13 0,-1 0 0,0 0 0,0 0 0,0 0 0,0 0 0,0 0 0,1 0 0,-1 0 0,0 0 0,0 0 0,0 0 0,0 0 0,0 0 0,0 0 0,1 0 0,-1 0 0,0 0 0,0 1 0,0-1 0,0 0 0,0 0 0,0 0 0,0 0 0,0 0 0,0 0 0,0 0 0,1 1 0,-1-1 0,0 0 0,0 0 0,0 0 0,0 0 0,0 0 0,0 0 0,0 1 0,0-1 0,0 0 0,0 0 0,0 0 0,0 0 0,0 0 0,0 1 0,0-1 0,0 0 0,0 0 0,0 0 0,-1 0 0,1 0 0,0 0 0,0 0 0,0 1 0,0-1 0,0 0 0,0 0 0,0 0 0,0 0 0,0 0 0,0 0 0,-1 0 0,1 1 0,18 1 0,0 1 0,1-2 0,-1 0 0,28-4 0,3 2 0,740-4-539,-769 5 539,-14-1 0,0 1 0,0-1 0,0 1 0,0 0 0,0 1 0,0 0 0,0 0 0,0 0 0,0 0 0,-1 1 0,1 0 0,0 0 0,9 6 0,-15-8 4,1 1-1,0-1 1,-1 1-1,1 0 1,0-1-1,-1 1 1,1-1-1,-1 1 1,1 0-1,-1 0 1,1-1-1,-1 1 1,1 0-1,-1 0 1,0 0-1,0-1 1,1 1-1,-1 0 1,0 0-1,0 0 1,0 0-1,0 0 1,0 0-1,0-1 1,0 1-1,0 0 1,0 0-1,0 0 1,-1 0-1,1 0 1,0-1-1,-1 1 1,1 0-1,0 0 1,-1-1-1,1 1 1,-1 0-1,1 0 1,-1-1-1,1 1 1,-1 0-1,0-1 1,1 1-1,-2 0 1,-3 3 37,1-1 1,-1 0 0,0 0-1,0 0 1,-1 0 0,-5 1-1,-25 8-12,-2-1-1,-75 11 0,-87-1-635,159-17 342,-621 41-1170,409-27 425,-273 23 881,282-17-49,231-22 158,17-1-1,26-1 226,1358 0-1920,-565-2-1452,-719 2 3179,29 0 3579,-887 0 1153,1157-23-5630,-149 5 326,38 10 469,61-4-88,-329 11 167,0-2 1,46-9-1,-69 12 12,0 0 0,0 0 0,0-1 1,-1 1-1,1 0 0,0-1 0,0 1 1,0-1-1,0 1 0,0-1 0,0 1 1,0-1-1,-1 1 0,1-1 0,0 0 0,-1 1 1,1-1-1,0 0 0,0-1 0,-1 2 0,0-1-1,0 1 1,0-1 0,0 1-1,-1-1 1,1 1-1,0-1 1,0 1-1,0-1 1,-1 1 0,1-1-1,0 1 1,-1-1-1,1 1 1,0 0-1,-1-1 1,1 1 0,0-1-1,-1 1 1,1 0-1,-1 0 1,1-1-1,-1 1 1,1 0 0,-1-1-1,-41-13 172,-37 2 131,0 4 0,-124 3 1,131 5-699,-984-1-2208,571 3 2866,2031-2 1065,-5226 0-6125,5071 0 10127,-1993 0-4347,584 0-718,10 1-211,1-1-1,-1 0 0,1-1 1,-1 1-1,-13-5 0,21 5-52,-1 0 0,1 0 0,0 0 0,0 0 0,0 0 0,0 0 0,0 0 0,0 0 0,0 0 0,-1 0 0,1 0 0,0 0 0,0 0 0,0 0 0,0 0 0,0 0 0,0 0 0,0 0 0,-1 0 0,1 0 0,0 0 0,0 0 0,0 0 0,0 0 0,0 0 0,0-1 0,0 1 0,0 0 0,0 0 0,0 0 0,0 0 0,-1 0 0,1 0 0,0 0 0,0 0 0,0-1 0,0 1 0,0 0 0,0 0 0,0 0 0,0 0 0,0 0 0,0 0 0,0-1 0,0 1 0,0 0 0,0 0 0,0 0 0,0 0 0,0 0 0,0 0 0,0 0 0,1 0 0,-1-1 0,0 1 0,0 0 0,0 0 0,0 0 0,0 0 0,0 0 0,0 0 0,0 0 0,0 0 0,1-1 0,10-4 0,18-1 0,62 0 0,-72 5 0,-17 1 0,-6 0 0,-20 0-1365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14:32:08.3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619756-F433-8CFB-4912-7B3AC4DA4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7B7D1E-BB64-1416-AFE8-7FA41C762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5F05D3-CCCF-73F6-C94C-00C1D3DE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563-FA75-4918-935F-056675389AE5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853BA1-10E8-654C-32B5-468BD83B7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6EA1B1-0657-D3D9-2946-63479269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007-E459-41FB-BFA0-641BCAA34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32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98649-FE38-34AE-796D-7CBB6A609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F09AED9-E517-B0DB-0FAF-8507675B8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F91C2D-9FF6-300A-E0ED-BE6DEA9C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563-FA75-4918-935F-056675389AE5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75A51B-9F48-5B0C-2141-F3F330AE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9AEB1E-FAA7-51FA-15CE-7A2B33BA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007-E459-41FB-BFA0-641BCAA34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17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81518B-B5A2-3E21-7EA2-D9F806D05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D363D7-F1BE-54A3-E1E7-C2B7C1E01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248406-81BF-76AC-6E18-92F6B4075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563-FA75-4918-935F-056675389AE5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249BC3-A775-1E87-670D-B9176E75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E8BBEC-0D18-0755-2036-065BEED1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007-E459-41FB-BFA0-641BCAA34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88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EADD9D-B66F-7795-2DE7-8831FBF8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34C077-5FD5-CF02-8752-BC161E044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AAAC91-6D7D-AF99-E971-7CF6C5E5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563-FA75-4918-935F-056675389AE5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395364-617A-B2CF-F141-5534AC63A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74F48D-5055-D75A-873B-D7E46AF8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007-E459-41FB-BFA0-641BCAA34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49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C84D7-CA91-2608-1D7C-E6160E63B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D6F57A-F1C9-C618-BA14-FC2E3D1B3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FEE8E5-CC3A-5DBB-AD29-AA3437A5E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563-FA75-4918-935F-056675389AE5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337631-3823-23F9-C55D-7B916140A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844281-C3BD-06D0-780E-173651CF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007-E459-41FB-BFA0-641BCAA34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91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E7663-B345-486E-EEAE-DFFD025DE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B233E5-B59F-6983-A322-028872F14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DDE2DB-4805-DAA9-57DE-5197C5493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08A80D-0AEE-66D5-E010-5B02D703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563-FA75-4918-935F-056675389AE5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9C1289-7FED-478F-3774-3215E43E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AB4BC8-ABAB-9134-5A7D-E6DE5E229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007-E459-41FB-BFA0-641BCAA34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57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B6A58-A877-892D-376C-49E4E2298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CC11A7-CBDA-FA99-C90E-40B838740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454017-8FA0-5289-F18B-60F70C2C9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0D0D518-D55B-9ECD-8BD4-DA79C89B4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5480B81-5BCF-1EB7-C11A-CEF5A0E56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D865B98-53D9-7A24-A15C-1DBB8CA0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563-FA75-4918-935F-056675389AE5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00F764F-F348-C7A2-7E48-A58C9C09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8F16A5-A0AF-2E04-993E-01EF1D68B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007-E459-41FB-BFA0-641BCAA34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05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4E7B5-5C8A-8858-15F5-056066759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5D37E10-9EE5-1E3D-DFC1-E9DBA122F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563-FA75-4918-935F-056675389AE5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3E2F48-F36E-5CC6-7449-6B96C3FE7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3E6A29D-AE11-92D0-3B58-6D9E7586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007-E459-41FB-BFA0-641BCAA34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50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2B25709-00CB-7FBC-30A0-505CF3A1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563-FA75-4918-935F-056675389AE5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A05E33-EB4E-B017-6DC5-D3F7C1E0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F5B37F-4A2D-48FB-94DF-68DDB5BB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007-E459-41FB-BFA0-641BCAA34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8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268307-9F41-EEDA-256C-8E3384BD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0B4CBC-59BB-B803-3B98-1014075E1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DF9A7D-9757-0D2F-F8BF-A27CFD189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A9EB9E-A3B9-070A-9195-60313994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563-FA75-4918-935F-056675389AE5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63FFD6-60A9-5E98-BE65-A2E57146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7C2636-B896-58B3-49B4-A9219783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007-E459-41FB-BFA0-641BCAA34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260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D17D9-D58F-49EF-8970-6B10189A4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D1AE52-B428-C6D4-040D-4C3242BB9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F39E90-8162-147C-96D5-9587F4AFA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E5DB8D-584A-BBC3-49D6-15ECBBB98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563-FA75-4918-935F-056675389AE5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1B4710-3BA3-F8C9-1074-BAA792D1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253951-BD90-5276-9DD9-0B755FC8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6007-E459-41FB-BFA0-641BCAA34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17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888E6-5507-F19B-987F-61C1E3F07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B5D521-7567-E050-23DD-8222326DF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DB1218-7F69-FCC2-5F16-57C5F125C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75563-FA75-4918-935F-056675389AE5}" type="datetimeFigureOut">
              <a:rPr lang="ru-RU" smtClean="0"/>
              <a:t>13.11.2024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9735EC-62DF-7970-5AD3-F5FA3C9AB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29F992-90B0-1BF6-7415-007772766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B6007-E459-41FB-BFA0-641BCAA340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04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CB857F-23D1-C129-B641-B0914F391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94" y="530943"/>
            <a:ext cx="9802761" cy="56928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28F970EA-7303-294B-37AA-73C3BE292F69}"/>
                  </a:ext>
                </a:extLst>
              </p14:cNvPr>
              <p14:cNvContentPartPr/>
              <p14:nvPr/>
            </p14:nvContentPartPr>
            <p14:xfrm>
              <a:off x="6166777" y="3576108"/>
              <a:ext cx="2913480" cy="21060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28F970EA-7303-294B-37AA-73C3BE292F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03777" y="3513108"/>
                <a:ext cx="3039120" cy="33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165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7043C6-B462-3284-7F50-A0B2759A6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48" y="403123"/>
            <a:ext cx="11071123" cy="6096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C99D4523-8496-7BC8-0E10-41F3CA7EBCFE}"/>
                  </a:ext>
                </a:extLst>
              </p14:cNvPr>
              <p14:cNvContentPartPr/>
              <p14:nvPr/>
            </p14:nvContentPartPr>
            <p14:xfrm>
              <a:off x="10805737" y="3136301"/>
              <a:ext cx="360" cy="36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C99D4523-8496-7BC8-0E10-41F3CA7EBC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42737" y="3073301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492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4C4102-8537-9E9B-7E12-84F9FB7A5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" y="206477"/>
            <a:ext cx="11257936" cy="639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5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E37828-CB9B-1693-D448-F0FA25812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62" y="412955"/>
            <a:ext cx="11749548" cy="600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363D0D-CD87-5E7A-E95F-B7AA052E0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4" y="334297"/>
            <a:ext cx="11523406" cy="634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0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40B403-8E6E-0808-22A6-FFCA8F696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33" y="147484"/>
            <a:ext cx="11680722" cy="654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2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A5D1C1-5C07-9AA4-0D61-386AE3FDF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102"/>
            <a:ext cx="12192000" cy="647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78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9D7E8E-2293-212F-33E7-29EFE31D0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13" y="342469"/>
            <a:ext cx="11098174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79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4108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Dilmurod Tagandurdiyev</dc:creator>
  <cp:lastModifiedBy>Dilmurod Tagandurdiyev</cp:lastModifiedBy>
  <cp:revision>1</cp:revision>
  <dcterms:created xsi:type="dcterms:W3CDTF">2024-11-13T14:31:08Z</dcterms:created>
  <dcterms:modified xsi:type="dcterms:W3CDTF">2024-11-13T14:39:48Z</dcterms:modified>
</cp:coreProperties>
</file>