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0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60" r:id="rId2"/>
    <p:sldId id="261" r:id="rId3"/>
    <p:sldId id="262" r:id="rId4"/>
    <p:sldId id="264" r:id="rId5"/>
    <p:sldId id="265" r:id="rId6"/>
    <p:sldId id="295" r:id="rId7"/>
    <p:sldId id="268" r:id="rId8"/>
    <p:sldId id="273" r:id="rId9"/>
    <p:sldId id="292" r:id="rId10"/>
    <p:sldId id="269" r:id="rId11"/>
    <p:sldId id="279" r:id="rId12"/>
    <p:sldId id="283" r:id="rId13"/>
    <p:sldId id="282" r:id="rId14"/>
    <p:sldId id="293" r:id="rId15"/>
    <p:sldId id="284" r:id="rId16"/>
    <p:sldId id="285" r:id="rId17"/>
    <p:sldId id="286" r:id="rId18"/>
    <p:sldId id="287" r:id="rId19"/>
    <p:sldId id="288" r:id="rId20"/>
    <p:sldId id="270" r:id="rId21"/>
    <p:sldId id="338" r:id="rId22"/>
    <p:sldId id="289" r:id="rId23"/>
    <p:sldId id="290" r:id="rId24"/>
    <p:sldId id="294" r:id="rId25"/>
    <p:sldId id="280" r:id="rId26"/>
    <p:sldId id="336" r:id="rId27"/>
    <p:sldId id="337" r:id="rId28"/>
    <p:sldId id="316" r:id="rId29"/>
    <p:sldId id="328" r:id="rId30"/>
    <p:sldId id="340" r:id="rId31"/>
    <p:sldId id="318" r:id="rId32"/>
    <p:sldId id="333" r:id="rId33"/>
    <p:sldId id="334" r:id="rId34"/>
    <p:sldId id="335" r:id="rId35"/>
    <p:sldId id="331" r:id="rId36"/>
    <p:sldId id="327" r:id="rId37"/>
    <p:sldId id="329" r:id="rId38"/>
    <p:sldId id="322" r:id="rId39"/>
    <p:sldId id="325" r:id="rId40"/>
    <p:sldId id="324" r:id="rId41"/>
    <p:sldId id="319" r:id="rId42"/>
    <p:sldId id="332" r:id="rId43"/>
    <p:sldId id="297" r:id="rId44"/>
    <p:sldId id="298" r:id="rId45"/>
    <p:sldId id="299" r:id="rId46"/>
    <p:sldId id="304" r:id="rId47"/>
    <p:sldId id="301" r:id="rId48"/>
    <p:sldId id="303" r:id="rId49"/>
    <p:sldId id="302" r:id="rId50"/>
    <p:sldId id="305" r:id="rId51"/>
    <p:sldId id="307" r:id="rId52"/>
    <p:sldId id="308" r:id="rId53"/>
    <p:sldId id="310" r:id="rId54"/>
    <p:sldId id="312" r:id="rId55"/>
    <p:sldId id="309" r:id="rId56"/>
    <p:sldId id="311" r:id="rId57"/>
    <p:sldId id="313" r:id="rId58"/>
    <p:sldId id="330" r:id="rId59"/>
    <p:sldId id="33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9C978"/>
    <a:srgbClr val="E84B3C"/>
    <a:srgbClr val="15AB54"/>
    <a:srgbClr val="3A8C2C"/>
    <a:srgbClr val="C00000"/>
    <a:srgbClr val="DDB111"/>
    <a:srgbClr val="D54B3D"/>
    <a:srgbClr val="3B3838"/>
    <a:srgbClr val="FAA8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422A0-5309-4D34-A1FA-07584940B44C}" v="896" dt="2020-01-31T03:01:34.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9" autoAdjust="0"/>
    <p:restoredTop sz="82789" autoAdjust="0"/>
  </p:normalViewPr>
  <p:slideViewPr>
    <p:cSldViewPr snapToGrid="0">
      <p:cViewPr varScale="1">
        <p:scale>
          <a:sx n="71" d="100"/>
          <a:sy n="71" d="100"/>
        </p:scale>
        <p:origin x="89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rett, Cynthia N CDT 2020" userId="fe1cbc62-7603-4398-9ebb-f59920af0a1f" providerId="ADAL" clId="{4932D7A9-095F-4568-8331-22EFE70A7DB4}"/>
  </pc:docChgLst>
  <pc:docChgLst>
    <pc:chgData name="Garrett, Cynthia N CDT 2020" userId="fe1cbc62-7603-4398-9ebb-f59920af0a1f" providerId="ADAL" clId="{FA0422A0-5309-4D34-A1FA-07584940B44C}"/>
    <pc:docChg chg="undo custSel addSld delSld modSld sldOrd">
      <pc:chgData name="Garrett, Cynthia N CDT 2020" userId="fe1cbc62-7603-4398-9ebb-f59920af0a1f" providerId="ADAL" clId="{FA0422A0-5309-4D34-A1FA-07584940B44C}" dt="2020-01-31T03:02:00.289" v="7705" actId="20577"/>
      <pc:docMkLst>
        <pc:docMk/>
      </pc:docMkLst>
      <pc:sldChg chg="addSp delSp modSp">
        <pc:chgData name="Garrett, Cynthia N CDT 2020" userId="fe1cbc62-7603-4398-9ebb-f59920af0a1f" providerId="ADAL" clId="{FA0422A0-5309-4D34-A1FA-07584940B44C}" dt="2020-01-28T16:17:54.869" v="6138" actId="27636"/>
        <pc:sldMkLst>
          <pc:docMk/>
          <pc:sldMk cId="2889491325" sldId="260"/>
        </pc:sldMkLst>
        <pc:spChg chg="mod ord">
          <ac:chgData name="Garrett, Cynthia N CDT 2020" userId="fe1cbc62-7603-4398-9ebb-f59920af0a1f" providerId="ADAL" clId="{FA0422A0-5309-4D34-A1FA-07584940B44C}" dt="2020-01-28T14:59:04.348" v="5947" actId="167"/>
          <ac:spMkLst>
            <pc:docMk/>
            <pc:sldMk cId="2889491325" sldId="260"/>
            <ac:spMk id="6" creationId="{F5BDD09A-B595-46F7-8858-E7ED0B34E348}"/>
          </ac:spMkLst>
        </pc:spChg>
        <pc:spChg chg="add mod ord">
          <ac:chgData name="Garrett, Cynthia N CDT 2020" userId="fe1cbc62-7603-4398-9ebb-f59920af0a1f" providerId="ADAL" clId="{FA0422A0-5309-4D34-A1FA-07584940B44C}" dt="2020-01-28T15:00:23.228" v="5975" actId="171"/>
          <ac:spMkLst>
            <pc:docMk/>
            <pc:sldMk cId="2889491325" sldId="260"/>
            <ac:spMk id="9" creationId="{D974EFD6-B3FE-4203-9455-5B21A2D973FB}"/>
          </ac:spMkLst>
        </pc:spChg>
        <pc:spChg chg="add del mod">
          <ac:chgData name="Garrett, Cynthia N CDT 2020" userId="fe1cbc62-7603-4398-9ebb-f59920af0a1f" providerId="ADAL" clId="{FA0422A0-5309-4D34-A1FA-07584940B44C}" dt="2020-01-28T15:08:25.101" v="6070" actId="478"/>
          <ac:spMkLst>
            <pc:docMk/>
            <pc:sldMk cId="2889491325" sldId="260"/>
            <ac:spMk id="10" creationId="{97AB9663-53DA-4849-9A50-7324F54A0B08}"/>
          </ac:spMkLst>
        </pc:spChg>
        <pc:spChg chg="add del">
          <ac:chgData name="Garrett, Cynthia N CDT 2020" userId="fe1cbc62-7603-4398-9ebb-f59920af0a1f" providerId="ADAL" clId="{FA0422A0-5309-4D34-A1FA-07584940B44C}" dt="2020-01-28T15:07:40.287" v="6042"/>
          <ac:spMkLst>
            <pc:docMk/>
            <pc:sldMk cId="2889491325" sldId="260"/>
            <ac:spMk id="11" creationId="{704C4748-D086-4D8B-AEA7-A14DCEFEE189}"/>
          </ac:spMkLst>
        </pc:spChg>
        <pc:spChg chg="mod">
          <ac:chgData name="Garrett, Cynthia N CDT 2020" userId="fe1cbc62-7603-4398-9ebb-f59920af0a1f" providerId="ADAL" clId="{FA0422A0-5309-4D34-A1FA-07584940B44C}" dt="2020-01-28T15:08:21.761" v="6069" actId="20577"/>
          <ac:spMkLst>
            <pc:docMk/>
            <pc:sldMk cId="2889491325" sldId="260"/>
            <ac:spMk id="13" creationId="{6BB5A0E8-2383-4902-BED0-EE309CFAB879}"/>
          </ac:spMkLst>
        </pc:spChg>
        <pc:spChg chg="add mod">
          <ac:chgData name="Garrett, Cynthia N CDT 2020" userId="fe1cbc62-7603-4398-9ebb-f59920af0a1f" providerId="ADAL" clId="{FA0422A0-5309-4D34-A1FA-07584940B44C}" dt="2020-01-28T15:09:34.769" v="6099" actId="122"/>
          <ac:spMkLst>
            <pc:docMk/>
            <pc:sldMk cId="2889491325" sldId="260"/>
            <ac:spMk id="14" creationId="{FB9EF6ED-DE91-4FBF-BB26-AA4122B20902}"/>
          </ac:spMkLst>
        </pc:spChg>
        <pc:spChg chg="add mod">
          <ac:chgData name="Garrett, Cynthia N CDT 2020" userId="fe1cbc62-7603-4398-9ebb-f59920af0a1f" providerId="ADAL" clId="{FA0422A0-5309-4D34-A1FA-07584940B44C}" dt="2020-01-28T16:17:54.869" v="6138" actId="27636"/>
          <ac:spMkLst>
            <pc:docMk/>
            <pc:sldMk cId="2889491325" sldId="260"/>
            <ac:spMk id="15" creationId="{C81E27DD-A5D5-4ADF-8212-92F346B76C0F}"/>
          </ac:spMkLst>
        </pc:spChg>
        <pc:spChg chg="add del">
          <ac:chgData name="Garrett, Cynthia N CDT 2020" userId="fe1cbc62-7603-4398-9ebb-f59920af0a1f" providerId="ADAL" clId="{FA0422A0-5309-4D34-A1FA-07584940B44C}" dt="2020-01-28T16:17:08.937" v="6122"/>
          <ac:spMkLst>
            <pc:docMk/>
            <pc:sldMk cId="2889491325" sldId="260"/>
            <ac:spMk id="16" creationId="{35EA645D-B06C-4DB6-9D76-A8FB602AF43A}"/>
          </ac:spMkLst>
        </pc:spChg>
        <pc:picChg chg="add mod ord">
          <ac:chgData name="Garrett, Cynthia N CDT 2020" userId="fe1cbc62-7603-4398-9ebb-f59920af0a1f" providerId="ADAL" clId="{FA0422A0-5309-4D34-A1FA-07584940B44C}" dt="2020-01-28T15:00:05.242" v="5971" actId="1076"/>
          <ac:picMkLst>
            <pc:docMk/>
            <pc:sldMk cId="2889491325" sldId="260"/>
            <ac:picMk id="3" creationId="{C75B0446-B93C-4AC9-BB2B-8819B5D646FF}"/>
          </ac:picMkLst>
        </pc:picChg>
        <pc:picChg chg="mod ord">
          <ac:chgData name="Garrett, Cynthia N CDT 2020" userId="fe1cbc62-7603-4398-9ebb-f59920af0a1f" providerId="ADAL" clId="{FA0422A0-5309-4D34-A1FA-07584940B44C}" dt="2020-01-28T15:08:50.995" v="6078" actId="1076"/>
          <ac:picMkLst>
            <pc:docMk/>
            <pc:sldMk cId="2889491325" sldId="260"/>
            <ac:picMk id="5" creationId="{16819003-8015-4117-8BE9-6617C93FD836}"/>
          </ac:picMkLst>
        </pc:picChg>
      </pc:sldChg>
      <pc:sldChg chg="addSp delSp modSp">
        <pc:chgData name="Garrett, Cynthia N CDT 2020" userId="fe1cbc62-7603-4398-9ebb-f59920af0a1f" providerId="ADAL" clId="{FA0422A0-5309-4D34-A1FA-07584940B44C}" dt="2020-01-28T16:23:53.028" v="6143" actId="20577"/>
        <pc:sldMkLst>
          <pc:docMk/>
          <pc:sldMk cId="409632708" sldId="261"/>
        </pc:sldMkLst>
        <pc:spChg chg="add mod">
          <ac:chgData name="Garrett, Cynthia N CDT 2020" userId="fe1cbc62-7603-4398-9ebb-f59920af0a1f" providerId="ADAL" clId="{FA0422A0-5309-4D34-A1FA-07584940B44C}" dt="2020-01-28T15:06:48.502" v="6007" actId="14100"/>
          <ac:spMkLst>
            <pc:docMk/>
            <pc:sldMk cId="409632708" sldId="261"/>
            <ac:spMk id="10" creationId="{54041220-46F1-4695-997A-E2E7776B2243}"/>
          </ac:spMkLst>
        </pc:spChg>
        <pc:spChg chg="mod">
          <ac:chgData name="Garrett, Cynthia N CDT 2020" userId="fe1cbc62-7603-4398-9ebb-f59920af0a1f" providerId="ADAL" clId="{FA0422A0-5309-4D34-A1FA-07584940B44C}" dt="2020-01-15T01:43:20.545" v="15" actId="1036"/>
          <ac:spMkLst>
            <pc:docMk/>
            <pc:sldMk cId="409632708" sldId="261"/>
            <ac:spMk id="16" creationId="{BE554420-440F-4B0F-A325-12B5D119147B}"/>
          </ac:spMkLst>
        </pc:spChg>
        <pc:spChg chg="mod">
          <ac:chgData name="Garrett, Cynthia N CDT 2020" userId="fe1cbc62-7603-4398-9ebb-f59920af0a1f" providerId="ADAL" clId="{FA0422A0-5309-4D34-A1FA-07584940B44C}" dt="2020-01-15T01:43:20.545" v="15" actId="1036"/>
          <ac:spMkLst>
            <pc:docMk/>
            <pc:sldMk cId="409632708" sldId="261"/>
            <ac:spMk id="17" creationId="{3C97A69E-47B1-44FC-8D4A-C0A4DED0A763}"/>
          </ac:spMkLst>
        </pc:spChg>
        <pc:spChg chg="mod">
          <ac:chgData name="Garrett, Cynthia N CDT 2020" userId="fe1cbc62-7603-4398-9ebb-f59920af0a1f" providerId="ADAL" clId="{FA0422A0-5309-4D34-A1FA-07584940B44C}" dt="2020-01-28T16:19:26.103" v="6139" actId="6549"/>
          <ac:spMkLst>
            <pc:docMk/>
            <pc:sldMk cId="409632708" sldId="261"/>
            <ac:spMk id="29" creationId="{4F8CFA95-165B-414D-A823-B74BE218BDF6}"/>
          </ac:spMkLst>
        </pc:spChg>
        <pc:spChg chg="mod">
          <ac:chgData name="Garrett, Cynthia N CDT 2020" userId="fe1cbc62-7603-4398-9ebb-f59920af0a1f" providerId="ADAL" clId="{FA0422A0-5309-4D34-A1FA-07584940B44C}" dt="2020-01-15T01:43:20.545" v="15" actId="1036"/>
          <ac:spMkLst>
            <pc:docMk/>
            <pc:sldMk cId="409632708" sldId="261"/>
            <ac:spMk id="30" creationId="{DDFDD238-CEEA-44E4-BF03-C00BDC323DA2}"/>
          </ac:spMkLst>
        </pc:spChg>
        <pc:spChg chg="add del mod">
          <ac:chgData name="Garrett, Cynthia N CDT 2020" userId="fe1cbc62-7603-4398-9ebb-f59920af0a1f" providerId="ADAL" clId="{FA0422A0-5309-4D34-A1FA-07584940B44C}" dt="2020-01-28T15:06:05.349" v="5998" actId="478"/>
          <ac:spMkLst>
            <pc:docMk/>
            <pc:sldMk cId="409632708" sldId="261"/>
            <ac:spMk id="32" creationId="{C36D91C3-4C05-4D08-AF36-C4418760FE84}"/>
          </ac:spMkLst>
        </pc:spChg>
        <pc:spChg chg="mod">
          <ac:chgData name="Garrett, Cynthia N CDT 2020" userId="fe1cbc62-7603-4398-9ebb-f59920af0a1f" providerId="ADAL" clId="{FA0422A0-5309-4D34-A1FA-07584940B44C}" dt="2020-01-28T16:23:53.028" v="6143" actId="20577"/>
          <ac:spMkLst>
            <pc:docMk/>
            <pc:sldMk cId="409632708" sldId="261"/>
            <ac:spMk id="36" creationId="{013F9B4E-91E1-4224-83E6-7F1193B122A5}"/>
          </ac:spMkLst>
        </pc:spChg>
        <pc:picChg chg="add mod">
          <ac:chgData name="Garrett, Cynthia N CDT 2020" userId="fe1cbc62-7603-4398-9ebb-f59920af0a1f" providerId="ADAL" clId="{FA0422A0-5309-4D34-A1FA-07584940B44C}" dt="2020-01-28T15:05:34.106" v="5980" actId="1076"/>
          <ac:picMkLst>
            <pc:docMk/>
            <pc:sldMk cId="409632708" sldId="261"/>
            <ac:picMk id="3" creationId="{BB03AA4D-5C3B-451C-905B-11E442133B9B}"/>
          </ac:picMkLst>
        </pc:picChg>
      </pc:sldChg>
      <pc:sldChg chg="addSp delSp modSp">
        <pc:chgData name="Garrett, Cynthia N CDT 2020" userId="fe1cbc62-7603-4398-9ebb-f59920af0a1f" providerId="ADAL" clId="{FA0422A0-5309-4D34-A1FA-07584940B44C}" dt="2020-01-28T21:03:46.011" v="6166" actId="20577"/>
        <pc:sldMkLst>
          <pc:docMk/>
          <pc:sldMk cId="1398983650" sldId="262"/>
        </pc:sldMkLst>
        <pc:spChg chg="add del mod">
          <ac:chgData name="Garrett, Cynthia N CDT 2020" userId="fe1cbc62-7603-4398-9ebb-f59920af0a1f" providerId="ADAL" clId="{FA0422A0-5309-4D34-A1FA-07584940B44C}" dt="2020-01-22T16:14:04.790" v="2888" actId="1076"/>
          <ac:spMkLst>
            <pc:docMk/>
            <pc:sldMk cId="1398983650" sldId="262"/>
            <ac:spMk id="4" creationId="{ED246E78-5B9A-4269-ADD0-988DBB99063C}"/>
          </ac:spMkLst>
        </pc:spChg>
        <pc:spChg chg="del">
          <ac:chgData name="Garrett, Cynthia N CDT 2020" userId="fe1cbc62-7603-4398-9ebb-f59920af0a1f" providerId="ADAL" clId="{FA0422A0-5309-4D34-A1FA-07584940B44C}" dt="2020-01-22T16:13:50.338" v="2881" actId="478"/>
          <ac:spMkLst>
            <pc:docMk/>
            <pc:sldMk cId="1398983650" sldId="262"/>
            <ac:spMk id="6" creationId="{E8917693-9885-46BC-9852-2007F559802D}"/>
          </ac:spMkLst>
        </pc:spChg>
        <pc:spChg chg="mod">
          <ac:chgData name="Garrett, Cynthia N CDT 2020" userId="fe1cbc62-7603-4398-9ebb-f59920af0a1f" providerId="ADAL" clId="{FA0422A0-5309-4D34-A1FA-07584940B44C}" dt="2020-01-22T16:14:06.565" v="2889" actId="1076"/>
          <ac:spMkLst>
            <pc:docMk/>
            <pc:sldMk cId="1398983650" sldId="262"/>
            <ac:spMk id="10" creationId="{C2A01682-7625-4E25-A5F7-5D3501BFA68D}"/>
          </ac:spMkLst>
        </pc:spChg>
        <pc:spChg chg="del">
          <ac:chgData name="Garrett, Cynthia N CDT 2020" userId="fe1cbc62-7603-4398-9ebb-f59920af0a1f" providerId="ADAL" clId="{FA0422A0-5309-4D34-A1FA-07584940B44C}" dt="2020-01-22T16:13:57.423" v="2887" actId="478"/>
          <ac:spMkLst>
            <pc:docMk/>
            <pc:sldMk cId="1398983650" sldId="262"/>
            <ac:spMk id="11" creationId="{EC645CF5-135E-4224-BD94-FD77A31CBE03}"/>
          </ac:spMkLst>
        </pc:spChg>
        <pc:spChg chg="del">
          <ac:chgData name="Garrett, Cynthia N CDT 2020" userId="fe1cbc62-7603-4398-9ebb-f59920af0a1f" providerId="ADAL" clId="{FA0422A0-5309-4D34-A1FA-07584940B44C}" dt="2020-01-22T16:13:41.342" v="2876" actId="478"/>
          <ac:spMkLst>
            <pc:docMk/>
            <pc:sldMk cId="1398983650" sldId="262"/>
            <ac:spMk id="12" creationId="{7CDE3BA6-6DF2-43D8-9F2A-3B230D326947}"/>
          </ac:spMkLst>
        </pc:spChg>
        <pc:spChg chg="del mod">
          <ac:chgData name="Garrett, Cynthia N CDT 2020" userId="fe1cbc62-7603-4398-9ebb-f59920af0a1f" providerId="ADAL" clId="{FA0422A0-5309-4D34-A1FA-07584940B44C}" dt="2020-01-22T16:13:54.509" v="2886" actId="478"/>
          <ac:spMkLst>
            <pc:docMk/>
            <pc:sldMk cId="1398983650" sldId="262"/>
            <ac:spMk id="13" creationId="{1C3E2D73-484D-4B1E-B140-B5B932526754}"/>
          </ac:spMkLst>
        </pc:spChg>
        <pc:spChg chg="del mod">
          <ac:chgData name="Garrett, Cynthia N CDT 2020" userId="fe1cbc62-7603-4398-9ebb-f59920af0a1f" providerId="ADAL" clId="{FA0422A0-5309-4D34-A1FA-07584940B44C}" dt="2020-01-22T16:13:48.733" v="2880" actId="478"/>
          <ac:spMkLst>
            <pc:docMk/>
            <pc:sldMk cId="1398983650" sldId="262"/>
            <ac:spMk id="15" creationId="{9F393568-8438-4A5E-B191-C06692FEC121}"/>
          </ac:spMkLst>
        </pc:spChg>
        <pc:spChg chg="del mod">
          <ac:chgData name="Garrett, Cynthia N CDT 2020" userId="fe1cbc62-7603-4398-9ebb-f59920af0a1f" providerId="ADAL" clId="{FA0422A0-5309-4D34-A1FA-07584940B44C}" dt="2020-01-22T16:13:51.744" v="2883" actId="478"/>
          <ac:spMkLst>
            <pc:docMk/>
            <pc:sldMk cId="1398983650" sldId="262"/>
            <ac:spMk id="16" creationId="{752F763B-C902-4FE8-85EB-1140A7C3DFFF}"/>
          </ac:spMkLst>
        </pc:spChg>
        <pc:spChg chg="add mod ord">
          <ac:chgData name="Garrett, Cynthia N CDT 2020" userId="fe1cbc62-7603-4398-9ebb-f59920af0a1f" providerId="ADAL" clId="{FA0422A0-5309-4D34-A1FA-07584940B44C}" dt="2020-01-28T14:41:25.051" v="5765" actId="1076"/>
          <ac:spMkLst>
            <pc:docMk/>
            <pc:sldMk cId="1398983650" sldId="262"/>
            <ac:spMk id="17" creationId="{87F076FF-DD95-4905-8836-BB25D09E1F35}"/>
          </ac:spMkLst>
        </pc:spChg>
        <pc:spChg chg="add mod">
          <ac:chgData name="Garrett, Cynthia N CDT 2020" userId="fe1cbc62-7603-4398-9ebb-f59920af0a1f" providerId="ADAL" clId="{FA0422A0-5309-4D34-A1FA-07584940B44C}" dt="2020-01-22T16:14:46.500" v="2906" actId="14100"/>
          <ac:spMkLst>
            <pc:docMk/>
            <pc:sldMk cId="1398983650" sldId="262"/>
            <ac:spMk id="18" creationId="{8900F542-EA2C-4A4C-92C3-F305FBDF695C}"/>
          </ac:spMkLst>
        </pc:spChg>
        <pc:spChg chg="add mod">
          <ac:chgData name="Garrett, Cynthia N CDT 2020" userId="fe1cbc62-7603-4398-9ebb-f59920af0a1f" providerId="ADAL" clId="{FA0422A0-5309-4D34-A1FA-07584940B44C}" dt="2020-01-22T16:15:33.733" v="2922" actId="1076"/>
          <ac:spMkLst>
            <pc:docMk/>
            <pc:sldMk cId="1398983650" sldId="262"/>
            <ac:spMk id="19" creationId="{F0F85E8A-335C-4C82-B89F-B8165D0551B6}"/>
          </ac:spMkLst>
        </pc:spChg>
        <pc:spChg chg="add del mod">
          <ac:chgData name="Garrett, Cynthia N CDT 2020" userId="fe1cbc62-7603-4398-9ebb-f59920af0a1f" providerId="ADAL" clId="{FA0422A0-5309-4D34-A1FA-07584940B44C}" dt="2020-01-22T16:16:06.305" v="2929" actId="478"/>
          <ac:spMkLst>
            <pc:docMk/>
            <pc:sldMk cId="1398983650" sldId="262"/>
            <ac:spMk id="20" creationId="{E8DCB854-6A13-4EE1-90E3-7AF278D2BB88}"/>
          </ac:spMkLst>
        </pc:spChg>
        <pc:spChg chg="add mod">
          <ac:chgData name="Garrett, Cynthia N CDT 2020" userId="fe1cbc62-7603-4398-9ebb-f59920af0a1f" providerId="ADAL" clId="{FA0422A0-5309-4D34-A1FA-07584940B44C}" dt="2020-01-22T16:15:53.621" v="2928" actId="1076"/>
          <ac:spMkLst>
            <pc:docMk/>
            <pc:sldMk cId="1398983650" sldId="262"/>
            <ac:spMk id="21" creationId="{294CAA71-4F8E-4B07-9804-A59B22156847}"/>
          </ac:spMkLst>
        </pc:spChg>
        <pc:spChg chg="add mod">
          <ac:chgData name="Garrett, Cynthia N CDT 2020" userId="fe1cbc62-7603-4398-9ebb-f59920af0a1f" providerId="ADAL" clId="{FA0422A0-5309-4D34-A1FA-07584940B44C}" dt="2020-01-28T14:41:28.847" v="5772" actId="1035"/>
          <ac:spMkLst>
            <pc:docMk/>
            <pc:sldMk cId="1398983650" sldId="262"/>
            <ac:spMk id="22" creationId="{703E0A18-A8B5-4182-B635-954EAAF9E777}"/>
          </ac:spMkLst>
        </pc:spChg>
        <pc:spChg chg="add mod">
          <ac:chgData name="Garrett, Cynthia N CDT 2020" userId="fe1cbc62-7603-4398-9ebb-f59920af0a1f" providerId="ADAL" clId="{FA0422A0-5309-4D34-A1FA-07584940B44C}" dt="2020-01-28T21:03:46.011" v="6166" actId="20577"/>
          <ac:spMkLst>
            <pc:docMk/>
            <pc:sldMk cId="1398983650" sldId="262"/>
            <ac:spMk id="23" creationId="{39A63BAF-1433-4C96-8E22-6F25EC820731}"/>
          </ac:spMkLst>
        </pc:spChg>
        <pc:spChg chg="add mod">
          <ac:chgData name="Garrett, Cynthia N CDT 2020" userId="fe1cbc62-7603-4398-9ebb-f59920af0a1f" providerId="ADAL" clId="{FA0422A0-5309-4D34-A1FA-07584940B44C}" dt="2020-01-22T16:17:24.173" v="2999" actId="1035"/>
          <ac:spMkLst>
            <pc:docMk/>
            <pc:sldMk cId="1398983650" sldId="262"/>
            <ac:spMk id="24" creationId="{4CBE4905-499E-43A1-824D-007252750FE7}"/>
          </ac:spMkLst>
        </pc:spChg>
        <pc:spChg chg="add mod">
          <ac:chgData name="Garrett, Cynthia N CDT 2020" userId="fe1cbc62-7603-4398-9ebb-f59920af0a1f" providerId="ADAL" clId="{FA0422A0-5309-4D34-A1FA-07584940B44C}" dt="2020-01-22T16:17:20.081" v="2998" actId="1035"/>
          <ac:spMkLst>
            <pc:docMk/>
            <pc:sldMk cId="1398983650" sldId="262"/>
            <ac:spMk id="25" creationId="{8BDAC956-4E46-42D0-A491-68A7C9160450}"/>
          </ac:spMkLst>
        </pc:spChg>
      </pc:sldChg>
      <pc:sldChg chg="del">
        <pc:chgData name="Garrett, Cynthia N CDT 2020" userId="fe1cbc62-7603-4398-9ebb-f59920af0a1f" providerId="ADAL" clId="{FA0422A0-5309-4D34-A1FA-07584940B44C}" dt="2020-01-28T14:48:34.539" v="5935" actId="2696"/>
        <pc:sldMkLst>
          <pc:docMk/>
          <pc:sldMk cId="2167645303" sldId="263"/>
        </pc:sldMkLst>
      </pc:sldChg>
      <pc:sldChg chg="modSp">
        <pc:chgData name="Garrett, Cynthia N CDT 2020" userId="fe1cbc62-7603-4398-9ebb-f59920af0a1f" providerId="ADAL" clId="{FA0422A0-5309-4D34-A1FA-07584940B44C}" dt="2020-01-30T21:00:51.319" v="7499" actId="20577"/>
        <pc:sldMkLst>
          <pc:docMk/>
          <pc:sldMk cId="2443363281" sldId="264"/>
        </pc:sldMkLst>
        <pc:spChg chg="mod">
          <ac:chgData name="Garrett, Cynthia N CDT 2020" userId="fe1cbc62-7603-4398-9ebb-f59920af0a1f" providerId="ADAL" clId="{FA0422A0-5309-4D34-A1FA-07584940B44C}" dt="2020-01-30T21:00:51.319" v="7499" actId="20577"/>
          <ac:spMkLst>
            <pc:docMk/>
            <pc:sldMk cId="2443363281" sldId="264"/>
            <ac:spMk id="33" creationId="{A53A24D4-DA67-46D0-B607-8290D69DC3CF}"/>
          </ac:spMkLst>
        </pc:spChg>
        <pc:spChg chg="mod">
          <ac:chgData name="Garrett, Cynthia N CDT 2020" userId="fe1cbc62-7603-4398-9ebb-f59920af0a1f" providerId="ADAL" clId="{FA0422A0-5309-4D34-A1FA-07584940B44C}" dt="2020-01-28T16:41:30.099" v="6155" actId="20577"/>
          <ac:spMkLst>
            <pc:docMk/>
            <pc:sldMk cId="2443363281" sldId="264"/>
            <ac:spMk id="50" creationId="{ECFE073F-1938-4864-BF96-DB53A0E12718}"/>
          </ac:spMkLst>
        </pc:spChg>
      </pc:sldChg>
      <pc:sldChg chg="modSp ord">
        <pc:chgData name="Garrett, Cynthia N CDT 2020" userId="fe1cbc62-7603-4398-9ebb-f59920af0a1f" providerId="ADAL" clId="{FA0422A0-5309-4D34-A1FA-07584940B44C}" dt="2020-01-31T02:45:18.145" v="7516" actId="20577"/>
        <pc:sldMkLst>
          <pc:docMk/>
          <pc:sldMk cId="2724847661" sldId="265"/>
        </pc:sldMkLst>
        <pc:spChg chg="mod">
          <ac:chgData name="Garrett, Cynthia N CDT 2020" userId="fe1cbc62-7603-4398-9ebb-f59920af0a1f" providerId="ADAL" clId="{FA0422A0-5309-4D34-A1FA-07584940B44C}" dt="2020-01-31T02:45:03.109" v="7511" actId="20577"/>
          <ac:spMkLst>
            <pc:docMk/>
            <pc:sldMk cId="2724847661" sldId="265"/>
            <ac:spMk id="16" creationId="{8033AC3B-9D55-4D4B-AE2D-66F54AAA990A}"/>
          </ac:spMkLst>
        </pc:spChg>
        <pc:spChg chg="mod">
          <ac:chgData name="Garrett, Cynthia N CDT 2020" userId="fe1cbc62-7603-4398-9ebb-f59920af0a1f" providerId="ADAL" clId="{FA0422A0-5309-4D34-A1FA-07584940B44C}" dt="2020-01-31T02:45:18.145" v="7516" actId="20577"/>
          <ac:spMkLst>
            <pc:docMk/>
            <pc:sldMk cId="2724847661" sldId="265"/>
            <ac:spMk id="17" creationId="{862F9145-0971-4AB1-B3BC-EBEA2E141433}"/>
          </ac:spMkLst>
        </pc:spChg>
      </pc:sldChg>
      <pc:sldChg chg="del">
        <pc:chgData name="Garrett, Cynthia N CDT 2020" userId="fe1cbc62-7603-4398-9ebb-f59920af0a1f" providerId="ADAL" clId="{FA0422A0-5309-4D34-A1FA-07584940B44C}" dt="2020-01-28T14:48:39.081" v="5936" actId="2696"/>
        <pc:sldMkLst>
          <pc:docMk/>
          <pc:sldMk cId="3554839219" sldId="266"/>
        </pc:sldMkLst>
      </pc:sldChg>
      <pc:sldChg chg="addSp delSp modSp">
        <pc:chgData name="Garrett, Cynthia N CDT 2020" userId="fe1cbc62-7603-4398-9ebb-f59920af0a1f" providerId="ADAL" clId="{FA0422A0-5309-4D34-A1FA-07584940B44C}" dt="2020-01-15T01:43:23.036" v="17" actId="478"/>
        <pc:sldMkLst>
          <pc:docMk/>
          <pc:sldMk cId="4155924356" sldId="268"/>
        </pc:sldMkLst>
        <pc:spChg chg="add del mod">
          <ac:chgData name="Garrett, Cynthia N CDT 2020" userId="fe1cbc62-7603-4398-9ebb-f59920af0a1f" providerId="ADAL" clId="{FA0422A0-5309-4D34-A1FA-07584940B44C}" dt="2020-01-15T01:42:11.790" v="5" actId="478"/>
          <ac:spMkLst>
            <pc:docMk/>
            <pc:sldMk cId="4155924356" sldId="268"/>
            <ac:spMk id="4" creationId="{2B7C8607-E5BC-429E-BD9B-D58F12EFD4C9}"/>
          </ac:spMkLst>
        </pc:spChg>
        <pc:spChg chg="add del mod">
          <ac:chgData name="Garrett, Cynthia N CDT 2020" userId="fe1cbc62-7603-4398-9ebb-f59920af0a1f" providerId="ADAL" clId="{FA0422A0-5309-4D34-A1FA-07584940B44C}" dt="2020-01-15T01:43:23.036" v="17" actId="478"/>
          <ac:spMkLst>
            <pc:docMk/>
            <pc:sldMk cId="4155924356" sldId="268"/>
            <ac:spMk id="8" creationId="{9F603D3D-45F2-4BD3-ACED-071F6BAC6441}"/>
          </ac:spMkLst>
        </pc:spChg>
      </pc:sldChg>
      <pc:sldChg chg="modSp">
        <pc:chgData name="Garrett, Cynthia N CDT 2020" userId="fe1cbc62-7603-4398-9ebb-f59920af0a1f" providerId="ADAL" clId="{FA0422A0-5309-4D34-A1FA-07584940B44C}" dt="2020-01-31T02:45:52.611" v="7517" actId="6549"/>
        <pc:sldMkLst>
          <pc:docMk/>
          <pc:sldMk cId="3704746611" sldId="269"/>
        </pc:sldMkLst>
        <pc:spChg chg="mod">
          <ac:chgData name="Garrett, Cynthia N CDT 2020" userId="fe1cbc62-7603-4398-9ebb-f59920af0a1f" providerId="ADAL" clId="{FA0422A0-5309-4D34-A1FA-07584940B44C}" dt="2020-01-31T02:45:52.611" v="7517" actId="6549"/>
          <ac:spMkLst>
            <pc:docMk/>
            <pc:sldMk cId="3704746611" sldId="269"/>
            <ac:spMk id="32" creationId="{2A37CFBB-27D5-425F-A390-5E383590ADD4}"/>
          </ac:spMkLst>
        </pc:spChg>
      </pc:sldChg>
      <pc:sldChg chg="delSp">
        <pc:chgData name="Garrett, Cynthia N CDT 2020" userId="fe1cbc62-7603-4398-9ebb-f59920af0a1f" providerId="ADAL" clId="{FA0422A0-5309-4D34-A1FA-07584940B44C}" dt="2020-01-28T20:56:42.017" v="6156" actId="478"/>
        <pc:sldMkLst>
          <pc:docMk/>
          <pc:sldMk cId="3143489299" sldId="270"/>
        </pc:sldMkLst>
        <pc:spChg chg="del">
          <ac:chgData name="Garrett, Cynthia N CDT 2020" userId="fe1cbc62-7603-4398-9ebb-f59920af0a1f" providerId="ADAL" clId="{FA0422A0-5309-4D34-A1FA-07584940B44C}" dt="2020-01-28T20:56:42.017" v="6156" actId="478"/>
          <ac:spMkLst>
            <pc:docMk/>
            <pc:sldMk cId="3143489299" sldId="270"/>
            <ac:spMk id="14" creationId="{393F1F81-64EF-4708-996F-EBDE372887F8}"/>
          </ac:spMkLst>
        </pc:spChg>
      </pc:sldChg>
      <pc:sldChg chg="modSp del">
        <pc:chgData name="Garrett, Cynthia N CDT 2020" userId="fe1cbc62-7603-4398-9ebb-f59920af0a1f" providerId="ADAL" clId="{FA0422A0-5309-4D34-A1FA-07584940B44C}" dt="2020-01-28T14:48:45.264" v="5937" actId="2696"/>
        <pc:sldMkLst>
          <pc:docMk/>
          <pc:sldMk cId="3200949446" sldId="272"/>
        </pc:sldMkLst>
        <pc:spChg chg="mod">
          <ac:chgData name="Garrett, Cynthia N CDT 2020" userId="fe1cbc62-7603-4398-9ebb-f59920af0a1f" providerId="ADAL" clId="{FA0422A0-5309-4D34-A1FA-07584940B44C}" dt="2020-01-22T15:24:46.637" v="1610" actId="207"/>
          <ac:spMkLst>
            <pc:docMk/>
            <pc:sldMk cId="3200949446" sldId="272"/>
            <ac:spMk id="8" creationId="{8E2C7BCD-0C4D-40A0-BF61-5BD8091EC428}"/>
          </ac:spMkLst>
        </pc:spChg>
        <pc:spChg chg="mod">
          <ac:chgData name="Garrett, Cynthia N CDT 2020" userId="fe1cbc62-7603-4398-9ebb-f59920af0a1f" providerId="ADAL" clId="{FA0422A0-5309-4D34-A1FA-07584940B44C}" dt="2020-01-22T15:24:23.949" v="1607" actId="207"/>
          <ac:spMkLst>
            <pc:docMk/>
            <pc:sldMk cId="3200949446" sldId="272"/>
            <ac:spMk id="19" creationId="{A1FB6683-ACE2-41B5-BD25-CB586CB5B2A9}"/>
          </ac:spMkLst>
        </pc:spChg>
      </pc:sldChg>
      <pc:sldChg chg="del">
        <pc:chgData name="Garrett, Cynthia N CDT 2020" userId="fe1cbc62-7603-4398-9ebb-f59920af0a1f" providerId="ADAL" clId="{FA0422A0-5309-4D34-A1FA-07584940B44C}" dt="2020-01-28T14:48:51.291" v="5938" actId="2696"/>
        <pc:sldMkLst>
          <pc:docMk/>
          <pc:sldMk cId="3740205188" sldId="276"/>
        </pc:sldMkLst>
      </pc:sldChg>
      <pc:sldChg chg="modSp">
        <pc:chgData name="Garrett, Cynthia N CDT 2020" userId="fe1cbc62-7603-4398-9ebb-f59920af0a1f" providerId="ADAL" clId="{FA0422A0-5309-4D34-A1FA-07584940B44C}" dt="2020-01-31T02:46:10.622" v="7523" actId="20577"/>
        <pc:sldMkLst>
          <pc:docMk/>
          <pc:sldMk cId="1563852139" sldId="279"/>
        </pc:sldMkLst>
        <pc:spChg chg="mod">
          <ac:chgData name="Garrett, Cynthia N CDT 2020" userId="fe1cbc62-7603-4398-9ebb-f59920af0a1f" providerId="ADAL" clId="{FA0422A0-5309-4D34-A1FA-07584940B44C}" dt="2020-01-31T02:45:57.337" v="7518" actId="6549"/>
          <ac:spMkLst>
            <pc:docMk/>
            <pc:sldMk cId="1563852139" sldId="279"/>
            <ac:spMk id="27" creationId="{A6B03C66-41C3-4E97-ACC4-F6B974F230B1}"/>
          </ac:spMkLst>
        </pc:spChg>
        <pc:spChg chg="mod">
          <ac:chgData name="Garrett, Cynthia N CDT 2020" userId="fe1cbc62-7603-4398-9ebb-f59920af0a1f" providerId="ADAL" clId="{FA0422A0-5309-4D34-A1FA-07584940B44C}" dt="2020-01-31T02:46:10.622" v="7523" actId="20577"/>
          <ac:spMkLst>
            <pc:docMk/>
            <pc:sldMk cId="1563852139" sldId="279"/>
            <ac:spMk id="30" creationId="{DBFBE6A8-0104-4758-B5ED-49DBAC0F8C36}"/>
          </ac:spMkLst>
        </pc:spChg>
      </pc:sldChg>
      <pc:sldChg chg="addSp delSp modSp">
        <pc:chgData name="Garrett, Cynthia N CDT 2020" userId="fe1cbc62-7603-4398-9ebb-f59920af0a1f" providerId="ADAL" clId="{FA0422A0-5309-4D34-A1FA-07584940B44C}" dt="2020-01-30T19:08:01.108" v="7185" actId="1076"/>
        <pc:sldMkLst>
          <pc:docMk/>
          <pc:sldMk cId="3608588595" sldId="280"/>
        </pc:sldMkLst>
        <pc:spChg chg="del">
          <ac:chgData name="Garrett, Cynthia N CDT 2020" userId="fe1cbc62-7603-4398-9ebb-f59920af0a1f" providerId="ADAL" clId="{FA0422A0-5309-4D34-A1FA-07584940B44C}" dt="2020-01-30T14:06:58.519" v="6169" actId="478"/>
          <ac:spMkLst>
            <pc:docMk/>
            <pc:sldMk cId="3608588595" sldId="280"/>
            <ac:spMk id="20" creationId="{949F5F60-4A50-405D-B07F-349701DAF5A3}"/>
          </ac:spMkLst>
        </pc:spChg>
        <pc:spChg chg="add mod">
          <ac:chgData name="Garrett, Cynthia N CDT 2020" userId="fe1cbc62-7603-4398-9ebb-f59920af0a1f" providerId="ADAL" clId="{FA0422A0-5309-4D34-A1FA-07584940B44C}" dt="2020-01-30T19:08:01.108" v="7185" actId="1076"/>
          <ac:spMkLst>
            <pc:docMk/>
            <pc:sldMk cId="3608588595" sldId="280"/>
            <ac:spMk id="20" creationId="{9EF60BDC-C363-4837-AC0C-E6BD48B14AA8}"/>
          </ac:spMkLst>
        </pc:spChg>
        <pc:picChg chg="mod">
          <ac:chgData name="Garrett, Cynthia N CDT 2020" userId="fe1cbc62-7603-4398-9ebb-f59920af0a1f" providerId="ADAL" clId="{FA0422A0-5309-4D34-A1FA-07584940B44C}" dt="2020-01-30T15:17:45.590" v="6965" actId="207"/>
          <ac:picMkLst>
            <pc:docMk/>
            <pc:sldMk cId="3608588595" sldId="280"/>
            <ac:picMk id="16" creationId="{FAC0DC2B-3FDD-4296-B629-D33C6B29EA4A}"/>
          </ac:picMkLst>
        </pc:picChg>
      </pc:sldChg>
      <pc:sldChg chg="modSp">
        <pc:chgData name="Garrett, Cynthia N CDT 2020" userId="fe1cbc62-7603-4398-9ebb-f59920af0a1f" providerId="ADAL" clId="{FA0422A0-5309-4D34-A1FA-07584940B44C}" dt="2020-01-31T02:46:51.075" v="7548" actId="6549"/>
        <pc:sldMkLst>
          <pc:docMk/>
          <pc:sldMk cId="2201128159" sldId="282"/>
        </pc:sldMkLst>
        <pc:spChg chg="mod">
          <ac:chgData name="Garrett, Cynthia N CDT 2020" userId="fe1cbc62-7603-4398-9ebb-f59920af0a1f" providerId="ADAL" clId="{FA0422A0-5309-4D34-A1FA-07584940B44C}" dt="2020-01-31T02:46:22.763" v="7526" actId="6549"/>
          <ac:spMkLst>
            <pc:docMk/>
            <pc:sldMk cId="2201128159" sldId="282"/>
            <ac:spMk id="13" creationId="{B8898E4D-B98B-4708-B418-0F689BF57857}"/>
          </ac:spMkLst>
        </pc:spChg>
        <pc:spChg chg="mod">
          <ac:chgData name="Garrett, Cynthia N CDT 2020" userId="fe1cbc62-7603-4398-9ebb-f59920af0a1f" providerId="ADAL" clId="{FA0422A0-5309-4D34-A1FA-07584940B44C}" dt="2020-01-31T02:46:45.256" v="7547"/>
          <ac:spMkLst>
            <pc:docMk/>
            <pc:sldMk cId="2201128159" sldId="282"/>
            <ac:spMk id="22" creationId="{335506F1-C251-40C0-8B2C-3533C5351F1E}"/>
          </ac:spMkLst>
        </pc:spChg>
        <pc:spChg chg="mod">
          <ac:chgData name="Garrett, Cynthia N CDT 2020" userId="fe1cbc62-7603-4398-9ebb-f59920af0a1f" providerId="ADAL" clId="{FA0422A0-5309-4D34-A1FA-07584940B44C}" dt="2020-01-31T02:46:19.909" v="7525"/>
          <ac:spMkLst>
            <pc:docMk/>
            <pc:sldMk cId="2201128159" sldId="282"/>
            <ac:spMk id="23" creationId="{B3EC4C26-D04B-4A29-9BD4-5C3655C23501}"/>
          </ac:spMkLst>
        </pc:spChg>
        <pc:spChg chg="mod">
          <ac:chgData name="Garrett, Cynthia N CDT 2020" userId="fe1cbc62-7603-4398-9ebb-f59920af0a1f" providerId="ADAL" clId="{FA0422A0-5309-4D34-A1FA-07584940B44C}" dt="2020-01-31T02:46:51.075" v="7548" actId="6549"/>
          <ac:spMkLst>
            <pc:docMk/>
            <pc:sldMk cId="2201128159" sldId="282"/>
            <ac:spMk id="29" creationId="{81A99EAC-2468-4749-8D0F-A9D0B125B324}"/>
          </ac:spMkLst>
        </pc:spChg>
      </pc:sldChg>
      <pc:sldChg chg="modSp">
        <pc:chgData name="Garrett, Cynthia N CDT 2020" userId="fe1cbc62-7603-4398-9ebb-f59920af0a1f" providerId="ADAL" clId="{FA0422A0-5309-4D34-A1FA-07584940B44C}" dt="2020-01-31T02:46:39.843" v="7546" actId="20577"/>
        <pc:sldMkLst>
          <pc:docMk/>
          <pc:sldMk cId="3323246055" sldId="283"/>
        </pc:sldMkLst>
        <pc:spChg chg="mod">
          <ac:chgData name="Garrett, Cynthia N CDT 2020" userId="fe1cbc62-7603-4398-9ebb-f59920af0a1f" providerId="ADAL" clId="{FA0422A0-5309-4D34-A1FA-07584940B44C}" dt="2020-01-31T02:46:25.923" v="7527" actId="6549"/>
          <ac:spMkLst>
            <pc:docMk/>
            <pc:sldMk cId="3323246055" sldId="283"/>
            <ac:spMk id="13" creationId="{B8898E4D-B98B-4708-B418-0F689BF57857}"/>
          </ac:spMkLst>
        </pc:spChg>
        <pc:spChg chg="mod">
          <ac:chgData name="Garrett, Cynthia N CDT 2020" userId="fe1cbc62-7603-4398-9ebb-f59920af0a1f" providerId="ADAL" clId="{FA0422A0-5309-4D34-A1FA-07584940B44C}" dt="2020-01-31T02:46:39.843" v="7546" actId="20577"/>
          <ac:spMkLst>
            <pc:docMk/>
            <pc:sldMk cId="3323246055" sldId="283"/>
            <ac:spMk id="22" creationId="{335506F1-C251-40C0-8B2C-3533C5351F1E}"/>
          </ac:spMkLst>
        </pc:spChg>
        <pc:spChg chg="mod">
          <ac:chgData name="Garrett, Cynthia N CDT 2020" userId="fe1cbc62-7603-4398-9ebb-f59920af0a1f" providerId="ADAL" clId="{FA0422A0-5309-4D34-A1FA-07584940B44C}" dt="2020-01-31T02:46:17.371" v="7524"/>
          <ac:spMkLst>
            <pc:docMk/>
            <pc:sldMk cId="3323246055" sldId="283"/>
            <ac:spMk id="23" creationId="{B3EC4C26-D04B-4A29-9BD4-5C3655C23501}"/>
          </ac:spMkLst>
        </pc:spChg>
      </pc:sldChg>
      <pc:sldChg chg="delSp">
        <pc:chgData name="Garrett, Cynthia N CDT 2020" userId="fe1cbc62-7603-4398-9ebb-f59920af0a1f" providerId="ADAL" clId="{FA0422A0-5309-4D34-A1FA-07584940B44C}" dt="2020-01-30T04:48:49.309" v="6168" actId="478"/>
        <pc:sldMkLst>
          <pc:docMk/>
          <pc:sldMk cId="2703392057" sldId="284"/>
        </pc:sldMkLst>
        <pc:spChg chg="del">
          <ac:chgData name="Garrett, Cynthia N CDT 2020" userId="fe1cbc62-7603-4398-9ebb-f59920af0a1f" providerId="ADAL" clId="{FA0422A0-5309-4D34-A1FA-07584940B44C}" dt="2020-01-30T04:48:49.309" v="6168" actId="478"/>
          <ac:spMkLst>
            <pc:docMk/>
            <pc:sldMk cId="2703392057" sldId="284"/>
            <ac:spMk id="12" creationId="{7230AF37-934E-4EF0-AF5B-5D825800F0E1}"/>
          </ac:spMkLst>
        </pc:spChg>
      </pc:sldChg>
      <pc:sldChg chg="modSp">
        <pc:chgData name="Garrett, Cynthia N CDT 2020" userId="fe1cbc62-7603-4398-9ebb-f59920af0a1f" providerId="ADAL" clId="{FA0422A0-5309-4D34-A1FA-07584940B44C}" dt="2020-01-30T14:08:28.790" v="6187" actId="27636"/>
        <pc:sldMkLst>
          <pc:docMk/>
          <pc:sldMk cId="2994906699" sldId="285"/>
        </pc:sldMkLst>
        <pc:spChg chg="mod">
          <ac:chgData name="Garrett, Cynthia N CDT 2020" userId="fe1cbc62-7603-4398-9ebb-f59920af0a1f" providerId="ADAL" clId="{FA0422A0-5309-4D34-A1FA-07584940B44C}" dt="2020-01-30T14:08:28.790" v="6187" actId="27636"/>
          <ac:spMkLst>
            <pc:docMk/>
            <pc:sldMk cId="2994906699" sldId="285"/>
            <ac:spMk id="10" creationId="{D6C6843B-7038-4480-B099-FCC0D184470F}"/>
          </ac:spMkLst>
        </pc:spChg>
      </pc:sldChg>
      <pc:sldChg chg="modSp">
        <pc:chgData name="Garrett, Cynthia N CDT 2020" userId="fe1cbc62-7603-4398-9ebb-f59920af0a1f" providerId="ADAL" clId="{FA0422A0-5309-4D34-A1FA-07584940B44C}" dt="2020-01-30T14:08:20.540" v="6185" actId="6549"/>
        <pc:sldMkLst>
          <pc:docMk/>
          <pc:sldMk cId="24747372" sldId="286"/>
        </pc:sldMkLst>
        <pc:spChg chg="mod">
          <ac:chgData name="Garrett, Cynthia N CDT 2020" userId="fe1cbc62-7603-4398-9ebb-f59920af0a1f" providerId="ADAL" clId="{FA0422A0-5309-4D34-A1FA-07584940B44C}" dt="2020-01-30T14:08:20.540" v="6185" actId="6549"/>
          <ac:spMkLst>
            <pc:docMk/>
            <pc:sldMk cId="24747372" sldId="286"/>
            <ac:spMk id="14" creationId="{B4F90169-841D-4B2C-BC7F-4E077CCC4308}"/>
          </ac:spMkLst>
        </pc:spChg>
        <pc:spChg chg="mod">
          <ac:chgData name="Garrett, Cynthia N CDT 2020" userId="fe1cbc62-7603-4398-9ebb-f59920af0a1f" providerId="ADAL" clId="{FA0422A0-5309-4D34-A1FA-07584940B44C}" dt="2020-01-30T14:08:17.622" v="6184" actId="27636"/>
          <ac:spMkLst>
            <pc:docMk/>
            <pc:sldMk cId="24747372" sldId="286"/>
            <ac:spMk id="18" creationId="{6DF37DAB-9D28-4BF4-880D-5EFB94CE98B1}"/>
          </ac:spMkLst>
        </pc:spChg>
      </pc:sldChg>
      <pc:sldChg chg="modSp">
        <pc:chgData name="Garrett, Cynthia N CDT 2020" userId="fe1cbc62-7603-4398-9ebb-f59920af0a1f" providerId="ADAL" clId="{FA0422A0-5309-4D34-A1FA-07584940B44C}" dt="2020-01-30T14:08:58.062" v="6196" actId="20577"/>
        <pc:sldMkLst>
          <pc:docMk/>
          <pc:sldMk cId="1972516573" sldId="287"/>
        </pc:sldMkLst>
        <pc:spChg chg="mod">
          <ac:chgData name="Garrett, Cynthia N CDT 2020" userId="fe1cbc62-7603-4398-9ebb-f59920af0a1f" providerId="ADAL" clId="{FA0422A0-5309-4D34-A1FA-07584940B44C}" dt="2020-01-30T14:08:58.062" v="6196" actId="20577"/>
          <ac:spMkLst>
            <pc:docMk/>
            <pc:sldMk cId="1972516573" sldId="287"/>
            <ac:spMk id="21" creationId="{6D3D9B76-6B88-4324-9663-0ED3015C3FCE}"/>
          </ac:spMkLst>
        </pc:spChg>
        <pc:spChg chg="mod">
          <ac:chgData name="Garrett, Cynthia N CDT 2020" userId="fe1cbc62-7603-4398-9ebb-f59920af0a1f" providerId="ADAL" clId="{FA0422A0-5309-4D34-A1FA-07584940B44C}" dt="2020-01-30T14:08:02.810" v="6179" actId="27636"/>
          <ac:spMkLst>
            <pc:docMk/>
            <pc:sldMk cId="1972516573" sldId="287"/>
            <ac:spMk id="24" creationId="{41B82E64-9A4A-45E0-A170-F862788D9CEF}"/>
          </ac:spMkLst>
        </pc:spChg>
        <pc:spChg chg="mod">
          <ac:chgData name="Garrett, Cynthia N CDT 2020" userId="fe1cbc62-7603-4398-9ebb-f59920af0a1f" providerId="ADAL" clId="{FA0422A0-5309-4D34-A1FA-07584940B44C}" dt="2020-01-30T14:08:07.259" v="6180" actId="6549"/>
          <ac:spMkLst>
            <pc:docMk/>
            <pc:sldMk cId="1972516573" sldId="287"/>
            <ac:spMk id="25" creationId="{76EA210D-8E56-4C23-AB3D-C5BCC0C33472}"/>
          </ac:spMkLst>
        </pc:spChg>
      </pc:sldChg>
      <pc:sldChg chg="modSp">
        <pc:chgData name="Garrett, Cynthia N CDT 2020" userId="fe1cbc62-7603-4398-9ebb-f59920af0a1f" providerId="ADAL" clId="{FA0422A0-5309-4D34-A1FA-07584940B44C}" dt="2020-01-30T14:09:00.008" v="6198" actId="20577"/>
        <pc:sldMkLst>
          <pc:docMk/>
          <pc:sldMk cId="2384685575" sldId="288"/>
        </pc:sldMkLst>
        <pc:spChg chg="mod">
          <ac:chgData name="Garrett, Cynthia N CDT 2020" userId="fe1cbc62-7603-4398-9ebb-f59920af0a1f" providerId="ADAL" clId="{FA0422A0-5309-4D34-A1FA-07584940B44C}" dt="2020-01-30T14:07:52.047" v="6177" actId="27636"/>
          <ac:spMkLst>
            <pc:docMk/>
            <pc:sldMk cId="2384685575" sldId="288"/>
            <ac:spMk id="30" creationId="{7B77C531-BA76-40AC-9856-0EA161A6D044}"/>
          </ac:spMkLst>
        </pc:spChg>
        <pc:spChg chg="mod">
          <ac:chgData name="Garrett, Cynthia N CDT 2020" userId="fe1cbc62-7603-4398-9ebb-f59920af0a1f" providerId="ADAL" clId="{FA0422A0-5309-4D34-A1FA-07584940B44C}" dt="2020-01-28T20:57:15.619" v="6158" actId="27636"/>
          <ac:spMkLst>
            <pc:docMk/>
            <pc:sldMk cId="2384685575" sldId="288"/>
            <ac:spMk id="33" creationId="{E0252D1E-8A50-4E69-A3CE-323CBA09443A}"/>
          </ac:spMkLst>
        </pc:spChg>
        <pc:spChg chg="mod">
          <ac:chgData name="Garrett, Cynthia N CDT 2020" userId="fe1cbc62-7603-4398-9ebb-f59920af0a1f" providerId="ADAL" clId="{FA0422A0-5309-4D34-A1FA-07584940B44C}" dt="2020-01-28T20:57:24.042" v="6159" actId="6549"/>
          <ac:spMkLst>
            <pc:docMk/>
            <pc:sldMk cId="2384685575" sldId="288"/>
            <ac:spMk id="34" creationId="{1F0607D4-BC4B-4902-9043-2C89BE0AFD64}"/>
          </ac:spMkLst>
        </pc:spChg>
        <pc:spChg chg="mod">
          <ac:chgData name="Garrett, Cynthia N CDT 2020" userId="fe1cbc62-7603-4398-9ebb-f59920af0a1f" providerId="ADAL" clId="{FA0422A0-5309-4D34-A1FA-07584940B44C}" dt="2020-01-30T14:09:00.008" v="6198" actId="20577"/>
          <ac:spMkLst>
            <pc:docMk/>
            <pc:sldMk cId="2384685575" sldId="288"/>
            <ac:spMk id="36" creationId="{7FD0723A-F1F4-4F1A-A35F-40697A61AD84}"/>
          </ac:spMkLst>
        </pc:spChg>
      </pc:sldChg>
      <pc:sldChg chg="modSp">
        <pc:chgData name="Garrett, Cynthia N CDT 2020" userId="fe1cbc62-7603-4398-9ebb-f59920af0a1f" providerId="ADAL" clId="{FA0422A0-5309-4D34-A1FA-07584940B44C}" dt="2020-01-30T14:09:09.276" v="6199" actId="6549"/>
        <pc:sldMkLst>
          <pc:docMk/>
          <pc:sldMk cId="3127572442" sldId="289"/>
        </pc:sldMkLst>
        <pc:spChg chg="mod">
          <ac:chgData name="Garrett, Cynthia N CDT 2020" userId="fe1cbc62-7603-4398-9ebb-f59920af0a1f" providerId="ADAL" clId="{FA0422A0-5309-4D34-A1FA-07584940B44C}" dt="2020-01-30T14:09:09.276" v="6199" actId="6549"/>
          <ac:spMkLst>
            <pc:docMk/>
            <pc:sldMk cId="3127572442" sldId="289"/>
            <ac:spMk id="26" creationId="{E66A409D-3118-469C-9896-B7FC9DE4C95A}"/>
          </ac:spMkLst>
        </pc:spChg>
        <pc:spChg chg="mod">
          <ac:chgData name="Garrett, Cynthia N CDT 2020" userId="fe1cbc62-7603-4398-9ebb-f59920af0a1f" providerId="ADAL" clId="{FA0422A0-5309-4D34-A1FA-07584940B44C}" dt="2020-01-30T14:08:46.822" v="6189" actId="27636"/>
          <ac:spMkLst>
            <pc:docMk/>
            <pc:sldMk cId="3127572442" sldId="289"/>
            <ac:spMk id="35" creationId="{BB8F0F25-7B60-4448-B1F6-4AB56BA52844}"/>
          </ac:spMkLst>
        </pc:spChg>
        <pc:spChg chg="mod">
          <ac:chgData name="Garrett, Cynthia N CDT 2020" userId="fe1cbc62-7603-4398-9ebb-f59920af0a1f" providerId="ADAL" clId="{FA0422A0-5309-4D34-A1FA-07584940B44C}" dt="2020-01-30T14:08:49.602" v="6190" actId="6549"/>
          <ac:spMkLst>
            <pc:docMk/>
            <pc:sldMk cId="3127572442" sldId="289"/>
            <ac:spMk id="36" creationId="{CD2D3E1D-8DCD-4C8D-960B-68755FACF371}"/>
          </ac:spMkLst>
        </pc:spChg>
        <pc:spChg chg="mod">
          <ac:chgData name="Garrett, Cynthia N CDT 2020" userId="fe1cbc62-7603-4398-9ebb-f59920af0a1f" providerId="ADAL" clId="{FA0422A0-5309-4D34-A1FA-07584940B44C}" dt="2020-01-30T14:08:55.194" v="6194" actId="20577"/>
          <ac:spMkLst>
            <pc:docMk/>
            <pc:sldMk cId="3127572442" sldId="289"/>
            <ac:spMk id="37" creationId="{FF6D9CF8-78C5-4433-9257-604DCBE4FD60}"/>
          </ac:spMkLst>
        </pc:spChg>
      </pc:sldChg>
      <pc:sldChg chg="modSp">
        <pc:chgData name="Garrett, Cynthia N CDT 2020" userId="fe1cbc62-7603-4398-9ebb-f59920af0a1f" providerId="ADAL" clId="{FA0422A0-5309-4D34-A1FA-07584940B44C}" dt="2020-01-30T14:07:32.169" v="6173" actId="6549"/>
        <pc:sldMkLst>
          <pc:docMk/>
          <pc:sldMk cId="244209067" sldId="290"/>
        </pc:sldMkLst>
        <pc:spChg chg="mod">
          <ac:chgData name="Garrett, Cynthia N CDT 2020" userId="fe1cbc62-7603-4398-9ebb-f59920af0a1f" providerId="ADAL" clId="{FA0422A0-5309-4D34-A1FA-07584940B44C}" dt="2020-01-30T14:07:22.271" v="6171" actId="6549"/>
          <ac:spMkLst>
            <pc:docMk/>
            <pc:sldMk cId="244209067" sldId="290"/>
            <ac:spMk id="16" creationId="{C852AFB9-29EC-4533-A155-59D968414A8B}"/>
          </ac:spMkLst>
        </pc:spChg>
        <pc:spChg chg="mod">
          <ac:chgData name="Garrett, Cynthia N CDT 2020" userId="fe1cbc62-7603-4398-9ebb-f59920af0a1f" providerId="ADAL" clId="{FA0422A0-5309-4D34-A1FA-07584940B44C}" dt="2020-01-30T14:07:18.645" v="6170" actId="6549"/>
          <ac:spMkLst>
            <pc:docMk/>
            <pc:sldMk cId="244209067" sldId="290"/>
            <ac:spMk id="18" creationId="{647E26D7-3832-4C08-AD9E-10C6C1D2E473}"/>
          </ac:spMkLst>
        </pc:spChg>
        <pc:spChg chg="mod">
          <ac:chgData name="Garrett, Cynthia N CDT 2020" userId="fe1cbc62-7603-4398-9ebb-f59920af0a1f" providerId="ADAL" clId="{FA0422A0-5309-4D34-A1FA-07584940B44C}" dt="2020-01-30T14:07:26.556" v="6172" actId="6549"/>
          <ac:spMkLst>
            <pc:docMk/>
            <pc:sldMk cId="244209067" sldId="290"/>
            <ac:spMk id="21" creationId="{07BB7CDD-B6DE-4F27-8F14-710F354D6C50}"/>
          </ac:spMkLst>
        </pc:spChg>
        <pc:spChg chg="mod">
          <ac:chgData name="Garrett, Cynthia N CDT 2020" userId="fe1cbc62-7603-4398-9ebb-f59920af0a1f" providerId="ADAL" clId="{FA0422A0-5309-4D34-A1FA-07584940B44C}" dt="2020-01-30T14:07:32.169" v="6173" actId="6549"/>
          <ac:spMkLst>
            <pc:docMk/>
            <pc:sldMk cId="244209067" sldId="290"/>
            <ac:spMk id="22" creationId="{80A3CA6A-F0DA-4850-8D3E-03F0EE716DFA}"/>
          </ac:spMkLst>
        </pc:spChg>
      </pc:sldChg>
      <pc:sldChg chg="addSp delSp">
        <pc:chgData name="Garrett, Cynthia N CDT 2020" userId="fe1cbc62-7603-4398-9ebb-f59920af0a1f" providerId="ADAL" clId="{FA0422A0-5309-4D34-A1FA-07584940B44C}" dt="2020-01-30T19:07:55.123" v="7183"/>
        <pc:sldMkLst>
          <pc:docMk/>
          <pc:sldMk cId="977175415" sldId="294"/>
        </pc:sldMkLst>
        <pc:spChg chg="add del">
          <ac:chgData name="Garrett, Cynthia N CDT 2020" userId="fe1cbc62-7603-4398-9ebb-f59920af0a1f" providerId="ADAL" clId="{FA0422A0-5309-4D34-A1FA-07584940B44C}" dt="2020-01-30T19:07:55.123" v="7183"/>
          <ac:spMkLst>
            <pc:docMk/>
            <pc:sldMk cId="977175415" sldId="294"/>
            <ac:spMk id="6" creationId="{452D4DA6-E9B7-483B-BC53-4172F8365C7B}"/>
          </ac:spMkLst>
        </pc:spChg>
      </pc:sldChg>
      <pc:sldChg chg="addSp delSp modSp">
        <pc:chgData name="Garrett, Cynthia N CDT 2020" userId="fe1cbc62-7603-4398-9ebb-f59920af0a1f" providerId="ADAL" clId="{FA0422A0-5309-4D34-A1FA-07584940B44C}" dt="2020-01-22T15:53:16.035" v="2568" actId="1037"/>
        <pc:sldMkLst>
          <pc:docMk/>
          <pc:sldMk cId="4195182249" sldId="295"/>
        </pc:sldMkLst>
        <pc:spChg chg="del mod">
          <ac:chgData name="Garrett, Cynthia N CDT 2020" userId="fe1cbc62-7603-4398-9ebb-f59920af0a1f" providerId="ADAL" clId="{FA0422A0-5309-4D34-A1FA-07584940B44C}" dt="2020-01-22T15:45:33.693" v="2381" actId="478"/>
          <ac:spMkLst>
            <pc:docMk/>
            <pc:sldMk cId="4195182249" sldId="295"/>
            <ac:spMk id="4" creationId="{63043554-439E-4377-93B5-913CE87B72E6}"/>
          </ac:spMkLst>
        </pc:spChg>
        <pc:spChg chg="del">
          <ac:chgData name="Garrett, Cynthia N CDT 2020" userId="fe1cbc62-7603-4398-9ebb-f59920af0a1f" providerId="ADAL" clId="{FA0422A0-5309-4D34-A1FA-07584940B44C}" dt="2020-01-22T15:45:41.566" v="2387" actId="478"/>
          <ac:spMkLst>
            <pc:docMk/>
            <pc:sldMk cId="4195182249" sldId="295"/>
            <ac:spMk id="5" creationId="{A840C54E-0728-4813-9A2F-006C32588378}"/>
          </ac:spMkLst>
        </pc:spChg>
        <pc:spChg chg="del">
          <ac:chgData name="Garrett, Cynthia N CDT 2020" userId="fe1cbc62-7603-4398-9ebb-f59920af0a1f" providerId="ADAL" clId="{FA0422A0-5309-4D34-A1FA-07584940B44C}" dt="2020-01-22T15:45:43.493" v="2389" actId="478"/>
          <ac:spMkLst>
            <pc:docMk/>
            <pc:sldMk cId="4195182249" sldId="295"/>
            <ac:spMk id="8" creationId="{CEB726C1-D24F-4671-A790-82E6698CD26D}"/>
          </ac:spMkLst>
        </pc:spChg>
        <pc:spChg chg="del">
          <ac:chgData name="Garrett, Cynthia N CDT 2020" userId="fe1cbc62-7603-4398-9ebb-f59920af0a1f" providerId="ADAL" clId="{FA0422A0-5309-4D34-A1FA-07584940B44C}" dt="2020-01-22T15:45:42.757" v="2388" actId="478"/>
          <ac:spMkLst>
            <pc:docMk/>
            <pc:sldMk cId="4195182249" sldId="295"/>
            <ac:spMk id="9" creationId="{94E899CC-B5F4-47A9-BCF2-49D8985B782D}"/>
          </ac:spMkLst>
        </pc:spChg>
        <pc:spChg chg="mod">
          <ac:chgData name="Garrett, Cynthia N CDT 2020" userId="fe1cbc62-7603-4398-9ebb-f59920af0a1f" providerId="ADAL" clId="{FA0422A0-5309-4D34-A1FA-07584940B44C}" dt="2020-01-22T15:46:19.725" v="2392" actId="14100"/>
          <ac:spMkLst>
            <pc:docMk/>
            <pc:sldMk cId="4195182249" sldId="295"/>
            <ac:spMk id="10" creationId="{C083828F-3A56-4B6B-9FC3-33BE3130681D}"/>
          </ac:spMkLst>
        </pc:spChg>
        <pc:spChg chg="mod">
          <ac:chgData name="Garrett, Cynthia N CDT 2020" userId="fe1cbc62-7603-4398-9ebb-f59920af0a1f" providerId="ADAL" clId="{FA0422A0-5309-4D34-A1FA-07584940B44C}" dt="2020-01-22T15:46:45.188" v="2396" actId="1076"/>
          <ac:spMkLst>
            <pc:docMk/>
            <pc:sldMk cId="4195182249" sldId="295"/>
            <ac:spMk id="11" creationId="{DB6A9BAE-756D-48AB-B618-FA15BFA90973}"/>
          </ac:spMkLst>
        </pc:spChg>
        <pc:spChg chg="mod">
          <ac:chgData name="Garrett, Cynthia N CDT 2020" userId="fe1cbc62-7603-4398-9ebb-f59920af0a1f" providerId="ADAL" clId="{FA0422A0-5309-4D34-A1FA-07584940B44C}" dt="2020-01-22T15:53:16.035" v="2568" actId="1037"/>
          <ac:spMkLst>
            <pc:docMk/>
            <pc:sldMk cId="4195182249" sldId="295"/>
            <ac:spMk id="12" creationId="{5D2BFF61-5E58-400A-A489-26F7893AECF2}"/>
          </ac:spMkLst>
        </pc:spChg>
        <pc:spChg chg="mod">
          <ac:chgData name="Garrett, Cynthia N CDT 2020" userId="fe1cbc62-7603-4398-9ebb-f59920af0a1f" providerId="ADAL" clId="{FA0422A0-5309-4D34-A1FA-07584940B44C}" dt="2020-01-22T15:46:26.989" v="2393" actId="14100"/>
          <ac:spMkLst>
            <pc:docMk/>
            <pc:sldMk cId="4195182249" sldId="295"/>
            <ac:spMk id="13" creationId="{34D51B96-AD76-41AF-A954-8F9C2A2B3174}"/>
          </ac:spMkLst>
        </pc:spChg>
        <pc:spChg chg="mod ord">
          <ac:chgData name="Garrett, Cynthia N CDT 2020" userId="fe1cbc62-7603-4398-9ebb-f59920af0a1f" providerId="ADAL" clId="{FA0422A0-5309-4D34-A1FA-07584940B44C}" dt="2020-01-22T15:47:30.146" v="2408" actId="207"/>
          <ac:spMkLst>
            <pc:docMk/>
            <pc:sldMk cId="4195182249" sldId="295"/>
            <ac:spMk id="14" creationId="{40C60F13-028D-48E0-AF51-C0283247EB4E}"/>
          </ac:spMkLst>
        </pc:spChg>
        <pc:spChg chg="mod">
          <ac:chgData name="Garrett, Cynthia N CDT 2020" userId="fe1cbc62-7603-4398-9ebb-f59920af0a1f" providerId="ADAL" clId="{FA0422A0-5309-4D34-A1FA-07584940B44C}" dt="2020-01-22T15:46:54.676" v="2398" actId="207"/>
          <ac:spMkLst>
            <pc:docMk/>
            <pc:sldMk cId="4195182249" sldId="295"/>
            <ac:spMk id="15" creationId="{265F7B35-C115-4C54-99CE-43924848D5B4}"/>
          </ac:spMkLst>
        </pc:spChg>
        <pc:spChg chg="add mod">
          <ac:chgData name="Garrett, Cynthia N CDT 2020" userId="fe1cbc62-7603-4398-9ebb-f59920af0a1f" providerId="ADAL" clId="{FA0422A0-5309-4D34-A1FA-07584940B44C}" dt="2020-01-22T15:47:08.477" v="2402" actId="1076"/>
          <ac:spMkLst>
            <pc:docMk/>
            <pc:sldMk cId="4195182249" sldId="295"/>
            <ac:spMk id="20" creationId="{86991C28-3251-494A-8EBE-0D85A4AC6460}"/>
          </ac:spMkLst>
        </pc:spChg>
        <pc:spChg chg="add del mod">
          <ac:chgData name="Garrett, Cynthia N CDT 2020" userId="fe1cbc62-7603-4398-9ebb-f59920af0a1f" providerId="ADAL" clId="{FA0422A0-5309-4D34-A1FA-07584940B44C}" dt="2020-01-22T15:48:59.570" v="2427" actId="478"/>
          <ac:spMkLst>
            <pc:docMk/>
            <pc:sldMk cId="4195182249" sldId="295"/>
            <ac:spMk id="21" creationId="{5E47287F-F674-4D85-8D50-B845B1CCCFBE}"/>
          </ac:spMkLst>
        </pc:spChg>
        <pc:spChg chg="add del mod">
          <ac:chgData name="Garrett, Cynthia N CDT 2020" userId="fe1cbc62-7603-4398-9ebb-f59920af0a1f" providerId="ADAL" clId="{FA0422A0-5309-4D34-A1FA-07584940B44C}" dt="2020-01-22T15:51:41.775" v="2520" actId="478"/>
          <ac:spMkLst>
            <pc:docMk/>
            <pc:sldMk cId="4195182249" sldId="295"/>
            <ac:spMk id="42" creationId="{41A2A793-42A5-485B-8308-3DE76F016091}"/>
          </ac:spMkLst>
        </pc:spChg>
        <pc:spChg chg="add mod ord">
          <ac:chgData name="Garrett, Cynthia N CDT 2020" userId="fe1cbc62-7603-4398-9ebb-f59920af0a1f" providerId="ADAL" clId="{FA0422A0-5309-4D34-A1FA-07584940B44C}" dt="2020-01-22T15:53:01.961" v="2545" actId="167"/>
          <ac:spMkLst>
            <pc:docMk/>
            <pc:sldMk cId="4195182249" sldId="295"/>
            <ac:spMk id="43" creationId="{52C3FFCE-5E58-4C57-B6CC-08242774B109}"/>
          </ac:spMkLst>
        </pc:spChg>
        <pc:picChg chg="add mod ord">
          <ac:chgData name="Garrett, Cynthia N CDT 2020" userId="fe1cbc62-7603-4398-9ebb-f59920af0a1f" providerId="ADAL" clId="{FA0422A0-5309-4D34-A1FA-07584940B44C}" dt="2020-01-22T15:52:34.505" v="2539" actId="207"/>
          <ac:picMkLst>
            <pc:docMk/>
            <pc:sldMk cId="4195182249" sldId="295"/>
            <ac:picMk id="3" creationId="{8AD77643-5F76-41DC-80BF-F15EC1BD219B}"/>
          </ac:picMkLst>
        </pc:picChg>
        <pc:picChg chg="add mod">
          <ac:chgData name="Garrett, Cynthia N CDT 2020" userId="fe1cbc62-7603-4398-9ebb-f59920af0a1f" providerId="ADAL" clId="{FA0422A0-5309-4D34-A1FA-07584940B44C}" dt="2020-01-22T15:52:30.841" v="2538" actId="207"/>
          <ac:picMkLst>
            <pc:docMk/>
            <pc:sldMk cId="4195182249" sldId="295"/>
            <ac:picMk id="7" creationId="{42FBEB8F-59D5-4814-B26C-8272D541BF96}"/>
          </ac:picMkLst>
        </pc:picChg>
        <pc:picChg chg="add del mod">
          <ac:chgData name="Garrett, Cynthia N CDT 2020" userId="fe1cbc62-7603-4398-9ebb-f59920af0a1f" providerId="ADAL" clId="{FA0422A0-5309-4D34-A1FA-07584940B44C}" dt="2020-01-22T15:51:47.101" v="2528" actId="478"/>
          <ac:picMkLst>
            <pc:docMk/>
            <pc:sldMk cId="4195182249" sldId="295"/>
            <ac:picMk id="17" creationId="{0DA7B211-D653-4B07-A36F-FBB6561CCF7D}"/>
          </ac:picMkLst>
        </pc:picChg>
        <pc:picChg chg="add mod">
          <ac:chgData name="Garrett, Cynthia N CDT 2020" userId="fe1cbc62-7603-4398-9ebb-f59920af0a1f" providerId="ADAL" clId="{FA0422A0-5309-4D34-A1FA-07584940B44C}" dt="2020-01-22T15:52:37.378" v="2540" actId="207"/>
          <ac:picMkLst>
            <pc:docMk/>
            <pc:sldMk cId="4195182249" sldId="295"/>
            <ac:picMk id="19" creationId="{9B0F2ECB-328C-4563-BD61-9F8BAD707146}"/>
          </ac:picMkLst>
        </pc:picChg>
        <pc:picChg chg="add del mod">
          <ac:chgData name="Garrett, Cynthia N CDT 2020" userId="fe1cbc62-7603-4398-9ebb-f59920af0a1f" providerId="ADAL" clId="{FA0422A0-5309-4D34-A1FA-07584940B44C}" dt="2020-01-22T15:51:46.557" v="2527" actId="478"/>
          <ac:picMkLst>
            <pc:docMk/>
            <pc:sldMk cId="4195182249" sldId="295"/>
            <ac:picMk id="22" creationId="{7AEB56B7-4CC4-42EA-B28B-458414F10D62}"/>
          </ac:picMkLst>
        </pc:picChg>
        <pc:picChg chg="add del mod">
          <ac:chgData name="Garrett, Cynthia N CDT 2020" userId="fe1cbc62-7603-4398-9ebb-f59920af0a1f" providerId="ADAL" clId="{FA0422A0-5309-4D34-A1FA-07584940B44C}" dt="2020-01-22T15:51:45.809" v="2526" actId="478"/>
          <ac:picMkLst>
            <pc:docMk/>
            <pc:sldMk cId="4195182249" sldId="295"/>
            <ac:picMk id="23" creationId="{3F12007F-044E-4BE5-B0FE-18310D31197F}"/>
          </ac:picMkLst>
        </pc:picChg>
        <pc:picChg chg="add del mod">
          <ac:chgData name="Garrett, Cynthia N CDT 2020" userId="fe1cbc62-7603-4398-9ebb-f59920af0a1f" providerId="ADAL" clId="{FA0422A0-5309-4D34-A1FA-07584940B44C}" dt="2020-01-22T15:51:45.101" v="2525" actId="478"/>
          <ac:picMkLst>
            <pc:docMk/>
            <pc:sldMk cId="4195182249" sldId="295"/>
            <ac:picMk id="24" creationId="{E475B908-F4B4-48E5-B7C2-ED4308689152}"/>
          </ac:picMkLst>
        </pc:picChg>
        <pc:picChg chg="add mod">
          <ac:chgData name="Garrett, Cynthia N CDT 2020" userId="fe1cbc62-7603-4398-9ebb-f59920af0a1f" providerId="ADAL" clId="{FA0422A0-5309-4D34-A1FA-07584940B44C}" dt="2020-01-22T15:49:24.833" v="2453" actId="571"/>
          <ac:picMkLst>
            <pc:docMk/>
            <pc:sldMk cId="4195182249" sldId="295"/>
            <ac:picMk id="25" creationId="{50CFF6C8-CA44-4724-91AC-6540BDE9B285}"/>
          </ac:picMkLst>
        </pc:picChg>
        <pc:picChg chg="add mod">
          <ac:chgData name="Garrett, Cynthia N CDT 2020" userId="fe1cbc62-7603-4398-9ebb-f59920af0a1f" providerId="ADAL" clId="{FA0422A0-5309-4D34-A1FA-07584940B44C}" dt="2020-01-22T15:49:24.833" v="2453" actId="571"/>
          <ac:picMkLst>
            <pc:docMk/>
            <pc:sldMk cId="4195182249" sldId="295"/>
            <ac:picMk id="26" creationId="{57FD2418-0638-48F3-AA66-028F1B9ABEEF}"/>
          </ac:picMkLst>
        </pc:picChg>
        <pc:picChg chg="add mod">
          <ac:chgData name="Garrett, Cynthia N CDT 2020" userId="fe1cbc62-7603-4398-9ebb-f59920af0a1f" providerId="ADAL" clId="{FA0422A0-5309-4D34-A1FA-07584940B44C}" dt="2020-01-22T15:49:24.833" v="2453" actId="571"/>
          <ac:picMkLst>
            <pc:docMk/>
            <pc:sldMk cId="4195182249" sldId="295"/>
            <ac:picMk id="27" creationId="{0867003C-E2DC-4144-8E0B-8FE1C9D9D71B}"/>
          </ac:picMkLst>
        </pc:picChg>
        <pc:picChg chg="add del mod">
          <ac:chgData name="Garrett, Cynthia N CDT 2020" userId="fe1cbc62-7603-4398-9ebb-f59920af0a1f" providerId="ADAL" clId="{FA0422A0-5309-4D34-A1FA-07584940B44C}" dt="2020-01-22T15:51:44.960" v="2524" actId="478"/>
          <ac:picMkLst>
            <pc:docMk/>
            <pc:sldMk cId="4195182249" sldId="295"/>
            <ac:picMk id="28" creationId="{DD56C78A-C2A0-491B-B74F-93C6307BCF20}"/>
          </ac:picMkLst>
        </pc:picChg>
        <pc:picChg chg="add del mod">
          <ac:chgData name="Garrett, Cynthia N CDT 2020" userId="fe1cbc62-7603-4398-9ebb-f59920af0a1f" providerId="ADAL" clId="{FA0422A0-5309-4D34-A1FA-07584940B44C}" dt="2020-01-22T15:51:43.325" v="2522" actId="478"/>
          <ac:picMkLst>
            <pc:docMk/>
            <pc:sldMk cId="4195182249" sldId="295"/>
            <ac:picMk id="29" creationId="{9B22E69E-22F8-49C5-8391-CB9A5302D336}"/>
          </ac:picMkLst>
        </pc:picChg>
        <pc:picChg chg="add del mod">
          <ac:chgData name="Garrett, Cynthia N CDT 2020" userId="fe1cbc62-7603-4398-9ebb-f59920af0a1f" providerId="ADAL" clId="{FA0422A0-5309-4D34-A1FA-07584940B44C}" dt="2020-01-22T15:51:43.967" v="2523" actId="478"/>
          <ac:picMkLst>
            <pc:docMk/>
            <pc:sldMk cId="4195182249" sldId="295"/>
            <ac:picMk id="30" creationId="{A1986C36-31EB-4518-B66D-D154965675AF}"/>
          </ac:picMkLst>
        </pc:picChg>
        <pc:picChg chg="add del mod">
          <ac:chgData name="Garrett, Cynthia N CDT 2020" userId="fe1cbc62-7603-4398-9ebb-f59920af0a1f" providerId="ADAL" clId="{FA0422A0-5309-4D34-A1FA-07584940B44C}" dt="2020-01-22T15:51:36.035" v="2511" actId="478"/>
          <ac:picMkLst>
            <pc:docMk/>
            <pc:sldMk cId="4195182249" sldId="295"/>
            <ac:picMk id="31" creationId="{CBC25A10-2E5F-4852-9FBA-65CA30CB9F8C}"/>
          </ac:picMkLst>
        </pc:picChg>
        <pc:picChg chg="add del mod">
          <ac:chgData name="Garrett, Cynthia N CDT 2020" userId="fe1cbc62-7603-4398-9ebb-f59920af0a1f" providerId="ADAL" clId="{FA0422A0-5309-4D34-A1FA-07584940B44C}" dt="2020-01-22T15:51:43.230" v="2521" actId="478"/>
          <ac:picMkLst>
            <pc:docMk/>
            <pc:sldMk cId="4195182249" sldId="295"/>
            <ac:picMk id="32" creationId="{9C3C0E0C-48E3-4673-841F-D47E5343BEA6}"/>
          </ac:picMkLst>
        </pc:picChg>
        <pc:picChg chg="add del mod">
          <ac:chgData name="Garrett, Cynthia N CDT 2020" userId="fe1cbc62-7603-4398-9ebb-f59920af0a1f" providerId="ADAL" clId="{FA0422A0-5309-4D34-A1FA-07584940B44C}" dt="2020-01-22T15:51:37.370" v="2514" actId="478"/>
          <ac:picMkLst>
            <pc:docMk/>
            <pc:sldMk cId="4195182249" sldId="295"/>
            <ac:picMk id="33" creationId="{27F09A6B-0331-4102-9A5C-EA475A5AB100}"/>
          </ac:picMkLst>
        </pc:picChg>
        <pc:picChg chg="add del mod">
          <ac:chgData name="Garrett, Cynthia N CDT 2020" userId="fe1cbc62-7603-4398-9ebb-f59920af0a1f" providerId="ADAL" clId="{FA0422A0-5309-4D34-A1FA-07584940B44C}" dt="2020-01-22T15:51:36.536" v="2512" actId="478"/>
          <ac:picMkLst>
            <pc:docMk/>
            <pc:sldMk cId="4195182249" sldId="295"/>
            <ac:picMk id="34" creationId="{E9F3D770-46DD-4A17-A3C2-A4621B13745F}"/>
          </ac:picMkLst>
        </pc:picChg>
        <pc:picChg chg="add del mod">
          <ac:chgData name="Garrett, Cynthia N CDT 2020" userId="fe1cbc62-7603-4398-9ebb-f59920af0a1f" providerId="ADAL" clId="{FA0422A0-5309-4D34-A1FA-07584940B44C}" dt="2020-01-22T15:51:37.358" v="2513" actId="478"/>
          <ac:picMkLst>
            <pc:docMk/>
            <pc:sldMk cId="4195182249" sldId="295"/>
            <ac:picMk id="35" creationId="{BC80C279-38C5-471A-B419-E6091DBDE497}"/>
          </ac:picMkLst>
        </pc:picChg>
        <pc:picChg chg="add del mod">
          <ac:chgData name="Garrett, Cynthia N CDT 2020" userId="fe1cbc62-7603-4398-9ebb-f59920af0a1f" providerId="ADAL" clId="{FA0422A0-5309-4D34-A1FA-07584940B44C}" dt="2020-01-22T15:51:39.190" v="2517" actId="478"/>
          <ac:picMkLst>
            <pc:docMk/>
            <pc:sldMk cId="4195182249" sldId="295"/>
            <ac:picMk id="36" creationId="{49DA5DB3-1106-4837-ACB2-2099460C7C0A}"/>
          </ac:picMkLst>
        </pc:picChg>
        <pc:picChg chg="add del mod">
          <ac:chgData name="Garrett, Cynthia N CDT 2020" userId="fe1cbc62-7603-4398-9ebb-f59920af0a1f" providerId="ADAL" clId="{FA0422A0-5309-4D34-A1FA-07584940B44C}" dt="2020-01-22T15:51:38.153" v="2515" actId="478"/>
          <ac:picMkLst>
            <pc:docMk/>
            <pc:sldMk cId="4195182249" sldId="295"/>
            <ac:picMk id="37" creationId="{6F9B6CDD-9CD0-47D8-A0AC-25D9599A4F3F}"/>
          </ac:picMkLst>
        </pc:picChg>
        <pc:picChg chg="add del mod">
          <ac:chgData name="Garrett, Cynthia N CDT 2020" userId="fe1cbc62-7603-4398-9ebb-f59920af0a1f" providerId="ADAL" clId="{FA0422A0-5309-4D34-A1FA-07584940B44C}" dt="2020-01-22T15:51:39.456" v="2518" actId="478"/>
          <ac:picMkLst>
            <pc:docMk/>
            <pc:sldMk cId="4195182249" sldId="295"/>
            <ac:picMk id="38" creationId="{ADF18076-D64F-4223-BB1F-E8F32B092DD8}"/>
          </ac:picMkLst>
        </pc:picChg>
        <pc:picChg chg="add del mod">
          <ac:chgData name="Garrett, Cynthia N CDT 2020" userId="fe1cbc62-7603-4398-9ebb-f59920af0a1f" providerId="ADAL" clId="{FA0422A0-5309-4D34-A1FA-07584940B44C}" dt="2020-01-22T15:51:38.334" v="2516" actId="478"/>
          <ac:picMkLst>
            <pc:docMk/>
            <pc:sldMk cId="4195182249" sldId="295"/>
            <ac:picMk id="39" creationId="{775D4000-1A37-4E87-95C6-E91727FB9FA4}"/>
          </ac:picMkLst>
        </pc:picChg>
        <pc:picChg chg="add del mod">
          <ac:chgData name="Garrett, Cynthia N CDT 2020" userId="fe1cbc62-7603-4398-9ebb-f59920af0a1f" providerId="ADAL" clId="{FA0422A0-5309-4D34-A1FA-07584940B44C}" dt="2020-01-22T15:51:47.709" v="2529" actId="478"/>
          <ac:picMkLst>
            <pc:docMk/>
            <pc:sldMk cId="4195182249" sldId="295"/>
            <ac:picMk id="40" creationId="{623B9096-C762-4A84-A1F3-D607C326C63A}"/>
          </ac:picMkLst>
        </pc:picChg>
        <pc:picChg chg="add del mod">
          <ac:chgData name="Garrett, Cynthia N CDT 2020" userId="fe1cbc62-7603-4398-9ebb-f59920af0a1f" providerId="ADAL" clId="{FA0422A0-5309-4D34-A1FA-07584940B44C}" dt="2020-01-22T15:51:40.315" v="2519" actId="478"/>
          <ac:picMkLst>
            <pc:docMk/>
            <pc:sldMk cId="4195182249" sldId="295"/>
            <ac:picMk id="41" creationId="{FDA06A11-15F2-483A-BC7D-B409B3048F73}"/>
          </ac:picMkLst>
        </pc:picChg>
      </pc:sldChg>
      <pc:sldChg chg="ord">
        <pc:chgData name="Garrett, Cynthia N CDT 2020" userId="fe1cbc62-7603-4398-9ebb-f59920af0a1f" providerId="ADAL" clId="{FA0422A0-5309-4D34-A1FA-07584940B44C}" dt="2020-01-15T02:17:06.949" v="348"/>
        <pc:sldMkLst>
          <pc:docMk/>
          <pc:sldMk cId="1021426156" sldId="297"/>
        </pc:sldMkLst>
      </pc:sldChg>
      <pc:sldChg chg="modSp">
        <pc:chgData name="Garrett, Cynthia N CDT 2020" userId="fe1cbc62-7603-4398-9ebb-f59920af0a1f" providerId="ADAL" clId="{FA0422A0-5309-4D34-A1FA-07584940B44C}" dt="2020-01-30T19:18:39.552" v="7349" actId="20577"/>
        <pc:sldMkLst>
          <pc:docMk/>
          <pc:sldMk cId="352754880" sldId="298"/>
        </pc:sldMkLst>
        <pc:spChg chg="mod">
          <ac:chgData name="Garrett, Cynthia N CDT 2020" userId="fe1cbc62-7603-4398-9ebb-f59920af0a1f" providerId="ADAL" clId="{FA0422A0-5309-4D34-A1FA-07584940B44C}" dt="2020-01-30T19:18:39.552" v="7349" actId="20577"/>
          <ac:spMkLst>
            <pc:docMk/>
            <pc:sldMk cId="352754880" sldId="298"/>
            <ac:spMk id="26" creationId="{46594435-178C-4BA8-96BB-CCF6F0040677}"/>
          </ac:spMkLst>
        </pc:spChg>
      </pc:sldChg>
      <pc:sldChg chg="ord">
        <pc:chgData name="Garrett, Cynthia N CDT 2020" userId="fe1cbc62-7603-4398-9ebb-f59920af0a1f" providerId="ADAL" clId="{FA0422A0-5309-4D34-A1FA-07584940B44C}" dt="2020-01-28T14:56:57.253" v="5942"/>
        <pc:sldMkLst>
          <pc:docMk/>
          <pc:sldMk cId="1957068575" sldId="301"/>
        </pc:sldMkLst>
      </pc:sldChg>
      <pc:sldChg chg="modSp">
        <pc:chgData name="Garrett, Cynthia N CDT 2020" userId="fe1cbc62-7603-4398-9ebb-f59920af0a1f" providerId="ADAL" clId="{FA0422A0-5309-4D34-A1FA-07584940B44C}" dt="2020-01-22T16:23:34.383" v="3020" actId="20577"/>
        <pc:sldMkLst>
          <pc:docMk/>
          <pc:sldMk cId="90691914" sldId="302"/>
        </pc:sldMkLst>
        <pc:spChg chg="mod">
          <ac:chgData name="Garrett, Cynthia N CDT 2020" userId="fe1cbc62-7603-4398-9ebb-f59920af0a1f" providerId="ADAL" clId="{FA0422A0-5309-4D34-A1FA-07584940B44C}" dt="2020-01-22T16:23:34.383" v="3020" actId="20577"/>
          <ac:spMkLst>
            <pc:docMk/>
            <pc:sldMk cId="90691914" sldId="302"/>
            <ac:spMk id="54" creationId="{081840D3-C4A8-4A35-88A1-C69D0D5D439F}"/>
          </ac:spMkLst>
        </pc:spChg>
      </pc:sldChg>
      <pc:sldChg chg="addSp delSp modSp">
        <pc:chgData name="Garrett, Cynthia N CDT 2020" userId="fe1cbc62-7603-4398-9ebb-f59920af0a1f" providerId="ADAL" clId="{FA0422A0-5309-4D34-A1FA-07584940B44C}" dt="2020-01-31T02:56:44.198" v="7590" actId="207"/>
        <pc:sldMkLst>
          <pc:docMk/>
          <pc:sldMk cId="978480136" sldId="303"/>
        </pc:sldMkLst>
        <pc:spChg chg="add mod topLvl">
          <ac:chgData name="Garrett, Cynthia N CDT 2020" userId="fe1cbc62-7603-4398-9ebb-f59920af0a1f" providerId="ADAL" clId="{FA0422A0-5309-4D34-A1FA-07584940B44C}" dt="2020-01-22T15:11:53.923" v="1473" actId="208"/>
          <ac:spMkLst>
            <pc:docMk/>
            <pc:sldMk cId="978480136" sldId="303"/>
            <ac:spMk id="2" creationId="{48D28142-D360-4FBF-A28B-4DFBA48ADFD9}"/>
          </ac:spMkLst>
        </pc:spChg>
        <pc:spChg chg="mod">
          <ac:chgData name="Garrett, Cynthia N CDT 2020" userId="fe1cbc62-7603-4398-9ebb-f59920af0a1f" providerId="ADAL" clId="{FA0422A0-5309-4D34-A1FA-07584940B44C}" dt="2020-01-22T15:16:00.621" v="1522" actId="14100"/>
          <ac:spMkLst>
            <pc:docMk/>
            <pc:sldMk cId="978480136" sldId="303"/>
            <ac:spMk id="6" creationId="{7E746114-5811-4AAF-AE78-36DF80D58F60}"/>
          </ac:spMkLst>
        </pc:spChg>
        <pc:spChg chg="add mod topLvl">
          <ac:chgData name="Garrett, Cynthia N CDT 2020" userId="fe1cbc62-7603-4398-9ebb-f59920af0a1f" providerId="ADAL" clId="{FA0422A0-5309-4D34-A1FA-07584940B44C}" dt="2020-01-22T15:11:58.255" v="1474" actId="208"/>
          <ac:spMkLst>
            <pc:docMk/>
            <pc:sldMk cId="978480136" sldId="303"/>
            <ac:spMk id="7" creationId="{5BDD319A-F343-4EC6-BEA5-688EAD52E227}"/>
          </ac:spMkLst>
        </pc:spChg>
        <pc:spChg chg="add mod topLvl">
          <ac:chgData name="Garrett, Cynthia N CDT 2020" userId="fe1cbc62-7603-4398-9ebb-f59920af0a1f" providerId="ADAL" clId="{FA0422A0-5309-4D34-A1FA-07584940B44C}" dt="2020-01-22T15:12:16.696" v="1478" actId="208"/>
          <ac:spMkLst>
            <pc:docMk/>
            <pc:sldMk cId="978480136" sldId="303"/>
            <ac:spMk id="8" creationId="{CB84E89D-AE14-4A26-89E5-D08F37088A71}"/>
          </ac:spMkLst>
        </pc:spChg>
        <pc:spChg chg="add mod topLvl">
          <ac:chgData name="Garrett, Cynthia N CDT 2020" userId="fe1cbc62-7603-4398-9ebb-f59920af0a1f" providerId="ADAL" clId="{FA0422A0-5309-4D34-A1FA-07584940B44C}" dt="2020-01-28T14:34:23.378" v="5554" actId="1035"/>
          <ac:spMkLst>
            <pc:docMk/>
            <pc:sldMk cId="978480136" sldId="303"/>
            <ac:spMk id="11" creationId="{A1597673-39E2-4BF5-A1A0-40E10B970612}"/>
          </ac:spMkLst>
        </pc:spChg>
        <pc:spChg chg="add mod topLvl">
          <ac:chgData name="Garrett, Cynthia N CDT 2020" userId="fe1cbc62-7603-4398-9ebb-f59920af0a1f" providerId="ADAL" clId="{FA0422A0-5309-4D34-A1FA-07584940B44C}" dt="2020-01-22T15:12:28.786" v="1480" actId="208"/>
          <ac:spMkLst>
            <pc:docMk/>
            <pc:sldMk cId="978480136" sldId="303"/>
            <ac:spMk id="12" creationId="{324FC185-BBFE-4B40-AD97-242DC1F397CC}"/>
          </ac:spMkLst>
        </pc:spChg>
        <pc:spChg chg="add mod topLvl">
          <ac:chgData name="Garrett, Cynthia N CDT 2020" userId="fe1cbc62-7603-4398-9ebb-f59920af0a1f" providerId="ADAL" clId="{FA0422A0-5309-4D34-A1FA-07584940B44C}" dt="2020-01-22T15:12:37.760" v="1482" actId="208"/>
          <ac:spMkLst>
            <pc:docMk/>
            <pc:sldMk cId="978480136" sldId="303"/>
            <ac:spMk id="13" creationId="{199B3B20-2402-4069-B5BA-01AF85B2A11B}"/>
          </ac:spMkLst>
        </pc:spChg>
        <pc:spChg chg="add mod topLvl">
          <ac:chgData name="Garrett, Cynthia N CDT 2020" userId="fe1cbc62-7603-4398-9ebb-f59920af0a1f" providerId="ADAL" clId="{FA0422A0-5309-4D34-A1FA-07584940B44C}" dt="2020-01-22T15:12:45.858" v="1484" actId="208"/>
          <ac:spMkLst>
            <pc:docMk/>
            <pc:sldMk cId="978480136" sldId="303"/>
            <ac:spMk id="14" creationId="{21B78287-E1FE-44BA-9D78-D5B240F6A00A}"/>
          </ac:spMkLst>
        </pc:spChg>
        <pc:spChg chg="add mod topLvl">
          <ac:chgData name="Garrett, Cynthia N CDT 2020" userId="fe1cbc62-7603-4398-9ebb-f59920af0a1f" providerId="ADAL" clId="{FA0422A0-5309-4D34-A1FA-07584940B44C}" dt="2020-01-28T14:30:38.633" v="5533" actId="14100"/>
          <ac:spMkLst>
            <pc:docMk/>
            <pc:sldMk cId="978480136" sldId="303"/>
            <ac:spMk id="15" creationId="{23457C3E-AF40-4D93-ACB1-90A256A31506}"/>
          </ac:spMkLst>
        </pc:spChg>
        <pc:spChg chg="add mod topLvl">
          <ac:chgData name="Garrett, Cynthia N CDT 2020" userId="fe1cbc62-7603-4398-9ebb-f59920af0a1f" providerId="ADAL" clId="{FA0422A0-5309-4D34-A1FA-07584940B44C}" dt="2020-01-22T15:12:56.622" v="1486" actId="208"/>
          <ac:spMkLst>
            <pc:docMk/>
            <pc:sldMk cId="978480136" sldId="303"/>
            <ac:spMk id="16" creationId="{933E3D99-5AF1-4141-BB21-A956B946B76F}"/>
          </ac:spMkLst>
        </pc:spChg>
        <pc:spChg chg="add mod topLvl">
          <ac:chgData name="Garrett, Cynthia N CDT 2020" userId="fe1cbc62-7603-4398-9ebb-f59920af0a1f" providerId="ADAL" clId="{FA0422A0-5309-4D34-A1FA-07584940B44C}" dt="2020-01-22T16:23:42" v="3021" actId="1035"/>
          <ac:spMkLst>
            <pc:docMk/>
            <pc:sldMk cId="978480136" sldId="303"/>
            <ac:spMk id="17" creationId="{C7698E9E-F064-4E59-8FCE-B8BA19238287}"/>
          </ac:spMkLst>
        </pc:spChg>
        <pc:spChg chg="add mod topLvl">
          <ac:chgData name="Garrett, Cynthia N CDT 2020" userId="fe1cbc62-7603-4398-9ebb-f59920af0a1f" providerId="ADAL" clId="{FA0422A0-5309-4D34-A1FA-07584940B44C}" dt="2020-01-22T15:13:18.990" v="1490" actId="208"/>
          <ac:spMkLst>
            <pc:docMk/>
            <pc:sldMk cId="978480136" sldId="303"/>
            <ac:spMk id="18" creationId="{D3E0F674-8AB6-4967-B0F3-6968143CA1E8}"/>
          </ac:spMkLst>
        </pc:spChg>
        <pc:spChg chg="add mod topLvl">
          <ac:chgData name="Garrett, Cynthia N CDT 2020" userId="fe1cbc62-7603-4398-9ebb-f59920af0a1f" providerId="ADAL" clId="{FA0422A0-5309-4D34-A1FA-07584940B44C}" dt="2020-01-22T15:16:18.317" v="1523" actId="1035"/>
          <ac:spMkLst>
            <pc:docMk/>
            <pc:sldMk cId="978480136" sldId="303"/>
            <ac:spMk id="19" creationId="{81F28AE9-3110-4267-8D5C-0D5693C3C13F}"/>
          </ac:spMkLst>
        </pc:spChg>
        <pc:spChg chg="add mod topLvl">
          <ac:chgData name="Garrett, Cynthia N CDT 2020" userId="fe1cbc62-7603-4398-9ebb-f59920af0a1f" providerId="ADAL" clId="{FA0422A0-5309-4D34-A1FA-07584940B44C}" dt="2020-01-22T15:14:11.440" v="1496" actId="208"/>
          <ac:spMkLst>
            <pc:docMk/>
            <pc:sldMk cId="978480136" sldId="303"/>
            <ac:spMk id="20" creationId="{E4001996-3CBC-4193-B58C-852AE1FCF94F}"/>
          </ac:spMkLst>
        </pc:spChg>
        <pc:spChg chg="add mod topLvl">
          <ac:chgData name="Garrett, Cynthia N CDT 2020" userId="fe1cbc62-7603-4398-9ebb-f59920af0a1f" providerId="ADAL" clId="{FA0422A0-5309-4D34-A1FA-07584940B44C}" dt="2020-01-22T15:16:26.962" v="1526" actId="1038"/>
          <ac:spMkLst>
            <pc:docMk/>
            <pc:sldMk cId="978480136" sldId="303"/>
            <ac:spMk id="21" creationId="{9BC528EA-DE02-4E97-A9E5-36568E7A9ECF}"/>
          </ac:spMkLst>
        </pc:spChg>
        <pc:spChg chg="add mod topLvl">
          <ac:chgData name="Garrett, Cynthia N CDT 2020" userId="fe1cbc62-7603-4398-9ebb-f59920af0a1f" providerId="ADAL" clId="{FA0422A0-5309-4D34-A1FA-07584940B44C}" dt="2020-01-28T14:33:55.302" v="5553" actId="14100"/>
          <ac:spMkLst>
            <pc:docMk/>
            <pc:sldMk cId="978480136" sldId="303"/>
            <ac:spMk id="22" creationId="{5E2F62BD-851E-46C9-BA46-4AFCA6DBEF82}"/>
          </ac:spMkLst>
        </pc:spChg>
        <pc:spChg chg="add mod topLvl">
          <ac:chgData name="Garrett, Cynthia N CDT 2020" userId="fe1cbc62-7603-4398-9ebb-f59920af0a1f" providerId="ADAL" clId="{FA0422A0-5309-4D34-A1FA-07584940B44C}" dt="2020-01-22T15:14:46.574" v="1506" actId="208"/>
          <ac:spMkLst>
            <pc:docMk/>
            <pc:sldMk cId="978480136" sldId="303"/>
            <ac:spMk id="23" creationId="{757D6F82-B781-4552-8304-5AA74180E758}"/>
          </ac:spMkLst>
        </pc:spChg>
        <pc:spChg chg="add mod topLvl">
          <ac:chgData name="Garrett, Cynthia N CDT 2020" userId="fe1cbc62-7603-4398-9ebb-f59920af0a1f" providerId="ADAL" clId="{FA0422A0-5309-4D34-A1FA-07584940B44C}" dt="2020-01-28T14:30:17.902" v="5512" actId="14100"/>
          <ac:spMkLst>
            <pc:docMk/>
            <pc:sldMk cId="978480136" sldId="303"/>
            <ac:spMk id="24" creationId="{A168DE1B-9CEC-416E-8962-70FA7561B33B}"/>
          </ac:spMkLst>
        </pc:spChg>
        <pc:spChg chg="add mod topLvl">
          <ac:chgData name="Garrett, Cynthia N CDT 2020" userId="fe1cbc62-7603-4398-9ebb-f59920af0a1f" providerId="ADAL" clId="{FA0422A0-5309-4D34-A1FA-07584940B44C}" dt="2020-01-28T14:30:12.470" v="5511" actId="14100"/>
          <ac:spMkLst>
            <pc:docMk/>
            <pc:sldMk cId="978480136" sldId="303"/>
            <ac:spMk id="25" creationId="{4A782FCF-DD08-4AD3-984A-D6416D4566F2}"/>
          </ac:spMkLst>
        </pc:spChg>
        <pc:spChg chg="add mod">
          <ac:chgData name="Garrett, Cynthia N CDT 2020" userId="fe1cbc62-7603-4398-9ebb-f59920af0a1f" providerId="ADAL" clId="{FA0422A0-5309-4D34-A1FA-07584940B44C}" dt="2020-01-28T14:28:09.838" v="5445" actId="20577"/>
          <ac:spMkLst>
            <pc:docMk/>
            <pc:sldMk cId="978480136" sldId="303"/>
            <ac:spMk id="30" creationId="{A91EEF71-A2D4-4F55-B019-4FC50F6694B4}"/>
          </ac:spMkLst>
        </pc:spChg>
        <pc:spChg chg="add del mod">
          <ac:chgData name="Garrett, Cynthia N CDT 2020" userId="fe1cbc62-7603-4398-9ebb-f59920af0a1f" providerId="ADAL" clId="{FA0422A0-5309-4D34-A1FA-07584940B44C}" dt="2020-01-28T14:28:14.100" v="5446" actId="478"/>
          <ac:spMkLst>
            <pc:docMk/>
            <pc:sldMk cId="978480136" sldId="303"/>
            <ac:spMk id="31" creationId="{E1CA2BE7-7C57-4644-B941-48F824EA4AA2}"/>
          </ac:spMkLst>
        </pc:spChg>
        <pc:spChg chg="add del mod">
          <ac:chgData name="Garrett, Cynthia N CDT 2020" userId="fe1cbc62-7603-4398-9ebb-f59920af0a1f" providerId="ADAL" clId="{FA0422A0-5309-4D34-A1FA-07584940B44C}" dt="2020-01-28T14:28:15.712" v="5447" actId="478"/>
          <ac:spMkLst>
            <pc:docMk/>
            <pc:sldMk cId="978480136" sldId="303"/>
            <ac:spMk id="32" creationId="{D7D9CA0B-604B-4153-A614-0C7B58BBAE04}"/>
          </ac:spMkLst>
        </pc:spChg>
        <pc:spChg chg="add del mod">
          <ac:chgData name="Garrett, Cynthia N CDT 2020" userId="fe1cbc62-7603-4398-9ebb-f59920af0a1f" providerId="ADAL" clId="{FA0422A0-5309-4D34-A1FA-07584940B44C}" dt="2020-01-28T14:28:17.356" v="5448" actId="478"/>
          <ac:spMkLst>
            <pc:docMk/>
            <pc:sldMk cId="978480136" sldId="303"/>
            <ac:spMk id="33" creationId="{EA254165-A1AC-415F-8E8A-A5935C9EDA02}"/>
          </ac:spMkLst>
        </pc:spChg>
        <pc:spChg chg="add del mod">
          <ac:chgData name="Garrett, Cynthia N CDT 2020" userId="fe1cbc62-7603-4398-9ebb-f59920af0a1f" providerId="ADAL" clId="{FA0422A0-5309-4D34-A1FA-07584940B44C}" dt="2020-01-28T14:28:18.869" v="5449" actId="478"/>
          <ac:spMkLst>
            <pc:docMk/>
            <pc:sldMk cId="978480136" sldId="303"/>
            <ac:spMk id="34" creationId="{B829AEBB-580F-460D-8B9E-814DEE2F3B2B}"/>
          </ac:spMkLst>
        </pc:spChg>
        <pc:spChg chg="add del mod">
          <ac:chgData name="Garrett, Cynthia N CDT 2020" userId="fe1cbc62-7603-4398-9ebb-f59920af0a1f" providerId="ADAL" clId="{FA0422A0-5309-4D34-A1FA-07584940B44C}" dt="2020-01-28T14:28:20.420" v="5450" actId="478"/>
          <ac:spMkLst>
            <pc:docMk/>
            <pc:sldMk cId="978480136" sldId="303"/>
            <ac:spMk id="44" creationId="{D9283672-C4D2-4B21-B1AA-AE5B9BB862C4}"/>
          </ac:spMkLst>
        </pc:spChg>
        <pc:spChg chg="add del mod">
          <ac:chgData name="Garrett, Cynthia N CDT 2020" userId="fe1cbc62-7603-4398-9ebb-f59920af0a1f" providerId="ADAL" clId="{FA0422A0-5309-4D34-A1FA-07584940B44C}" dt="2020-01-28T14:28:22.100" v="5451" actId="478"/>
          <ac:spMkLst>
            <pc:docMk/>
            <pc:sldMk cId="978480136" sldId="303"/>
            <ac:spMk id="45" creationId="{548BD121-4FF1-44A9-AB56-D7901F415FB2}"/>
          </ac:spMkLst>
        </pc:spChg>
        <pc:spChg chg="add del mod">
          <ac:chgData name="Garrett, Cynthia N CDT 2020" userId="fe1cbc62-7603-4398-9ebb-f59920af0a1f" providerId="ADAL" clId="{FA0422A0-5309-4D34-A1FA-07584940B44C}" dt="2020-01-28T14:28:23.688" v="5452" actId="478"/>
          <ac:spMkLst>
            <pc:docMk/>
            <pc:sldMk cId="978480136" sldId="303"/>
            <ac:spMk id="46" creationId="{B0CF1D7C-22AE-4F5B-A3F2-D66B62290D2C}"/>
          </ac:spMkLst>
        </pc:spChg>
        <pc:spChg chg="add del mod">
          <ac:chgData name="Garrett, Cynthia N CDT 2020" userId="fe1cbc62-7603-4398-9ebb-f59920af0a1f" providerId="ADAL" clId="{FA0422A0-5309-4D34-A1FA-07584940B44C}" dt="2020-01-28T14:28:25.937" v="5453" actId="478"/>
          <ac:spMkLst>
            <pc:docMk/>
            <pc:sldMk cId="978480136" sldId="303"/>
            <ac:spMk id="47" creationId="{20370236-C407-42EA-B829-67E4BD8C9453}"/>
          </ac:spMkLst>
        </pc:spChg>
        <pc:spChg chg="add mod">
          <ac:chgData name="Garrett, Cynthia N CDT 2020" userId="fe1cbc62-7603-4398-9ebb-f59920af0a1f" providerId="ADAL" clId="{FA0422A0-5309-4D34-A1FA-07584940B44C}" dt="2020-01-28T14:31:12.670" v="5537" actId="207"/>
          <ac:spMkLst>
            <pc:docMk/>
            <pc:sldMk cId="978480136" sldId="303"/>
            <ac:spMk id="48" creationId="{D4FB7A54-4432-43A5-8C18-E88E5E0897A6}"/>
          </ac:spMkLst>
        </pc:spChg>
        <pc:spChg chg="add mod">
          <ac:chgData name="Garrett, Cynthia N CDT 2020" userId="fe1cbc62-7603-4398-9ebb-f59920af0a1f" providerId="ADAL" clId="{FA0422A0-5309-4D34-A1FA-07584940B44C}" dt="2020-01-28T14:31:20.074" v="5538" actId="207"/>
          <ac:spMkLst>
            <pc:docMk/>
            <pc:sldMk cId="978480136" sldId="303"/>
            <ac:spMk id="49" creationId="{836CF1AC-563E-4C6B-9C98-CD02735A37D2}"/>
          </ac:spMkLst>
        </pc:spChg>
        <pc:spChg chg="add mod">
          <ac:chgData name="Garrett, Cynthia N CDT 2020" userId="fe1cbc62-7603-4398-9ebb-f59920af0a1f" providerId="ADAL" clId="{FA0422A0-5309-4D34-A1FA-07584940B44C}" dt="2020-01-28T14:32:28.451" v="5545" actId="207"/>
          <ac:spMkLst>
            <pc:docMk/>
            <pc:sldMk cId="978480136" sldId="303"/>
            <ac:spMk id="50" creationId="{8D52B80B-1BD2-419F-AF0B-F87D66502774}"/>
          </ac:spMkLst>
        </pc:spChg>
        <pc:spChg chg="add mod">
          <ac:chgData name="Garrett, Cynthia N CDT 2020" userId="fe1cbc62-7603-4398-9ebb-f59920af0a1f" providerId="ADAL" clId="{FA0422A0-5309-4D34-A1FA-07584940B44C}" dt="2020-01-28T14:32:40.638" v="5547" actId="207"/>
          <ac:spMkLst>
            <pc:docMk/>
            <pc:sldMk cId="978480136" sldId="303"/>
            <ac:spMk id="51" creationId="{AE0CD8DB-7930-48EE-9E48-DACDB09652C6}"/>
          </ac:spMkLst>
        </pc:spChg>
        <pc:spChg chg="add mod">
          <ac:chgData name="Garrett, Cynthia N CDT 2020" userId="fe1cbc62-7603-4398-9ebb-f59920af0a1f" providerId="ADAL" clId="{FA0422A0-5309-4D34-A1FA-07584940B44C}" dt="2020-01-31T02:55:37.230" v="7584" actId="207"/>
          <ac:spMkLst>
            <pc:docMk/>
            <pc:sldMk cId="978480136" sldId="303"/>
            <ac:spMk id="52" creationId="{D13C1FED-4057-4E94-AAAE-779F1F844B0B}"/>
          </ac:spMkLst>
        </pc:spChg>
        <pc:spChg chg="add mod">
          <ac:chgData name="Garrett, Cynthia N CDT 2020" userId="fe1cbc62-7603-4398-9ebb-f59920af0a1f" providerId="ADAL" clId="{FA0422A0-5309-4D34-A1FA-07584940B44C}" dt="2020-01-31T02:55:33.695" v="7583" actId="207"/>
          <ac:spMkLst>
            <pc:docMk/>
            <pc:sldMk cId="978480136" sldId="303"/>
            <ac:spMk id="53" creationId="{75056788-05D4-470F-9CC5-C16EE26BD1F8}"/>
          </ac:spMkLst>
        </pc:spChg>
        <pc:spChg chg="add mod">
          <ac:chgData name="Garrett, Cynthia N CDT 2020" userId="fe1cbc62-7603-4398-9ebb-f59920af0a1f" providerId="ADAL" clId="{FA0422A0-5309-4D34-A1FA-07584940B44C}" dt="2020-01-31T02:56:44.198" v="7590" actId="207"/>
          <ac:spMkLst>
            <pc:docMk/>
            <pc:sldMk cId="978480136" sldId="303"/>
            <ac:spMk id="54" creationId="{6A9C915A-60EE-482F-8399-6372F98E6C8F}"/>
          </ac:spMkLst>
        </pc:spChg>
        <pc:spChg chg="add mod">
          <ac:chgData name="Garrett, Cynthia N CDT 2020" userId="fe1cbc62-7603-4398-9ebb-f59920af0a1f" providerId="ADAL" clId="{FA0422A0-5309-4D34-A1FA-07584940B44C}" dt="2020-01-28T14:33:32.081" v="5552" actId="207"/>
          <ac:spMkLst>
            <pc:docMk/>
            <pc:sldMk cId="978480136" sldId="303"/>
            <ac:spMk id="55" creationId="{0C705E00-461B-4FF7-966E-A45670123F89}"/>
          </ac:spMkLst>
        </pc:spChg>
        <pc:grpChg chg="add del mod topLvl">
          <ac:chgData name="Garrett, Cynthia N CDT 2020" userId="fe1cbc62-7603-4398-9ebb-f59920af0a1f" providerId="ADAL" clId="{FA0422A0-5309-4D34-A1FA-07584940B44C}" dt="2020-01-22T15:14:02.257" v="1494" actId="165"/>
          <ac:grpSpMkLst>
            <pc:docMk/>
            <pc:sldMk cId="978480136" sldId="303"/>
            <ac:grpSpMk id="3" creationId="{37C43EF6-7DBA-447E-951A-F7BA11748CC2}"/>
          </ac:grpSpMkLst>
        </pc:grpChg>
        <pc:grpChg chg="add del mod">
          <ac:chgData name="Garrett, Cynthia N CDT 2020" userId="fe1cbc62-7603-4398-9ebb-f59920af0a1f" providerId="ADAL" clId="{FA0422A0-5309-4D34-A1FA-07584940B44C}" dt="2020-01-22T15:11:36.424" v="1470" actId="165"/>
          <ac:grpSpMkLst>
            <pc:docMk/>
            <pc:sldMk cId="978480136" sldId="303"/>
            <ac:grpSpMk id="4" creationId="{25302775-4868-4869-8381-25DCDD6560AB}"/>
          </ac:grpSpMkLst>
        </pc:grpChg>
        <pc:graphicFrameChg chg="add del">
          <ac:chgData name="Garrett, Cynthia N CDT 2020" userId="fe1cbc62-7603-4398-9ebb-f59920af0a1f" providerId="ADAL" clId="{FA0422A0-5309-4D34-A1FA-07584940B44C}" dt="2020-01-22T14:56:56.958" v="1112" actId="478"/>
          <ac:graphicFrameMkLst>
            <pc:docMk/>
            <pc:sldMk cId="978480136" sldId="303"/>
            <ac:graphicFrameMk id="5" creationId="{C97297DE-1A16-44B0-B937-39A7E00A7376}"/>
          </ac:graphicFrameMkLst>
        </pc:graphicFrameChg>
        <pc:graphicFrameChg chg="del mod">
          <ac:chgData name="Garrett, Cynthia N CDT 2020" userId="fe1cbc62-7603-4398-9ebb-f59920af0a1f" providerId="ADAL" clId="{FA0422A0-5309-4D34-A1FA-07584940B44C}" dt="2020-01-22T15:06:16.049" v="1338" actId="478"/>
          <ac:graphicFrameMkLst>
            <pc:docMk/>
            <pc:sldMk cId="978480136" sldId="303"/>
            <ac:graphicFrameMk id="9" creationId="{724370A2-201B-496B-B714-8CF112500615}"/>
          </ac:graphicFrameMkLst>
        </pc:graphicFrameChg>
        <pc:graphicFrameChg chg="del mod">
          <ac:chgData name="Garrett, Cynthia N CDT 2020" userId="fe1cbc62-7603-4398-9ebb-f59920af0a1f" providerId="ADAL" clId="{FA0422A0-5309-4D34-A1FA-07584940B44C}" dt="2020-01-22T15:05:57.235" v="1334" actId="478"/>
          <ac:graphicFrameMkLst>
            <pc:docMk/>
            <pc:sldMk cId="978480136" sldId="303"/>
            <ac:graphicFrameMk id="10" creationId="{E486EC13-8B39-40AD-B8B1-5C57AEAED010}"/>
          </ac:graphicFrameMkLst>
        </pc:graphicFrameChg>
        <pc:picChg chg="add del">
          <ac:chgData name="Garrett, Cynthia N CDT 2020" userId="fe1cbc62-7603-4398-9ebb-f59920af0a1f" providerId="ADAL" clId="{FA0422A0-5309-4D34-A1FA-07584940B44C}" dt="2020-01-22T15:09:49.955" v="1443"/>
          <ac:picMkLst>
            <pc:docMk/>
            <pc:sldMk cId="978480136" sldId="303"/>
            <ac:picMk id="26" creationId="{BFA56A87-FA42-48D5-831B-40756F67B601}"/>
          </ac:picMkLst>
        </pc:picChg>
        <pc:picChg chg="add del mod">
          <ac:chgData name="Garrett, Cynthia N CDT 2020" userId="fe1cbc62-7603-4398-9ebb-f59920af0a1f" providerId="ADAL" clId="{FA0422A0-5309-4D34-A1FA-07584940B44C}" dt="2020-01-22T15:09:49.955" v="1443"/>
          <ac:picMkLst>
            <pc:docMk/>
            <pc:sldMk cId="978480136" sldId="303"/>
            <ac:picMk id="27" creationId="{5C5040A7-0D0F-491C-881E-E5085FB3719B}"/>
          </ac:picMkLst>
        </pc:picChg>
        <pc:picChg chg="add del">
          <ac:chgData name="Garrett, Cynthia N CDT 2020" userId="fe1cbc62-7603-4398-9ebb-f59920af0a1f" providerId="ADAL" clId="{FA0422A0-5309-4D34-A1FA-07584940B44C}" dt="2020-01-22T15:09:49.955" v="1443"/>
          <ac:picMkLst>
            <pc:docMk/>
            <pc:sldMk cId="978480136" sldId="303"/>
            <ac:picMk id="28" creationId="{7DE0998A-0342-43FD-B469-E6C3A968D12D}"/>
          </ac:picMkLst>
        </pc:picChg>
        <pc:picChg chg="add del">
          <ac:chgData name="Garrett, Cynthia N CDT 2020" userId="fe1cbc62-7603-4398-9ebb-f59920af0a1f" providerId="ADAL" clId="{FA0422A0-5309-4D34-A1FA-07584940B44C}" dt="2020-01-22T15:09:49.955" v="1443"/>
          <ac:picMkLst>
            <pc:docMk/>
            <pc:sldMk cId="978480136" sldId="303"/>
            <ac:picMk id="29" creationId="{38819E68-9198-4B99-9A4C-908F69796252}"/>
          </ac:picMkLst>
        </pc:picChg>
        <pc:picChg chg="add del">
          <ac:chgData name="Garrett, Cynthia N CDT 2020" userId="fe1cbc62-7603-4398-9ebb-f59920af0a1f" providerId="ADAL" clId="{FA0422A0-5309-4D34-A1FA-07584940B44C}" dt="2020-01-22T15:09:49.955" v="1443"/>
          <ac:picMkLst>
            <pc:docMk/>
            <pc:sldMk cId="978480136" sldId="303"/>
            <ac:picMk id="30" creationId="{05685A9D-1FC2-4C84-B0DC-DF2F76887A6F}"/>
          </ac:picMkLst>
        </pc:picChg>
        <pc:picChg chg="add del">
          <ac:chgData name="Garrett, Cynthia N CDT 2020" userId="fe1cbc62-7603-4398-9ebb-f59920af0a1f" providerId="ADAL" clId="{FA0422A0-5309-4D34-A1FA-07584940B44C}" dt="2020-01-22T15:09:49.955" v="1443"/>
          <ac:picMkLst>
            <pc:docMk/>
            <pc:sldMk cId="978480136" sldId="303"/>
            <ac:picMk id="31" creationId="{F69AB1A3-661F-4C27-8F79-63AB64DA5E6F}"/>
          </ac:picMkLst>
        </pc:picChg>
        <pc:picChg chg="add del">
          <ac:chgData name="Garrett, Cynthia N CDT 2020" userId="fe1cbc62-7603-4398-9ebb-f59920af0a1f" providerId="ADAL" clId="{FA0422A0-5309-4D34-A1FA-07584940B44C}" dt="2020-01-22T15:09:49.955" v="1443"/>
          <ac:picMkLst>
            <pc:docMk/>
            <pc:sldMk cId="978480136" sldId="303"/>
            <ac:picMk id="32" creationId="{18FDF2DF-83C5-4DAD-9BE1-FF1B76A2AB54}"/>
          </ac:picMkLst>
        </pc:picChg>
        <pc:picChg chg="add del">
          <ac:chgData name="Garrett, Cynthia N CDT 2020" userId="fe1cbc62-7603-4398-9ebb-f59920af0a1f" providerId="ADAL" clId="{FA0422A0-5309-4D34-A1FA-07584940B44C}" dt="2020-01-22T15:09:49.955" v="1443"/>
          <ac:picMkLst>
            <pc:docMk/>
            <pc:sldMk cId="978480136" sldId="303"/>
            <ac:picMk id="33" creationId="{4789848C-7ED4-4EEC-B116-2E49560B8E07}"/>
          </ac:picMkLst>
        </pc:picChg>
        <pc:picChg chg="add del">
          <ac:chgData name="Garrett, Cynthia N CDT 2020" userId="fe1cbc62-7603-4398-9ebb-f59920af0a1f" providerId="ADAL" clId="{FA0422A0-5309-4D34-A1FA-07584940B44C}" dt="2020-01-22T15:09:49.955" v="1443"/>
          <ac:picMkLst>
            <pc:docMk/>
            <pc:sldMk cId="978480136" sldId="303"/>
            <ac:picMk id="34" creationId="{31519E9A-3DC5-4210-B0DC-FBA83EA2309D}"/>
          </ac:picMkLst>
        </pc:picChg>
        <pc:picChg chg="add mod">
          <ac:chgData name="Garrett, Cynthia N CDT 2020" userId="fe1cbc62-7603-4398-9ebb-f59920af0a1f" providerId="ADAL" clId="{FA0422A0-5309-4D34-A1FA-07584940B44C}" dt="2020-01-22T15:10:13.893" v="1449" actId="1076"/>
          <ac:picMkLst>
            <pc:docMk/>
            <pc:sldMk cId="978480136" sldId="303"/>
            <ac:picMk id="35" creationId="{B36AF822-9DA6-4D58-80A0-E4EDA0B8C40D}"/>
          </ac:picMkLst>
        </pc:picChg>
        <pc:picChg chg="add mod">
          <ac:chgData name="Garrett, Cynthia N CDT 2020" userId="fe1cbc62-7603-4398-9ebb-f59920af0a1f" providerId="ADAL" clId="{FA0422A0-5309-4D34-A1FA-07584940B44C}" dt="2020-01-22T15:10:08.728" v="1448" actId="1076"/>
          <ac:picMkLst>
            <pc:docMk/>
            <pc:sldMk cId="978480136" sldId="303"/>
            <ac:picMk id="36" creationId="{63A786F9-1B2C-4E32-A765-C30827D212C1}"/>
          </ac:picMkLst>
        </pc:picChg>
        <pc:picChg chg="add mod">
          <ac:chgData name="Garrett, Cynthia N CDT 2020" userId="fe1cbc62-7603-4398-9ebb-f59920af0a1f" providerId="ADAL" clId="{FA0422A0-5309-4D34-A1FA-07584940B44C}" dt="2020-01-28T14:30:43.584" v="5534" actId="14100"/>
          <ac:picMkLst>
            <pc:docMk/>
            <pc:sldMk cId="978480136" sldId="303"/>
            <ac:picMk id="37" creationId="{84540414-325A-404B-ADEA-365F1DAEA9D4}"/>
          </ac:picMkLst>
        </pc:picChg>
        <pc:picChg chg="add mod">
          <ac:chgData name="Garrett, Cynthia N CDT 2020" userId="fe1cbc62-7603-4398-9ebb-f59920af0a1f" providerId="ADAL" clId="{FA0422A0-5309-4D34-A1FA-07584940B44C}" dt="2020-01-22T15:10:19.652" v="1450" actId="1076"/>
          <ac:picMkLst>
            <pc:docMk/>
            <pc:sldMk cId="978480136" sldId="303"/>
            <ac:picMk id="38" creationId="{57C3CCBC-7AB2-45FC-888C-777358332BAA}"/>
          </ac:picMkLst>
        </pc:picChg>
        <pc:picChg chg="add mod">
          <ac:chgData name="Garrett, Cynthia N CDT 2020" userId="fe1cbc62-7603-4398-9ebb-f59920af0a1f" providerId="ADAL" clId="{FA0422A0-5309-4D34-A1FA-07584940B44C}" dt="2020-01-22T15:10:31.660" v="1454" actId="1076"/>
          <ac:picMkLst>
            <pc:docMk/>
            <pc:sldMk cId="978480136" sldId="303"/>
            <ac:picMk id="39" creationId="{4E86CFC6-22F8-4D69-AE68-9AC41FC86C83}"/>
          </ac:picMkLst>
        </pc:picChg>
        <pc:picChg chg="add mod">
          <ac:chgData name="Garrett, Cynthia N CDT 2020" userId="fe1cbc62-7603-4398-9ebb-f59920af0a1f" providerId="ADAL" clId="{FA0422A0-5309-4D34-A1FA-07584940B44C}" dt="2020-01-22T15:16:31.983" v="1527" actId="1076"/>
          <ac:picMkLst>
            <pc:docMk/>
            <pc:sldMk cId="978480136" sldId="303"/>
            <ac:picMk id="40" creationId="{62F7074E-B045-4238-BB4B-4616E3945B04}"/>
          </ac:picMkLst>
        </pc:picChg>
        <pc:picChg chg="add mod">
          <ac:chgData name="Garrett, Cynthia N CDT 2020" userId="fe1cbc62-7603-4398-9ebb-f59920af0a1f" providerId="ADAL" clId="{FA0422A0-5309-4D34-A1FA-07584940B44C}" dt="2020-01-22T15:10:55.694" v="1463" actId="1037"/>
          <ac:picMkLst>
            <pc:docMk/>
            <pc:sldMk cId="978480136" sldId="303"/>
            <ac:picMk id="41" creationId="{30C7B9F0-9575-4198-AC91-E190DC7638CE}"/>
          </ac:picMkLst>
        </pc:picChg>
        <pc:picChg chg="add mod">
          <ac:chgData name="Garrett, Cynthia N CDT 2020" userId="fe1cbc62-7603-4398-9ebb-f59920af0a1f" providerId="ADAL" clId="{FA0422A0-5309-4D34-A1FA-07584940B44C}" dt="2020-01-22T15:11:17.774" v="1469" actId="1037"/>
          <ac:picMkLst>
            <pc:docMk/>
            <pc:sldMk cId="978480136" sldId="303"/>
            <ac:picMk id="42" creationId="{926DDDC0-04BC-4581-B92E-575DD3121220}"/>
          </ac:picMkLst>
        </pc:picChg>
        <pc:picChg chg="add mod">
          <ac:chgData name="Garrett, Cynthia N CDT 2020" userId="fe1cbc62-7603-4398-9ebb-f59920af0a1f" providerId="ADAL" clId="{FA0422A0-5309-4D34-A1FA-07584940B44C}" dt="2020-01-22T15:11:12.652" v="1466" actId="1076"/>
          <ac:picMkLst>
            <pc:docMk/>
            <pc:sldMk cId="978480136" sldId="303"/>
            <ac:picMk id="43" creationId="{4648DEA2-CF35-42E8-B201-9B2FADAA3331}"/>
          </ac:picMkLst>
        </pc:picChg>
      </pc:sldChg>
      <pc:sldChg chg="addSp delSp modSp">
        <pc:chgData name="Garrett, Cynthia N CDT 2020" userId="fe1cbc62-7603-4398-9ebb-f59920af0a1f" providerId="ADAL" clId="{FA0422A0-5309-4D34-A1FA-07584940B44C}" dt="2020-01-31T02:55:01.500" v="7580" actId="207"/>
        <pc:sldMkLst>
          <pc:docMk/>
          <pc:sldMk cId="3330629220" sldId="304"/>
        </pc:sldMkLst>
        <pc:spChg chg="add mod topLvl">
          <ac:chgData name="Garrett, Cynthia N CDT 2020" userId="fe1cbc62-7603-4398-9ebb-f59920af0a1f" providerId="ADAL" clId="{FA0422A0-5309-4D34-A1FA-07584940B44C}" dt="2020-01-22T14:53:19.973" v="1090" actId="207"/>
          <ac:spMkLst>
            <pc:docMk/>
            <pc:sldMk cId="3330629220" sldId="304"/>
            <ac:spMk id="2" creationId="{3E232E32-E5D5-44AC-B6FC-86CA197B0F34}"/>
          </ac:spMkLst>
        </pc:spChg>
        <pc:spChg chg="add mod topLvl">
          <ac:chgData name="Garrett, Cynthia N CDT 2020" userId="fe1cbc62-7603-4398-9ebb-f59920af0a1f" providerId="ADAL" clId="{FA0422A0-5309-4D34-A1FA-07584940B44C}" dt="2020-01-22T14:53:25.572" v="1091" actId="207"/>
          <ac:spMkLst>
            <pc:docMk/>
            <pc:sldMk cId="3330629220" sldId="304"/>
            <ac:spMk id="5" creationId="{837097CB-92A7-4B34-B8DB-039F07DAD848}"/>
          </ac:spMkLst>
        </pc:spChg>
        <pc:spChg chg="add del mod">
          <ac:chgData name="Garrett, Cynthia N CDT 2020" userId="fe1cbc62-7603-4398-9ebb-f59920af0a1f" providerId="ADAL" clId="{FA0422A0-5309-4D34-A1FA-07584940B44C}" dt="2020-01-22T14:34:56.591" v="818" actId="478"/>
          <ac:spMkLst>
            <pc:docMk/>
            <pc:sldMk cId="3330629220" sldId="304"/>
            <ac:spMk id="7" creationId="{30602AA4-9B4F-4E67-A152-0D5A382E8FFC}"/>
          </ac:spMkLst>
        </pc:spChg>
        <pc:spChg chg="add del mod">
          <ac:chgData name="Garrett, Cynthia N CDT 2020" userId="fe1cbc62-7603-4398-9ebb-f59920af0a1f" providerId="ADAL" clId="{FA0422A0-5309-4D34-A1FA-07584940B44C}" dt="2020-01-22T14:34:56.591" v="818" actId="478"/>
          <ac:spMkLst>
            <pc:docMk/>
            <pc:sldMk cId="3330629220" sldId="304"/>
            <ac:spMk id="8" creationId="{DB83818E-63F6-460B-BF7B-880BB46AC1BB}"/>
          </ac:spMkLst>
        </pc:spChg>
        <pc:spChg chg="add mod topLvl">
          <ac:chgData name="Garrett, Cynthia N CDT 2020" userId="fe1cbc62-7603-4398-9ebb-f59920af0a1f" providerId="ADAL" clId="{FA0422A0-5309-4D34-A1FA-07584940B44C}" dt="2020-01-22T14:54:10.005" v="1096" actId="207"/>
          <ac:spMkLst>
            <pc:docMk/>
            <pc:sldMk cId="3330629220" sldId="304"/>
            <ac:spMk id="9" creationId="{AFC428CD-5DB2-4563-8C92-200957AA1B3F}"/>
          </ac:spMkLst>
        </pc:spChg>
        <pc:spChg chg="add mod topLvl">
          <ac:chgData name="Garrett, Cynthia N CDT 2020" userId="fe1cbc62-7603-4398-9ebb-f59920af0a1f" providerId="ADAL" clId="{FA0422A0-5309-4D34-A1FA-07584940B44C}" dt="2020-01-22T14:53:34.357" v="1092" actId="207"/>
          <ac:spMkLst>
            <pc:docMk/>
            <pc:sldMk cId="3330629220" sldId="304"/>
            <ac:spMk id="10" creationId="{905C2297-DF21-4777-BD0B-D10E8B655D27}"/>
          </ac:spMkLst>
        </pc:spChg>
        <pc:spChg chg="add mod topLvl">
          <ac:chgData name="Garrett, Cynthia N CDT 2020" userId="fe1cbc62-7603-4398-9ebb-f59920af0a1f" providerId="ADAL" clId="{FA0422A0-5309-4D34-A1FA-07584940B44C}" dt="2020-01-22T14:53:41.037" v="1093" actId="207"/>
          <ac:spMkLst>
            <pc:docMk/>
            <pc:sldMk cId="3330629220" sldId="304"/>
            <ac:spMk id="11" creationId="{10C66F53-2BA5-4B21-8C94-D5C5613B7643}"/>
          </ac:spMkLst>
        </pc:spChg>
        <pc:spChg chg="add mod topLvl">
          <ac:chgData name="Garrett, Cynthia N CDT 2020" userId="fe1cbc62-7603-4398-9ebb-f59920af0a1f" providerId="ADAL" clId="{FA0422A0-5309-4D34-A1FA-07584940B44C}" dt="2020-01-22T14:53:59.013" v="1095" actId="207"/>
          <ac:spMkLst>
            <pc:docMk/>
            <pc:sldMk cId="3330629220" sldId="304"/>
            <ac:spMk id="12" creationId="{401AA05F-615F-4076-9CFD-515E87705A9F}"/>
          </ac:spMkLst>
        </pc:spChg>
        <pc:spChg chg="add del mod">
          <ac:chgData name="Garrett, Cynthia N CDT 2020" userId="fe1cbc62-7603-4398-9ebb-f59920af0a1f" providerId="ADAL" clId="{FA0422A0-5309-4D34-A1FA-07584940B44C}" dt="2020-01-22T14:36:30.239" v="847" actId="478"/>
          <ac:spMkLst>
            <pc:docMk/>
            <pc:sldMk cId="3330629220" sldId="304"/>
            <ac:spMk id="13" creationId="{49EC4281-84C8-4799-B6D6-650F1F3DF169}"/>
          </ac:spMkLst>
        </pc:spChg>
        <pc:spChg chg="add mod topLvl">
          <ac:chgData name="Garrett, Cynthia N CDT 2020" userId="fe1cbc62-7603-4398-9ebb-f59920af0a1f" providerId="ADAL" clId="{FA0422A0-5309-4D34-A1FA-07584940B44C}" dt="2020-01-22T14:53:54.146" v="1094" actId="207"/>
          <ac:spMkLst>
            <pc:docMk/>
            <pc:sldMk cId="3330629220" sldId="304"/>
            <ac:spMk id="14" creationId="{8E194509-0FA3-4A85-A0BB-F79592BD410C}"/>
          </ac:spMkLst>
        </pc:spChg>
        <pc:spChg chg="add del mod topLvl">
          <ac:chgData name="Garrett, Cynthia N CDT 2020" userId="fe1cbc62-7603-4398-9ebb-f59920af0a1f" providerId="ADAL" clId="{FA0422A0-5309-4D34-A1FA-07584940B44C}" dt="2020-01-28T14:18:00.329" v="5229" actId="1076"/>
          <ac:spMkLst>
            <pc:docMk/>
            <pc:sldMk cId="3330629220" sldId="304"/>
            <ac:spMk id="15" creationId="{EE1EEC95-3921-4DCD-ADD1-7FC028AC8ADB}"/>
          </ac:spMkLst>
        </pc:spChg>
        <pc:spChg chg="add del mod">
          <ac:chgData name="Garrett, Cynthia N CDT 2020" userId="fe1cbc62-7603-4398-9ebb-f59920af0a1f" providerId="ADAL" clId="{FA0422A0-5309-4D34-A1FA-07584940B44C}" dt="2020-01-22T14:46:27.871" v="1007" actId="478"/>
          <ac:spMkLst>
            <pc:docMk/>
            <pc:sldMk cId="3330629220" sldId="304"/>
            <ac:spMk id="16" creationId="{CD6185FE-FB3A-4F66-9EFC-DA668CD06202}"/>
          </ac:spMkLst>
        </pc:spChg>
        <pc:spChg chg="add mod topLvl">
          <ac:chgData name="Garrett, Cynthia N CDT 2020" userId="fe1cbc62-7603-4398-9ebb-f59920af0a1f" providerId="ADAL" clId="{FA0422A0-5309-4D34-A1FA-07584940B44C}" dt="2020-01-22T14:54:21.220" v="1098" actId="207"/>
          <ac:spMkLst>
            <pc:docMk/>
            <pc:sldMk cId="3330629220" sldId="304"/>
            <ac:spMk id="17" creationId="{52E6FD10-4FC1-4A97-B4B6-C991885706C4}"/>
          </ac:spMkLst>
        </pc:spChg>
        <pc:spChg chg="add mod topLvl">
          <ac:chgData name="Garrett, Cynthia N CDT 2020" userId="fe1cbc62-7603-4398-9ebb-f59920af0a1f" providerId="ADAL" clId="{FA0422A0-5309-4D34-A1FA-07584940B44C}" dt="2020-01-22T14:54:27.605" v="1099" actId="207"/>
          <ac:spMkLst>
            <pc:docMk/>
            <pc:sldMk cId="3330629220" sldId="304"/>
            <ac:spMk id="18" creationId="{E99F7A9D-36C0-418F-AFC1-362D6044397E}"/>
          </ac:spMkLst>
        </pc:spChg>
        <pc:spChg chg="add mod topLvl">
          <ac:chgData name="Garrett, Cynthia N CDT 2020" userId="fe1cbc62-7603-4398-9ebb-f59920af0a1f" providerId="ADAL" clId="{FA0422A0-5309-4D34-A1FA-07584940B44C}" dt="2020-01-22T14:56:05.620" v="1109" actId="14100"/>
          <ac:spMkLst>
            <pc:docMk/>
            <pc:sldMk cId="3330629220" sldId="304"/>
            <ac:spMk id="19" creationId="{BFB48E5C-BA1F-4485-B55C-A7E0BC7CA688}"/>
          </ac:spMkLst>
        </pc:spChg>
        <pc:spChg chg="add mod topLvl">
          <ac:chgData name="Garrett, Cynthia N CDT 2020" userId="fe1cbc62-7603-4398-9ebb-f59920af0a1f" providerId="ADAL" clId="{FA0422A0-5309-4D34-A1FA-07584940B44C}" dt="2020-01-22T14:54:41.284" v="1101" actId="207"/>
          <ac:spMkLst>
            <pc:docMk/>
            <pc:sldMk cId="3330629220" sldId="304"/>
            <ac:spMk id="20" creationId="{8BE874D2-D50C-4547-8376-83C7D1D68682}"/>
          </ac:spMkLst>
        </pc:spChg>
        <pc:spChg chg="add mod topLvl">
          <ac:chgData name="Garrett, Cynthia N CDT 2020" userId="fe1cbc62-7603-4398-9ebb-f59920af0a1f" providerId="ADAL" clId="{FA0422A0-5309-4D34-A1FA-07584940B44C}" dt="2020-01-22T14:54:55.205" v="1102" actId="207"/>
          <ac:spMkLst>
            <pc:docMk/>
            <pc:sldMk cId="3330629220" sldId="304"/>
            <ac:spMk id="21" creationId="{8874CC7F-6518-43FD-A622-C2A83DE4157C}"/>
          </ac:spMkLst>
        </pc:spChg>
        <pc:spChg chg="add mod topLvl">
          <ac:chgData name="Garrett, Cynthia N CDT 2020" userId="fe1cbc62-7603-4398-9ebb-f59920af0a1f" providerId="ADAL" clId="{FA0422A0-5309-4D34-A1FA-07584940B44C}" dt="2020-01-22T14:55:02.141" v="1103" actId="207"/>
          <ac:spMkLst>
            <pc:docMk/>
            <pc:sldMk cId="3330629220" sldId="304"/>
            <ac:spMk id="22" creationId="{B6726A36-EE5F-43B6-9BE6-84ED26E5F095}"/>
          </ac:spMkLst>
        </pc:spChg>
        <pc:spChg chg="add mod topLvl">
          <ac:chgData name="Garrett, Cynthia N CDT 2020" userId="fe1cbc62-7603-4398-9ebb-f59920af0a1f" providerId="ADAL" clId="{FA0422A0-5309-4D34-A1FA-07584940B44C}" dt="2020-01-31T02:55:01.500" v="7580" actId="207"/>
          <ac:spMkLst>
            <pc:docMk/>
            <pc:sldMk cId="3330629220" sldId="304"/>
            <ac:spMk id="23" creationId="{889C960B-DBC2-4422-88EF-81CBABBBC40C}"/>
          </ac:spMkLst>
        </pc:spChg>
        <pc:spChg chg="add mod topLvl">
          <ac:chgData name="Garrett, Cynthia N CDT 2020" userId="fe1cbc62-7603-4398-9ebb-f59920af0a1f" providerId="ADAL" clId="{FA0422A0-5309-4D34-A1FA-07584940B44C}" dt="2020-01-31T02:54:28.868" v="7577" actId="207"/>
          <ac:spMkLst>
            <pc:docMk/>
            <pc:sldMk cId="3330629220" sldId="304"/>
            <ac:spMk id="24" creationId="{6E882580-AE3A-4643-95C1-00A78A2940D7}"/>
          </ac:spMkLst>
        </pc:spChg>
        <pc:spChg chg="add mod topLvl">
          <ac:chgData name="Garrett, Cynthia N CDT 2020" userId="fe1cbc62-7603-4398-9ebb-f59920af0a1f" providerId="ADAL" clId="{FA0422A0-5309-4D34-A1FA-07584940B44C}" dt="2020-01-22T14:55:33.788" v="1107" actId="207"/>
          <ac:spMkLst>
            <pc:docMk/>
            <pc:sldMk cId="3330629220" sldId="304"/>
            <ac:spMk id="25" creationId="{CAE9C4C6-7BA5-4D33-BF93-BD78EE5DB9E2}"/>
          </ac:spMkLst>
        </pc:spChg>
        <pc:spChg chg="add mod topLvl">
          <ac:chgData name="Garrett, Cynthia N CDT 2020" userId="fe1cbc62-7603-4398-9ebb-f59920af0a1f" providerId="ADAL" clId="{FA0422A0-5309-4D34-A1FA-07584940B44C}" dt="2020-01-22T14:55:38.280" v="1108" actId="207"/>
          <ac:spMkLst>
            <pc:docMk/>
            <pc:sldMk cId="3330629220" sldId="304"/>
            <ac:spMk id="26" creationId="{4A054DCA-5AE9-4025-B913-3BEF70353495}"/>
          </ac:spMkLst>
        </pc:spChg>
        <pc:spChg chg="add del mod">
          <ac:chgData name="Garrett, Cynthia N CDT 2020" userId="fe1cbc62-7603-4398-9ebb-f59920af0a1f" providerId="ADAL" clId="{FA0422A0-5309-4D34-A1FA-07584940B44C}" dt="2020-01-28T14:18:51.475" v="5237" actId="478"/>
          <ac:spMkLst>
            <pc:docMk/>
            <pc:sldMk cId="3330629220" sldId="304"/>
            <ac:spMk id="36" creationId="{23131FD9-00B7-4D8D-BC30-1F3D4A1126C6}"/>
          </ac:spMkLst>
        </pc:spChg>
        <pc:spChg chg="add mod">
          <ac:chgData name="Garrett, Cynthia N CDT 2020" userId="fe1cbc62-7603-4398-9ebb-f59920af0a1f" providerId="ADAL" clId="{FA0422A0-5309-4D34-A1FA-07584940B44C}" dt="2020-01-28T14:23:59.034" v="5362" actId="14100"/>
          <ac:spMkLst>
            <pc:docMk/>
            <pc:sldMk cId="3330629220" sldId="304"/>
            <ac:spMk id="37" creationId="{07E4A45F-FDB3-4443-A4B4-CBAB11BAD55D}"/>
          </ac:spMkLst>
        </pc:spChg>
        <pc:spChg chg="add mod">
          <ac:chgData name="Garrett, Cynthia N CDT 2020" userId="fe1cbc62-7603-4398-9ebb-f59920af0a1f" providerId="ADAL" clId="{FA0422A0-5309-4D34-A1FA-07584940B44C}" dt="2020-01-28T14:21:37.878" v="5316" actId="20577"/>
          <ac:spMkLst>
            <pc:docMk/>
            <pc:sldMk cId="3330629220" sldId="304"/>
            <ac:spMk id="38" creationId="{11970DCC-A4BB-4E2F-9EC7-498340DF3496}"/>
          </ac:spMkLst>
        </pc:spChg>
        <pc:spChg chg="add mod">
          <ac:chgData name="Garrett, Cynthia N CDT 2020" userId="fe1cbc62-7603-4398-9ebb-f59920af0a1f" providerId="ADAL" clId="{FA0422A0-5309-4D34-A1FA-07584940B44C}" dt="2020-01-28T14:21:44.037" v="5322" actId="20577"/>
          <ac:spMkLst>
            <pc:docMk/>
            <pc:sldMk cId="3330629220" sldId="304"/>
            <ac:spMk id="39" creationId="{FC831893-1F25-4D53-B1B4-9DE24D5A7665}"/>
          </ac:spMkLst>
        </pc:spChg>
        <pc:spChg chg="add mod">
          <ac:chgData name="Garrett, Cynthia N CDT 2020" userId="fe1cbc62-7603-4398-9ebb-f59920af0a1f" providerId="ADAL" clId="{FA0422A0-5309-4D34-A1FA-07584940B44C}" dt="2020-01-28T14:21:49.996" v="5328" actId="20577"/>
          <ac:spMkLst>
            <pc:docMk/>
            <pc:sldMk cId="3330629220" sldId="304"/>
            <ac:spMk id="40" creationId="{8239657E-D86A-4F53-9261-3667F6DB83D5}"/>
          </ac:spMkLst>
        </pc:spChg>
        <pc:spChg chg="add del">
          <ac:chgData name="Garrett, Cynthia N CDT 2020" userId="fe1cbc62-7603-4398-9ebb-f59920af0a1f" providerId="ADAL" clId="{FA0422A0-5309-4D34-A1FA-07584940B44C}" dt="2020-01-28T14:18:13.588" v="5232"/>
          <ac:spMkLst>
            <pc:docMk/>
            <pc:sldMk cId="3330629220" sldId="304"/>
            <ac:spMk id="41" creationId="{BDB43A04-CDC8-4976-BA6C-3B6B6D15AC64}"/>
          </ac:spMkLst>
        </pc:spChg>
        <pc:spChg chg="add mod">
          <ac:chgData name="Garrett, Cynthia N CDT 2020" userId="fe1cbc62-7603-4398-9ebb-f59920af0a1f" providerId="ADAL" clId="{FA0422A0-5309-4D34-A1FA-07584940B44C}" dt="2020-01-28T14:21:56.846" v="5334" actId="20577"/>
          <ac:spMkLst>
            <pc:docMk/>
            <pc:sldMk cId="3330629220" sldId="304"/>
            <ac:spMk id="42" creationId="{02F5E291-9CD1-4D6A-9F81-E17A778196C5}"/>
          </ac:spMkLst>
        </pc:spChg>
        <pc:spChg chg="add mod">
          <ac:chgData name="Garrett, Cynthia N CDT 2020" userId="fe1cbc62-7603-4398-9ebb-f59920af0a1f" providerId="ADAL" clId="{FA0422A0-5309-4D34-A1FA-07584940B44C}" dt="2020-01-28T14:22:03.085" v="5340" actId="20577"/>
          <ac:spMkLst>
            <pc:docMk/>
            <pc:sldMk cId="3330629220" sldId="304"/>
            <ac:spMk id="43" creationId="{A87A6E04-9003-47B5-BAD1-F1FB86BB43C3}"/>
          </ac:spMkLst>
        </pc:spChg>
        <pc:spChg chg="add mod">
          <ac:chgData name="Garrett, Cynthia N CDT 2020" userId="fe1cbc62-7603-4398-9ebb-f59920af0a1f" providerId="ADAL" clId="{FA0422A0-5309-4D34-A1FA-07584940B44C}" dt="2020-01-28T14:22:08.238" v="5346" actId="20577"/>
          <ac:spMkLst>
            <pc:docMk/>
            <pc:sldMk cId="3330629220" sldId="304"/>
            <ac:spMk id="44" creationId="{B9D0D954-CAAC-4C65-BD8C-74BF3B280FFB}"/>
          </ac:spMkLst>
        </pc:spChg>
        <pc:spChg chg="add mod">
          <ac:chgData name="Garrett, Cynthia N CDT 2020" userId="fe1cbc62-7603-4398-9ebb-f59920af0a1f" providerId="ADAL" clId="{FA0422A0-5309-4D34-A1FA-07584940B44C}" dt="2020-01-31T02:54:49.054" v="7579" actId="207"/>
          <ac:spMkLst>
            <pc:docMk/>
            <pc:sldMk cId="3330629220" sldId="304"/>
            <ac:spMk id="45" creationId="{BEDCE532-DF80-4EEE-A2C1-86A872BC962C}"/>
          </ac:spMkLst>
        </pc:spChg>
        <pc:spChg chg="add mod">
          <ac:chgData name="Garrett, Cynthia N CDT 2020" userId="fe1cbc62-7603-4398-9ebb-f59920af0a1f" providerId="ADAL" clId="{FA0422A0-5309-4D34-A1FA-07584940B44C}" dt="2020-01-28T14:22:19.571" v="5358" actId="20577"/>
          <ac:spMkLst>
            <pc:docMk/>
            <pc:sldMk cId="3330629220" sldId="304"/>
            <ac:spMk id="47" creationId="{0D70CF67-F28C-4404-82DE-3B4528895275}"/>
          </ac:spMkLst>
        </pc:spChg>
        <pc:grpChg chg="add del mod">
          <ac:chgData name="Garrett, Cynthia N CDT 2020" userId="fe1cbc62-7603-4398-9ebb-f59920af0a1f" providerId="ADAL" clId="{FA0422A0-5309-4D34-A1FA-07584940B44C}" dt="2020-01-22T14:52:59.356" v="1089" actId="165"/>
          <ac:grpSpMkLst>
            <pc:docMk/>
            <pc:sldMk cId="3330629220" sldId="304"/>
            <ac:grpSpMk id="3" creationId="{D3377E2D-6859-48A9-8D62-F5CFD3EF0E0C}"/>
          </ac:grpSpMkLst>
        </pc:grpChg>
        <pc:graphicFrameChg chg="del mod">
          <ac:chgData name="Garrett, Cynthia N CDT 2020" userId="fe1cbc62-7603-4398-9ebb-f59920af0a1f" providerId="ADAL" clId="{FA0422A0-5309-4D34-A1FA-07584940B44C}" dt="2020-01-22T14:46:25.582" v="1006" actId="478"/>
          <ac:graphicFrameMkLst>
            <pc:docMk/>
            <pc:sldMk cId="3330629220" sldId="304"/>
            <ac:graphicFrameMk id="4" creationId="{14EAC3EA-19A8-4977-AA3A-9E0B3F2EC1A5}"/>
          </ac:graphicFrameMkLst>
        </pc:graphicFrameChg>
        <pc:picChg chg="add mod">
          <ac:chgData name="Garrett, Cynthia N CDT 2020" userId="fe1cbc62-7603-4398-9ebb-f59920af0a1f" providerId="ADAL" clId="{FA0422A0-5309-4D34-A1FA-07584940B44C}" dt="2020-01-22T14:50:36.987" v="1068" actId="14100"/>
          <ac:picMkLst>
            <pc:docMk/>
            <pc:sldMk cId="3330629220" sldId="304"/>
            <ac:picMk id="27" creationId="{B6FB6FF2-239F-4BF0-8E0F-97FF49EA6467}"/>
          </ac:picMkLst>
        </pc:picChg>
        <pc:picChg chg="add mod">
          <ac:chgData name="Garrett, Cynthia N CDT 2020" userId="fe1cbc62-7603-4398-9ebb-f59920af0a1f" providerId="ADAL" clId="{FA0422A0-5309-4D34-A1FA-07584940B44C}" dt="2020-01-22T14:48:51.556" v="1047" actId="1076"/>
          <ac:picMkLst>
            <pc:docMk/>
            <pc:sldMk cId="3330629220" sldId="304"/>
            <ac:picMk id="28" creationId="{A9E26D39-B42A-4312-A78A-44FDFF09DD5B}"/>
          </ac:picMkLst>
        </pc:picChg>
        <pc:picChg chg="add mod">
          <ac:chgData name="Garrett, Cynthia N CDT 2020" userId="fe1cbc62-7603-4398-9ebb-f59920af0a1f" providerId="ADAL" clId="{FA0422A0-5309-4D34-A1FA-07584940B44C}" dt="2020-01-22T14:51:57.360" v="1076" actId="1076"/>
          <ac:picMkLst>
            <pc:docMk/>
            <pc:sldMk cId="3330629220" sldId="304"/>
            <ac:picMk id="29" creationId="{ADCCCEBA-051F-4DCC-BE1E-56E83BEF0A9C}"/>
          </ac:picMkLst>
        </pc:picChg>
        <pc:picChg chg="add mod">
          <ac:chgData name="Garrett, Cynthia N CDT 2020" userId="fe1cbc62-7603-4398-9ebb-f59920af0a1f" providerId="ADAL" clId="{FA0422A0-5309-4D34-A1FA-07584940B44C}" dt="2020-01-22T14:52:08.253" v="1083" actId="14100"/>
          <ac:picMkLst>
            <pc:docMk/>
            <pc:sldMk cId="3330629220" sldId="304"/>
            <ac:picMk id="30" creationId="{ED0A91DD-A3CC-4DE2-B9A3-DDEFFADB74F7}"/>
          </ac:picMkLst>
        </pc:picChg>
        <pc:picChg chg="add mod">
          <ac:chgData name="Garrett, Cynthia N CDT 2020" userId="fe1cbc62-7603-4398-9ebb-f59920af0a1f" providerId="ADAL" clId="{FA0422A0-5309-4D34-A1FA-07584940B44C}" dt="2020-01-22T14:52:12.917" v="1084" actId="14100"/>
          <ac:picMkLst>
            <pc:docMk/>
            <pc:sldMk cId="3330629220" sldId="304"/>
            <ac:picMk id="31" creationId="{7E55544A-CDDB-4A96-BED9-418CD6E51CF1}"/>
          </ac:picMkLst>
        </pc:picChg>
        <pc:picChg chg="add mod">
          <ac:chgData name="Garrett, Cynthia N CDT 2020" userId="fe1cbc62-7603-4398-9ebb-f59920af0a1f" providerId="ADAL" clId="{FA0422A0-5309-4D34-A1FA-07584940B44C}" dt="2020-01-22T14:52:31.940" v="1086" actId="14100"/>
          <ac:picMkLst>
            <pc:docMk/>
            <pc:sldMk cId="3330629220" sldId="304"/>
            <ac:picMk id="32" creationId="{78A90A38-64BB-4531-9248-25628DA9D944}"/>
          </ac:picMkLst>
        </pc:picChg>
        <pc:picChg chg="add mod">
          <ac:chgData name="Garrett, Cynthia N CDT 2020" userId="fe1cbc62-7603-4398-9ebb-f59920af0a1f" providerId="ADAL" clId="{FA0422A0-5309-4D34-A1FA-07584940B44C}" dt="2020-01-22T14:52:02.101" v="1082" actId="1036"/>
          <ac:picMkLst>
            <pc:docMk/>
            <pc:sldMk cId="3330629220" sldId="304"/>
            <ac:picMk id="33" creationId="{B6ECBD68-8D46-4F94-B273-D30D0661FF3C}"/>
          </ac:picMkLst>
        </pc:picChg>
        <pc:picChg chg="add mod">
          <ac:chgData name="Garrett, Cynthia N CDT 2020" userId="fe1cbc62-7603-4398-9ebb-f59920af0a1f" providerId="ADAL" clId="{FA0422A0-5309-4D34-A1FA-07584940B44C}" dt="2020-01-22T14:52:24.444" v="1085" actId="1076"/>
          <ac:picMkLst>
            <pc:docMk/>
            <pc:sldMk cId="3330629220" sldId="304"/>
            <ac:picMk id="34" creationId="{B250636C-A5C8-47D3-A62C-41A30F444A5E}"/>
          </ac:picMkLst>
        </pc:picChg>
        <pc:picChg chg="add mod">
          <ac:chgData name="Garrett, Cynthia N CDT 2020" userId="fe1cbc62-7603-4398-9ebb-f59920af0a1f" providerId="ADAL" clId="{FA0422A0-5309-4D34-A1FA-07584940B44C}" dt="2020-01-22T14:52:38.933" v="1088" actId="14100"/>
          <ac:picMkLst>
            <pc:docMk/>
            <pc:sldMk cId="3330629220" sldId="304"/>
            <ac:picMk id="35" creationId="{BD6C44B6-CBA8-4DD1-8056-293C98A827C7}"/>
          </ac:picMkLst>
        </pc:picChg>
        <pc:picChg chg="add mod">
          <ac:chgData name="Garrett, Cynthia N CDT 2020" userId="fe1cbc62-7603-4398-9ebb-f59920af0a1f" providerId="ADAL" clId="{FA0422A0-5309-4D34-A1FA-07584940B44C}" dt="2020-01-22T15:09:32.048" v="1437" actId="571"/>
          <ac:picMkLst>
            <pc:docMk/>
            <pc:sldMk cId="3330629220" sldId="304"/>
            <ac:picMk id="36" creationId="{8A103004-CCB3-4B4E-A6F4-2AED2CD8AA02}"/>
          </ac:picMkLst>
        </pc:picChg>
        <pc:picChg chg="add mod">
          <ac:chgData name="Garrett, Cynthia N CDT 2020" userId="fe1cbc62-7603-4398-9ebb-f59920af0a1f" providerId="ADAL" clId="{FA0422A0-5309-4D34-A1FA-07584940B44C}" dt="2020-01-22T15:09:32.048" v="1437" actId="571"/>
          <ac:picMkLst>
            <pc:docMk/>
            <pc:sldMk cId="3330629220" sldId="304"/>
            <ac:picMk id="37" creationId="{B187A5EC-C580-4D40-A060-C26D5085316E}"/>
          </ac:picMkLst>
        </pc:picChg>
        <pc:picChg chg="add mod">
          <ac:chgData name="Garrett, Cynthia N CDT 2020" userId="fe1cbc62-7603-4398-9ebb-f59920af0a1f" providerId="ADAL" clId="{FA0422A0-5309-4D34-A1FA-07584940B44C}" dt="2020-01-22T15:09:32.048" v="1437" actId="571"/>
          <ac:picMkLst>
            <pc:docMk/>
            <pc:sldMk cId="3330629220" sldId="304"/>
            <ac:picMk id="38" creationId="{77C49BE3-A940-4118-B99C-77742AB78939}"/>
          </ac:picMkLst>
        </pc:picChg>
        <pc:picChg chg="add mod">
          <ac:chgData name="Garrett, Cynthia N CDT 2020" userId="fe1cbc62-7603-4398-9ebb-f59920af0a1f" providerId="ADAL" clId="{FA0422A0-5309-4D34-A1FA-07584940B44C}" dt="2020-01-22T15:09:34.750" v="1439" actId="571"/>
          <ac:picMkLst>
            <pc:docMk/>
            <pc:sldMk cId="3330629220" sldId="304"/>
            <ac:picMk id="39" creationId="{61278AF7-D69D-41FE-9F42-EE440083283F}"/>
          </ac:picMkLst>
        </pc:picChg>
        <pc:picChg chg="add mod">
          <ac:chgData name="Garrett, Cynthia N CDT 2020" userId="fe1cbc62-7603-4398-9ebb-f59920af0a1f" providerId="ADAL" clId="{FA0422A0-5309-4D34-A1FA-07584940B44C}" dt="2020-01-22T15:09:34.750" v="1439" actId="571"/>
          <ac:picMkLst>
            <pc:docMk/>
            <pc:sldMk cId="3330629220" sldId="304"/>
            <ac:picMk id="40" creationId="{03089BE2-5C51-4A93-9D71-917CF47B496C}"/>
          </ac:picMkLst>
        </pc:picChg>
        <pc:picChg chg="add mod">
          <ac:chgData name="Garrett, Cynthia N CDT 2020" userId="fe1cbc62-7603-4398-9ebb-f59920af0a1f" providerId="ADAL" clId="{FA0422A0-5309-4D34-A1FA-07584940B44C}" dt="2020-01-22T15:09:34.750" v="1439" actId="571"/>
          <ac:picMkLst>
            <pc:docMk/>
            <pc:sldMk cId="3330629220" sldId="304"/>
            <ac:picMk id="41" creationId="{CCACCD25-2EA3-43BA-A567-17BA16CF8D09}"/>
          </ac:picMkLst>
        </pc:picChg>
        <pc:picChg chg="add mod">
          <ac:chgData name="Garrett, Cynthia N CDT 2020" userId="fe1cbc62-7603-4398-9ebb-f59920af0a1f" providerId="ADAL" clId="{FA0422A0-5309-4D34-A1FA-07584940B44C}" dt="2020-01-22T15:09:34.750" v="1439" actId="571"/>
          <ac:picMkLst>
            <pc:docMk/>
            <pc:sldMk cId="3330629220" sldId="304"/>
            <ac:picMk id="42" creationId="{EA5D6647-C17E-45C6-B505-5417C57340B3}"/>
          </ac:picMkLst>
        </pc:picChg>
        <pc:picChg chg="add mod">
          <ac:chgData name="Garrett, Cynthia N CDT 2020" userId="fe1cbc62-7603-4398-9ebb-f59920af0a1f" providerId="ADAL" clId="{FA0422A0-5309-4D34-A1FA-07584940B44C}" dt="2020-01-22T15:09:34.750" v="1439" actId="571"/>
          <ac:picMkLst>
            <pc:docMk/>
            <pc:sldMk cId="3330629220" sldId="304"/>
            <ac:picMk id="43" creationId="{59FCB17C-417D-4F01-80C4-82060E37C64E}"/>
          </ac:picMkLst>
        </pc:picChg>
        <pc:picChg chg="add mod">
          <ac:chgData name="Garrett, Cynthia N CDT 2020" userId="fe1cbc62-7603-4398-9ebb-f59920af0a1f" providerId="ADAL" clId="{FA0422A0-5309-4D34-A1FA-07584940B44C}" dt="2020-01-22T15:09:34.750" v="1439" actId="571"/>
          <ac:picMkLst>
            <pc:docMk/>
            <pc:sldMk cId="3330629220" sldId="304"/>
            <ac:picMk id="44" creationId="{17B18264-9601-4A64-9DA6-F0213A7C8CA8}"/>
          </ac:picMkLst>
        </pc:picChg>
        <pc:picChg chg="add mod">
          <ac:chgData name="Garrett, Cynthia N CDT 2020" userId="fe1cbc62-7603-4398-9ebb-f59920af0a1f" providerId="ADAL" clId="{FA0422A0-5309-4D34-A1FA-07584940B44C}" dt="2020-01-22T15:09:54.670" v="1445" actId="571"/>
          <ac:picMkLst>
            <pc:docMk/>
            <pc:sldMk cId="3330629220" sldId="304"/>
            <ac:picMk id="45" creationId="{036138B4-E0C5-4B52-812E-5323AD46C96A}"/>
          </ac:picMkLst>
        </pc:picChg>
        <pc:picChg chg="add mod">
          <ac:chgData name="Garrett, Cynthia N CDT 2020" userId="fe1cbc62-7603-4398-9ebb-f59920af0a1f" providerId="ADAL" clId="{FA0422A0-5309-4D34-A1FA-07584940B44C}" dt="2020-01-22T16:08:05.331" v="2785" actId="571"/>
          <ac:picMkLst>
            <pc:docMk/>
            <pc:sldMk cId="3330629220" sldId="304"/>
            <ac:picMk id="46" creationId="{8E866C2C-A756-4A88-A9DB-689DF755F3E0}"/>
          </ac:picMkLst>
        </pc:picChg>
      </pc:sldChg>
      <pc:sldChg chg="addSp delSp modSp">
        <pc:chgData name="Garrett, Cynthia N CDT 2020" userId="fe1cbc62-7603-4398-9ebb-f59920af0a1f" providerId="ADAL" clId="{FA0422A0-5309-4D34-A1FA-07584940B44C}" dt="2020-01-31T02:56:38.614" v="7589" actId="207"/>
        <pc:sldMkLst>
          <pc:docMk/>
          <pc:sldMk cId="986113006" sldId="305"/>
        </pc:sldMkLst>
        <pc:spChg chg="add mod topLvl">
          <ac:chgData name="Garrett, Cynthia N CDT 2020" userId="fe1cbc62-7603-4398-9ebb-f59920af0a1f" providerId="ADAL" clId="{FA0422A0-5309-4D34-A1FA-07584940B44C}" dt="2020-01-22T16:08:51" v="2834" actId="207"/>
          <ac:spMkLst>
            <pc:docMk/>
            <pc:sldMk cId="986113006" sldId="305"/>
            <ac:spMk id="2" creationId="{F773EA7C-4E08-46DA-A181-4D5FEF3F4E36}"/>
          </ac:spMkLst>
        </pc:spChg>
        <pc:spChg chg="add mod topLvl">
          <ac:chgData name="Garrett, Cynthia N CDT 2020" userId="fe1cbc62-7603-4398-9ebb-f59920af0a1f" providerId="ADAL" clId="{FA0422A0-5309-4D34-A1FA-07584940B44C}" dt="2020-01-22T16:08:55.868" v="2835" actId="207"/>
          <ac:spMkLst>
            <pc:docMk/>
            <pc:sldMk cId="986113006" sldId="305"/>
            <ac:spMk id="5" creationId="{41C2FBEC-15F5-4C95-AB83-F55E6C60DBF4}"/>
          </ac:spMkLst>
        </pc:spChg>
        <pc:spChg chg="add del mod">
          <ac:chgData name="Garrett, Cynthia N CDT 2020" userId="fe1cbc62-7603-4398-9ebb-f59920af0a1f" providerId="ADAL" clId="{FA0422A0-5309-4D34-A1FA-07584940B44C}" dt="2020-01-22T16:07:07.810" v="2778" actId="478"/>
          <ac:spMkLst>
            <pc:docMk/>
            <pc:sldMk cId="986113006" sldId="305"/>
            <ac:spMk id="7" creationId="{F5C9978B-DF22-4699-B4F0-4BB9D28BB760}"/>
          </ac:spMkLst>
        </pc:spChg>
        <pc:spChg chg="add mod topLvl">
          <ac:chgData name="Garrett, Cynthia N CDT 2020" userId="fe1cbc62-7603-4398-9ebb-f59920af0a1f" providerId="ADAL" clId="{FA0422A0-5309-4D34-A1FA-07584940B44C}" dt="2020-01-22T16:09:08.373" v="2837" actId="207"/>
          <ac:spMkLst>
            <pc:docMk/>
            <pc:sldMk cId="986113006" sldId="305"/>
            <ac:spMk id="8" creationId="{CD7EB617-9DAB-4958-AD08-59E709C59E09}"/>
          </ac:spMkLst>
        </pc:spChg>
        <pc:spChg chg="add mod topLvl">
          <ac:chgData name="Garrett, Cynthia N CDT 2020" userId="fe1cbc62-7603-4398-9ebb-f59920af0a1f" providerId="ADAL" clId="{FA0422A0-5309-4D34-A1FA-07584940B44C}" dt="2020-01-22T16:09:11.274" v="2838" actId="207"/>
          <ac:spMkLst>
            <pc:docMk/>
            <pc:sldMk cId="986113006" sldId="305"/>
            <ac:spMk id="9" creationId="{62028BE4-91FE-4C68-AA55-65D2078184DF}"/>
          </ac:spMkLst>
        </pc:spChg>
        <pc:spChg chg="add mod topLvl">
          <ac:chgData name="Garrett, Cynthia N CDT 2020" userId="fe1cbc62-7603-4398-9ebb-f59920af0a1f" providerId="ADAL" clId="{FA0422A0-5309-4D34-A1FA-07584940B44C}" dt="2020-01-22T16:09:16.381" v="2839" actId="207"/>
          <ac:spMkLst>
            <pc:docMk/>
            <pc:sldMk cId="986113006" sldId="305"/>
            <ac:spMk id="10" creationId="{8D1D1C9B-599C-4E98-9C6B-A298A2BFCFCD}"/>
          </ac:spMkLst>
        </pc:spChg>
        <pc:spChg chg="add mod topLvl">
          <ac:chgData name="Garrett, Cynthia N CDT 2020" userId="fe1cbc62-7603-4398-9ebb-f59920af0a1f" providerId="ADAL" clId="{FA0422A0-5309-4D34-A1FA-07584940B44C}" dt="2020-01-22T16:09:20.171" v="2840" actId="207"/>
          <ac:spMkLst>
            <pc:docMk/>
            <pc:sldMk cId="986113006" sldId="305"/>
            <ac:spMk id="11" creationId="{FFCE6EEB-3F68-49DA-97D9-70230844A656}"/>
          </ac:spMkLst>
        </pc:spChg>
        <pc:spChg chg="add mod topLvl">
          <ac:chgData name="Garrett, Cynthia N CDT 2020" userId="fe1cbc62-7603-4398-9ebb-f59920af0a1f" providerId="ADAL" clId="{FA0422A0-5309-4D34-A1FA-07584940B44C}" dt="2020-01-22T16:09:43.685" v="2841" actId="207"/>
          <ac:spMkLst>
            <pc:docMk/>
            <pc:sldMk cId="986113006" sldId="305"/>
            <ac:spMk id="12" creationId="{B056ED0A-029B-40A7-A5C2-898569718E9D}"/>
          </ac:spMkLst>
        </pc:spChg>
        <pc:spChg chg="add mod topLvl">
          <ac:chgData name="Garrett, Cynthia N CDT 2020" userId="fe1cbc62-7603-4398-9ebb-f59920af0a1f" providerId="ADAL" clId="{FA0422A0-5309-4D34-A1FA-07584940B44C}" dt="2020-01-22T16:10:23.161" v="2848" actId="207"/>
          <ac:spMkLst>
            <pc:docMk/>
            <pc:sldMk cId="986113006" sldId="305"/>
            <ac:spMk id="13" creationId="{E984DECE-93BF-4FB7-9BF0-042834389FE9}"/>
          </ac:spMkLst>
        </pc:spChg>
        <pc:spChg chg="add mod topLvl">
          <ac:chgData name="Garrett, Cynthia N CDT 2020" userId="fe1cbc62-7603-4398-9ebb-f59920af0a1f" providerId="ADAL" clId="{FA0422A0-5309-4D34-A1FA-07584940B44C}" dt="2020-01-22T16:09:58.701" v="2843" actId="207"/>
          <ac:spMkLst>
            <pc:docMk/>
            <pc:sldMk cId="986113006" sldId="305"/>
            <ac:spMk id="14" creationId="{7F7804C4-3625-42C4-A14E-27930C6486F4}"/>
          </ac:spMkLst>
        </pc:spChg>
        <pc:spChg chg="add mod topLvl">
          <ac:chgData name="Garrett, Cynthia N CDT 2020" userId="fe1cbc62-7603-4398-9ebb-f59920af0a1f" providerId="ADAL" clId="{FA0422A0-5309-4D34-A1FA-07584940B44C}" dt="2020-01-22T16:09:53.001" v="2842" actId="207"/>
          <ac:spMkLst>
            <pc:docMk/>
            <pc:sldMk cId="986113006" sldId="305"/>
            <ac:spMk id="15" creationId="{EBA2CD8A-4E84-4538-9D4C-212AB9C4EF46}"/>
          </ac:spMkLst>
        </pc:spChg>
        <pc:spChg chg="add mod topLvl">
          <ac:chgData name="Garrett, Cynthia N CDT 2020" userId="fe1cbc62-7603-4398-9ebb-f59920af0a1f" providerId="ADAL" clId="{FA0422A0-5309-4D34-A1FA-07584940B44C}" dt="2020-01-22T16:10:03.700" v="2844" actId="207"/>
          <ac:spMkLst>
            <pc:docMk/>
            <pc:sldMk cId="986113006" sldId="305"/>
            <ac:spMk id="16" creationId="{79F387EF-08D7-4187-97DD-3A1FF6D46CF9}"/>
          </ac:spMkLst>
        </pc:spChg>
        <pc:spChg chg="add mod topLvl">
          <ac:chgData name="Garrett, Cynthia N CDT 2020" userId="fe1cbc62-7603-4398-9ebb-f59920af0a1f" providerId="ADAL" clId="{FA0422A0-5309-4D34-A1FA-07584940B44C}" dt="2020-01-22T16:10:09.270" v="2845" actId="207"/>
          <ac:spMkLst>
            <pc:docMk/>
            <pc:sldMk cId="986113006" sldId="305"/>
            <ac:spMk id="17" creationId="{DBF1B85D-BC57-4C15-B8B1-70228D89D0D4}"/>
          </ac:spMkLst>
        </pc:spChg>
        <pc:spChg chg="add mod topLvl">
          <ac:chgData name="Garrett, Cynthia N CDT 2020" userId="fe1cbc62-7603-4398-9ebb-f59920af0a1f" providerId="ADAL" clId="{FA0422A0-5309-4D34-A1FA-07584940B44C}" dt="2020-01-22T16:10:15.269" v="2846" actId="207"/>
          <ac:spMkLst>
            <pc:docMk/>
            <pc:sldMk cId="986113006" sldId="305"/>
            <ac:spMk id="18" creationId="{A894A8C7-93C4-46D2-BA4B-0CEEA14EA5B6}"/>
          </ac:spMkLst>
        </pc:spChg>
        <pc:spChg chg="add mod topLvl">
          <ac:chgData name="Garrett, Cynthia N CDT 2020" userId="fe1cbc62-7603-4398-9ebb-f59920af0a1f" providerId="ADAL" clId="{FA0422A0-5309-4D34-A1FA-07584940B44C}" dt="2020-01-22T16:10:18.967" v="2847" actId="207"/>
          <ac:spMkLst>
            <pc:docMk/>
            <pc:sldMk cId="986113006" sldId="305"/>
            <ac:spMk id="19" creationId="{2B38984E-7FAC-40AE-8AB5-2DD630753282}"/>
          </ac:spMkLst>
        </pc:spChg>
        <pc:spChg chg="add mod topLvl">
          <ac:chgData name="Garrett, Cynthia N CDT 2020" userId="fe1cbc62-7603-4398-9ebb-f59920af0a1f" providerId="ADAL" clId="{FA0422A0-5309-4D34-A1FA-07584940B44C}" dt="2020-01-22T16:10:29.690" v="2849" actId="207"/>
          <ac:spMkLst>
            <pc:docMk/>
            <pc:sldMk cId="986113006" sldId="305"/>
            <ac:spMk id="20" creationId="{FCDB2633-029E-459A-BBCF-3CC1A2B6632B}"/>
          </ac:spMkLst>
        </pc:spChg>
        <pc:spChg chg="add mod topLvl">
          <ac:chgData name="Garrett, Cynthia N CDT 2020" userId="fe1cbc62-7603-4398-9ebb-f59920af0a1f" providerId="ADAL" clId="{FA0422A0-5309-4D34-A1FA-07584940B44C}" dt="2020-01-31T02:55:47.758" v="7585" actId="1037"/>
          <ac:spMkLst>
            <pc:docMk/>
            <pc:sldMk cId="986113006" sldId="305"/>
            <ac:spMk id="21" creationId="{D30BE8F3-650C-4AA8-9704-928C214C3917}"/>
          </ac:spMkLst>
        </pc:spChg>
        <pc:spChg chg="add mod topLvl">
          <ac:chgData name="Garrett, Cynthia N CDT 2020" userId="fe1cbc62-7603-4398-9ebb-f59920af0a1f" providerId="ADAL" clId="{FA0422A0-5309-4D34-A1FA-07584940B44C}" dt="2020-01-22T16:10:40.124" v="2851" actId="207"/>
          <ac:spMkLst>
            <pc:docMk/>
            <pc:sldMk cId="986113006" sldId="305"/>
            <ac:spMk id="22" creationId="{36CF41C9-8A71-4B3C-940C-55E2A0B11CDD}"/>
          </ac:spMkLst>
        </pc:spChg>
        <pc:spChg chg="add mod topLvl">
          <ac:chgData name="Garrett, Cynthia N CDT 2020" userId="fe1cbc62-7603-4398-9ebb-f59920af0a1f" providerId="ADAL" clId="{FA0422A0-5309-4D34-A1FA-07584940B44C}" dt="2020-01-28T14:22:48.219" v="5359" actId="1037"/>
          <ac:spMkLst>
            <pc:docMk/>
            <pc:sldMk cId="986113006" sldId="305"/>
            <ac:spMk id="23" creationId="{2B41D157-1C65-4DB7-9495-79E0120A991D}"/>
          </ac:spMkLst>
        </pc:spChg>
        <pc:spChg chg="add mod">
          <ac:chgData name="Garrett, Cynthia N CDT 2020" userId="fe1cbc62-7603-4398-9ebb-f59920af0a1f" providerId="ADAL" clId="{FA0422A0-5309-4D34-A1FA-07584940B44C}" dt="2020-01-28T14:24:28.499" v="5368" actId="1037"/>
          <ac:spMkLst>
            <pc:docMk/>
            <pc:sldMk cId="986113006" sldId="305"/>
            <ac:spMk id="33" creationId="{B450AEC0-003E-4173-9F5E-7125F62ABCAE}"/>
          </ac:spMkLst>
        </pc:spChg>
        <pc:spChg chg="add mod">
          <ac:chgData name="Garrett, Cynthia N CDT 2020" userId="fe1cbc62-7603-4398-9ebb-f59920af0a1f" providerId="ADAL" clId="{FA0422A0-5309-4D34-A1FA-07584940B44C}" dt="2020-01-28T14:24:35.295" v="5371" actId="1037"/>
          <ac:spMkLst>
            <pc:docMk/>
            <pc:sldMk cId="986113006" sldId="305"/>
            <ac:spMk id="34" creationId="{9D9A827E-D89C-454C-AD0C-78E347E97184}"/>
          </ac:spMkLst>
        </pc:spChg>
        <pc:spChg chg="add mod">
          <ac:chgData name="Garrett, Cynthia N CDT 2020" userId="fe1cbc62-7603-4398-9ebb-f59920af0a1f" providerId="ADAL" clId="{FA0422A0-5309-4D34-A1FA-07584940B44C}" dt="2020-01-28T14:24:39.078" v="5375" actId="1037"/>
          <ac:spMkLst>
            <pc:docMk/>
            <pc:sldMk cId="986113006" sldId="305"/>
            <ac:spMk id="35" creationId="{635F84E9-3086-48F3-B5EC-2B8BCBCC80FF}"/>
          </ac:spMkLst>
        </pc:spChg>
        <pc:spChg chg="add mod">
          <ac:chgData name="Garrett, Cynthia N CDT 2020" userId="fe1cbc62-7603-4398-9ebb-f59920af0a1f" providerId="ADAL" clId="{FA0422A0-5309-4D34-A1FA-07584940B44C}" dt="2020-01-28T14:24:43.126" v="5382" actId="1037"/>
          <ac:spMkLst>
            <pc:docMk/>
            <pc:sldMk cId="986113006" sldId="305"/>
            <ac:spMk id="36" creationId="{E40602F5-FC75-4792-B44D-34BB28D7E256}"/>
          </ac:spMkLst>
        </pc:spChg>
        <pc:spChg chg="add mod">
          <ac:chgData name="Garrett, Cynthia N CDT 2020" userId="fe1cbc62-7603-4398-9ebb-f59920af0a1f" providerId="ADAL" clId="{FA0422A0-5309-4D34-A1FA-07584940B44C}" dt="2020-01-28T14:24:46.290" v="5385" actId="1038"/>
          <ac:spMkLst>
            <pc:docMk/>
            <pc:sldMk cId="986113006" sldId="305"/>
            <ac:spMk id="37" creationId="{7E843EE7-7141-4340-91ED-23B05D6242DE}"/>
          </ac:spMkLst>
        </pc:spChg>
        <pc:spChg chg="add mod">
          <ac:chgData name="Garrett, Cynthia N CDT 2020" userId="fe1cbc62-7603-4398-9ebb-f59920af0a1f" providerId="ADAL" clId="{FA0422A0-5309-4D34-A1FA-07584940B44C}" dt="2020-01-28T14:24:28.499" v="5368" actId="1037"/>
          <ac:spMkLst>
            <pc:docMk/>
            <pc:sldMk cId="986113006" sldId="305"/>
            <ac:spMk id="38" creationId="{806587C2-103D-4EB3-918B-95964D349171}"/>
          </ac:spMkLst>
        </pc:spChg>
        <pc:spChg chg="add mod">
          <ac:chgData name="Garrett, Cynthia N CDT 2020" userId="fe1cbc62-7603-4398-9ebb-f59920af0a1f" providerId="ADAL" clId="{FA0422A0-5309-4D34-A1FA-07584940B44C}" dt="2020-01-28T14:24:52.081" v="5391" actId="1038"/>
          <ac:spMkLst>
            <pc:docMk/>
            <pc:sldMk cId="986113006" sldId="305"/>
            <ac:spMk id="39" creationId="{F68D2250-00FB-4268-B197-0B06F5C7E214}"/>
          </ac:spMkLst>
        </pc:spChg>
        <pc:spChg chg="add mod">
          <ac:chgData name="Garrett, Cynthia N CDT 2020" userId="fe1cbc62-7603-4398-9ebb-f59920af0a1f" providerId="ADAL" clId="{FA0422A0-5309-4D34-A1FA-07584940B44C}" dt="2020-01-31T02:56:38.614" v="7589" actId="207"/>
          <ac:spMkLst>
            <pc:docMk/>
            <pc:sldMk cId="986113006" sldId="305"/>
            <ac:spMk id="40" creationId="{E1069B11-B228-4454-B0FE-0C5D6B2354DE}"/>
          </ac:spMkLst>
        </pc:spChg>
        <pc:spChg chg="add mod">
          <ac:chgData name="Garrett, Cynthia N CDT 2020" userId="fe1cbc62-7603-4398-9ebb-f59920af0a1f" providerId="ADAL" clId="{FA0422A0-5309-4D34-A1FA-07584940B44C}" dt="2020-01-28T14:25:02.435" v="5401" actId="1037"/>
          <ac:spMkLst>
            <pc:docMk/>
            <pc:sldMk cId="986113006" sldId="305"/>
            <ac:spMk id="41" creationId="{DACF8736-7BD3-46C3-A52E-9CA155A3E5F2}"/>
          </ac:spMkLst>
        </pc:spChg>
        <pc:grpChg chg="add del mod">
          <ac:chgData name="Garrett, Cynthia N CDT 2020" userId="fe1cbc62-7603-4398-9ebb-f59920af0a1f" providerId="ADAL" clId="{FA0422A0-5309-4D34-A1FA-07584940B44C}" dt="2020-01-22T16:07:51.996" v="2781" actId="165"/>
          <ac:grpSpMkLst>
            <pc:docMk/>
            <pc:sldMk cId="986113006" sldId="305"/>
            <ac:grpSpMk id="3" creationId="{31184FA3-F8BD-4923-9CA0-142591A91864}"/>
          </ac:grpSpMkLst>
        </pc:grpChg>
        <pc:graphicFrameChg chg="del mod">
          <ac:chgData name="Garrett, Cynthia N CDT 2020" userId="fe1cbc62-7603-4398-9ebb-f59920af0a1f" providerId="ADAL" clId="{FA0422A0-5309-4D34-A1FA-07584940B44C}" dt="2020-01-22T16:07:06.480" v="2777" actId="478"/>
          <ac:graphicFrameMkLst>
            <pc:docMk/>
            <pc:sldMk cId="986113006" sldId="305"/>
            <ac:graphicFrameMk id="4" creationId="{14EAC3EA-19A8-4977-AA3A-9E0B3F2EC1A5}"/>
          </ac:graphicFrameMkLst>
        </pc:graphicFrameChg>
        <pc:picChg chg="add mod">
          <ac:chgData name="Garrett, Cynthia N CDT 2020" userId="fe1cbc62-7603-4398-9ebb-f59920af0a1f" providerId="ADAL" clId="{FA0422A0-5309-4D34-A1FA-07584940B44C}" dt="2020-01-22T16:08:23.727" v="2802" actId="1037"/>
          <ac:picMkLst>
            <pc:docMk/>
            <pc:sldMk cId="986113006" sldId="305"/>
            <ac:picMk id="24" creationId="{4FEC761D-9DE9-479B-B315-25B6E524D8CE}"/>
          </ac:picMkLst>
        </pc:picChg>
        <pc:picChg chg="add mod">
          <ac:chgData name="Garrett, Cynthia N CDT 2020" userId="fe1cbc62-7603-4398-9ebb-f59920af0a1f" providerId="ADAL" clId="{FA0422A0-5309-4D34-A1FA-07584940B44C}" dt="2020-01-22T16:08:29.774" v="2821" actId="1037"/>
          <ac:picMkLst>
            <pc:docMk/>
            <pc:sldMk cId="986113006" sldId="305"/>
            <ac:picMk id="25" creationId="{FBA2450C-11DF-480C-A982-698C963C4025}"/>
          </ac:picMkLst>
        </pc:picChg>
        <pc:picChg chg="add mod">
          <ac:chgData name="Garrett, Cynthia N CDT 2020" userId="fe1cbc62-7603-4398-9ebb-f59920af0a1f" providerId="ADAL" clId="{FA0422A0-5309-4D34-A1FA-07584940B44C}" dt="2020-01-22T16:08:27.167" v="2812" actId="1037"/>
          <ac:picMkLst>
            <pc:docMk/>
            <pc:sldMk cId="986113006" sldId="305"/>
            <ac:picMk id="26" creationId="{0B8771D4-279D-41D7-8F49-75032FFF600D}"/>
          </ac:picMkLst>
        </pc:picChg>
        <pc:picChg chg="add">
          <ac:chgData name="Garrett, Cynthia N CDT 2020" userId="fe1cbc62-7603-4398-9ebb-f59920af0a1f" providerId="ADAL" clId="{FA0422A0-5309-4D34-A1FA-07584940B44C}" dt="2020-01-22T16:08:11.969" v="2786"/>
          <ac:picMkLst>
            <pc:docMk/>
            <pc:sldMk cId="986113006" sldId="305"/>
            <ac:picMk id="27" creationId="{263919DF-5DBD-48CB-A066-401204885128}"/>
          </ac:picMkLst>
        </pc:picChg>
        <pc:picChg chg="add">
          <ac:chgData name="Garrett, Cynthia N CDT 2020" userId="fe1cbc62-7603-4398-9ebb-f59920af0a1f" providerId="ADAL" clId="{FA0422A0-5309-4D34-A1FA-07584940B44C}" dt="2020-01-22T16:08:11.969" v="2786"/>
          <ac:picMkLst>
            <pc:docMk/>
            <pc:sldMk cId="986113006" sldId="305"/>
            <ac:picMk id="28" creationId="{5BEE2392-2334-40B4-8D70-56AEFB09C6FA}"/>
          </ac:picMkLst>
        </pc:picChg>
        <pc:picChg chg="add mod">
          <ac:chgData name="Garrett, Cynthia N CDT 2020" userId="fe1cbc62-7603-4398-9ebb-f59920af0a1f" providerId="ADAL" clId="{FA0422A0-5309-4D34-A1FA-07584940B44C}" dt="2020-01-22T16:08:41.630" v="2829" actId="1037"/>
          <ac:picMkLst>
            <pc:docMk/>
            <pc:sldMk cId="986113006" sldId="305"/>
            <ac:picMk id="29" creationId="{D52DEBD9-3ADE-448D-A0F7-8B285B1F4F42}"/>
          </ac:picMkLst>
        </pc:picChg>
        <pc:picChg chg="add mod">
          <ac:chgData name="Garrett, Cynthia N CDT 2020" userId="fe1cbc62-7603-4398-9ebb-f59920af0a1f" providerId="ADAL" clId="{FA0422A0-5309-4D34-A1FA-07584940B44C}" dt="2020-01-22T16:08:18.046" v="2795" actId="1037"/>
          <ac:picMkLst>
            <pc:docMk/>
            <pc:sldMk cId="986113006" sldId="305"/>
            <ac:picMk id="30" creationId="{1DFD0493-9B8B-4BDE-AAAF-334A2FE1D03C}"/>
          </ac:picMkLst>
        </pc:picChg>
        <pc:picChg chg="add mod">
          <ac:chgData name="Garrett, Cynthia N CDT 2020" userId="fe1cbc62-7603-4398-9ebb-f59920af0a1f" providerId="ADAL" clId="{FA0422A0-5309-4D34-A1FA-07584940B44C}" dt="2020-01-22T16:10:53.646" v="2868" actId="1035"/>
          <ac:picMkLst>
            <pc:docMk/>
            <pc:sldMk cId="986113006" sldId="305"/>
            <ac:picMk id="31" creationId="{243DA21C-84F9-4280-844A-8C1795044746}"/>
          </ac:picMkLst>
        </pc:picChg>
        <pc:picChg chg="add mod">
          <ac:chgData name="Garrett, Cynthia N CDT 2020" userId="fe1cbc62-7603-4398-9ebb-f59920af0a1f" providerId="ADAL" clId="{FA0422A0-5309-4D34-A1FA-07584940B44C}" dt="2020-01-22T16:08:35.406" v="2825" actId="1037"/>
          <ac:picMkLst>
            <pc:docMk/>
            <pc:sldMk cId="986113006" sldId="305"/>
            <ac:picMk id="32" creationId="{9D82A2C4-138D-440A-AF58-8AFD0C915D68}"/>
          </ac:picMkLst>
        </pc:picChg>
      </pc:sldChg>
      <pc:sldChg chg="del">
        <pc:chgData name="Garrett, Cynthia N CDT 2020" userId="fe1cbc62-7603-4398-9ebb-f59920af0a1f" providerId="ADAL" clId="{FA0422A0-5309-4D34-A1FA-07584940B44C}" dt="2020-01-22T15:30:55.027" v="1725" actId="2696"/>
        <pc:sldMkLst>
          <pc:docMk/>
          <pc:sldMk cId="1252244687" sldId="306"/>
        </pc:sldMkLst>
      </pc:sldChg>
      <pc:sldChg chg="modSp">
        <pc:chgData name="Garrett, Cynthia N CDT 2020" userId="fe1cbc62-7603-4398-9ebb-f59920af0a1f" providerId="ADAL" clId="{FA0422A0-5309-4D34-A1FA-07584940B44C}" dt="2020-01-28T14:38:22.363" v="5733"/>
        <pc:sldMkLst>
          <pc:docMk/>
          <pc:sldMk cId="3812171567" sldId="307"/>
        </pc:sldMkLst>
        <pc:graphicFrameChg chg="mod">
          <ac:chgData name="Garrett, Cynthia N CDT 2020" userId="fe1cbc62-7603-4398-9ebb-f59920af0a1f" providerId="ADAL" clId="{FA0422A0-5309-4D34-A1FA-07584940B44C}" dt="2020-01-28T14:38:22.363" v="5733"/>
          <ac:graphicFrameMkLst>
            <pc:docMk/>
            <pc:sldMk cId="3812171567" sldId="307"/>
            <ac:graphicFrameMk id="5" creationId="{9939197B-1AA8-4324-92E0-D1BA63AB38B5}"/>
          </ac:graphicFrameMkLst>
        </pc:graphicFrameChg>
      </pc:sldChg>
      <pc:sldChg chg="modSp">
        <pc:chgData name="Garrett, Cynthia N CDT 2020" userId="fe1cbc62-7603-4398-9ebb-f59920af0a1f" providerId="ADAL" clId="{FA0422A0-5309-4D34-A1FA-07584940B44C}" dt="2020-01-30T19:32:55.295" v="7396" actId="1582"/>
        <pc:sldMkLst>
          <pc:docMk/>
          <pc:sldMk cId="3859912323" sldId="308"/>
        </pc:sldMkLst>
        <pc:spChg chg="mod">
          <ac:chgData name="Garrett, Cynthia N CDT 2020" userId="fe1cbc62-7603-4398-9ebb-f59920af0a1f" providerId="ADAL" clId="{FA0422A0-5309-4D34-A1FA-07584940B44C}" dt="2020-01-30T19:32:55.295" v="7396" actId="1582"/>
          <ac:spMkLst>
            <pc:docMk/>
            <pc:sldMk cId="3859912323" sldId="308"/>
            <ac:spMk id="19" creationId="{B4DEF88B-6F07-440E-BD8A-60364CCE30A0}"/>
          </ac:spMkLst>
        </pc:spChg>
        <pc:spChg chg="mod">
          <ac:chgData name="Garrett, Cynthia N CDT 2020" userId="fe1cbc62-7603-4398-9ebb-f59920af0a1f" providerId="ADAL" clId="{FA0422A0-5309-4D34-A1FA-07584940B44C}" dt="2020-01-30T19:32:46.458" v="7394" actId="1582"/>
          <ac:spMkLst>
            <pc:docMk/>
            <pc:sldMk cId="3859912323" sldId="308"/>
            <ac:spMk id="20" creationId="{62FDAAAA-0FD4-42CE-ACD7-699A4382CF33}"/>
          </ac:spMkLst>
        </pc:spChg>
        <pc:spChg chg="mod">
          <ac:chgData name="Garrett, Cynthia N CDT 2020" userId="fe1cbc62-7603-4398-9ebb-f59920af0a1f" providerId="ADAL" clId="{FA0422A0-5309-4D34-A1FA-07584940B44C}" dt="2020-01-30T18:11:33.078" v="7045" actId="20577"/>
          <ac:spMkLst>
            <pc:docMk/>
            <pc:sldMk cId="3859912323" sldId="308"/>
            <ac:spMk id="27" creationId="{7DEC76A9-848D-4E86-A4AE-D090257329A3}"/>
          </ac:spMkLst>
        </pc:spChg>
        <pc:spChg chg="mod">
          <ac:chgData name="Garrett, Cynthia N CDT 2020" userId="fe1cbc62-7603-4398-9ebb-f59920af0a1f" providerId="ADAL" clId="{FA0422A0-5309-4D34-A1FA-07584940B44C}" dt="2020-01-30T16:22:54.214" v="7009" actId="20577"/>
          <ac:spMkLst>
            <pc:docMk/>
            <pc:sldMk cId="3859912323" sldId="308"/>
            <ac:spMk id="29" creationId="{D692753B-DAEB-424A-BFC9-C34124080D50}"/>
          </ac:spMkLst>
        </pc:spChg>
      </pc:sldChg>
      <pc:sldChg chg="modSp">
        <pc:chgData name="Garrett, Cynthia N CDT 2020" userId="fe1cbc62-7603-4398-9ebb-f59920af0a1f" providerId="ADAL" clId="{FA0422A0-5309-4D34-A1FA-07584940B44C}" dt="2020-01-31T03:02:00.289" v="7705" actId="20577"/>
        <pc:sldMkLst>
          <pc:docMk/>
          <pc:sldMk cId="1729287626" sldId="309"/>
        </pc:sldMkLst>
        <pc:spChg chg="mod">
          <ac:chgData name="Garrett, Cynthia N CDT 2020" userId="fe1cbc62-7603-4398-9ebb-f59920af0a1f" providerId="ADAL" clId="{FA0422A0-5309-4D34-A1FA-07584940B44C}" dt="2020-01-30T19:32:34.064" v="7393" actId="1582"/>
          <ac:spMkLst>
            <pc:docMk/>
            <pc:sldMk cId="1729287626" sldId="309"/>
            <ac:spMk id="19" creationId="{B4DEF88B-6F07-440E-BD8A-60364CCE30A0}"/>
          </ac:spMkLst>
        </pc:spChg>
        <pc:spChg chg="mod">
          <ac:chgData name="Garrett, Cynthia N CDT 2020" userId="fe1cbc62-7603-4398-9ebb-f59920af0a1f" providerId="ADAL" clId="{FA0422A0-5309-4D34-A1FA-07584940B44C}" dt="2020-01-30T19:32:25.651" v="7391" actId="1582"/>
          <ac:spMkLst>
            <pc:docMk/>
            <pc:sldMk cId="1729287626" sldId="309"/>
            <ac:spMk id="20" creationId="{62FDAAAA-0FD4-42CE-ACD7-699A4382CF33}"/>
          </ac:spMkLst>
        </pc:spChg>
        <pc:spChg chg="mod">
          <ac:chgData name="Garrett, Cynthia N CDT 2020" userId="fe1cbc62-7603-4398-9ebb-f59920af0a1f" providerId="ADAL" clId="{FA0422A0-5309-4D34-A1FA-07584940B44C}" dt="2020-01-30T18:08:53.523" v="7021" actId="20577"/>
          <ac:spMkLst>
            <pc:docMk/>
            <pc:sldMk cId="1729287626" sldId="309"/>
            <ac:spMk id="27" creationId="{7DEC76A9-848D-4E86-A4AE-D090257329A3}"/>
          </ac:spMkLst>
        </pc:spChg>
        <pc:spChg chg="mod">
          <ac:chgData name="Garrett, Cynthia N CDT 2020" userId="fe1cbc62-7603-4398-9ebb-f59920af0a1f" providerId="ADAL" clId="{FA0422A0-5309-4D34-A1FA-07584940B44C}" dt="2020-01-31T03:02:00.289" v="7705" actId="20577"/>
          <ac:spMkLst>
            <pc:docMk/>
            <pc:sldMk cId="1729287626" sldId="309"/>
            <ac:spMk id="29" creationId="{D692753B-DAEB-424A-BFC9-C34124080D50}"/>
          </ac:spMkLst>
        </pc:spChg>
      </pc:sldChg>
      <pc:sldChg chg="addSp modSp">
        <pc:chgData name="Garrett, Cynthia N CDT 2020" userId="fe1cbc62-7603-4398-9ebb-f59920af0a1f" providerId="ADAL" clId="{FA0422A0-5309-4D34-A1FA-07584940B44C}" dt="2020-01-31T02:59:57.455" v="7655" actId="1038"/>
        <pc:sldMkLst>
          <pc:docMk/>
          <pc:sldMk cId="253174926" sldId="310"/>
        </pc:sldMkLst>
        <pc:spChg chg="add mod">
          <ac:chgData name="Garrett, Cynthia N CDT 2020" userId="fe1cbc62-7603-4398-9ebb-f59920af0a1f" providerId="ADAL" clId="{FA0422A0-5309-4D34-A1FA-07584940B44C}" dt="2020-01-31T02:58:05.653" v="7604" actId="207"/>
          <ac:spMkLst>
            <pc:docMk/>
            <pc:sldMk cId="253174926" sldId="310"/>
            <ac:spMk id="2" creationId="{650666AC-90AE-4C3E-8B7D-C6BE00253979}"/>
          </ac:spMkLst>
        </pc:spChg>
        <pc:spChg chg="add mod">
          <ac:chgData name="Garrett, Cynthia N CDT 2020" userId="fe1cbc62-7603-4398-9ebb-f59920af0a1f" providerId="ADAL" clId="{FA0422A0-5309-4D34-A1FA-07584940B44C}" dt="2020-01-31T02:58:11.900" v="7605" actId="207"/>
          <ac:spMkLst>
            <pc:docMk/>
            <pc:sldMk cId="253174926" sldId="310"/>
            <ac:spMk id="6" creationId="{5E0DEA09-1914-457D-95DE-13D7D31F8E4E}"/>
          </ac:spMkLst>
        </pc:spChg>
        <pc:spChg chg="add mod">
          <ac:chgData name="Garrett, Cynthia N CDT 2020" userId="fe1cbc62-7603-4398-9ebb-f59920af0a1f" providerId="ADAL" clId="{FA0422A0-5309-4D34-A1FA-07584940B44C}" dt="2020-01-31T02:58:16.382" v="7606" actId="207"/>
          <ac:spMkLst>
            <pc:docMk/>
            <pc:sldMk cId="253174926" sldId="310"/>
            <ac:spMk id="7" creationId="{C74934B7-99FB-49EF-AF79-864157E93E6A}"/>
          </ac:spMkLst>
        </pc:spChg>
        <pc:spChg chg="add mod">
          <ac:chgData name="Garrett, Cynthia N CDT 2020" userId="fe1cbc62-7603-4398-9ebb-f59920af0a1f" providerId="ADAL" clId="{FA0422A0-5309-4D34-A1FA-07584940B44C}" dt="2020-01-31T02:59:15.533" v="7634" actId="207"/>
          <ac:spMkLst>
            <pc:docMk/>
            <pc:sldMk cId="253174926" sldId="310"/>
            <ac:spMk id="8" creationId="{87B5AA89-85A6-410C-8914-E6E43DE98AA6}"/>
          </ac:spMkLst>
        </pc:spChg>
        <pc:spChg chg="add mod">
          <ac:chgData name="Garrett, Cynthia N CDT 2020" userId="fe1cbc62-7603-4398-9ebb-f59920af0a1f" providerId="ADAL" clId="{FA0422A0-5309-4D34-A1FA-07584940B44C}" dt="2020-01-31T02:59:36.162" v="7646" actId="20577"/>
          <ac:spMkLst>
            <pc:docMk/>
            <pc:sldMk cId="253174926" sldId="310"/>
            <ac:spMk id="9" creationId="{D649BFF6-BE1D-47DE-A528-403CC6BAA943}"/>
          </ac:spMkLst>
        </pc:spChg>
        <pc:spChg chg="add mod">
          <ac:chgData name="Garrett, Cynthia N CDT 2020" userId="fe1cbc62-7603-4398-9ebb-f59920af0a1f" providerId="ADAL" clId="{FA0422A0-5309-4D34-A1FA-07584940B44C}" dt="2020-01-31T02:59:57.455" v="7655" actId="1038"/>
          <ac:spMkLst>
            <pc:docMk/>
            <pc:sldMk cId="253174926" sldId="310"/>
            <ac:spMk id="10" creationId="{063C6EBD-D0D4-4946-A012-73962036A535}"/>
          </ac:spMkLst>
        </pc:spChg>
        <pc:graphicFrameChg chg="mod modGraphic">
          <ac:chgData name="Garrett, Cynthia N CDT 2020" userId="fe1cbc62-7603-4398-9ebb-f59920af0a1f" providerId="ADAL" clId="{FA0422A0-5309-4D34-A1FA-07584940B44C}" dt="2020-01-28T14:37:50.819" v="5731" actId="20577"/>
          <ac:graphicFrameMkLst>
            <pc:docMk/>
            <pc:sldMk cId="253174926" sldId="310"/>
            <ac:graphicFrameMk id="5" creationId="{9939197B-1AA8-4324-92E0-D1BA63AB38B5}"/>
          </ac:graphicFrameMkLst>
        </pc:graphicFrameChg>
      </pc:sldChg>
      <pc:sldChg chg="addSp modSp">
        <pc:chgData name="Garrett, Cynthia N CDT 2020" userId="fe1cbc62-7603-4398-9ebb-f59920af0a1f" providerId="ADAL" clId="{FA0422A0-5309-4D34-A1FA-07584940B44C}" dt="2020-01-31T03:01:49.521" v="7703" actId="20577"/>
        <pc:sldMkLst>
          <pc:docMk/>
          <pc:sldMk cId="4039466965" sldId="311"/>
        </pc:sldMkLst>
        <pc:spChg chg="add mod">
          <ac:chgData name="Garrett, Cynthia N CDT 2020" userId="fe1cbc62-7603-4398-9ebb-f59920af0a1f" providerId="ADAL" clId="{FA0422A0-5309-4D34-A1FA-07584940B44C}" dt="2020-01-31T03:00:31.716" v="7660" actId="14100"/>
          <ac:spMkLst>
            <pc:docMk/>
            <pc:sldMk cId="4039466965" sldId="311"/>
            <ac:spMk id="6" creationId="{23601852-8AE4-46CE-BAAE-429660FBB6C4}"/>
          </ac:spMkLst>
        </pc:spChg>
        <pc:spChg chg="add mod">
          <ac:chgData name="Garrett, Cynthia N CDT 2020" userId="fe1cbc62-7603-4398-9ebb-f59920af0a1f" providerId="ADAL" clId="{FA0422A0-5309-4D34-A1FA-07584940B44C}" dt="2020-01-31T03:00:41.820" v="7668" actId="14100"/>
          <ac:spMkLst>
            <pc:docMk/>
            <pc:sldMk cId="4039466965" sldId="311"/>
            <ac:spMk id="7" creationId="{9C06BD6C-1E15-40EA-BB44-9981A20BB75B}"/>
          </ac:spMkLst>
        </pc:spChg>
        <pc:spChg chg="add mod">
          <ac:chgData name="Garrett, Cynthia N CDT 2020" userId="fe1cbc62-7603-4398-9ebb-f59920af0a1f" providerId="ADAL" clId="{FA0422A0-5309-4D34-A1FA-07584940B44C}" dt="2020-01-31T03:00:49.499" v="7671" actId="14100"/>
          <ac:spMkLst>
            <pc:docMk/>
            <pc:sldMk cId="4039466965" sldId="311"/>
            <ac:spMk id="8" creationId="{F6D3840B-9715-4372-AA7F-D0C2A0EFC67C}"/>
          </ac:spMkLst>
        </pc:spChg>
        <pc:spChg chg="add mod">
          <ac:chgData name="Garrett, Cynthia N CDT 2020" userId="fe1cbc62-7603-4398-9ebb-f59920af0a1f" providerId="ADAL" clId="{FA0422A0-5309-4D34-A1FA-07584940B44C}" dt="2020-01-31T03:01:09.939" v="7681" actId="1076"/>
          <ac:spMkLst>
            <pc:docMk/>
            <pc:sldMk cId="4039466965" sldId="311"/>
            <ac:spMk id="9" creationId="{57E3BF10-D375-4593-998C-C20FF1CA2B26}"/>
          </ac:spMkLst>
        </pc:spChg>
        <pc:spChg chg="add mod">
          <ac:chgData name="Garrett, Cynthia N CDT 2020" userId="fe1cbc62-7603-4398-9ebb-f59920af0a1f" providerId="ADAL" clId="{FA0422A0-5309-4D34-A1FA-07584940B44C}" dt="2020-01-31T03:01:49.521" v="7703" actId="20577"/>
          <ac:spMkLst>
            <pc:docMk/>
            <pc:sldMk cId="4039466965" sldId="311"/>
            <ac:spMk id="10" creationId="{4152E561-70A1-4024-9858-903130C49BE9}"/>
          </ac:spMkLst>
        </pc:spChg>
        <pc:spChg chg="add mod">
          <ac:chgData name="Garrett, Cynthia N CDT 2020" userId="fe1cbc62-7603-4398-9ebb-f59920af0a1f" providerId="ADAL" clId="{FA0422A0-5309-4D34-A1FA-07584940B44C}" dt="2020-01-31T03:01:45.084" v="7702" actId="20577"/>
          <ac:spMkLst>
            <pc:docMk/>
            <pc:sldMk cId="4039466965" sldId="311"/>
            <ac:spMk id="11" creationId="{73691477-E162-401E-AF85-C3FC74888CE7}"/>
          </ac:spMkLst>
        </pc:spChg>
        <pc:graphicFrameChg chg="mod">
          <ac:chgData name="Garrett, Cynthia N CDT 2020" userId="fe1cbc62-7603-4398-9ebb-f59920af0a1f" providerId="ADAL" clId="{FA0422A0-5309-4D34-A1FA-07584940B44C}" dt="2020-01-28T14:38:12.947" v="5732"/>
          <ac:graphicFrameMkLst>
            <pc:docMk/>
            <pc:sldMk cId="4039466965" sldId="311"/>
            <ac:graphicFrameMk id="5" creationId="{9939197B-1AA8-4324-92E0-D1BA63AB38B5}"/>
          </ac:graphicFrameMkLst>
        </pc:graphicFrameChg>
      </pc:sldChg>
      <pc:sldChg chg="del">
        <pc:chgData name="Garrett, Cynthia N CDT 2020" userId="fe1cbc62-7603-4398-9ebb-f59920af0a1f" providerId="ADAL" clId="{FA0422A0-5309-4D34-A1FA-07584940B44C}" dt="2020-01-22T15:54:47.184" v="2569" actId="2696"/>
        <pc:sldMkLst>
          <pc:docMk/>
          <pc:sldMk cId="3565028302" sldId="315"/>
        </pc:sldMkLst>
      </pc:sldChg>
      <pc:sldChg chg="del">
        <pc:chgData name="Garrett, Cynthia N CDT 2020" userId="fe1cbc62-7603-4398-9ebb-f59920af0a1f" providerId="ADAL" clId="{FA0422A0-5309-4D34-A1FA-07584940B44C}" dt="2020-01-22T15:43:31.054" v="2377" actId="2696"/>
        <pc:sldMkLst>
          <pc:docMk/>
          <pc:sldMk cId="1183367393" sldId="317"/>
        </pc:sldMkLst>
      </pc:sldChg>
      <pc:sldChg chg="addSp delSp modSp add setBg">
        <pc:chgData name="Garrett, Cynthia N CDT 2020" userId="fe1cbc62-7603-4398-9ebb-f59920af0a1f" providerId="ADAL" clId="{FA0422A0-5309-4D34-A1FA-07584940B44C}" dt="2020-01-22T16:20:21.523" v="3012" actId="120"/>
        <pc:sldMkLst>
          <pc:docMk/>
          <pc:sldMk cId="1877179387" sldId="318"/>
        </pc:sldMkLst>
        <pc:spChg chg="del">
          <ac:chgData name="Garrett, Cynthia N CDT 2020" userId="fe1cbc62-7603-4398-9ebb-f59920af0a1f" providerId="ADAL" clId="{FA0422A0-5309-4D34-A1FA-07584940B44C}" dt="2020-01-15T01:57:05.231" v="21" actId="478"/>
          <ac:spMkLst>
            <pc:docMk/>
            <pc:sldMk cId="1877179387" sldId="318"/>
            <ac:spMk id="2" creationId="{B4D21235-623E-47C8-9CB8-A423E0A64275}"/>
          </ac:spMkLst>
        </pc:spChg>
        <pc:spChg chg="del">
          <ac:chgData name="Garrett, Cynthia N CDT 2020" userId="fe1cbc62-7603-4398-9ebb-f59920af0a1f" providerId="ADAL" clId="{FA0422A0-5309-4D34-A1FA-07584940B44C}" dt="2020-01-15T01:57:03.104" v="20" actId="478"/>
          <ac:spMkLst>
            <pc:docMk/>
            <pc:sldMk cId="1877179387" sldId="318"/>
            <ac:spMk id="3" creationId="{628641C9-F760-4AAD-8326-E0D9EEC33E03}"/>
          </ac:spMkLst>
        </pc:spChg>
        <pc:spChg chg="add mod">
          <ac:chgData name="Garrett, Cynthia N CDT 2020" userId="fe1cbc62-7603-4398-9ebb-f59920af0a1f" providerId="ADAL" clId="{FA0422A0-5309-4D34-A1FA-07584940B44C}" dt="2020-01-15T02:00:50.796" v="87" actId="688"/>
          <ac:spMkLst>
            <pc:docMk/>
            <pc:sldMk cId="1877179387" sldId="318"/>
            <ac:spMk id="4" creationId="{C9F8DB4B-F23E-4350-8D66-32FF4B7CA311}"/>
          </ac:spMkLst>
        </pc:spChg>
        <pc:spChg chg="add mod">
          <ac:chgData name="Garrett, Cynthia N CDT 2020" userId="fe1cbc62-7603-4398-9ebb-f59920af0a1f" providerId="ADAL" clId="{FA0422A0-5309-4D34-A1FA-07584940B44C}" dt="2020-01-15T02:00:50.796" v="87" actId="688"/>
          <ac:spMkLst>
            <pc:docMk/>
            <pc:sldMk cId="1877179387" sldId="318"/>
            <ac:spMk id="5" creationId="{BB8C9D57-A62E-42EB-B89A-133826602371}"/>
          </ac:spMkLst>
        </pc:spChg>
        <pc:spChg chg="add mod">
          <ac:chgData name="Garrett, Cynthia N CDT 2020" userId="fe1cbc62-7603-4398-9ebb-f59920af0a1f" providerId="ADAL" clId="{FA0422A0-5309-4D34-A1FA-07584940B44C}" dt="2020-01-15T02:00:50.796" v="87" actId="688"/>
          <ac:spMkLst>
            <pc:docMk/>
            <pc:sldMk cId="1877179387" sldId="318"/>
            <ac:spMk id="6" creationId="{082EFDF7-D9FB-466F-A3A2-4DEFC740EEBF}"/>
          </ac:spMkLst>
        </pc:spChg>
        <pc:spChg chg="add mod">
          <ac:chgData name="Garrett, Cynthia N CDT 2020" userId="fe1cbc62-7603-4398-9ebb-f59920af0a1f" providerId="ADAL" clId="{FA0422A0-5309-4D34-A1FA-07584940B44C}" dt="2020-01-15T02:00:50.796" v="87" actId="688"/>
          <ac:spMkLst>
            <pc:docMk/>
            <pc:sldMk cId="1877179387" sldId="318"/>
            <ac:spMk id="7" creationId="{AFE53C3A-A2F9-4127-A515-94356AEF9E5C}"/>
          </ac:spMkLst>
        </pc:spChg>
        <pc:spChg chg="add del mod">
          <ac:chgData name="Garrett, Cynthia N CDT 2020" userId="fe1cbc62-7603-4398-9ebb-f59920af0a1f" providerId="ADAL" clId="{FA0422A0-5309-4D34-A1FA-07584940B44C}" dt="2020-01-15T02:00:41.679" v="85" actId="478"/>
          <ac:spMkLst>
            <pc:docMk/>
            <pc:sldMk cId="1877179387" sldId="318"/>
            <ac:spMk id="8" creationId="{DE51EC1C-2D88-4C8C-B133-AA87367E3B57}"/>
          </ac:spMkLst>
        </pc:spChg>
        <pc:spChg chg="add mod">
          <ac:chgData name="Garrett, Cynthia N CDT 2020" userId="fe1cbc62-7603-4398-9ebb-f59920af0a1f" providerId="ADAL" clId="{FA0422A0-5309-4D34-A1FA-07584940B44C}" dt="2020-01-15T02:01:26.375" v="91" actId="2085"/>
          <ac:spMkLst>
            <pc:docMk/>
            <pc:sldMk cId="1877179387" sldId="318"/>
            <ac:spMk id="9" creationId="{C36C2CF2-36C9-431F-B0E0-447212939732}"/>
          </ac:spMkLst>
        </pc:spChg>
        <pc:spChg chg="add mod">
          <ac:chgData name="Garrett, Cynthia N CDT 2020" userId="fe1cbc62-7603-4398-9ebb-f59920af0a1f" providerId="ADAL" clId="{FA0422A0-5309-4D34-A1FA-07584940B44C}" dt="2020-01-15T02:01:45.533" v="96" actId="2085"/>
          <ac:spMkLst>
            <pc:docMk/>
            <pc:sldMk cId="1877179387" sldId="318"/>
            <ac:spMk id="10" creationId="{BCD157BE-70B2-403E-9CC3-73CBF30A0A68}"/>
          </ac:spMkLst>
        </pc:spChg>
        <pc:spChg chg="add mod">
          <ac:chgData name="Garrett, Cynthia N CDT 2020" userId="fe1cbc62-7603-4398-9ebb-f59920af0a1f" providerId="ADAL" clId="{FA0422A0-5309-4D34-A1FA-07584940B44C}" dt="2020-01-15T02:01:58.179" v="98" actId="1076"/>
          <ac:spMkLst>
            <pc:docMk/>
            <pc:sldMk cId="1877179387" sldId="318"/>
            <ac:spMk id="11" creationId="{ACB77BA1-F081-4BC4-B06F-B70B4190CF4F}"/>
          </ac:spMkLst>
        </pc:spChg>
        <pc:spChg chg="add mod">
          <ac:chgData name="Garrett, Cynthia N CDT 2020" userId="fe1cbc62-7603-4398-9ebb-f59920af0a1f" providerId="ADAL" clId="{FA0422A0-5309-4D34-A1FA-07584940B44C}" dt="2020-01-15T02:02:08.528" v="101" actId="207"/>
          <ac:spMkLst>
            <pc:docMk/>
            <pc:sldMk cId="1877179387" sldId="318"/>
            <ac:spMk id="12" creationId="{8E4B3F01-BD88-4A55-812C-3B2C188669A9}"/>
          </ac:spMkLst>
        </pc:spChg>
        <pc:spChg chg="add mod">
          <ac:chgData name="Garrett, Cynthia N CDT 2020" userId="fe1cbc62-7603-4398-9ebb-f59920af0a1f" providerId="ADAL" clId="{FA0422A0-5309-4D34-A1FA-07584940B44C}" dt="2020-01-15T02:02:47.472" v="120" actId="1076"/>
          <ac:spMkLst>
            <pc:docMk/>
            <pc:sldMk cId="1877179387" sldId="318"/>
            <ac:spMk id="13" creationId="{E6980322-6006-4664-B113-6BA6AB12D98B}"/>
          </ac:spMkLst>
        </pc:spChg>
        <pc:spChg chg="add mod">
          <ac:chgData name="Garrett, Cynthia N CDT 2020" userId="fe1cbc62-7603-4398-9ebb-f59920af0a1f" providerId="ADAL" clId="{FA0422A0-5309-4D34-A1FA-07584940B44C}" dt="2020-01-15T02:02:16.454" v="102" actId="207"/>
          <ac:spMkLst>
            <pc:docMk/>
            <pc:sldMk cId="1877179387" sldId="318"/>
            <ac:spMk id="14" creationId="{C8F8565E-B831-452E-8AB2-3BB66AC9C072}"/>
          </ac:spMkLst>
        </pc:spChg>
        <pc:spChg chg="add mod">
          <ac:chgData name="Garrett, Cynthia N CDT 2020" userId="fe1cbc62-7603-4398-9ebb-f59920af0a1f" providerId="ADAL" clId="{FA0422A0-5309-4D34-A1FA-07584940B44C}" dt="2020-01-15T02:02:51.547" v="121" actId="1076"/>
          <ac:spMkLst>
            <pc:docMk/>
            <pc:sldMk cId="1877179387" sldId="318"/>
            <ac:spMk id="15" creationId="{E7239191-0D05-4853-9316-62E1190175C4}"/>
          </ac:spMkLst>
        </pc:spChg>
        <pc:spChg chg="add mod">
          <ac:chgData name="Garrett, Cynthia N CDT 2020" userId="fe1cbc62-7603-4398-9ebb-f59920af0a1f" providerId="ADAL" clId="{FA0422A0-5309-4D34-A1FA-07584940B44C}" dt="2020-01-15T02:03:11.131" v="142" actId="1038"/>
          <ac:spMkLst>
            <pc:docMk/>
            <pc:sldMk cId="1877179387" sldId="318"/>
            <ac:spMk id="16" creationId="{63764E68-F70A-4903-83BE-282103B6393C}"/>
          </ac:spMkLst>
        </pc:spChg>
        <pc:spChg chg="add mod">
          <ac:chgData name="Garrett, Cynthia N CDT 2020" userId="fe1cbc62-7603-4398-9ebb-f59920af0a1f" providerId="ADAL" clId="{FA0422A0-5309-4D34-A1FA-07584940B44C}" dt="2020-01-15T02:03:35.455" v="182" actId="20577"/>
          <ac:spMkLst>
            <pc:docMk/>
            <pc:sldMk cId="1877179387" sldId="318"/>
            <ac:spMk id="17" creationId="{55260488-FF57-4685-81C3-FA35E1E173EF}"/>
          </ac:spMkLst>
        </pc:spChg>
        <pc:spChg chg="add mod">
          <ac:chgData name="Garrett, Cynthia N CDT 2020" userId="fe1cbc62-7603-4398-9ebb-f59920af0a1f" providerId="ADAL" clId="{FA0422A0-5309-4D34-A1FA-07584940B44C}" dt="2020-01-22T16:20:21.523" v="3012" actId="120"/>
          <ac:spMkLst>
            <pc:docMk/>
            <pc:sldMk cId="1877179387" sldId="318"/>
            <ac:spMk id="24" creationId="{66578690-532E-4F4B-A90D-F5333FB8A005}"/>
          </ac:spMkLst>
        </pc:spChg>
        <pc:spChg chg="add mod">
          <ac:chgData name="Garrett, Cynthia N CDT 2020" userId="fe1cbc62-7603-4398-9ebb-f59920af0a1f" providerId="ADAL" clId="{FA0422A0-5309-4D34-A1FA-07584940B44C}" dt="2020-01-15T02:15:05.730" v="276" actId="20577"/>
          <ac:spMkLst>
            <pc:docMk/>
            <pc:sldMk cId="1877179387" sldId="318"/>
            <ac:spMk id="25" creationId="{F7C85BCA-4261-4D52-A691-2711C2765E9F}"/>
          </ac:spMkLst>
        </pc:spChg>
        <pc:spChg chg="add mod">
          <ac:chgData name="Garrett, Cynthia N CDT 2020" userId="fe1cbc62-7603-4398-9ebb-f59920af0a1f" providerId="ADAL" clId="{FA0422A0-5309-4D34-A1FA-07584940B44C}" dt="2020-01-15T02:15:13.933" v="280" actId="20577"/>
          <ac:spMkLst>
            <pc:docMk/>
            <pc:sldMk cId="1877179387" sldId="318"/>
            <ac:spMk id="26" creationId="{A4937609-54EB-4770-9950-1702D3038404}"/>
          </ac:spMkLst>
        </pc:spChg>
        <pc:spChg chg="add mod">
          <ac:chgData name="Garrett, Cynthia N CDT 2020" userId="fe1cbc62-7603-4398-9ebb-f59920af0a1f" providerId="ADAL" clId="{FA0422A0-5309-4D34-A1FA-07584940B44C}" dt="2020-01-15T02:16:33.085" v="346" actId="20577"/>
          <ac:spMkLst>
            <pc:docMk/>
            <pc:sldMk cId="1877179387" sldId="318"/>
            <ac:spMk id="27" creationId="{52A3CF89-18CA-4D56-BD15-928555D1AD31}"/>
          </ac:spMkLst>
        </pc:spChg>
        <pc:picChg chg="add mod">
          <ac:chgData name="Garrett, Cynthia N CDT 2020" userId="fe1cbc62-7603-4398-9ebb-f59920af0a1f" providerId="ADAL" clId="{FA0422A0-5309-4D34-A1FA-07584940B44C}" dt="2020-01-15T02:04:45.185" v="205" actId="1038"/>
          <ac:picMkLst>
            <pc:docMk/>
            <pc:sldMk cId="1877179387" sldId="318"/>
            <ac:picMk id="19" creationId="{2B8F959F-1CE2-4811-867A-A6575C7434C9}"/>
          </ac:picMkLst>
        </pc:picChg>
        <pc:picChg chg="add mod">
          <ac:chgData name="Garrett, Cynthia N CDT 2020" userId="fe1cbc62-7603-4398-9ebb-f59920af0a1f" providerId="ADAL" clId="{FA0422A0-5309-4D34-A1FA-07584940B44C}" dt="2020-01-15T02:04:30.522" v="195" actId="1076"/>
          <ac:picMkLst>
            <pc:docMk/>
            <pc:sldMk cId="1877179387" sldId="318"/>
            <ac:picMk id="21" creationId="{C1235C23-4E15-4AB3-AD8D-639E5E8CF149}"/>
          </ac:picMkLst>
        </pc:picChg>
        <pc:picChg chg="add mod">
          <ac:chgData name="Garrett, Cynthia N CDT 2020" userId="fe1cbc62-7603-4398-9ebb-f59920af0a1f" providerId="ADAL" clId="{FA0422A0-5309-4D34-A1FA-07584940B44C}" dt="2020-01-15T02:05:11.643" v="210" actId="1076"/>
          <ac:picMkLst>
            <pc:docMk/>
            <pc:sldMk cId="1877179387" sldId="318"/>
            <ac:picMk id="23" creationId="{558A1433-8D2F-41BE-9FC7-7391795D3B1B}"/>
          </ac:picMkLst>
        </pc:picChg>
      </pc:sldChg>
      <pc:sldChg chg="addSp delSp modSp add">
        <pc:chgData name="Garrett, Cynthia N CDT 2020" userId="fe1cbc62-7603-4398-9ebb-f59920af0a1f" providerId="ADAL" clId="{FA0422A0-5309-4D34-A1FA-07584940B44C}" dt="2020-01-15T02:46:19.804" v="446" actId="1076"/>
        <pc:sldMkLst>
          <pc:docMk/>
          <pc:sldMk cId="651738904" sldId="319"/>
        </pc:sldMkLst>
        <pc:spChg chg="add del mod ord">
          <ac:chgData name="Garrett, Cynthia N CDT 2020" userId="fe1cbc62-7603-4398-9ebb-f59920af0a1f" providerId="ADAL" clId="{FA0422A0-5309-4D34-A1FA-07584940B44C}" dt="2020-01-15T02:41:57.442" v="388" actId="478"/>
          <ac:spMkLst>
            <pc:docMk/>
            <pc:sldMk cId="651738904" sldId="319"/>
            <ac:spMk id="2" creationId="{9679F6BB-3084-4F62-A95D-72DE0072DD24}"/>
          </ac:spMkLst>
        </pc:spChg>
        <pc:spChg chg="del">
          <ac:chgData name="Garrett, Cynthia N CDT 2020" userId="fe1cbc62-7603-4398-9ebb-f59920af0a1f" providerId="ADAL" clId="{FA0422A0-5309-4D34-A1FA-07584940B44C}" dt="2020-01-15T02:17:37.871" v="352" actId="478"/>
          <ac:spMkLst>
            <pc:docMk/>
            <pc:sldMk cId="651738904" sldId="319"/>
            <ac:spMk id="4" creationId="{C9F8DB4B-F23E-4350-8D66-32FF4B7CA311}"/>
          </ac:spMkLst>
        </pc:spChg>
        <pc:spChg chg="del">
          <ac:chgData name="Garrett, Cynthia N CDT 2020" userId="fe1cbc62-7603-4398-9ebb-f59920af0a1f" providerId="ADAL" clId="{FA0422A0-5309-4D34-A1FA-07584940B44C}" dt="2020-01-15T02:17:37.358" v="351" actId="478"/>
          <ac:spMkLst>
            <pc:docMk/>
            <pc:sldMk cId="651738904" sldId="319"/>
            <ac:spMk id="5" creationId="{BB8C9D57-A62E-42EB-B89A-133826602371}"/>
          </ac:spMkLst>
        </pc:spChg>
        <pc:spChg chg="del">
          <ac:chgData name="Garrett, Cynthia N CDT 2020" userId="fe1cbc62-7603-4398-9ebb-f59920af0a1f" providerId="ADAL" clId="{FA0422A0-5309-4D34-A1FA-07584940B44C}" dt="2020-01-15T02:17:39.168" v="353" actId="478"/>
          <ac:spMkLst>
            <pc:docMk/>
            <pc:sldMk cId="651738904" sldId="319"/>
            <ac:spMk id="6" creationId="{082EFDF7-D9FB-466F-A3A2-4DEFC740EEBF}"/>
          </ac:spMkLst>
        </pc:spChg>
        <pc:spChg chg="del">
          <ac:chgData name="Garrett, Cynthia N CDT 2020" userId="fe1cbc62-7603-4398-9ebb-f59920af0a1f" providerId="ADAL" clId="{FA0422A0-5309-4D34-A1FA-07584940B44C}" dt="2020-01-15T02:17:43.353" v="356" actId="478"/>
          <ac:spMkLst>
            <pc:docMk/>
            <pc:sldMk cId="651738904" sldId="319"/>
            <ac:spMk id="7" creationId="{AFE53C3A-A2F9-4127-A515-94356AEF9E5C}"/>
          </ac:spMkLst>
        </pc:spChg>
        <pc:spChg chg="del">
          <ac:chgData name="Garrett, Cynthia N CDT 2020" userId="fe1cbc62-7603-4398-9ebb-f59920af0a1f" providerId="ADAL" clId="{FA0422A0-5309-4D34-A1FA-07584940B44C}" dt="2020-01-15T02:17:43.854" v="357" actId="478"/>
          <ac:spMkLst>
            <pc:docMk/>
            <pc:sldMk cId="651738904" sldId="319"/>
            <ac:spMk id="9" creationId="{C36C2CF2-36C9-431F-B0E0-447212939732}"/>
          </ac:spMkLst>
        </pc:spChg>
        <pc:spChg chg="del">
          <ac:chgData name="Garrett, Cynthia N CDT 2020" userId="fe1cbc62-7603-4398-9ebb-f59920af0a1f" providerId="ADAL" clId="{FA0422A0-5309-4D34-A1FA-07584940B44C}" dt="2020-01-15T02:17:49.657" v="361" actId="478"/>
          <ac:spMkLst>
            <pc:docMk/>
            <pc:sldMk cId="651738904" sldId="319"/>
            <ac:spMk id="10" creationId="{BCD157BE-70B2-403E-9CC3-73CBF30A0A68}"/>
          </ac:spMkLst>
        </pc:spChg>
        <pc:spChg chg="del">
          <ac:chgData name="Garrett, Cynthia N CDT 2020" userId="fe1cbc62-7603-4398-9ebb-f59920af0a1f" providerId="ADAL" clId="{FA0422A0-5309-4D34-A1FA-07584940B44C}" dt="2020-01-15T02:17:54.960" v="362" actId="478"/>
          <ac:spMkLst>
            <pc:docMk/>
            <pc:sldMk cId="651738904" sldId="319"/>
            <ac:spMk id="11" creationId="{ACB77BA1-F081-4BC4-B06F-B70B4190CF4F}"/>
          </ac:spMkLst>
        </pc:spChg>
        <pc:spChg chg="del">
          <ac:chgData name="Garrett, Cynthia N CDT 2020" userId="fe1cbc62-7603-4398-9ebb-f59920af0a1f" providerId="ADAL" clId="{FA0422A0-5309-4D34-A1FA-07584940B44C}" dt="2020-01-15T02:17:57.758" v="363" actId="478"/>
          <ac:spMkLst>
            <pc:docMk/>
            <pc:sldMk cId="651738904" sldId="319"/>
            <ac:spMk id="12" creationId="{8E4B3F01-BD88-4A55-812C-3B2C188669A9}"/>
          </ac:spMkLst>
        </pc:spChg>
        <pc:spChg chg="del">
          <ac:chgData name="Garrett, Cynthia N CDT 2020" userId="fe1cbc62-7603-4398-9ebb-f59920af0a1f" providerId="ADAL" clId="{FA0422A0-5309-4D34-A1FA-07584940B44C}" dt="2020-01-15T02:17:54.960" v="362" actId="478"/>
          <ac:spMkLst>
            <pc:docMk/>
            <pc:sldMk cId="651738904" sldId="319"/>
            <ac:spMk id="13" creationId="{E6980322-6006-4664-B113-6BA6AB12D98B}"/>
          </ac:spMkLst>
        </pc:spChg>
        <pc:spChg chg="del">
          <ac:chgData name="Garrett, Cynthia N CDT 2020" userId="fe1cbc62-7603-4398-9ebb-f59920af0a1f" providerId="ADAL" clId="{FA0422A0-5309-4D34-A1FA-07584940B44C}" dt="2020-01-15T02:17:57.758" v="363" actId="478"/>
          <ac:spMkLst>
            <pc:docMk/>
            <pc:sldMk cId="651738904" sldId="319"/>
            <ac:spMk id="14" creationId="{C8F8565E-B831-452E-8AB2-3BB66AC9C072}"/>
          </ac:spMkLst>
        </pc:spChg>
        <pc:spChg chg="del">
          <ac:chgData name="Garrett, Cynthia N CDT 2020" userId="fe1cbc62-7603-4398-9ebb-f59920af0a1f" providerId="ADAL" clId="{FA0422A0-5309-4D34-A1FA-07584940B44C}" dt="2020-01-15T02:17:54.960" v="362" actId="478"/>
          <ac:spMkLst>
            <pc:docMk/>
            <pc:sldMk cId="651738904" sldId="319"/>
            <ac:spMk id="15" creationId="{E7239191-0D05-4853-9316-62E1190175C4}"/>
          </ac:spMkLst>
        </pc:spChg>
        <pc:spChg chg="del">
          <ac:chgData name="Garrett, Cynthia N CDT 2020" userId="fe1cbc62-7603-4398-9ebb-f59920af0a1f" providerId="ADAL" clId="{FA0422A0-5309-4D34-A1FA-07584940B44C}" dt="2020-01-15T02:17:54.960" v="362" actId="478"/>
          <ac:spMkLst>
            <pc:docMk/>
            <pc:sldMk cId="651738904" sldId="319"/>
            <ac:spMk id="16" creationId="{63764E68-F70A-4903-83BE-282103B6393C}"/>
          </ac:spMkLst>
        </pc:spChg>
        <pc:spChg chg="del">
          <ac:chgData name="Garrett, Cynthia N CDT 2020" userId="fe1cbc62-7603-4398-9ebb-f59920af0a1f" providerId="ADAL" clId="{FA0422A0-5309-4D34-A1FA-07584940B44C}" dt="2020-01-15T02:17:46.607" v="359" actId="478"/>
          <ac:spMkLst>
            <pc:docMk/>
            <pc:sldMk cId="651738904" sldId="319"/>
            <ac:spMk id="17" creationId="{55260488-FF57-4685-81C3-FA35E1E173EF}"/>
          </ac:spMkLst>
        </pc:spChg>
        <pc:spChg chg="add mod">
          <ac:chgData name="Garrett, Cynthia N CDT 2020" userId="fe1cbc62-7603-4398-9ebb-f59920af0a1f" providerId="ADAL" clId="{FA0422A0-5309-4D34-A1FA-07584940B44C}" dt="2020-01-15T02:42:41.052" v="418" actId="207"/>
          <ac:spMkLst>
            <pc:docMk/>
            <pc:sldMk cId="651738904" sldId="319"/>
            <ac:spMk id="18" creationId="{64C45B8E-AA44-489D-BAF0-2A21970302AA}"/>
          </ac:spMkLst>
        </pc:spChg>
        <pc:spChg chg="add del mod">
          <ac:chgData name="Garrett, Cynthia N CDT 2020" userId="fe1cbc62-7603-4398-9ebb-f59920af0a1f" providerId="ADAL" clId="{FA0422A0-5309-4D34-A1FA-07584940B44C}" dt="2020-01-15T02:42:00.957" v="389" actId="478"/>
          <ac:spMkLst>
            <pc:docMk/>
            <pc:sldMk cId="651738904" sldId="319"/>
            <ac:spMk id="22" creationId="{FD2410B5-B863-4234-8070-3B1B5FF8CDDC}"/>
          </ac:spMkLst>
        </pc:spChg>
        <pc:spChg chg="del">
          <ac:chgData name="Garrett, Cynthia N CDT 2020" userId="fe1cbc62-7603-4398-9ebb-f59920af0a1f" providerId="ADAL" clId="{FA0422A0-5309-4D34-A1FA-07584940B44C}" dt="2020-01-15T02:17:54.960" v="362" actId="478"/>
          <ac:spMkLst>
            <pc:docMk/>
            <pc:sldMk cId="651738904" sldId="319"/>
            <ac:spMk id="24" creationId="{66578690-532E-4F4B-A90D-F5333FB8A005}"/>
          </ac:spMkLst>
        </pc:spChg>
        <pc:spChg chg="del">
          <ac:chgData name="Garrett, Cynthia N CDT 2020" userId="fe1cbc62-7603-4398-9ebb-f59920af0a1f" providerId="ADAL" clId="{FA0422A0-5309-4D34-A1FA-07584940B44C}" dt="2020-01-15T02:17:54.960" v="362" actId="478"/>
          <ac:spMkLst>
            <pc:docMk/>
            <pc:sldMk cId="651738904" sldId="319"/>
            <ac:spMk id="25" creationId="{F7C85BCA-4261-4D52-A691-2711C2765E9F}"/>
          </ac:spMkLst>
        </pc:spChg>
        <pc:spChg chg="del">
          <ac:chgData name="Garrett, Cynthia N CDT 2020" userId="fe1cbc62-7603-4398-9ebb-f59920af0a1f" providerId="ADAL" clId="{FA0422A0-5309-4D34-A1FA-07584940B44C}" dt="2020-01-15T02:17:54.960" v="362" actId="478"/>
          <ac:spMkLst>
            <pc:docMk/>
            <pc:sldMk cId="651738904" sldId="319"/>
            <ac:spMk id="26" creationId="{A4937609-54EB-4770-9950-1702D3038404}"/>
          </ac:spMkLst>
        </pc:spChg>
        <pc:spChg chg="del mod">
          <ac:chgData name="Garrett, Cynthia N CDT 2020" userId="fe1cbc62-7603-4398-9ebb-f59920af0a1f" providerId="ADAL" clId="{FA0422A0-5309-4D34-A1FA-07584940B44C}" dt="2020-01-15T02:17:48.203" v="360" actId="478"/>
          <ac:spMkLst>
            <pc:docMk/>
            <pc:sldMk cId="651738904" sldId="319"/>
            <ac:spMk id="27" creationId="{52A3CF89-18CA-4D56-BD15-928555D1AD31}"/>
          </ac:spMkLst>
        </pc:spChg>
        <pc:spChg chg="add mod">
          <ac:chgData name="Garrett, Cynthia N CDT 2020" userId="fe1cbc62-7603-4398-9ebb-f59920af0a1f" providerId="ADAL" clId="{FA0422A0-5309-4D34-A1FA-07584940B44C}" dt="2020-01-15T02:43:36.743" v="424" actId="113"/>
          <ac:spMkLst>
            <pc:docMk/>
            <pc:sldMk cId="651738904" sldId="319"/>
            <ac:spMk id="28" creationId="{51D4966D-7D95-4982-99D3-850D2C80ED97}"/>
          </ac:spMkLst>
        </pc:spChg>
        <pc:picChg chg="add mod">
          <ac:chgData name="Garrett, Cynthia N CDT 2020" userId="fe1cbc62-7603-4398-9ebb-f59920af0a1f" providerId="ADAL" clId="{FA0422A0-5309-4D34-A1FA-07584940B44C}" dt="2020-01-15T02:42:11.539" v="392" actId="14100"/>
          <ac:picMkLst>
            <pc:docMk/>
            <pc:sldMk cId="651738904" sldId="319"/>
            <ac:picMk id="8" creationId="{214B455A-330D-45C2-8DB2-288BE0283DC1}"/>
          </ac:picMkLst>
        </pc:picChg>
        <pc:picChg chg="del">
          <ac:chgData name="Garrett, Cynthia N CDT 2020" userId="fe1cbc62-7603-4398-9ebb-f59920af0a1f" providerId="ADAL" clId="{FA0422A0-5309-4D34-A1FA-07584940B44C}" dt="2020-01-15T02:17:40.367" v="354" actId="478"/>
          <ac:picMkLst>
            <pc:docMk/>
            <pc:sldMk cId="651738904" sldId="319"/>
            <ac:picMk id="19" creationId="{2B8F959F-1CE2-4811-867A-A6575C7434C9}"/>
          </ac:picMkLst>
        </pc:picChg>
        <pc:picChg chg="del">
          <ac:chgData name="Garrett, Cynthia N CDT 2020" userId="fe1cbc62-7603-4398-9ebb-f59920af0a1f" providerId="ADAL" clId="{FA0422A0-5309-4D34-A1FA-07584940B44C}" dt="2020-01-15T02:17:41.579" v="355" actId="478"/>
          <ac:picMkLst>
            <pc:docMk/>
            <pc:sldMk cId="651738904" sldId="319"/>
            <ac:picMk id="21" creationId="{C1235C23-4E15-4AB3-AD8D-639E5E8CF149}"/>
          </ac:picMkLst>
        </pc:picChg>
        <pc:picChg chg="del">
          <ac:chgData name="Garrett, Cynthia N CDT 2020" userId="fe1cbc62-7603-4398-9ebb-f59920af0a1f" providerId="ADAL" clId="{FA0422A0-5309-4D34-A1FA-07584940B44C}" dt="2020-01-15T02:17:36.015" v="350" actId="478"/>
          <ac:picMkLst>
            <pc:docMk/>
            <pc:sldMk cId="651738904" sldId="319"/>
            <ac:picMk id="23" creationId="{558A1433-8D2F-41BE-9FC7-7391795D3B1B}"/>
          </ac:picMkLst>
        </pc:picChg>
        <pc:picChg chg="add mod">
          <ac:chgData name="Garrett, Cynthia N CDT 2020" userId="fe1cbc62-7603-4398-9ebb-f59920af0a1f" providerId="ADAL" clId="{FA0422A0-5309-4D34-A1FA-07584940B44C}" dt="2020-01-15T02:44:29.187" v="430" actId="14100"/>
          <ac:picMkLst>
            <pc:docMk/>
            <pc:sldMk cId="651738904" sldId="319"/>
            <ac:picMk id="29" creationId="{73483748-04C5-4455-B754-82A31F6DA734}"/>
          </ac:picMkLst>
        </pc:picChg>
        <pc:picChg chg="add mod">
          <ac:chgData name="Garrett, Cynthia N CDT 2020" userId="fe1cbc62-7603-4398-9ebb-f59920af0a1f" providerId="ADAL" clId="{FA0422A0-5309-4D34-A1FA-07584940B44C}" dt="2020-01-15T02:44:36.716" v="432" actId="1076"/>
          <ac:picMkLst>
            <pc:docMk/>
            <pc:sldMk cId="651738904" sldId="319"/>
            <ac:picMk id="30" creationId="{C19A46A2-84AD-4D2A-BCEC-C3D3C5F96826}"/>
          </ac:picMkLst>
        </pc:picChg>
        <pc:picChg chg="add mod">
          <ac:chgData name="Garrett, Cynthia N CDT 2020" userId="fe1cbc62-7603-4398-9ebb-f59920af0a1f" providerId="ADAL" clId="{FA0422A0-5309-4D34-A1FA-07584940B44C}" dt="2020-01-15T02:44:53.059" v="434" actId="1076"/>
          <ac:picMkLst>
            <pc:docMk/>
            <pc:sldMk cId="651738904" sldId="319"/>
            <ac:picMk id="31" creationId="{5D0DE1DF-CFA4-481D-8B7A-1095A4106772}"/>
          </ac:picMkLst>
        </pc:picChg>
        <pc:picChg chg="add mod">
          <ac:chgData name="Garrett, Cynthia N CDT 2020" userId="fe1cbc62-7603-4398-9ebb-f59920af0a1f" providerId="ADAL" clId="{FA0422A0-5309-4D34-A1FA-07584940B44C}" dt="2020-01-15T02:45:00.251" v="436" actId="1076"/>
          <ac:picMkLst>
            <pc:docMk/>
            <pc:sldMk cId="651738904" sldId="319"/>
            <ac:picMk id="32" creationId="{FD4976F8-ED16-49CB-B569-1D052A52AF39}"/>
          </ac:picMkLst>
        </pc:picChg>
        <pc:picChg chg="add mod">
          <ac:chgData name="Garrett, Cynthia N CDT 2020" userId="fe1cbc62-7603-4398-9ebb-f59920af0a1f" providerId="ADAL" clId="{FA0422A0-5309-4D34-A1FA-07584940B44C}" dt="2020-01-15T02:45:25.932" v="438" actId="1076"/>
          <ac:picMkLst>
            <pc:docMk/>
            <pc:sldMk cId="651738904" sldId="319"/>
            <ac:picMk id="33" creationId="{FE755C3C-2705-40B5-8E06-BF2BFA5E669E}"/>
          </ac:picMkLst>
        </pc:picChg>
        <pc:picChg chg="add mod">
          <ac:chgData name="Garrett, Cynthia N CDT 2020" userId="fe1cbc62-7603-4398-9ebb-f59920af0a1f" providerId="ADAL" clId="{FA0422A0-5309-4D34-A1FA-07584940B44C}" dt="2020-01-15T02:46:04.787" v="440" actId="1076"/>
          <ac:picMkLst>
            <pc:docMk/>
            <pc:sldMk cId="651738904" sldId="319"/>
            <ac:picMk id="34" creationId="{A7933DE7-DE18-4239-85E1-B74EBBE477D7}"/>
          </ac:picMkLst>
        </pc:picChg>
        <pc:picChg chg="add mod">
          <ac:chgData name="Garrett, Cynthia N CDT 2020" userId="fe1cbc62-7603-4398-9ebb-f59920af0a1f" providerId="ADAL" clId="{FA0422A0-5309-4D34-A1FA-07584940B44C}" dt="2020-01-15T02:46:12.788" v="442" actId="1076"/>
          <ac:picMkLst>
            <pc:docMk/>
            <pc:sldMk cId="651738904" sldId="319"/>
            <ac:picMk id="35" creationId="{1C9C9CE8-8DE5-4EE1-BBFD-EB16C4E3A613}"/>
          </ac:picMkLst>
        </pc:picChg>
        <pc:picChg chg="add mod">
          <ac:chgData name="Garrett, Cynthia N CDT 2020" userId="fe1cbc62-7603-4398-9ebb-f59920af0a1f" providerId="ADAL" clId="{FA0422A0-5309-4D34-A1FA-07584940B44C}" dt="2020-01-15T02:46:16.612" v="444" actId="1076"/>
          <ac:picMkLst>
            <pc:docMk/>
            <pc:sldMk cId="651738904" sldId="319"/>
            <ac:picMk id="36" creationId="{48796B36-C4A5-42C6-BC12-00A6AA36F537}"/>
          </ac:picMkLst>
        </pc:picChg>
        <pc:picChg chg="add mod">
          <ac:chgData name="Garrett, Cynthia N CDT 2020" userId="fe1cbc62-7603-4398-9ebb-f59920af0a1f" providerId="ADAL" clId="{FA0422A0-5309-4D34-A1FA-07584940B44C}" dt="2020-01-15T02:46:19.804" v="446" actId="1076"/>
          <ac:picMkLst>
            <pc:docMk/>
            <pc:sldMk cId="651738904" sldId="319"/>
            <ac:picMk id="37" creationId="{256112E4-1207-4EC7-9DF7-ECB30A797839}"/>
          </ac:picMkLst>
        </pc:picChg>
      </pc:sldChg>
      <pc:sldChg chg="delSp add del ord">
        <pc:chgData name="Garrett, Cynthia N CDT 2020" userId="fe1cbc62-7603-4398-9ebb-f59920af0a1f" providerId="ADAL" clId="{FA0422A0-5309-4D34-A1FA-07584940B44C}" dt="2020-01-30T15:29:36.892" v="6981" actId="2696"/>
        <pc:sldMkLst>
          <pc:docMk/>
          <pc:sldMk cId="2168397405" sldId="320"/>
        </pc:sldMkLst>
        <pc:picChg chg="del">
          <ac:chgData name="Garrett, Cynthia N CDT 2020" userId="fe1cbc62-7603-4398-9ebb-f59920af0a1f" providerId="ADAL" clId="{FA0422A0-5309-4D34-A1FA-07584940B44C}" dt="2020-01-15T02:47:10.095" v="451" actId="478"/>
          <ac:picMkLst>
            <pc:docMk/>
            <pc:sldMk cId="2168397405" sldId="320"/>
            <ac:picMk id="31" creationId="{5D0DE1DF-CFA4-481D-8B7A-1095A4106772}"/>
          </ac:picMkLst>
        </pc:picChg>
        <pc:picChg chg="del">
          <ac:chgData name="Garrett, Cynthia N CDT 2020" userId="fe1cbc62-7603-4398-9ebb-f59920af0a1f" providerId="ADAL" clId="{FA0422A0-5309-4D34-A1FA-07584940B44C}" dt="2020-01-15T02:47:20.150" v="453" actId="478"/>
          <ac:picMkLst>
            <pc:docMk/>
            <pc:sldMk cId="2168397405" sldId="320"/>
            <ac:picMk id="32" creationId="{FD4976F8-ED16-49CB-B569-1D052A52AF39}"/>
          </ac:picMkLst>
        </pc:picChg>
        <pc:picChg chg="del">
          <ac:chgData name="Garrett, Cynthia N CDT 2020" userId="fe1cbc62-7603-4398-9ebb-f59920af0a1f" providerId="ADAL" clId="{FA0422A0-5309-4D34-A1FA-07584940B44C}" dt="2020-01-15T02:47:07.858" v="449" actId="478"/>
          <ac:picMkLst>
            <pc:docMk/>
            <pc:sldMk cId="2168397405" sldId="320"/>
            <ac:picMk id="35" creationId="{1C9C9CE8-8DE5-4EE1-BBFD-EB16C4E3A613}"/>
          </ac:picMkLst>
        </pc:picChg>
        <pc:picChg chg="del">
          <ac:chgData name="Garrett, Cynthia N CDT 2020" userId="fe1cbc62-7603-4398-9ebb-f59920af0a1f" providerId="ADAL" clId="{FA0422A0-5309-4D34-A1FA-07584940B44C}" dt="2020-01-15T02:47:09.120" v="450" actId="478"/>
          <ac:picMkLst>
            <pc:docMk/>
            <pc:sldMk cId="2168397405" sldId="320"/>
            <ac:picMk id="36" creationId="{48796B36-C4A5-42C6-BC12-00A6AA36F537}"/>
          </ac:picMkLst>
        </pc:picChg>
      </pc:sldChg>
      <pc:sldChg chg="add del">
        <pc:chgData name="Garrett, Cynthia N CDT 2020" userId="fe1cbc62-7603-4398-9ebb-f59920af0a1f" providerId="ADAL" clId="{FA0422A0-5309-4D34-A1FA-07584940B44C}" dt="2020-01-30T15:29:04.547" v="6980" actId="2696"/>
        <pc:sldMkLst>
          <pc:docMk/>
          <pc:sldMk cId="4159451584" sldId="321"/>
        </pc:sldMkLst>
      </pc:sldChg>
      <pc:sldChg chg="delSp add ord">
        <pc:chgData name="Garrett, Cynthia N CDT 2020" userId="fe1cbc62-7603-4398-9ebb-f59920af0a1f" providerId="ADAL" clId="{FA0422A0-5309-4D34-A1FA-07584940B44C}" dt="2020-01-15T02:48:23.970" v="463" actId="478"/>
        <pc:sldMkLst>
          <pc:docMk/>
          <pc:sldMk cId="319917691" sldId="322"/>
        </pc:sldMkLst>
        <pc:picChg chg="del">
          <ac:chgData name="Garrett, Cynthia N CDT 2020" userId="fe1cbc62-7603-4398-9ebb-f59920af0a1f" providerId="ADAL" clId="{FA0422A0-5309-4D34-A1FA-07584940B44C}" dt="2020-01-15T02:48:23.970" v="463" actId="478"/>
          <ac:picMkLst>
            <pc:docMk/>
            <pc:sldMk cId="319917691" sldId="322"/>
            <ac:picMk id="30" creationId="{C19A46A2-84AD-4D2A-BCEC-C3D3C5F96826}"/>
          </ac:picMkLst>
        </pc:picChg>
        <pc:picChg chg="del">
          <ac:chgData name="Garrett, Cynthia N CDT 2020" userId="fe1cbc62-7603-4398-9ebb-f59920af0a1f" providerId="ADAL" clId="{FA0422A0-5309-4D34-A1FA-07584940B44C}" dt="2020-01-15T02:48:16.452" v="461" actId="478"/>
          <ac:picMkLst>
            <pc:docMk/>
            <pc:sldMk cId="319917691" sldId="322"/>
            <ac:picMk id="33" creationId="{FE755C3C-2705-40B5-8E06-BF2BFA5E669E}"/>
          </ac:picMkLst>
        </pc:picChg>
        <pc:picChg chg="del">
          <ac:chgData name="Garrett, Cynthia N CDT 2020" userId="fe1cbc62-7603-4398-9ebb-f59920af0a1f" providerId="ADAL" clId="{FA0422A0-5309-4D34-A1FA-07584940B44C}" dt="2020-01-15T02:47:27.404" v="456" actId="478"/>
          <ac:picMkLst>
            <pc:docMk/>
            <pc:sldMk cId="319917691" sldId="322"/>
            <ac:picMk id="34" creationId="{A7933DE7-DE18-4239-85E1-B74EBBE477D7}"/>
          </ac:picMkLst>
        </pc:picChg>
      </pc:sldChg>
      <pc:sldChg chg="add">
        <pc:chgData name="Garrett, Cynthia N CDT 2020" userId="fe1cbc62-7603-4398-9ebb-f59920af0a1f" providerId="ADAL" clId="{FA0422A0-5309-4D34-A1FA-07584940B44C}" dt="2020-01-15T02:47:37.038" v="459"/>
        <pc:sldMkLst>
          <pc:docMk/>
          <pc:sldMk cId="3908608851" sldId="324"/>
        </pc:sldMkLst>
      </pc:sldChg>
      <pc:sldChg chg="add">
        <pc:chgData name="Garrett, Cynthia N CDT 2020" userId="fe1cbc62-7603-4398-9ebb-f59920af0a1f" providerId="ADAL" clId="{FA0422A0-5309-4D34-A1FA-07584940B44C}" dt="2020-01-15T02:48:19.123" v="462"/>
        <pc:sldMkLst>
          <pc:docMk/>
          <pc:sldMk cId="1209968123" sldId="325"/>
        </pc:sldMkLst>
      </pc:sldChg>
      <pc:sldChg chg="addSp delSp modSp add del">
        <pc:chgData name="Garrett, Cynthia N CDT 2020" userId="fe1cbc62-7603-4398-9ebb-f59920af0a1f" providerId="ADAL" clId="{FA0422A0-5309-4D34-A1FA-07584940B44C}" dt="2020-01-22T16:37:58.027" v="3575" actId="2696"/>
        <pc:sldMkLst>
          <pc:docMk/>
          <pc:sldMk cId="4057840268" sldId="326"/>
        </pc:sldMkLst>
        <pc:spChg chg="del">
          <ac:chgData name="Garrett, Cynthia N CDT 2020" userId="fe1cbc62-7603-4398-9ebb-f59920af0a1f" providerId="ADAL" clId="{FA0422A0-5309-4D34-A1FA-07584940B44C}" dt="2020-01-22T14:10:01.631" v="467" actId="478"/>
          <ac:spMkLst>
            <pc:docMk/>
            <pc:sldMk cId="4057840268" sldId="326"/>
            <ac:spMk id="4" creationId="{C9F8DB4B-F23E-4350-8D66-32FF4B7CA311}"/>
          </ac:spMkLst>
        </pc:spChg>
        <pc:spChg chg="del">
          <ac:chgData name="Garrett, Cynthia N CDT 2020" userId="fe1cbc62-7603-4398-9ebb-f59920af0a1f" providerId="ADAL" clId="{FA0422A0-5309-4D34-A1FA-07584940B44C}" dt="2020-01-22T14:10:01.056" v="466" actId="478"/>
          <ac:spMkLst>
            <pc:docMk/>
            <pc:sldMk cId="4057840268" sldId="326"/>
            <ac:spMk id="5" creationId="{BB8C9D57-A62E-42EB-B89A-133826602371}"/>
          </ac:spMkLst>
        </pc:spChg>
        <pc:spChg chg="del">
          <ac:chgData name="Garrett, Cynthia N CDT 2020" userId="fe1cbc62-7603-4398-9ebb-f59920af0a1f" providerId="ADAL" clId="{FA0422A0-5309-4D34-A1FA-07584940B44C}" dt="2020-01-22T14:10:02.159" v="468" actId="478"/>
          <ac:spMkLst>
            <pc:docMk/>
            <pc:sldMk cId="4057840268" sldId="326"/>
            <ac:spMk id="6" creationId="{082EFDF7-D9FB-466F-A3A2-4DEFC740EEBF}"/>
          </ac:spMkLst>
        </pc:spChg>
        <pc:spChg chg="del">
          <ac:chgData name="Garrett, Cynthia N CDT 2020" userId="fe1cbc62-7603-4398-9ebb-f59920af0a1f" providerId="ADAL" clId="{FA0422A0-5309-4D34-A1FA-07584940B44C}" dt="2020-01-22T14:10:03.699" v="470" actId="478"/>
          <ac:spMkLst>
            <pc:docMk/>
            <pc:sldMk cId="4057840268" sldId="326"/>
            <ac:spMk id="7" creationId="{AFE53C3A-A2F9-4127-A515-94356AEF9E5C}"/>
          </ac:spMkLst>
        </pc:spChg>
        <pc:spChg chg="del">
          <ac:chgData name="Garrett, Cynthia N CDT 2020" userId="fe1cbc62-7603-4398-9ebb-f59920af0a1f" providerId="ADAL" clId="{FA0422A0-5309-4D34-A1FA-07584940B44C}" dt="2020-01-22T14:10:16.046" v="482" actId="478"/>
          <ac:spMkLst>
            <pc:docMk/>
            <pc:sldMk cId="4057840268" sldId="326"/>
            <ac:spMk id="9" creationId="{C36C2CF2-36C9-431F-B0E0-447212939732}"/>
          </ac:spMkLst>
        </pc:spChg>
        <pc:spChg chg="del">
          <ac:chgData name="Garrett, Cynthia N CDT 2020" userId="fe1cbc62-7603-4398-9ebb-f59920af0a1f" providerId="ADAL" clId="{FA0422A0-5309-4D34-A1FA-07584940B44C}" dt="2020-01-22T14:10:16.925" v="483" actId="478"/>
          <ac:spMkLst>
            <pc:docMk/>
            <pc:sldMk cId="4057840268" sldId="326"/>
            <ac:spMk id="10" creationId="{BCD157BE-70B2-403E-9CC3-73CBF30A0A68}"/>
          </ac:spMkLst>
        </pc:spChg>
        <pc:spChg chg="del">
          <ac:chgData name="Garrett, Cynthia N CDT 2020" userId="fe1cbc62-7603-4398-9ebb-f59920af0a1f" providerId="ADAL" clId="{FA0422A0-5309-4D34-A1FA-07584940B44C}" dt="2020-01-22T14:10:10.272" v="477" actId="478"/>
          <ac:spMkLst>
            <pc:docMk/>
            <pc:sldMk cId="4057840268" sldId="326"/>
            <ac:spMk id="11" creationId="{ACB77BA1-F081-4BC4-B06F-B70B4190CF4F}"/>
          </ac:spMkLst>
        </pc:spChg>
        <pc:spChg chg="del">
          <ac:chgData name="Garrett, Cynthia N CDT 2020" userId="fe1cbc62-7603-4398-9ebb-f59920af0a1f" providerId="ADAL" clId="{FA0422A0-5309-4D34-A1FA-07584940B44C}" dt="2020-01-22T14:10:12.620" v="479" actId="478"/>
          <ac:spMkLst>
            <pc:docMk/>
            <pc:sldMk cId="4057840268" sldId="326"/>
            <ac:spMk id="12" creationId="{8E4B3F01-BD88-4A55-812C-3B2C188669A9}"/>
          </ac:spMkLst>
        </pc:spChg>
        <pc:spChg chg="del">
          <ac:chgData name="Garrett, Cynthia N CDT 2020" userId="fe1cbc62-7603-4398-9ebb-f59920af0a1f" providerId="ADAL" clId="{FA0422A0-5309-4D34-A1FA-07584940B44C}" dt="2020-01-22T14:10:04.765" v="472" actId="478"/>
          <ac:spMkLst>
            <pc:docMk/>
            <pc:sldMk cId="4057840268" sldId="326"/>
            <ac:spMk id="13" creationId="{E6980322-6006-4664-B113-6BA6AB12D98B}"/>
          </ac:spMkLst>
        </pc:spChg>
        <pc:spChg chg="del">
          <ac:chgData name="Garrett, Cynthia N CDT 2020" userId="fe1cbc62-7603-4398-9ebb-f59920af0a1f" providerId="ADAL" clId="{FA0422A0-5309-4D34-A1FA-07584940B44C}" dt="2020-01-22T14:10:07.967" v="475" actId="478"/>
          <ac:spMkLst>
            <pc:docMk/>
            <pc:sldMk cId="4057840268" sldId="326"/>
            <ac:spMk id="14" creationId="{C8F8565E-B831-452E-8AB2-3BB66AC9C072}"/>
          </ac:spMkLst>
        </pc:spChg>
        <pc:spChg chg="del">
          <ac:chgData name="Garrett, Cynthia N CDT 2020" userId="fe1cbc62-7603-4398-9ebb-f59920af0a1f" providerId="ADAL" clId="{FA0422A0-5309-4D34-A1FA-07584940B44C}" dt="2020-01-22T14:10:05.789" v="473" actId="478"/>
          <ac:spMkLst>
            <pc:docMk/>
            <pc:sldMk cId="4057840268" sldId="326"/>
            <ac:spMk id="15" creationId="{E7239191-0D05-4853-9316-62E1190175C4}"/>
          </ac:spMkLst>
        </pc:spChg>
        <pc:spChg chg="del">
          <ac:chgData name="Garrett, Cynthia N CDT 2020" userId="fe1cbc62-7603-4398-9ebb-f59920af0a1f" providerId="ADAL" clId="{FA0422A0-5309-4D34-A1FA-07584940B44C}" dt="2020-01-22T14:10:11.808" v="478" actId="478"/>
          <ac:spMkLst>
            <pc:docMk/>
            <pc:sldMk cId="4057840268" sldId="326"/>
            <ac:spMk id="16" creationId="{63764E68-F70A-4903-83BE-282103B6393C}"/>
          </ac:spMkLst>
        </pc:spChg>
        <pc:spChg chg="del">
          <ac:chgData name="Garrett, Cynthia N CDT 2020" userId="fe1cbc62-7603-4398-9ebb-f59920af0a1f" providerId="ADAL" clId="{FA0422A0-5309-4D34-A1FA-07584940B44C}" dt="2020-01-22T14:10:15.405" v="481" actId="478"/>
          <ac:spMkLst>
            <pc:docMk/>
            <pc:sldMk cId="4057840268" sldId="326"/>
            <ac:spMk id="17" creationId="{55260488-FF57-4685-81C3-FA35E1E173EF}"/>
          </ac:spMkLst>
        </pc:spChg>
        <pc:spChg chg="add del mod">
          <ac:chgData name="Garrett, Cynthia N CDT 2020" userId="fe1cbc62-7603-4398-9ebb-f59920af0a1f" providerId="ADAL" clId="{FA0422A0-5309-4D34-A1FA-07584940B44C}" dt="2020-01-22T16:27:39.610" v="3094" actId="478"/>
          <ac:spMkLst>
            <pc:docMk/>
            <pc:sldMk cId="4057840268" sldId="326"/>
            <ac:spMk id="22" creationId="{BF1CEC43-2DA3-41D0-A2C0-80A14FC9A8A6}"/>
          </ac:spMkLst>
        </pc:spChg>
        <pc:spChg chg="del">
          <ac:chgData name="Garrett, Cynthia N CDT 2020" userId="fe1cbc62-7603-4398-9ebb-f59920af0a1f" providerId="ADAL" clId="{FA0422A0-5309-4D34-A1FA-07584940B44C}" dt="2020-01-22T16:26:57.184" v="3029" actId="478"/>
          <ac:spMkLst>
            <pc:docMk/>
            <pc:sldMk cId="4057840268" sldId="326"/>
            <ac:spMk id="24" creationId="{66578690-532E-4F4B-A90D-F5333FB8A005}"/>
          </ac:spMkLst>
        </pc:spChg>
        <pc:spChg chg="del mod">
          <ac:chgData name="Garrett, Cynthia N CDT 2020" userId="fe1cbc62-7603-4398-9ebb-f59920af0a1f" providerId="ADAL" clId="{FA0422A0-5309-4D34-A1FA-07584940B44C}" dt="2020-01-22T14:10:07.241" v="474" actId="478"/>
          <ac:spMkLst>
            <pc:docMk/>
            <pc:sldMk cId="4057840268" sldId="326"/>
            <ac:spMk id="25" creationId="{F7C85BCA-4261-4D52-A691-2711C2765E9F}"/>
          </ac:spMkLst>
        </pc:spChg>
        <pc:spChg chg="del">
          <ac:chgData name="Garrett, Cynthia N CDT 2020" userId="fe1cbc62-7603-4398-9ebb-f59920af0a1f" providerId="ADAL" clId="{FA0422A0-5309-4D34-A1FA-07584940B44C}" dt="2020-01-22T14:10:09.309" v="476" actId="478"/>
          <ac:spMkLst>
            <pc:docMk/>
            <pc:sldMk cId="4057840268" sldId="326"/>
            <ac:spMk id="26" creationId="{A4937609-54EB-4770-9950-1702D3038404}"/>
          </ac:spMkLst>
        </pc:spChg>
        <pc:spChg chg="del">
          <ac:chgData name="Garrett, Cynthia N CDT 2020" userId="fe1cbc62-7603-4398-9ebb-f59920af0a1f" providerId="ADAL" clId="{FA0422A0-5309-4D34-A1FA-07584940B44C}" dt="2020-01-22T14:10:13.530" v="480" actId="478"/>
          <ac:spMkLst>
            <pc:docMk/>
            <pc:sldMk cId="4057840268" sldId="326"/>
            <ac:spMk id="27" creationId="{52A3CF89-18CA-4D56-BD15-928555D1AD31}"/>
          </ac:spMkLst>
        </pc:spChg>
        <pc:spChg chg="add del mod topLvl">
          <ac:chgData name="Garrett, Cynthia N CDT 2020" userId="fe1cbc62-7603-4398-9ebb-f59920af0a1f" providerId="ADAL" clId="{FA0422A0-5309-4D34-A1FA-07584940B44C}" dt="2020-01-22T16:37:47.518" v="3571" actId="478"/>
          <ac:spMkLst>
            <pc:docMk/>
            <pc:sldMk cId="4057840268" sldId="326"/>
            <ac:spMk id="28" creationId="{653D3C97-D687-4391-9986-1AC48683D6A9}"/>
          </ac:spMkLst>
        </pc:spChg>
        <pc:spChg chg="add del mod">
          <ac:chgData name="Garrett, Cynthia N CDT 2020" userId="fe1cbc62-7603-4398-9ebb-f59920af0a1f" providerId="ADAL" clId="{FA0422A0-5309-4D34-A1FA-07584940B44C}" dt="2020-01-22T16:27:38.879" v="3093" actId="478"/>
          <ac:spMkLst>
            <pc:docMk/>
            <pc:sldMk cId="4057840268" sldId="326"/>
            <ac:spMk id="29" creationId="{A95D9BB3-3BE4-46D0-9D98-ED31BD1E97F5}"/>
          </ac:spMkLst>
        </pc:spChg>
        <pc:spChg chg="add del mod topLvl">
          <ac:chgData name="Garrett, Cynthia N CDT 2020" userId="fe1cbc62-7603-4398-9ebb-f59920af0a1f" providerId="ADAL" clId="{FA0422A0-5309-4D34-A1FA-07584940B44C}" dt="2020-01-22T16:37:50.293" v="3572" actId="478"/>
          <ac:spMkLst>
            <pc:docMk/>
            <pc:sldMk cId="4057840268" sldId="326"/>
            <ac:spMk id="30" creationId="{48D1AA5B-F97B-4120-A4FE-CF069FBD8085}"/>
          </ac:spMkLst>
        </pc:spChg>
        <pc:spChg chg="add del mod ord">
          <ac:chgData name="Garrett, Cynthia N CDT 2020" userId="fe1cbc62-7603-4398-9ebb-f59920af0a1f" providerId="ADAL" clId="{FA0422A0-5309-4D34-A1FA-07584940B44C}" dt="2020-01-22T16:37:51.889" v="3573" actId="478"/>
          <ac:spMkLst>
            <pc:docMk/>
            <pc:sldMk cId="4057840268" sldId="326"/>
            <ac:spMk id="31" creationId="{F3143A69-A3CF-4FFC-8FFB-F486DA0EAB49}"/>
          </ac:spMkLst>
        </pc:spChg>
        <pc:spChg chg="add mod">
          <ac:chgData name="Garrett, Cynthia N CDT 2020" userId="fe1cbc62-7603-4398-9ebb-f59920af0a1f" providerId="ADAL" clId="{FA0422A0-5309-4D34-A1FA-07584940B44C}" dt="2020-01-22T16:29:25.324" v="3114" actId="1076"/>
          <ac:spMkLst>
            <pc:docMk/>
            <pc:sldMk cId="4057840268" sldId="326"/>
            <ac:spMk id="32" creationId="{78DD3F2E-4D68-47DA-A0CF-5137FB14AE5E}"/>
          </ac:spMkLst>
        </pc:spChg>
        <pc:spChg chg="add mod">
          <ac:chgData name="Garrett, Cynthia N CDT 2020" userId="fe1cbc62-7603-4398-9ebb-f59920af0a1f" providerId="ADAL" clId="{FA0422A0-5309-4D34-A1FA-07584940B44C}" dt="2020-01-22T16:29:21.551" v="3113" actId="1076"/>
          <ac:spMkLst>
            <pc:docMk/>
            <pc:sldMk cId="4057840268" sldId="326"/>
            <ac:spMk id="33" creationId="{51A1EFE0-E2F6-403C-832E-86FBE740F89B}"/>
          </ac:spMkLst>
        </pc:spChg>
        <pc:spChg chg="add mod">
          <ac:chgData name="Garrett, Cynthia N CDT 2020" userId="fe1cbc62-7603-4398-9ebb-f59920af0a1f" providerId="ADAL" clId="{FA0422A0-5309-4D34-A1FA-07584940B44C}" dt="2020-01-22T16:29:34.299" v="3159" actId="1037"/>
          <ac:spMkLst>
            <pc:docMk/>
            <pc:sldMk cId="4057840268" sldId="326"/>
            <ac:spMk id="34" creationId="{FC21935C-F23C-48F2-B12A-15553A708401}"/>
          </ac:spMkLst>
        </pc:spChg>
        <pc:spChg chg="add mod">
          <ac:chgData name="Garrett, Cynthia N CDT 2020" userId="fe1cbc62-7603-4398-9ebb-f59920af0a1f" providerId="ADAL" clId="{FA0422A0-5309-4D34-A1FA-07584940B44C}" dt="2020-01-22T16:29:34.299" v="3159" actId="1037"/>
          <ac:spMkLst>
            <pc:docMk/>
            <pc:sldMk cId="4057840268" sldId="326"/>
            <ac:spMk id="35" creationId="{01561BE2-FB1E-4EC8-94C6-BEB6565320E4}"/>
          </ac:spMkLst>
        </pc:spChg>
        <pc:spChg chg="add mod">
          <ac:chgData name="Garrett, Cynthia N CDT 2020" userId="fe1cbc62-7603-4398-9ebb-f59920af0a1f" providerId="ADAL" clId="{FA0422A0-5309-4D34-A1FA-07584940B44C}" dt="2020-01-22T16:29:41.197" v="3206" actId="1037"/>
          <ac:spMkLst>
            <pc:docMk/>
            <pc:sldMk cId="4057840268" sldId="326"/>
            <ac:spMk id="36" creationId="{4F2C2E10-B637-44AD-885C-DDE869ABE92D}"/>
          </ac:spMkLst>
        </pc:spChg>
        <pc:spChg chg="add mod">
          <ac:chgData name="Garrett, Cynthia N CDT 2020" userId="fe1cbc62-7603-4398-9ebb-f59920af0a1f" providerId="ADAL" clId="{FA0422A0-5309-4D34-A1FA-07584940B44C}" dt="2020-01-22T16:29:41.197" v="3206" actId="1037"/>
          <ac:spMkLst>
            <pc:docMk/>
            <pc:sldMk cId="4057840268" sldId="326"/>
            <ac:spMk id="37" creationId="{800D3EFE-381D-4570-A984-924C53D73101}"/>
          </ac:spMkLst>
        </pc:spChg>
        <pc:spChg chg="add mod">
          <ac:chgData name="Garrett, Cynthia N CDT 2020" userId="fe1cbc62-7603-4398-9ebb-f59920af0a1f" providerId="ADAL" clId="{FA0422A0-5309-4D34-A1FA-07584940B44C}" dt="2020-01-22T16:33:32.319" v="3443" actId="20577"/>
          <ac:spMkLst>
            <pc:docMk/>
            <pc:sldMk cId="4057840268" sldId="326"/>
            <ac:spMk id="54" creationId="{E8B974FD-DB52-4684-BDCE-E8B1CF5CD5CC}"/>
          </ac:spMkLst>
        </pc:spChg>
        <pc:spChg chg="add mod">
          <ac:chgData name="Garrett, Cynthia N CDT 2020" userId="fe1cbc62-7603-4398-9ebb-f59920af0a1f" providerId="ADAL" clId="{FA0422A0-5309-4D34-A1FA-07584940B44C}" dt="2020-01-22T16:34:18.340" v="3465" actId="1076"/>
          <ac:spMkLst>
            <pc:docMk/>
            <pc:sldMk cId="4057840268" sldId="326"/>
            <ac:spMk id="55" creationId="{D1486D8C-9125-42CC-8278-A3A6305C56BC}"/>
          </ac:spMkLst>
        </pc:spChg>
        <pc:spChg chg="add mod">
          <ac:chgData name="Garrett, Cynthia N CDT 2020" userId="fe1cbc62-7603-4398-9ebb-f59920af0a1f" providerId="ADAL" clId="{FA0422A0-5309-4D34-A1FA-07584940B44C}" dt="2020-01-22T16:35:11.954" v="3478" actId="20577"/>
          <ac:spMkLst>
            <pc:docMk/>
            <pc:sldMk cId="4057840268" sldId="326"/>
            <ac:spMk id="56" creationId="{FF806FD3-4E3F-47A4-801E-EDE9C4A906A5}"/>
          </ac:spMkLst>
        </pc:spChg>
        <pc:spChg chg="add mod">
          <ac:chgData name="Garrett, Cynthia N CDT 2020" userId="fe1cbc62-7603-4398-9ebb-f59920af0a1f" providerId="ADAL" clId="{FA0422A0-5309-4D34-A1FA-07584940B44C}" dt="2020-01-22T16:35:28.110" v="3500" actId="20577"/>
          <ac:spMkLst>
            <pc:docMk/>
            <pc:sldMk cId="4057840268" sldId="326"/>
            <ac:spMk id="57" creationId="{2EF9C7CE-9D76-4BE7-9A59-C12CAABCA3F4}"/>
          </ac:spMkLst>
        </pc:spChg>
        <pc:spChg chg="add mod">
          <ac:chgData name="Garrett, Cynthia N CDT 2020" userId="fe1cbc62-7603-4398-9ebb-f59920af0a1f" providerId="ADAL" clId="{FA0422A0-5309-4D34-A1FA-07584940B44C}" dt="2020-01-22T16:36:06.901" v="3523" actId="1076"/>
          <ac:spMkLst>
            <pc:docMk/>
            <pc:sldMk cId="4057840268" sldId="326"/>
            <ac:spMk id="58" creationId="{AFE00A98-ED92-41B4-B42E-12A936C0C303}"/>
          </ac:spMkLst>
        </pc:spChg>
        <pc:spChg chg="add mod">
          <ac:chgData name="Garrett, Cynthia N CDT 2020" userId="fe1cbc62-7603-4398-9ebb-f59920af0a1f" providerId="ADAL" clId="{FA0422A0-5309-4D34-A1FA-07584940B44C}" dt="2020-01-22T16:36:38.430" v="3537" actId="20577"/>
          <ac:spMkLst>
            <pc:docMk/>
            <pc:sldMk cId="4057840268" sldId="326"/>
            <ac:spMk id="59" creationId="{8B2AF1A6-A673-475F-94EF-DDECA155674F}"/>
          </ac:spMkLst>
        </pc:spChg>
        <pc:spChg chg="add mod">
          <ac:chgData name="Garrett, Cynthia N CDT 2020" userId="fe1cbc62-7603-4398-9ebb-f59920af0a1f" providerId="ADAL" clId="{FA0422A0-5309-4D34-A1FA-07584940B44C}" dt="2020-01-22T16:37:28.101" v="3566" actId="1035"/>
          <ac:spMkLst>
            <pc:docMk/>
            <pc:sldMk cId="4057840268" sldId="326"/>
            <ac:spMk id="60" creationId="{2BD32154-07B2-4169-AA48-F2BBA7CAC0CB}"/>
          </ac:spMkLst>
        </pc:spChg>
        <pc:grpChg chg="add del mod">
          <ac:chgData name="Garrett, Cynthia N CDT 2020" userId="fe1cbc62-7603-4398-9ebb-f59920af0a1f" providerId="ADAL" clId="{FA0422A0-5309-4D34-A1FA-07584940B44C}" dt="2020-01-22T16:28:07.093" v="3098" actId="165"/>
          <ac:grpSpMkLst>
            <pc:docMk/>
            <pc:sldMk cId="4057840268" sldId="326"/>
            <ac:grpSpMk id="2" creationId="{F9331AED-6776-48A7-A1B3-16FB73DAD219}"/>
          </ac:grpSpMkLst>
        </pc:grpChg>
        <pc:grpChg chg="add del mod">
          <ac:chgData name="Garrett, Cynthia N CDT 2020" userId="fe1cbc62-7603-4398-9ebb-f59920af0a1f" providerId="ADAL" clId="{FA0422A0-5309-4D34-A1FA-07584940B44C}" dt="2020-01-22T16:37:45.001" v="3569" actId="165"/>
          <ac:grpSpMkLst>
            <pc:docMk/>
            <pc:sldMk cId="4057840268" sldId="326"/>
            <ac:grpSpMk id="3" creationId="{5DD6196A-E359-482E-8FA4-109AE9E7369A}"/>
          </ac:grpSpMkLst>
        </pc:grpChg>
        <pc:picChg chg="del">
          <ac:chgData name="Garrett, Cynthia N CDT 2020" userId="fe1cbc62-7603-4398-9ebb-f59920af0a1f" providerId="ADAL" clId="{FA0422A0-5309-4D34-A1FA-07584940B44C}" dt="2020-01-22T16:22:47.581" v="3013" actId="478"/>
          <ac:picMkLst>
            <pc:docMk/>
            <pc:sldMk cId="4057840268" sldId="326"/>
            <ac:picMk id="19" creationId="{2B8F959F-1CE2-4811-867A-A6575C7434C9}"/>
          </ac:picMkLst>
        </pc:picChg>
        <pc:picChg chg="del">
          <ac:chgData name="Garrett, Cynthia N CDT 2020" userId="fe1cbc62-7603-4398-9ebb-f59920af0a1f" providerId="ADAL" clId="{FA0422A0-5309-4D34-A1FA-07584940B44C}" dt="2020-01-22T14:10:02.945" v="469" actId="478"/>
          <ac:picMkLst>
            <pc:docMk/>
            <pc:sldMk cId="4057840268" sldId="326"/>
            <ac:picMk id="21" creationId="{C1235C23-4E15-4AB3-AD8D-639E5E8CF149}"/>
          </ac:picMkLst>
        </pc:picChg>
        <pc:picChg chg="del">
          <ac:chgData name="Garrett, Cynthia N CDT 2020" userId="fe1cbc62-7603-4398-9ebb-f59920af0a1f" providerId="ADAL" clId="{FA0422A0-5309-4D34-A1FA-07584940B44C}" dt="2020-01-22T14:10:00.415" v="465" actId="478"/>
          <ac:picMkLst>
            <pc:docMk/>
            <pc:sldMk cId="4057840268" sldId="326"/>
            <ac:picMk id="23" creationId="{558A1433-8D2F-41BE-9FC7-7391795D3B1B}"/>
          </ac:picMkLst>
        </pc:picChg>
        <pc:cxnChg chg="add mod">
          <ac:chgData name="Garrett, Cynthia N CDT 2020" userId="fe1cbc62-7603-4398-9ebb-f59920af0a1f" providerId="ADAL" clId="{FA0422A0-5309-4D34-A1FA-07584940B44C}" dt="2020-01-22T16:31:37.785" v="3311" actId="208"/>
          <ac:cxnSpMkLst>
            <pc:docMk/>
            <pc:sldMk cId="4057840268" sldId="326"/>
            <ac:cxnSpMk id="18" creationId="{3FA2FB4E-01D0-4EAD-97D5-9E00E5E9DE71}"/>
          </ac:cxnSpMkLst>
        </pc:cxnChg>
        <pc:cxnChg chg="add mod">
          <ac:chgData name="Garrett, Cynthia N CDT 2020" userId="fe1cbc62-7603-4398-9ebb-f59920af0a1f" providerId="ADAL" clId="{FA0422A0-5309-4D34-A1FA-07584940B44C}" dt="2020-01-22T16:31:58.156" v="3316" actId="1037"/>
          <ac:cxnSpMkLst>
            <pc:docMk/>
            <pc:sldMk cId="4057840268" sldId="326"/>
            <ac:cxnSpMk id="38" creationId="{C5B36EC6-FE69-4603-9305-B27C70D453FE}"/>
          </ac:cxnSpMkLst>
        </pc:cxnChg>
        <pc:cxnChg chg="add mod">
          <ac:chgData name="Garrett, Cynthia N CDT 2020" userId="fe1cbc62-7603-4398-9ebb-f59920af0a1f" providerId="ADAL" clId="{FA0422A0-5309-4D34-A1FA-07584940B44C}" dt="2020-01-22T16:31:40.975" v="3312" actId="208"/>
          <ac:cxnSpMkLst>
            <pc:docMk/>
            <pc:sldMk cId="4057840268" sldId="326"/>
            <ac:cxnSpMk id="39" creationId="{5A8C3EB7-3431-4A85-B233-1CF4F94D2C05}"/>
          </ac:cxnSpMkLst>
        </pc:cxnChg>
        <pc:cxnChg chg="add del mod">
          <ac:chgData name="Garrett, Cynthia N CDT 2020" userId="fe1cbc62-7603-4398-9ebb-f59920af0a1f" providerId="ADAL" clId="{FA0422A0-5309-4D34-A1FA-07584940B44C}" dt="2020-01-22T16:37:57.167" v="3574" actId="478"/>
          <ac:cxnSpMkLst>
            <pc:docMk/>
            <pc:sldMk cId="4057840268" sldId="326"/>
            <ac:cxnSpMk id="41" creationId="{9E8915C9-DA05-478E-BA0A-871BFD8747FD}"/>
          </ac:cxnSpMkLst>
        </pc:cxnChg>
        <pc:cxnChg chg="add mod">
          <ac:chgData name="Garrett, Cynthia N CDT 2020" userId="fe1cbc62-7603-4398-9ebb-f59920af0a1f" providerId="ADAL" clId="{FA0422A0-5309-4D34-A1FA-07584940B44C}" dt="2020-01-22T16:32:13.441" v="3320" actId="1582"/>
          <ac:cxnSpMkLst>
            <pc:docMk/>
            <pc:sldMk cId="4057840268" sldId="326"/>
            <ac:cxnSpMk id="46" creationId="{82A54FD9-F98C-4F47-A7DE-62ABA3C21446}"/>
          </ac:cxnSpMkLst>
        </pc:cxnChg>
        <pc:cxnChg chg="add mod">
          <ac:chgData name="Garrett, Cynthia N CDT 2020" userId="fe1cbc62-7603-4398-9ebb-f59920af0a1f" providerId="ADAL" clId="{FA0422A0-5309-4D34-A1FA-07584940B44C}" dt="2020-01-22T16:32:07.200" v="3318" actId="208"/>
          <ac:cxnSpMkLst>
            <pc:docMk/>
            <pc:sldMk cId="4057840268" sldId="326"/>
            <ac:cxnSpMk id="47" creationId="{866FFECB-E1D8-4456-BC61-E724467D173B}"/>
          </ac:cxnSpMkLst>
        </pc:cxnChg>
        <pc:cxnChg chg="add mod">
          <ac:chgData name="Garrett, Cynthia N CDT 2020" userId="fe1cbc62-7603-4398-9ebb-f59920af0a1f" providerId="ADAL" clId="{FA0422A0-5309-4D34-A1FA-07584940B44C}" dt="2020-01-22T16:32:40.493" v="3424" actId="1035"/>
          <ac:cxnSpMkLst>
            <pc:docMk/>
            <pc:sldMk cId="4057840268" sldId="326"/>
            <ac:cxnSpMk id="48" creationId="{E4D40909-A3DD-4A73-96C4-6E7DA6D26580}"/>
          </ac:cxnSpMkLst>
        </pc:cxnChg>
        <pc:cxnChg chg="add mod">
          <ac:chgData name="Garrett, Cynthia N CDT 2020" userId="fe1cbc62-7603-4398-9ebb-f59920af0a1f" providerId="ADAL" clId="{FA0422A0-5309-4D34-A1FA-07584940B44C}" dt="2020-01-22T16:32:40.493" v="3424" actId="1035"/>
          <ac:cxnSpMkLst>
            <pc:docMk/>
            <pc:sldMk cId="4057840268" sldId="326"/>
            <ac:cxnSpMk id="49" creationId="{53D9F187-8794-4C26-B16B-5C0891CB3E49}"/>
          </ac:cxnSpMkLst>
        </pc:cxnChg>
        <pc:cxnChg chg="add mod">
          <ac:chgData name="Garrett, Cynthia N CDT 2020" userId="fe1cbc62-7603-4398-9ebb-f59920af0a1f" providerId="ADAL" clId="{FA0422A0-5309-4D34-A1FA-07584940B44C}" dt="2020-01-22T16:33:00.030" v="3430" actId="208"/>
          <ac:cxnSpMkLst>
            <pc:docMk/>
            <pc:sldMk cId="4057840268" sldId="326"/>
            <ac:cxnSpMk id="51" creationId="{C6FE8D70-934B-4EA1-9988-74294BACE526}"/>
          </ac:cxnSpMkLst>
        </pc:cxnChg>
        <pc:cxnChg chg="add mod">
          <ac:chgData name="Garrett, Cynthia N CDT 2020" userId="fe1cbc62-7603-4398-9ebb-f59920af0a1f" providerId="ADAL" clId="{FA0422A0-5309-4D34-A1FA-07584940B44C}" dt="2020-01-22T16:33:16.390" v="3433" actId="208"/>
          <ac:cxnSpMkLst>
            <pc:docMk/>
            <pc:sldMk cId="4057840268" sldId="326"/>
            <ac:cxnSpMk id="53" creationId="{1DE318BB-AEB8-4FEC-BC5A-96DF2AF82E77}"/>
          </ac:cxnSpMkLst>
        </pc:cxnChg>
      </pc:sldChg>
      <pc:sldChg chg="addSp delSp modSp add">
        <pc:chgData name="Garrett, Cynthia N CDT 2020" userId="fe1cbc62-7603-4398-9ebb-f59920af0a1f" providerId="ADAL" clId="{FA0422A0-5309-4D34-A1FA-07584940B44C}" dt="2020-01-22T16:11:28.765" v="2874" actId="478"/>
        <pc:sldMkLst>
          <pc:docMk/>
          <pc:sldMk cId="731996892" sldId="327"/>
        </pc:sldMkLst>
        <pc:spChg chg="add mod">
          <ac:chgData name="Garrett, Cynthia N CDT 2020" userId="fe1cbc62-7603-4398-9ebb-f59920af0a1f" providerId="ADAL" clId="{FA0422A0-5309-4D34-A1FA-07584940B44C}" dt="2020-01-22T14:24:32.462" v="712" actId="208"/>
          <ac:spMkLst>
            <pc:docMk/>
            <pc:sldMk cId="731996892" sldId="327"/>
            <ac:spMk id="18" creationId="{50FDFF47-7E16-469B-AAF1-809EF7BE43B9}"/>
          </ac:spMkLst>
        </pc:spChg>
        <pc:spChg chg="add del mod">
          <ac:chgData name="Garrett, Cynthia N CDT 2020" userId="fe1cbc62-7603-4398-9ebb-f59920af0a1f" providerId="ADAL" clId="{FA0422A0-5309-4D34-A1FA-07584940B44C}" dt="2020-01-22T16:11:26.529" v="2870" actId="478"/>
          <ac:spMkLst>
            <pc:docMk/>
            <pc:sldMk cId="731996892" sldId="327"/>
            <ac:spMk id="21" creationId="{FF8541FB-42BB-4093-8DE6-BE79252EC4DC}"/>
          </ac:spMkLst>
        </pc:spChg>
        <pc:spChg chg="mod">
          <ac:chgData name="Garrett, Cynthia N CDT 2020" userId="fe1cbc62-7603-4398-9ebb-f59920af0a1f" providerId="ADAL" clId="{FA0422A0-5309-4D34-A1FA-07584940B44C}" dt="2020-01-22T14:30:03.536" v="740" actId="20577"/>
          <ac:spMkLst>
            <pc:docMk/>
            <pc:sldMk cId="731996892" sldId="327"/>
            <ac:spMk id="24" creationId="{66578690-532E-4F4B-A90D-F5333FB8A005}"/>
          </ac:spMkLst>
        </pc:spChg>
        <pc:grpChg chg="add del mod">
          <ac:chgData name="Garrett, Cynthia N CDT 2020" userId="fe1cbc62-7603-4398-9ebb-f59920af0a1f" providerId="ADAL" clId="{FA0422A0-5309-4D34-A1FA-07584940B44C}" dt="2020-01-22T16:11:28.765" v="2874" actId="478"/>
          <ac:grpSpMkLst>
            <pc:docMk/>
            <pc:sldMk cId="731996892" sldId="327"/>
            <ac:grpSpMk id="4" creationId="{2B8BAE0A-D793-4B71-9A59-CA06313E591D}"/>
          </ac:grpSpMkLst>
        </pc:grpChg>
        <pc:picChg chg="add mod">
          <ac:chgData name="Garrett, Cynthia N CDT 2020" userId="fe1cbc62-7603-4398-9ebb-f59920af0a1f" providerId="ADAL" clId="{FA0422A0-5309-4D34-A1FA-07584940B44C}" dt="2020-01-22T14:20:40.599" v="690" actId="207"/>
          <ac:picMkLst>
            <pc:docMk/>
            <pc:sldMk cId="731996892" sldId="327"/>
            <ac:picMk id="3" creationId="{02F551C2-1BC1-4A32-9C98-A3900958C96F}"/>
          </ac:picMkLst>
        </pc:picChg>
        <pc:picChg chg="add mod">
          <ac:chgData name="Garrett, Cynthia N CDT 2020" userId="fe1cbc62-7603-4398-9ebb-f59920af0a1f" providerId="ADAL" clId="{FA0422A0-5309-4D34-A1FA-07584940B44C}" dt="2020-01-22T14:21:41.241" v="691" actId="207"/>
          <ac:picMkLst>
            <pc:docMk/>
            <pc:sldMk cId="731996892" sldId="327"/>
            <ac:picMk id="6" creationId="{A3C6FA4A-FEA0-49AB-9BCC-167D1C7DDB40}"/>
          </ac:picMkLst>
        </pc:picChg>
        <pc:picChg chg="add mod">
          <ac:chgData name="Garrett, Cynthia N CDT 2020" userId="fe1cbc62-7603-4398-9ebb-f59920af0a1f" providerId="ADAL" clId="{FA0422A0-5309-4D34-A1FA-07584940B44C}" dt="2020-01-22T14:21:46.953" v="692" actId="207"/>
          <ac:picMkLst>
            <pc:docMk/>
            <pc:sldMk cId="731996892" sldId="327"/>
            <ac:picMk id="7" creationId="{31258740-216E-4FB6-963D-8C6BE2528648}"/>
          </ac:picMkLst>
        </pc:picChg>
        <pc:picChg chg="add mod">
          <ac:chgData name="Garrett, Cynthia N CDT 2020" userId="fe1cbc62-7603-4398-9ebb-f59920af0a1f" providerId="ADAL" clId="{FA0422A0-5309-4D34-A1FA-07584940B44C}" dt="2020-01-22T14:24:47.587" v="715" actId="207"/>
          <ac:picMkLst>
            <pc:docMk/>
            <pc:sldMk cId="731996892" sldId="327"/>
            <ac:picMk id="8" creationId="{6DFAAF7A-7AFA-4168-BD95-2E14F4AE22B9}"/>
          </ac:picMkLst>
        </pc:picChg>
        <pc:picChg chg="add mod">
          <ac:chgData name="Garrett, Cynthia N CDT 2020" userId="fe1cbc62-7603-4398-9ebb-f59920af0a1f" providerId="ADAL" clId="{FA0422A0-5309-4D34-A1FA-07584940B44C}" dt="2020-01-22T14:24:50.382" v="716" actId="207"/>
          <ac:picMkLst>
            <pc:docMk/>
            <pc:sldMk cId="731996892" sldId="327"/>
            <ac:picMk id="9" creationId="{FCDA60B3-20DD-4287-A01A-BF900B46AA8E}"/>
          </ac:picMkLst>
        </pc:picChg>
        <pc:picChg chg="add mod">
          <ac:chgData name="Garrett, Cynthia N CDT 2020" userId="fe1cbc62-7603-4398-9ebb-f59920af0a1f" providerId="ADAL" clId="{FA0422A0-5309-4D34-A1FA-07584940B44C}" dt="2020-01-22T14:22:07.665" v="697" actId="207"/>
          <ac:picMkLst>
            <pc:docMk/>
            <pc:sldMk cId="731996892" sldId="327"/>
            <ac:picMk id="10" creationId="{BC16F821-5418-4CE2-AA86-61FE5E3B9A6B}"/>
          </ac:picMkLst>
        </pc:picChg>
        <pc:picChg chg="add mod">
          <ac:chgData name="Garrett, Cynthia N CDT 2020" userId="fe1cbc62-7603-4398-9ebb-f59920af0a1f" providerId="ADAL" clId="{FA0422A0-5309-4D34-A1FA-07584940B44C}" dt="2020-01-22T14:22:11.234" v="698" actId="207"/>
          <ac:picMkLst>
            <pc:docMk/>
            <pc:sldMk cId="731996892" sldId="327"/>
            <ac:picMk id="11" creationId="{9F745603-9439-41E4-86A3-6B38D38E6D6C}"/>
          </ac:picMkLst>
        </pc:picChg>
        <pc:picChg chg="add del mod ord">
          <ac:chgData name="Garrett, Cynthia N CDT 2020" userId="fe1cbc62-7603-4398-9ebb-f59920af0a1f" providerId="ADAL" clId="{FA0422A0-5309-4D34-A1FA-07584940B44C}" dt="2020-01-22T16:11:27.130" v="2871" actId="478"/>
          <ac:picMkLst>
            <pc:docMk/>
            <pc:sldMk cId="731996892" sldId="327"/>
            <ac:picMk id="12" creationId="{E9B1DEF2-6EAC-4A1F-B9DC-356678F66698}"/>
          </ac:picMkLst>
        </pc:picChg>
        <pc:picChg chg="add mod">
          <ac:chgData name="Garrett, Cynthia N CDT 2020" userId="fe1cbc62-7603-4398-9ebb-f59920af0a1f" providerId="ADAL" clId="{FA0422A0-5309-4D34-A1FA-07584940B44C}" dt="2020-01-22T14:20:32.879" v="689" actId="207"/>
          <ac:picMkLst>
            <pc:docMk/>
            <pc:sldMk cId="731996892" sldId="327"/>
            <ac:picMk id="14" creationId="{03DBC3F1-938A-4666-BC94-661C203504EC}"/>
          </ac:picMkLst>
        </pc:picChg>
        <pc:picChg chg="add del mod">
          <ac:chgData name="Garrett, Cynthia N CDT 2020" userId="fe1cbc62-7603-4398-9ebb-f59920af0a1f" providerId="ADAL" clId="{FA0422A0-5309-4D34-A1FA-07584940B44C}" dt="2020-01-22T16:11:28.031" v="2872" actId="478"/>
          <ac:picMkLst>
            <pc:docMk/>
            <pc:sldMk cId="731996892" sldId="327"/>
            <ac:picMk id="15" creationId="{1E7B3D40-E13A-4835-8737-A0CA1B410423}"/>
          </ac:picMkLst>
        </pc:picChg>
        <pc:picChg chg="add del mod">
          <ac:chgData name="Garrett, Cynthia N CDT 2020" userId="fe1cbc62-7603-4398-9ebb-f59920af0a1f" providerId="ADAL" clId="{FA0422A0-5309-4D34-A1FA-07584940B44C}" dt="2020-01-22T16:11:28.224" v="2873" actId="478"/>
          <ac:picMkLst>
            <pc:docMk/>
            <pc:sldMk cId="731996892" sldId="327"/>
            <ac:picMk id="16" creationId="{34630CF9-0784-49D2-A3D2-4503EB61EAA8}"/>
          </ac:picMkLst>
        </pc:picChg>
        <pc:picChg chg="add mod ord">
          <ac:chgData name="Garrett, Cynthia N CDT 2020" userId="fe1cbc62-7603-4398-9ebb-f59920af0a1f" providerId="ADAL" clId="{FA0422A0-5309-4D34-A1FA-07584940B44C}" dt="2020-01-22T14:20:18.710" v="686" actId="207"/>
          <ac:picMkLst>
            <pc:docMk/>
            <pc:sldMk cId="731996892" sldId="327"/>
            <ac:picMk id="17" creationId="{6DFD1694-FDA7-49E6-BC8F-F6FA5295513E}"/>
          </ac:picMkLst>
        </pc:picChg>
      </pc:sldChg>
      <pc:sldChg chg="addSp modSp add del">
        <pc:chgData name="Garrett, Cynthia N CDT 2020" userId="fe1cbc62-7603-4398-9ebb-f59920af0a1f" providerId="ADAL" clId="{FA0422A0-5309-4D34-A1FA-07584940B44C}" dt="2020-01-22T15:16:51.784" v="1529" actId="2696"/>
        <pc:sldMkLst>
          <pc:docMk/>
          <pc:sldMk cId="1037629494" sldId="328"/>
        </pc:sldMkLst>
        <pc:graphicFrameChg chg="add mod">
          <ac:chgData name="Garrett, Cynthia N CDT 2020" userId="fe1cbc62-7603-4398-9ebb-f59920af0a1f" providerId="ADAL" clId="{FA0422A0-5309-4D34-A1FA-07584940B44C}" dt="2020-01-22T15:05:48.524" v="1333" actId="14100"/>
          <ac:graphicFrameMkLst>
            <pc:docMk/>
            <pc:sldMk cId="1037629494" sldId="328"/>
            <ac:graphicFrameMk id="4" creationId="{06D678D3-BFF3-4456-8CBD-8330D20C26C6}"/>
          </ac:graphicFrameMkLst>
        </pc:graphicFrameChg>
        <pc:graphicFrameChg chg="add mod">
          <ac:chgData name="Garrett, Cynthia N CDT 2020" userId="fe1cbc62-7603-4398-9ebb-f59920af0a1f" providerId="ADAL" clId="{FA0422A0-5309-4D34-A1FA-07584940B44C}" dt="2020-01-22T15:06:05.180" v="1337" actId="1076"/>
          <ac:graphicFrameMkLst>
            <pc:docMk/>
            <pc:sldMk cId="1037629494" sldId="328"/>
            <ac:graphicFrameMk id="5" creationId="{7D5B3574-18EA-49F2-80F7-29F543820402}"/>
          </ac:graphicFrameMkLst>
        </pc:graphicFrameChg>
      </pc:sldChg>
      <pc:sldChg chg="addSp delSp modSp add">
        <pc:chgData name="Garrett, Cynthia N CDT 2020" userId="fe1cbc62-7603-4398-9ebb-f59920af0a1f" providerId="ADAL" clId="{FA0422A0-5309-4D34-A1FA-07584940B44C}" dt="2020-01-31T02:52:48.457" v="7555" actId="1036"/>
        <pc:sldMkLst>
          <pc:docMk/>
          <pc:sldMk cId="1284489360" sldId="328"/>
        </pc:sldMkLst>
        <pc:spChg chg="add mod">
          <ac:chgData name="Garrett, Cynthia N CDT 2020" userId="fe1cbc62-7603-4398-9ebb-f59920af0a1f" providerId="ADAL" clId="{FA0422A0-5309-4D34-A1FA-07584940B44C}" dt="2020-01-30T14:49:13.528" v="6405" actId="207"/>
          <ac:spMkLst>
            <pc:docMk/>
            <pc:sldMk cId="1284489360" sldId="328"/>
            <ac:spMk id="2" creationId="{DE98117B-7C44-40C9-A757-423B127EB979}"/>
          </ac:spMkLst>
        </pc:spChg>
        <pc:spChg chg="add del mod">
          <ac:chgData name="Garrett, Cynthia N CDT 2020" userId="fe1cbc62-7603-4398-9ebb-f59920af0a1f" providerId="ADAL" clId="{FA0422A0-5309-4D34-A1FA-07584940B44C}" dt="2020-01-22T15:21:00.160" v="1543" actId="478"/>
          <ac:spMkLst>
            <pc:docMk/>
            <pc:sldMk cId="1284489360" sldId="328"/>
            <ac:spMk id="3" creationId="{2BBB3839-0C95-436C-810A-E8E9523AF83E}"/>
          </ac:spMkLst>
        </pc:spChg>
        <pc:spChg chg="add del mod">
          <ac:chgData name="Garrett, Cynthia N CDT 2020" userId="fe1cbc62-7603-4398-9ebb-f59920af0a1f" providerId="ADAL" clId="{FA0422A0-5309-4D34-A1FA-07584940B44C}" dt="2020-01-22T15:21:46.945" v="1561" actId="478"/>
          <ac:spMkLst>
            <pc:docMk/>
            <pc:sldMk cId="1284489360" sldId="328"/>
            <ac:spMk id="4" creationId="{5CAB2EDB-7BEE-4B56-AD7A-AA4B83532D06}"/>
          </ac:spMkLst>
        </pc:spChg>
        <pc:spChg chg="add mod">
          <ac:chgData name="Garrett, Cynthia N CDT 2020" userId="fe1cbc62-7603-4398-9ebb-f59920af0a1f" providerId="ADAL" clId="{FA0422A0-5309-4D34-A1FA-07584940B44C}" dt="2020-01-22T15:25:22.969" v="1616" actId="208"/>
          <ac:spMkLst>
            <pc:docMk/>
            <pc:sldMk cId="1284489360" sldId="328"/>
            <ac:spMk id="5" creationId="{1286D2A9-3F98-4C5E-8220-37FC1D9578E5}"/>
          </ac:spMkLst>
        </pc:spChg>
        <pc:spChg chg="del">
          <ac:chgData name="Garrett, Cynthia N CDT 2020" userId="fe1cbc62-7603-4398-9ebb-f59920af0a1f" providerId="ADAL" clId="{FA0422A0-5309-4D34-A1FA-07584940B44C}" dt="2020-01-22T15:20:11.072" v="1532" actId="478"/>
          <ac:spMkLst>
            <pc:docMk/>
            <pc:sldMk cId="1284489360" sldId="328"/>
            <ac:spMk id="6" creationId="{734D4DA1-811C-4DB7-888D-7D6861B1A9FE}"/>
          </ac:spMkLst>
        </pc:spChg>
        <pc:spChg chg="add mod">
          <ac:chgData name="Garrett, Cynthia N CDT 2020" userId="fe1cbc62-7603-4398-9ebb-f59920af0a1f" providerId="ADAL" clId="{FA0422A0-5309-4D34-A1FA-07584940B44C}" dt="2020-01-22T15:25:30.789" v="1618" actId="208"/>
          <ac:spMkLst>
            <pc:docMk/>
            <pc:sldMk cId="1284489360" sldId="328"/>
            <ac:spMk id="7" creationId="{E28CECCC-D879-4F17-BAC5-9B50C76F57D4}"/>
          </ac:spMkLst>
        </pc:spChg>
        <pc:spChg chg="add mod">
          <ac:chgData name="Garrett, Cynthia N CDT 2020" userId="fe1cbc62-7603-4398-9ebb-f59920af0a1f" providerId="ADAL" clId="{FA0422A0-5309-4D34-A1FA-07584940B44C}" dt="2020-01-22T15:25:38.221" v="1620" actId="208"/>
          <ac:spMkLst>
            <pc:docMk/>
            <pc:sldMk cId="1284489360" sldId="328"/>
            <ac:spMk id="8" creationId="{CB57FFC0-0408-4825-8F89-5DBE6B212E8D}"/>
          </ac:spMkLst>
        </pc:spChg>
        <pc:spChg chg="add mod">
          <ac:chgData name="Garrett, Cynthia N CDT 2020" userId="fe1cbc62-7603-4398-9ebb-f59920af0a1f" providerId="ADAL" clId="{FA0422A0-5309-4D34-A1FA-07584940B44C}" dt="2020-01-22T15:23:58.265" v="1606" actId="2085"/>
          <ac:spMkLst>
            <pc:docMk/>
            <pc:sldMk cId="1284489360" sldId="328"/>
            <ac:spMk id="9" creationId="{25B4C451-5F66-4EEB-A21E-246AFE0CC601}"/>
          </ac:spMkLst>
        </pc:spChg>
        <pc:spChg chg="add mod">
          <ac:chgData name="Garrett, Cynthia N CDT 2020" userId="fe1cbc62-7603-4398-9ebb-f59920af0a1f" providerId="ADAL" clId="{FA0422A0-5309-4D34-A1FA-07584940B44C}" dt="2020-01-22T15:23:58.265" v="1606" actId="2085"/>
          <ac:spMkLst>
            <pc:docMk/>
            <pc:sldMk cId="1284489360" sldId="328"/>
            <ac:spMk id="10" creationId="{B3980E34-5CAF-4EA0-ABD8-A34EFB7592C6}"/>
          </ac:spMkLst>
        </pc:spChg>
        <pc:spChg chg="del">
          <ac:chgData name="Garrett, Cynthia N CDT 2020" userId="fe1cbc62-7603-4398-9ebb-f59920af0a1f" providerId="ADAL" clId="{FA0422A0-5309-4D34-A1FA-07584940B44C}" dt="2020-01-22T15:20:09.903" v="1531" actId="478"/>
          <ac:spMkLst>
            <pc:docMk/>
            <pc:sldMk cId="1284489360" sldId="328"/>
            <ac:spMk id="11" creationId="{32C1C1E3-5989-4144-BC9B-8F86587CF578}"/>
          </ac:spMkLst>
        </pc:spChg>
        <pc:spChg chg="add mod">
          <ac:chgData name="Garrett, Cynthia N CDT 2020" userId="fe1cbc62-7603-4398-9ebb-f59920af0a1f" providerId="ADAL" clId="{FA0422A0-5309-4D34-A1FA-07584940B44C}" dt="2020-01-22T15:23:58.265" v="1606" actId="2085"/>
          <ac:spMkLst>
            <pc:docMk/>
            <pc:sldMk cId="1284489360" sldId="328"/>
            <ac:spMk id="12" creationId="{F8700D6E-B98A-4270-8D9F-D848A955F06C}"/>
          </ac:spMkLst>
        </pc:spChg>
        <pc:spChg chg="add mod">
          <ac:chgData name="Garrett, Cynthia N CDT 2020" userId="fe1cbc62-7603-4398-9ebb-f59920af0a1f" providerId="ADAL" clId="{FA0422A0-5309-4D34-A1FA-07584940B44C}" dt="2020-01-22T15:28:33.903" v="1720" actId="208"/>
          <ac:spMkLst>
            <pc:docMk/>
            <pc:sldMk cId="1284489360" sldId="328"/>
            <ac:spMk id="40" creationId="{869E0E92-AE71-4918-8D36-1161570489A9}"/>
          </ac:spMkLst>
        </pc:spChg>
        <pc:spChg chg="add">
          <ac:chgData name="Garrett, Cynthia N CDT 2020" userId="fe1cbc62-7603-4398-9ebb-f59920af0a1f" providerId="ADAL" clId="{FA0422A0-5309-4D34-A1FA-07584940B44C}" dt="2020-01-22T15:30:00.259" v="1724"/>
          <ac:spMkLst>
            <pc:docMk/>
            <pc:sldMk cId="1284489360" sldId="328"/>
            <ac:spMk id="51" creationId="{14C9860A-3367-4517-AFEA-ECE1D829CC72}"/>
          </ac:spMkLst>
        </pc:spChg>
        <pc:spChg chg="add mod">
          <ac:chgData name="Garrett, Cynthia N CDT 2020" userId="fe1cbc62-7603-4398-9ebb-f59920af0a1f" providerId="ADAL" clId="{FA0422A0-5309-4D34-A1FA-07584940B44C}" dt="2020-01-22T15:32:21.583" v="1765" actId="1036"/>
          <ac:spMkLst>
            <pc:docMk/>
            <pc:sldMk cId="1284489360" sldId="328"/>
            <ac:spMk id="52" creationId="{87A14ECC-AD7C-4071-9B6A-3744D3163CF2}"/>
          </ac:spMkLst>
        </pc:spChg>
        <pc:spChg chg="add mod">
          <ac:chgData name="Garrett, Cynthia N CDT 2020" userId="fe1cbc62-7603-4398-9ebb-f59920af0a1f" providerId="ADAL" clId="{FA0422A0-5309-4D34-A1FA-07584940B44C}" dt="2020-01-22T15:32:34.881" v="1812" actId="1035"/>
          <ac:spMkLst>
            <pc:docMk/>
            <pc:sldMk cId="1284489360" sldId="328"/>
            <ac:spMk id="53" creationId="{9F25A3C0-6635-4FB4-8F8D-3713D3764947}"/>
          </ac:spMkLst>
        </pc:spChg>
        <pc:spChg chg="add mod">
          <ac:chgData name="Garrett, Cynthia N CDT 2020" userId="fe1cbc62-7603-4398-9ebb-f59920af0a1f" providerId="ADAL" clId="{FA0422A0-5309-4D34-A1FA-07584940B44C}" dt="2020-01-22T15:32:45.555" v="1856" actId="1035"/>
          <ac:spMkLst>
            <pc:docMk/>
            <pc:sldMk cId="1284489360" sldId="328"/>
            <ac:spMk id="54" creationId="{79BF8AF3-6732-4262-9724-5EEBC8C8190F}"/>
          </ac:spMkLst>
        </pc:spChg>
        <pc:spChg chg="add mod">
          <ac:chgData name="Garrett, Cynthia N CDT 2020" userId="fe1cbc62-7603-4398-9ebb-f59920af0a1f" providerId="ADAL" clId="{FA0422A0-5309-4D34-A1FA-07584940B44C}" dt="2020-01-22T15:32:58.829" v="1914" actId="1035"/>
          <ac:spMkLst>
            <pc:docMk/>
            <pc:sldMk cId="1284489360" sldId="328"/>
            <ac:spMk id="55" creationId="{7876FBDF-D5E7-4967-AEC7-332E61770CD4}"/>
          </ac:spMkLst>
        </pc:spChg>
        <pc:spChg chg="add mod">
          <ac:chgData name="Garrett, Cynthia N CDT 2020" userId="fe1cbc62-7603-4398-9ebb-f59920af0a1f" providerId="ADAL" clId="{FA0422A0-5309-4D34-A1FA-07584940B44C}" dt="2020-01-22T15:40:59.041" v="2365" actId="207"/>
          <ac:spMkLst>
            <pc:docMk/>
            <pc:sldMk cId="1284489360" sldId="328"/>
            <ac:spMk id="56" creationId="{E34EF237-F05E-4020-B2B9-76B092F2B79E}"/>
          </ac:spMkLst>
        </pc:spChg>
        <pc:spChg chg="add mod">
          <ac:chgData name="Garrett, Cynthia N CDT 2020" userId="fe1cbc62-7603-4398-9ebb-f59920af0a1f" providerId="ADAL" clId="{FA0422A0-5309-4D34-A1FA-07584940B44C}" dt="2020-01-22T15:37:07.915" v="2109" actId="20577"/>
          <ac:spMkLst>
            <pc:docMk/>
            <pc:sldMk cId="1284489360" sldId="328"/>
            <ac:spMk id="57" creationId="{2DB4FE0B-5D7E-4E0C-8F5E-643C71CCBA0B}"/>
          </ac:spMkLst>
        </pc:spChg>
        <pc:spChg chg="add mod">
          <ac:chgData name="Garrett, Cynthia N CDT 2020" userId="fe1cbc62-7603-4398-9ebb-f59920af0a1f" providerId="ADAL" clId="{FA0422A0-5309-4D34-A1FA-07584940B44C}" dt="2020-01-22T15:39:19.450" v="2258" actId="20577"/>
          <ac:spMkLst>
            <pc:docMk/>
            <pc:sldMk cId="1284489360" sldId="328"/>
            <ac:spMk id="58" creationId="{4AFDDFCA-AABC-4C40-879B-76EE49197540}"/>
          </ac:spMkLst>
        </pc:spChg>
        <pc:spChg chg="add mod">
          <ac:chgData name="Garrett, Cynthia N CDT 2020" userId="fe1cbc62-7603-4398-9ebb-f59920af0a1f" providerId="ADAL" clId="{FA0422A0-5309-4D34-A1FA-07584940B44C}" dt="2020-01-22T15:40:17.441" v="2362" actId="313"/>
          <ac:spMkLst>
            <pc:docMk/>
            <pc:sldMk cId="1284489360" sldId="328"/>
            <ac:spMk id="59" creationId="{47FC1F33-090B-4898-9BAC-8AE4F358227B}"/>
          </ac:spMkLst>
        </pc:spChg>
        <pc:grpChg chg="add mod">
          <ac:chgData name="Garrett, Cynthia N CDT 2020" userId="fe1cbc62-7603-4398-9ebb-f59920af0a1f" providerId="ADAL" clId="{FA0422A0-5309-4D34-A1FA-07584940B44C}" dt="2020-01-22T15:23:46.160" v="1604" actId="164"/>
          <ac:grpSpMkLst>
            <pc:docMk/>
            <pc:sldMk cId="1284489360" sldId="328"/>
            <ac:grpSpMk id="13" creationId="{2AECC0FE-D3FA-4BBE-A457-92FAF25C9B24}"/>
          </ac:grpSpMkLst>
        </pc:grpChg>
        <pc:grpChg chg="add mod">
          <ac:chgData name="Garrett, Cynthia N CDT 2020" userId="fe1cbc62-7603-4398-9ebb-f59920af0a1f" providerId="ADAL" clId="{FA0422A0-5309-4D34-A1FA-07584940B44C}" dt="2020-01-22T15:26:06.463" v="1625" actId="207"/>
          <ac:grpSpMkLst>
            <pc:docMk/>
            <pc:sldMk cId="1284489360" sldId="328"/>
            <ac:grpSpMk id="14" creationId="{A0177BD6-9553-4AA5-A125-E7A6116CB202}"/>
          </ac:grpSpMkLst>
        </pc:grpChg>
        <pc:grpChg chg="add mod">
          <ac:chgData name="Garrett, Cynthia N CDT 2020" userId="fe1cbc62-7603-4398-9ebb-f59920af0a1f" providerId="ADAL" clId="{FA0422A0-5309-4D34-A1FA-07584940B44C}" dt="2020-01-22T15:26:10.784" v="1626" actId="207"/>
          <ac:grpSpMkLst>
            <pc:docMk/>
            <pc:sldMk cId="1284489360" sldId="328"/>
            <ac:grpSpMk id="15" creationId="{7C6EA554-F3B5-4B3B-B737-8444E739B9B2}"/>
          </ac:grpSpMkLst>
        </pc:grpChg>
        <pc:grpChg chg="mod">
          <ac:chgData name="Garrett, Cynthia N CDT 2020" userId="fe1cbc62-7603-4398-9ebb-f59920af0a1f" providerId="ADAL" clId="{FA0422A0-5309-4D34-A1FA-07584940B44C}" dt="2020-01-22T15:25:49.955" v="1621"/>
          <ac:grpSpMkLst>
            <pc:docMk/>
            <pc:sldMk cId="1284489360" sldId="328"/>
            <ac:grpSpMk id="17" creationId="{0F0B2805-0C9E-4D28-9F0B-5BECBC1E989F}"/>
          </ac:grpSpMkLst>
        </pc:grpChg>
        <pc:grpChg chg="add mod">
          <ac:chgData name="Garrett, Cynthia N CDT 2020" userId="fe1cbc62-7603-4398-9ebb-f59920af0a1f" providerId="ADAL" clId="{FA0422A0-5309-4D34-A1FA-07584940B44C}" dt="2020-01-22T15:26:15.120" v="1627" actId="207"/>
          <ac:grpSpMkLst>
            <pc:docMk/>
            <pc:sldMk cId="1284489360" sldId="328"/>
            <ac:grpSpMk id="20" creationId="{3785481E-E83B-40F6-87B1-BE61577DAB87}"/>
          </ac:grpSpMkLst>
        </pc:grpChg>
        <pc:grpChg chg="mod">
          <ac:chgData name="Garrett, Cynthia N CDT 2020" userId="fe1cbc62-7603-4398-9ebb-f59920af0a1f" providerId="ADAL" clId="{FA0422A0-5309-4D34-A1FA-07584940B44C}" dt="2020-01-22T15:25:56.020" v="1623"/>
          <ac:grpSpMkLst>
            <pc:docMk/>
            <pc:sldMk cId="1284489360" sldId="328"/>
            <ac:grpSpMk id="22" creationId="{62420462-A1EB-48E5-A6FA-BAF2A493A8A3}"/>
          </ac:grpSpMkLst>
        </pc:grpChg>
        <pc:grpChg chg="add mod">
          <ac:chgData name="Garrett, Cynthia N CDT 2020" userId="fe1cbc62-7603-4398-9ebb-f59920af0a1f" providerId="ADAL" clId="{FA0422A0-5309-4D34-A1FA-07584940B44C}" dt="2020-01-22T15:26:41.918" v="1687" actId="207"/>
          <ac:grpSpMkLst>
            <pc:docMk/>
            <pc:sldMk cId="1284489360" sldId="328"/>
            <ac:grpSpMk id="25" creationId="{366A5DA3-2C27-465D-94B3-5A614775DB66}"/>
          </ac:grpSpMkLst>
        </pc:grpChg>
        <pc:grpChg chg="mod">
          <ac:chgData name="Garrett, Cynthia N CDT 2020" userId="fe1cbc62-7603-4398-9ebb-f59920af0a1f" providerId="ADAL" clId="{FA0422A0-5309-4D34-A1FA-07584940B44C}" dt="2020-01-22T15:26:18.026" v="1628"/>
          <ac:grpSpMkLst>
            <pc:docMk/>
            <pc:sldMk cId="1284489360" sldId="328"/>
            <ac:grpSpMk id="27" creationId="{F80B4D37-7DCE-4105-989D-A2FF1E227DE6}"/>
          </ac:grpSpMkLst>
        </pc:grpChg>
        <pc:grpChg chg="add mod">
          <ac:chgData name="Garrett, Cynthia N CDT 2020" userId="fe1cbc62-7603-4398-9ebb-f59920af0a1f" providerId="ADAL" clId="{FA0422A0-5309-4D34-A1FA-07584940B44C}" dt="2020-01-22T15:28:46.369" v="1723" actId="1037"/>
          <ac:grpSpMkLst>
            <pc:docMk/>
            <pc:sldMk cId="1284489360" sldId="328"/>
            <ac:grpSpMk id="30" creationId="{D2F3E77E-5F8F-42A1-95C1-2B1DD4E44C5D}"/>
          </ac:grpSpMkLst>
        </pc:grpChg>
        <pc:grpChg chg="mod">
          <ac:chgData name="Garrett, Cynthia N CDT 2020" userId="fe1cbc62-7603-4398-9ebb-f59920af0a1f" providerId="ADAL" clId="{FA0422A0-5309-4D34-A1FA-07584940B44C}" dt="2020-01-22T15:26:45.522" v="1688"/>
          <ac:grpSpMkLst>
            <pc:docMk/>
            <pc:sldMk cId="1284489360" sldId="328"/>
            <ac:grpSpMk id="32" creationId="{58E28BA8-9CBA-46E3-A5BE-42B30E699270}"/>
          </ac:grpSpMkLst>
        </pc:grpChg>
        <pc:grpChg chg="add mod">
          <ac:chgData name="Garrett, Cynthia N CDT 2020" userId="fe1cbc62-7603-4398-9ebb-f59920af0a1f" providerId="ADAL" clId="{FA0422A0-5309-4D34-A1FA-07584940B44C}" dt="2020-01-22T15:26:52.941" v="1691" actId="1076"/>
          <ac:grpSpMkLst>
            <pc:docMk/>
            <pc:sldMk cId="1284489360" sldId="328"/>
            <ac:grpSpMk id="35" creationId="{9AC07DBD-6003-421A-B8EC-0381BC0EF66D}"/>
          </ac:grpSpMkLst>
        </pc:grpChg>
        <pc:grpChg chg="mod">
          <ac:chgData name="Garrett, Cynthia N CDT 2020" userId="fe1cbc62-7603-4398-9ebb-f59920af0a1f" providerId="ADAL" clId="{FA0422A0-5309-4D34-A1FA-07584940B44C}" dt="2020-01-22T15:26:49.552" v="1690"/>
          <ac:grpSpMkLst>
            <pc:docMk/>
            <pc:sldMk cId="1284489360" sldId="328"/>
            <ac:grpSpMk id="37" creationId="{EDDBF0B3-CBBA-40A1-914B-611F34DD6B9D}"/>
          </ac:grpSpMkLst>
        </pc:grpChg>
        <pc:grpChg chg="add mod">
          <ac:chgData name="Garrett, Cynthia N CDT 2020" userId="fe1cbc62-7603-4398-9ebb-f59920af0a1f" providerId="ADAL" clId="{FA0422A0-5309-4D34-A1FA-07584940B44C}" dt="2020-01-22T15:28:38.306" v="1721" actId="207"/>
          <ac:grpSpMkLst>
            <pc:docMk/>
            <pc:sldMk cId="1284489360" sldId="328"/>
            <ac:grpSpMk id="41" creationId="{95EFC3B0-796F-48E1-956F-525A96918731}"/>
          </ac:grpSpMkLst>
        </pc:grpChg>
        <pc:grpChg chg="mod">
          <ac:chgData name="Garrett, Cynthia N CDT 2020" userId="fe1cbc62-7603-4398-9ebb-f59920af0a1f" providerId="ADAL" clId="{FA0422A0-5309-4D34-A1FA-07584940B44C}" dt="2020-01-22T15:27:49.920" v="1699"/>
          <ac:grpSpMkLst>
            <pc:docMk/>
            <pc:sldMk cId="1284489360" sldId="328"/>
            <ac:grpSpMk id="43" creationId="{7EF9635F-BEBC-4919-9015-DB689F212DCD}"/>
          </ac:grpSpMkLst>
        </pc:grpChg>
        <pc:grpChg chg="add mod">
          <ac:chgData name="Garrett, Cynthia N CDT 2020" userId="fe1cbc62-7603-4398-9ebb-f59920af0a1f" providerId="ADAL" clId="{FA0422A0-5309-4D34-A1FA-07584940B44C}" dt="2020-01-22T15:28:42.516" v="1722" actId="1076"/>
          <ac:grpSpMkLst>
            <pc:docMk/>
            <pc:sldMk cId="1284489360" sldId="328"/>
            <ac:grpSpMk id="46" creationId="{4104E597-F1B5-440B-8A04-372BF3698525}"/>
          </ac:grpSpMkLst>
        </pc:grpChg>
        <pc:grpChg chg="mod">
          <ac:chgData name="Garrett, Cynthia N CDT 2020" userId="fe1cbc62-7603-4398-9ebb-f59920af0a1f" providerId="ADAL" clId="{FA0422A0-5309-4D34-A1FA-07584940B44C}" dt="2020-01-22T15:28:13.650" v="1711"/>
          <ac:grpSpMkLst>
            <pc:docMk/>
            <pc:sldMk cId="1284489360" sldId="328"/>
            <ac:grpSpMk id="48" creationId="{84312B0F-9919-441C-B6FD-F8C2E0BABC03}"/>
          </ac:grpSpMkLst>
        </pc:grpChg>
        <pc:picChg chg="add mod">
          <ac:chgData name="Garrett, Cynthia N CDT 2020" userId="fe1cbc62-7603-4398-9ebb-f59920af0a1f" providerId="ADAL" clId="{FA0422A0-5309-4D34-A1FA-07584940B44C}" dt="2020-01-31T02:52:48.457" v="7555" actId="1036"/>
          <ac:picMkLst>
            <pc:docMk/>
            <pc:sldMk cId="1284489360" sldId="328"/>
            <ac:picMk id="4" creationId="{CB8B4230-BE88-413C-B97B-552CA3DA7E85}"/>
          </ac:picMkLst>
        </pc:picChg>
        <pc:picChg chg="add mod">
          <ac:chgData name="Garrett, Cynthia N CDT 2020" userId="fe1cbc62-7603-4398-9ebb-f59920af0a1f" providerId="ADAL" clId="{FA0422A0-5309-4D34-A1FA-07584940B44C}" dt="2020-01-22T15:41:20.527" v="2368" actId="1036"/>
          <ac:picMkLst>
            <pc:docMk/>
            <pc:sldMk cId="1284489360" sldId="328"/>
            <ac:picMk id="61" creationId="{5936728C-9C62-4908-979B-8EECC83EDACB}"/>
          </ac:picMkLst>
        </pc:picChg>
        <pc:picChg chg="add del">
          <ac:chgData name="Garrett, Cynthia N CDT 2020" userId="fe1cbc62-7603-4398-9ebb-f59920af0a1f" providerId="ADAL" clId="{FA0422A0-5309-4D34-A1FA-07584940B44C}" dt="2020-01-22T15:41:28.432" v="2370" actId="478"/>
          <ac:picMkLst>
            <pc:docMk/>
            <pc:sldMk cId="1284489360" sldId="328"/>
            <ac:picMk id="62" creationId="{7D8248CD-329F-4129-AC58-C2324548F09A}"/>
          </ac:picMkLst>
        </pc:picChg>
        <pc:picChg chg="add mod">
          <ac:chgData name="Garrett, Cynthia N CDT 2020" userId="fe1cbc62-7603-4398-9ebb-f59920af0a1f" providerId="ADAL" clId="{FA0422A0-5309-4D34-A1FA-07584940B44C}" dt="2020-01-22T15:41:51.425" v="2373" actId="207"/>
          <ac:picMkLst>
            <pc:docMk/>
            <pc:sldMk cId="1284489360" sldId="328"/>
            <ac:picMk id="64" creationId="{416F40EF-8141-419D-AA4C-4388F98B56CB}"/>
          </ac:picMkLst>
        </pc:picChg>
        <pc:picChg chg="add mod">
          <ac:chgData name="Garrett, Cynthia N CDT 2020" userId="fe1cbc62-7603-4398-9ebb-f59920af0a1f" providerId="ADAL" clId="{FA0422A0-5309-4D34-A1FA-07584940B44C}" dt="2020-01-22T15:42:14.633" v="2376" actId="207"/>
          <ac:picMkLst>
            <pc:docMk/>
            <pc:sldMk cId="1284489360" sldId="328"/>
            <ac:picMk id="66" creationId="{9A33C085-C3A4-4126-9B8D-7427280692EC}"/>
          </ac:picMkLst>
        </pc:picChg>
      </pc:sldChg>
      <pc:sldChg chg="addSp add del">
        <pc:chgData name="Garrett, Cynthia N CDT 2020" userId="fe1cbc62-7603-4398-9ebb-f59920af0a1f" providerId="ADAL" clId="{FA0422A0-5309-4D34-A1FA-07584940B44C}" dt="2020-01-22T14:56:29.240" v="1110" actId="2696"/>
        <pc:sldMkLst>
          <pc:docMk/>
          <pc:sldMk cId="3626187589" sldId="328"/>
        </pc:sldMkLst>
        <pc:graphicFrameChg chg="add">
          <ac:chgData name="Garrett, Cynthia N CDT 2020" userId="fe1cbc62-7603-4398-9ebb-f59920af0a1f" providerId="ADAL" clId="{FA0422A0-5309-4D34-A1FA-07584940B44C}" dt="2020-01-22T14:46:22.173" v="1005"/>
          <ac:graphicFrameMkLst>
            <pc:docMk/>
            <pc:sldMk cId="3626187589" sldId="328"/>
            <ac:graphicFrameMk id="4" creationId="{20385AF2-BD90-4D65-AA61-E4B10E28EE33}"/>
          </ac:graphicFrameMkLst>
        </pc:graphicFrameChg>
      </pc:sldChg>
      <pc:sldChg chg="add">
        <pc:chgData name="Garrett, Cynthia N CDT 2020" userId="fe1cbc62-7603-4398-9ebb-f59920af0a1f" providerId="ADAL" clId="{FA0422A0-5309-4D34-A1FA-07584940B44C}" dt="2020-01-22T16:11:22.280" v="2869"/>
        <pc:sldMkLst>
          <pc:docMk/>
          <pc:sldMk cId="101876068" sldId="329"/>
        </pc:sldMkLst>
      </pc:sldChg>
      <pc:sldChg chg="modSp add ord">
        <pc:chgData name="Garrett, Cynthia N CDT 2020" userId="fe1cbc62-7603-4398-9ebb-f59920af0a1f" providerId="ADAL" clId="{FA0422A0-5309-4D34-A1FA-07584940B44C}" dt="2020-01-22T16:18:34.015" v="3008" actId="20577"/>
        <pc:sldMkLst>
          <pc:docMk/>
          <pc:sldMk cId="104685103" sldId="330"/>
        </pc:sldMkLst>
        <pc:spChg chg="mod">
          <ac:chgData name="Garrett, Cynthia N CDT 2020" userId="fe1cbc62-7603-4398-9ebb-f59920af0a1f" providerId="ADAL" clId="{FA0422A0-5309-4D34-A1FA-07584940B44C}" dt="2020-01-22T16:18:34.015" v="3008" actId="20577"/>
          <ac:spMkLst>
            <pc:docMk/>
            <pc:sldMk cId="104685103" sldId="330"/>
            <ac:spMk id="11" creationId="{32C1C1E3-5989-4144-BC9B-8F86587CF578}"/>
          </ac:spMkLst>
        </pc:spChg>
      </pc:sldChg>
      <pc:sldChg chg="add del">
        <pc:chgData name="Garrett, Cynthia N CDT 2020" userId="fe1cbc62-7603-4398-9ebb-f59920af0a1f" providerId="ADAL" clId="{FA0422A0-5309-4D34-A1FA-07584940B44C}" dt="2020-01-22T16:17:38.038" v="3000" actId="2696"/>
        <pc:sldMkLst>
          <pc:docMk/>
          <pc:sldMk cId="2558019941" sldId="330"/>
        </pc:sldMkLst>
      </pc:sldChg>
      <pc:sldChg chg="add del setBg">
        <pc:chgData name="Garrett, Cynthia N CDT 2020" userId="fe1cbc62-7603-4398-9ebb-f59920af0a1f" providerId="ADAL" clId="{FA0422A0-5309-4D34-A1FA-07584940B44C}" dt="2020-01-22T16:18:05.936" v="3002" actId="2696"/>
        <pc:sldMkLst>
          <pc:docMk/>
          <pc:sldMk cId="2677966744" sldId="330"/>
        </pc:sldMkLst>
      </pc:sldChg>
      <pc:sldChg chg="modSp add">
        <pc:chgData name="Garrett, Cynthia N CDT 2020" userId="fe1cbc62-7603-4398-9ebb-f59920af0a1f" providerId="ADAL" clId="{FA0422A0-5309-4D34-A1FA-07584940B44C}" dt="2020-01-30T14:42:53.606" v="6248" actId="208"/>
        <pc:sldMkLst>
          <pc:docMk/>
          <pc:sldMk cId="3357572961" sldId="331"/>
        </pc:sldMkLst>
        <pc:spChg chg="mod">
          <ac:chgData name="Garrett, Cynthia N CDT 2020" userId="fe1cbc62-7603-4398-9ebb-f59920af0a1f" providerId="ADAL" clId="{FA0422A0-5309-4D34-A1FA-07584940B44C}" dt="2020-01-30T14:42:53.606" v="6248" actId="208"/>
          <ac:spMkLst>
            <pc:docMk/>
            <pc:sldMk cId="3357572961" sldId="331"/>
            <ac:spMk id="28" creationId="{653D3C97-D687-4391-9986-1AC48683D6A9}"/>
          </ac:spMkLst>
        </pc:spChg>
        <pc:spChg chg="mod">
          <ac:chgData name="Garrett, Cynthia N CDT 2020" userId="fe1cbc62-7603-4398-9ebb-f59920af0a1f" providerId="ADAL" clId="{FA0422A0-5309-4D34-A1FA-07584940B44C}" dt="2020-01-30T14:42:53.606" v="6248" actId="208"/>
          <ac:spMkLst>
            <pc:docMk/>
            <pc:sldMk cId="3357572961" sldId="331"/>
            <ac:spMk id="30" creationId="{48D1AA5B-F97B-4120-A4FE-CF069FBD8085}"/>
          </ac:spMkLst>
        </pc:spChg>
      </pc:sldChg>
      <pc:sldChg chg="addSp delSp modSp add setBg">
        <pc:chgData name="Garrett, Cynthia N CDT 2020" userId="fe1cbc62-7603-4398-9ebb-f59920af0a1f" providerId="ADAL" clId="{FA0422A0-5309-4D34-A1FA-07584940B44C}" dt="2020-01-28T14:11:33.611" v="5080" actId="1035"/>
        <pc:sldMkLst>
          <pc:docMk/>
          <pc:sldMk cId="2490290051" sldId="332"/>
        </pc:sldMkLst>
        <pc:picChg chg="add mod">
          <ac:chgData name="Garrett, Cynthia N CDT 2020" userId="fe1cbc62-7603-4398-9ebb-f59920af0a1f" providerId="ADAL" clId="{FA0422A0-5309-4D34-A1FA-07584940B44C}" dt="2020-01-28T14:06:52.364" v="3615" actId="1037"/>
          <ac:picMkLst>
            <pc:docMk/>
            <pc:sldMk cId="2490290051" sldId="332"/>
            <ac:picMk id="14" creationId="{C0FB3465-D4C1-4449-9028-CDB5F23810A0}"/>
          </ac:picMkLst>
        </pc:picChg>
        <pc:picChg chg="add mod">
          <ac:chgData name="Garrett, Cynthia N CDT 2020" userId="fe1cbc62-7603-4398-9ebb-f59920af0a1f" providerId="ADAL" clId="{FA0422A0-5309-4D34-A1FA-07584940B44C}" dt="2020-01-28T14:07:09.955" v="3717" actId="1037"/>
          <ac:picMkLst>
            <pc:docMk/>
            <pc:sldMk cId="2490290051" sldId="332"/>
            <ac:picMk id="15" creationId="{5749D490-CA02-4A13-80E6-D18AE1FBA972}"/>
          </ac:picMkLst>
        </pc:picChg>
        <pc:picChg chg="add mod">
          <ac:chgData name="Garrett, Cynthia N CDT 2020" userId="fe1cbc62-7603-4398-9ebb-f59920af0a1f" providerId="ADAL" clId="{FA0422A0-5309-4D34-A1FA-07584940B44C}" dt="2020-01-28T14:07:01.326" v="3669" actId="1036"/>
          <ac:picMkLst>
            <pc:docMk/>
            <pc:sldMk cId="2490290051" sldId="332"/>
            <ac:picMk id="16" creationId="{FA55B9B5-E21B-47D3-BFA1-AEE4040E930C}"/>
          </ac:picMkLst>
        </pc:picChg>
        <pc:picChg chg="add mod">
          <ac:chgData name="Garrett, Cynthia N CDT 2020" userId="fe1cbc62-7603-4398-9ebb-f59920af0a1f" providerId="ADAL" clId="{FA0422A0-5309-4D34-A1FA-07584940B44C}" dt="2020-01-28T14:07:06.463" v="3705" actId="1038"/>
          <ac:picMkLst>
            <pc:docMk/>
            <pc:sldMk cId="2490290051" sldId="332"/>
            <ac:picMk id="17" creationId="{23C049BD-D650-43E7-882E-4C5D2E5A79F4}"/>
          </ac:picMkLst>
        </pc:picChg>
        <pc:picChg chg="add mod">
          <ac:chgData name="Garrett, Cynthia N CDT 2020" userId="fe1cbc62-7603-4398-9ebb-f59920af0a1f" providerId="ADAL" clId="{FA0422A0-5309-4D34-A1FA-07584940B44C}" dt="2020-01-28T14:08:42.621" v="4209" actId="1035"/>
          <ac:picMkLst>
            <pc:docMk/>
            <pc:sldMk cId="2490290051" sldId="332"/>
            <ac:picMk id="19" creationId="{55A5E5C3-E3E4-4910-B1B6-B55E2F0E0716}"/>
          </ac:picMkLst>
        </pc:picChg>
        <pc:picChg chg="add mod">
          <ac:chgData name="Garrett, Cynthia N CDT 2020" userId="fe1cbc62-7603-4398-9ebb-f59920af0a1f" providerId="ADAL" clId="{FA0422A0-5309-4D34-A1FA-07584940B44C}" dt="2020-01-28T14:07:15.851" v="3756" actId="1036"/>
          <ac:picMkLst>
            <pc:docMk/>
            <pc:sldMk cId="2490290051" sldId="332"/>
            <ac:picMk id="20" creationId="{9E070FF2-8FB0-4042-88C5-E1109E4A833B}"/>
          </ac:picMkLst>
        </pc:picChg>
        <pc:picChg chg="add mod">
          <ac:chgData name="Garrett, Cynthia N CDT 2020" userId="fe1cbc62-7603-4398-9ebb-f59920af0a1f" providerId="ADAL" clId="{FA0422A0-5309-4D34-A1FA-07584940B44C}" dt="2020-01-28T14:07:19.611" v="3770" actId="1037"/>
          <ac:picMkLst>
            <pc:docMk/>
            <pc:sldMk cId="2490290051" sldId="332"/>
            <ac:picMk id="21" creationId="{53641DEA-5592-4C29-BFC1-D8646D53AC0B}"/>
          </ac:picMkLst>
        </pc:picChg>
        <pc:picChg chg="add mod">
          <ac:chgData name="Garrett, Cynthia N CDT 2020" userId="fe1cbc62-7603-4398-9ebb-f59920af0a1f" providerId="ADAL" clId="{FA0422A0-5309-4D34-A1FA-07584940B44C}" dt="2020-01-28T14:07:27.865" v="3792" actId="1038"/>
          <ac:picMkLst>
            <pc:docMk/>
            <pc:sldMk cId="2490290051" sldId="332"/>
            <ac:picMk id="22" creationId="{BA6D10E0-7D16-4C23-BEA7-E64C744429F6}"/>
          </ac:picMkLst>
        </pc:picChg>
        <pc:picChg chg="add mod">
          <ac:chgData name="Garrett, Cynthia N CDT 2020" userId="fe1cbc62-7603-4398-9ebb-f59920af0a1f" providerId="ADAL" clId="{FA0422A0-5309-4D34-A1FA-07584940B44C}" dt="2020-01-28T14:07:32.367" v="3807" actId="1035"/>
          <ac:picMkLst>
            <pc:docMk/>
            <pc:sldMk cId="2490290051" sldId="332"/>
            <ac:picMk id="23" creationId="{C5844C22-10C6-47CF-B9D0-9A29146C31D3}"/>
          </ac:picMkLst>
        </pc:picChg>
        <pc:picChg chg="add mod">
          <ac:chgData name="Garrett, Cynthia N CDT 2020" userId="fe1cbc62-7603-4398-9ebb-f59920af0a1f" providerId="ADAL" clId="{FA0422A0-5309-4D34-A1FA-07584940B44C}" dt="2020-01-28T14:07:39.371" v="3834" actId="1037"/>
          <ac:picMkLst>
            <pc:docMk/>
            <pc:sldMk cId="2490290051" sldId="332"/>
            <ac:picMk id="24" creationId="{3923021B-85FC-4D28-9135-CD4319D2DCD8}"/>
          </ac:picMkLst>
        </pc:picChg>
        <pc:picChg chg="add mod">
          <ac:chgData name="Garrett, Cynthia N CDT 2020" userId="fe1cbc62-7603-4398-9ebb-f59920af0a1f" providerId="ADAL" clId="{FA0422A0-5309-4D34-A1FA-07584940B44C}" dt="2020-01-28T14:07:45.927" v="3876" actId="1038"/>
          <ac:picMkLst>
            <pc:docMk/>
            <pc:sldMk cId="2490290051" sldId="332"/>
            <ac:picMk id="25" creationId="{B1E312CF-6789-4389-842A-060D828F94C4}"/>
          </ac:picMkLst>
        </pc:picChg>
        <pc:picChg chg="add mod">
          <ac:chgData name="Garrett, Cynthia N CDT 2020" userId="fe1cbc62-7603-4398-9ebb-f59920af0a1f" providerId="ADAL" clId="{FA0422A0-5309-4D34-A1FA-07584940B44C}" dt="2020-01-28T14:07:51.507" v="3904" actId="1035"/>
          <ac:picMkLst>
            <pc:docMk/>
            <pc:sldMk cId="2490290051" sldId="332"/>
            <ac:picMk id="26" creationId="{ED53D775-7324-4716-A71A-199D85EAD0F9}"/>
          </ac:picMkLst>
        </pc:picChg>
        <pc:picChg chg="add mod">
          <ac:chgData name="Garrett, Cynthia N CDT 2020" userId="fe1cbc62-7603-4398-9ebb-f59920af0a1f" providerId="ADAL" clId="{FA0422A0-5309-4D34-A1FA-07584940B44C}" dt="2020-01-28T14:07:57.939" v="3939" actId="1037"/>
          <ac:picMkLst>
            <pc:docMk/>
            <pc:sldMk cId="2490290051" sldId="332"/>
            <ac:picMk id="27" creationId="{63279908-B71B-400E-8388-54D9B5ADDD70}"/>
          </ac:picMkLst>
        </pc:picChg>
        <pc:picChg chg="add mod">
          <ac:chgData name="Garrett, Cynthia N CDT 2020" userId="fe1cbc62-7603-4398-9ebb-f59920af0a1f" providerId="ADAL" clId="{FA0422A0-5309-4D34-A1FA-07584940B44C}" dt="2020-01-28T14:08:07.496" v="3998" actId="1038"/>
          <ac:picMkLst>
            <pc:docMk/>
            <pc:sldMk cId="2490290051" sldId="332"/>
            <ac:picMk id="38" creationId="{077AB9DA-4013-411D-A25B-DF940DCC5E08}"/>
          </ac:picMkLst>
        </pc:picChg>
        <pc:picChg chg="add mod">
          <ac:chgData name="Garrett, Cynthia N CDT 2020" userId="fe1cbc62-7603-4398-9ebb-f59920af0a1f" providerId="ADAL" clId="{FA0422A0-5309-4D34-A1FA-07584940B44C}" dt="2020-01-28T14:08:15.001" v="4050" actId="1038"/>
          <ac:picMkLst>
            <pc:docMk/>
            <pc:sldMk cId="2490290051" sldId="332"/>
            <ac:picMk id="39" creationId="{9855F74D-0AAE-4599-BA8A-207498132AFA}"/>
          </ac:picMkLst>
        </pc:picChg>
        <pc:picChg chg="add mod">
          <ac:chgData name="Garrett, Cynthia N CDT 2020" userId="fe1cbc62-7603-4398-9ebb-f59920af0a1f" providerId="ADAL" clId="{FA0422A0-5309-4D34-A1FA-07584940B44C}" dt="2020-01-28T14:08:21.354" v="4090" actId="1035"/>
          <ac:picMkLst>
            <pc:docMk/>
            <pc:sldMk cId="2490290051" sldId="332"/>
            <ac:picMk id="40" creationId="{8513DD19-2795-432D-8545-24D197DF0562}"/>
          </ac:picMkLst>
        </pc:picChg>
        <pc:picChg chg="add mod">
          <ac:chgData name="Garrett, Cynthia N CDT 2020" userId="fe1cbc62-7603-4398-9ebb-f59920af0a1f" providerId="ADAL" clId="{FA0422A0-5309-4D34-A1FA-07584940B44C}" dt="2020-01-28T14:08:26.570" v="4118" actId="1037"/>
          <ac:picMkLst>
            <pc:docMk/>
            <pc:sldMk cId="2490290051" sldId="332"/>
            <ac:picMk id="41" creationId="{2B9F5957-7DDE-4945-B22B-84DC5297AC41}"/>
          </ac:picMkLst>
        </pc:picChg>
        <pc:picChg chg="add mod">
          <ac:chgData name="Garrett, Cynthia N CDT 2020" userId="fe1cbc62-7603-4398-9ebb-f59920af0a1f" providerId="ADAL" clId="{FA0422A0-5309-4D34-A1FA-07584940B44C}" dt="2020-01-28T14:08:34.071" v="4167" actId="1038"/>
          <ac:picMkLst>
            <pc:docMk/>
            <pc:sldMk cId="2490290051" sldId="332"/>
            <ac:picMk id="42" creationId="{3C8865CD-F0C9-4D08-8443-8DA8C1928F14}"/>
          </ac:picMkLst>
        </pc:picChg>
        <pc:picChg chg="add mod">
          <ac:chgData name="Garrett, Cynthia N CDT 2020" userId="fe1cbc62-7603-4398-9ebb-f59920af0a1f" providerId="ADAL" clId="{FA0422A0-5309-4D34-A1FA-07584940B44C}" dt="2020-01-28T14:08:42.621" v="4209" actId="1035"/>
          <ac:picMkLst>
            <pc:docMk/>
            <pc:sldMk cId="2490290051" sldId="332"/>
            <ac:picMk id="43" creationId="{D762D6D6-07B0-4753-A87A-3B11B164B2A2}"/>
          </ac:picMkLst>
        </pc:picChg>
        <pc:picChg chg="add del mod">
          <ac:chgData name="Garrett, Cynthia N CDT 2020" userId="fe1cbc62-7603-4398-9ebb-f59920af0a1f" providerId="ADAL" clId="{FA0422A0-5309-4D34-A1FA-07584940B44C}" dt="2020-01-28T14:08:52.552" v="4242" actId="478"/>
          <ac:picMkLst>
            <pc:docMk/>
            <pc:sldMk cId="2490290051" sldId="332"/>
            <ac:picMk id="44" creationId="{6E92CFE3-F1BD-4A97-AF93-BDE84CBCD9D1}"/>
          </ac:picMkLst>
        </pc:picChg>
        <pc:picChg chg="add mod">
          <ac:chgData name="Garrett, Cynthia N CDT 2020" userId="fe1cbc62-7603-4398-9ebb-f59920af0a1f" providerId="ADAL" clId="{FA0422A0-5309-4D34-A1FA-07584940B44C}" dt="2020-01-28T14:08:57.575" v="4263" actId="1036"/>
          <ac:picMkLst>
            <pc:docMk/>
            <pc:sldMk cId="2490290051" sldId="332"/>
            <ac:picMk id="45" creationId="{4538A7D2-30F8-4F2F-B934-0D5967CBF359}"/>
          </ac:picMkLst>
        </pc:picChg>
        <pc:picChg chg="add mod">
          <ac:chgData name="Garrett, Cynthia N CDT 2020" userId="fe1cbc62-7603-4398-9ebb-f59920af0a1f" providerId="ADAL" clId="{FA0422A0-5309-4D34-A1FA-07584940B44C}" dt="2020-01-28T14:09:00.944" v="4288" actId="1036"/>
          <ac:picMkLst>
            <pc:docMk/>
            <pc:sldMk cId="2490290051" sldId="332"/>
            <ac:picMk id="46" creationId="{4544D284-4B6C-4FE3-BA7A-E71B1126D71A}"/>
          </ac:picMkLst>
        </pc:picChg>
        <pc:picChg chg="add mod">
          <ac:chgData name="Garrett, Cynthia N CDT 2020" userId="fe1cbc62-7603-4398-9ebb-f59920af0a1f" providerId="ADAL" clId="{FA0422A0-5309-4D34-A1FA-07584940B44C}" dt="2020-01-28T14:09:07.862" v="4326" actId="1035"/>
          <ac:picMkLst>
            <pc:docMk/>
            <pc:sldMk cId="2490290051" sldId="332"/>
            <ac:picMk id="47" creationId="{A93D73AC-6039-4D56-8C18-C536A68667B4}"/>
          </ac:picMkLst>
        </pc:picChg>
        <pc:picChg chg="add mod">
          <ac:chgData name="Garrett, Cynthia N CDT 2020" userId="fe1cbc62-7603-4398-9ebb-f59920af0a1f" providerId="ADAL" clId="{FA0422A0-5309-4D34-A1FA-07584940B44C}" dt="2020-01-28T14:09:11.681" v="4358" actId="1036"/>
          <ac:picMkLst>
            <pc:docMk/>
            <pc:sldMk cId="2490290051" sldId="332"/>
            <ac:picMk id="48" creationId="{5A6BEB9B-5F51-45C7-AF55-04560D45CDB6}"/>
          </ac:picMkLst>
        </pc:picChg>
        <pc:picChg chg="add mod">
          <ac:chgData name="Garrett, Cynthia N CDT 2020" userId="fe1cbc62-7603-4398-9ebb-f59920af0a1f" providerId="ADAL" clId="{FA0422A0-5309-4D34-A1FA-07584940B44C}" dt="2020-01-28T14:09:17.486" v="4391" actId="1038"/>
          <ac:picMkLst>
            <pc:docMk/>
            <pc:sldMk cId="2490290051" sldId="332"/>
            <ac:picMk id="49" creationId="{AA81D4EE-503B-4B59-A6CC-5D14CAE6F4B6}"/>
          </ac:picMkLst>
        </pc:picChg>
        <pc:picChg chg="add mod">
          <ac:chgData name="Garrett, Cynthia N CDT 2020" userId="fe1cbc62-7603-4398-9ebb-f59920af0a1f" providerId="ADAL" clId="{FA0422A0-5309-4D34-A1FA-07584940B44C}" dt="2020-01-28T14:09:23.315" v="4424" actId="1035"/>
          <ac:picMkLst>
            <pc:docMk/>
            <pc:sldMk cId="2490290051" sldId="332"/>
            <ac:picMk id="50" creationId="{C29C9D54-4D66-4E0F-B9AA-44475FE1DFE2}"/>
          </ac:picMkLst>
        </pc:picChg>
        <pc:picChg chg="add mod">
          <ac:chgData name="Garrett, Cynthia N CDT 2020" userId="fe1cbc62-7603-4398-9ebb-f59920af0a1f" providerId="ADAL" clId="{FA0422A0-5309-4D34-A1FA-07584940B44C}" dt="2020-01-28T14:09:28.287" v="4457" actId="1038"/>
          <ac:picMkLst>
            <pc:docMk/>
            <pc:sldMk cId="2490290051" sldId="332"/>
            <ac:picMk id="51" creationId="{C8B11873-DC5B-429A-BA90-50B01C0392E7}"/>
          </ac:picMkLst>
        </pc:picChg>
        <pc:picChg chg="add mod">
          <ac:chgData name="Garrett, Cynthia N CDT 2020" userId="fe1cbc62-7603-4398-9ebb-f59920af0a1f" providerId="ADAL" clId="{FA0422A0-5309-4D34-A1FA-07584940B44C}" dt="2020-01-28T14:09:34.273" v="4493" actId="1038"/>
          <ac:picMkLst>
            <pc:docMk/>
            <pc:sldMk cId="2490290051" sldId="332"/>
            <ac:picMk id="52" creationId="{C2465B6E-9801-432C-B740-6218F1077E06}"/>
          </ac:picMkLst>
        </pc:picChg>
        <pc:picChg chg="add mod">
          <ac:chgData name="Garrett, Cynthia N CDT 2020" userId="fe1cbc62-7603-4398-9ebb-f59920af0a1f" providerId="ADAL" clId="{FA0422A0-5309-4D34-A1FA-07584940B44C}" dt="2020-01-28T14:09:39.824" v="4528" actId="1038"/>
          <ac:picMkLst>
            <pc:docMk/>
            <pc:sldMk cId="2490290051" sldId="332"/>
            <ac:picMk id="53" creationId="{0FD58404-11F8-4187-8F48-820A14788DB4}"/>
          </ac:picMkLst>
        </pc:picChg>
        <pc:picChg chg="add mod">
          <ac:chgData name="Garrett, Cynthia N CDT 2020" userId="fe1cbc62-7603-4398-9ebb-f59920af0a1f" providerId="ADAL" clId="{FA0422A0-5309-4D34-A1FA-07584940B44C}" dt="2020-01-28T14:09:54.066" v="4560" actId="1035"/>
          <ac:picMkLst>
            <pc:docMk/>
            <pc:sldMk cId="2490290051" sldId="332"/>
            <ac:picMk id="54" creationId="{3B9CDBDF-5B52-400A-9789-2AEBF69ADC08}"/>
          </ac:picMkLst>
        </pc:picChg>
        <pc:picChg chg="add mod">
          <ac:chgData name="Garrett, Cynthia N CDT 2020" userId="fe1cbc62-7603-4398-9ebb-f59920af0a1f" providerId="ADAL" clId="{FA0422A0-5309-4D34-A1FA-07584940B44C}" dt="2020-01-28T14:09:59.615" v="4590" actId="1035"/>
          <ac:picMkLst>
            <pc:docMk/>
            <pc:sldMk cId="2490290051" sldId="332"/>
            <ac:picMk id="55" creationId="{AF8B9B6E-336B-4ABB-911D-793E519D2778}"/>
          </ac:picMkLst>
        </pc:picChg>
        <pc:picChg chg="add mod">
          <ac:chgData name="Garrett, Cynthia N CDT 2020" userId="fe1cbc62-7603-4398-9ebb-f59920af0a1f" providerId="ADAL" clId="{FA0422A0-5309-4D34-A1FA-07584940B44C}" dt="2020-01-28T14:10:06.536" v="4641" actId="1036"/>
          <ac:picMkLst>
            <pc:docMk/>
            <pc:sldMk cId="2490290051" sldId="332"/>
            <ac:picMk id="56" creationId="{BB38A204-6663-4D38-9E99-DEC683C9A80C}"/>
          </ac:picMkLst>
        </pc:picChg>
        <pc:picChg chg="add mod">
          <ac:chgData name="Garrett, Cynthia N CDT 2020" userId="fe1cbc62-7603-4398-9ebb-f59920af0a1f" providerId="ADAL" clId="{FA0422A0-5309-4D34-A1FA-07584940B44C}" dt="2020-01-28T14:10:12.690" v="4680" actId="1035"/>
          <ac:picMkLst>
            <pc:docMk/>
            <pc:sldMk cId="2490290051" sldId="332"/>
            <ac:picMk id="57" creationId="{939F027A-1081-494C-84F6-CD3848D72517}"/>
          </ac:picMkLst>
        </pc:picChg>
        <pc:picChg chg="add mod">
          <ac:chgData name="Garrett, Cynthia N CDT 2020" userId="fe1cbc62-7603-4398-9ebb-f59920af0a1f" providerId="ADAL" clId="{FA0422A0-5309-4D34-A1FA-07584940B44C}" dt="2020-01-28T14:10:16.953" v="4710" actId="1035"/>
          <ac:picMkLst>
            <pc:docMk/>
            <pc:sldMk cId="2490290051" sldId="332"/>
            <ac:picMk id="58" creationId="{5BCDE413-F663-4C89-95F5-2733D89A93E7}"/>
          </ac:picMkLst>
        </pc:picChg>
        <pc:picChg chg="add mod">
          <ac:chgData name="Garrett, Cynthia N CDT 2020" userId="fe1cbc62-7603-4398-9ebb-f59920af0a1f" providerId="ADAL" clId="{FA0422A0-5309-4D34-A1FA-07584940B44C}" dt="2020-01-28T14:10:24.453" v="4753" actId="1038"/>
          <ac:picMkLst>
            <pc:docMk/>
            <pc:sldMk cId="2490290051" sldId="332"/>
            <ac:picMk id="59" creationId="{014522BF-9E82-49A3-9561-5A94D64B1EFA}"/>
          </ac:picMkLst>
        </pc:picChg>
        <pc:picChg chg="add mod">
          <ac:chgData name="Garrett, Cynthia N CDT 2020" userId="fe1cbc62-7603-4398-9ebb-f59920af0a1f" providerId="ADAL" clId="{FA0422A0-5309-4D34-A1FA-07584940B44C}" dt="2020-01-28T14:10:31.671" v="4789" actId="1038"/>
          <ac:picMkLst>
            <pc:docMk/>
            <pc:sldMk cId="2490290051" sldId="332"/>
            <ac:picMk id="60" creationId="{1D687B0E-7200-42E0-93A5-BC1C41EFB34E}"/>
          </ac:picMkLst>
        </pc:picChg>
        <pc:picChg chg="add mod">
          <ac:chgData name="Garrett, Cynthia N CDT 2020" userId="fe1cbc62-7603-4398-9ebb-f59920af0a1f" providerId="ADAL" clId="{FA0422A0-5309-4D34-A1FA-07584940B44C}" dt="2020-01-28T14:10:41.147" v="4823" actId="1038"/>
          <ac:picMkLst>
            <pc:docMk/>
            <pc:sldMk cId="2490290051" sldId="332"/>
            <ac:picMk id="61" creationId="{BA006058-6170-45AF-8554-7A35D05F19AB}"/>
          </ac:picMkLst>
        </pc:picChg>
        <pc:picChg chg="add mod">
          <ac:chgData name="Garrett, Cynthia N CDT 2020" userId="fe1cbc62-7603-4398-9ebb-f59920af0a1f" providerId="ADAL" clId="{FA0422A0-5309-4D34-A1FA-07584940B44C}" dt="2020-01-28T14:10:44.993" v="4842" actId="1037"/>
          <ac:picMkLst>
            <pc:docMk/>
            <pc:sldMk cId="2490290051" sldId="332"/>
            <ac:picMk id="62" creationId="{81975FF8-E5DB-4902-9E52-D37AD8549CF1}"/>
          </ac:picMkLst>
        </pc:picChg>
        <pc:picChg chg="add mod">
          <ac:chgData name="Garrett, Cynthia N CDT 2020" userId="fe1cbc62-7603-4398-9ebb-f59920af0a1f" providerId="ADAL" clId="{FA0422A0-5309-4D34-A1FA-07584940B44C}" dt="2020-01-28T14:10:50.304" v="4867" actId="1037"/>
          <ac:picMkLst>
            <pc:docMk/>
            <pc:sldMk cId="2490290051" sldId="332"/>
            <ac:picMk id="63" creationId="{2C88E52E-DDDA-41BD-8992-F653AA5B6B9C}"/>
          </ac:picMkLst>
        </pc:picChg>
        <pc:picChg chg="add mod">
          <ac:chgData name="Garrett, Cynthia N CDT 2020" userId="fe1cbc62-7603-4398-9ebb-f59920af0a1f" providerId="ADAL" clId="{FA0422A0-5309-4D34-A1FA-07584940B44C}" dt="2020-01-28T14:10:59.804" v="4920" actId="1038"/>
          <ac:picMkLst>
            <pc:docMk/>
            <pc:sldMk cId="2490290051" sldId="332"/>
            <ac:picMk id="64" creationId="{DA82956A-594F-4A2D-BC11-9B7CB90BDD55}"/>
          </ac:picMkLst>
        </pc:picChg>
        <pc:picChg chg="add mod">
          <ac:chgData name="Garrett, Cynthia N CDT 2020" userId="fe1cbc62-7603-4398-9ebb-f59920af0a1f" providerId="ADAL" clId="{FA0422A0-5309-4D34-A1FA-07584940B44C}" dt="2020-01-28T14:11:04.956" v="4950" actId="1038"/>
          <ac:picMkLst>
            <pc:docMk/>
            <pc:sldMk cId="2490290051" sldId="332"/>
            <ac:picMk id="65" creationId="{127A5092-655F-4C5C-BED8-EEE2149717A2}"/>
          </ac:picMkLst>
        </pc:picChg>
        <pc:picChg chg="add mod">
          <ac:chgData name="Garrett, Cynthia N CDT 2020" userId="fe1cbc62-7603-4398-9ebb-f59920af0a1f" providerId="ADAL" clId="{FA0422A0-5309-4D34-A1FA-07584940B44C}" dt="2020-01-28T14:11:11.031" v="4980" actId="1038"/>
          <ac:picMkLst>
            <pc:docMk/>
            <pc:sldMk cId="2490290051" sldId="332"/>
            <ac:picMk id="66" creationId="{A214AB48-0DA5-4B44-8D19-BBA285FB200E}"/>
          </ac:picMkLst>
        </pc:picChg>
        <pc:picChg chg="add mod">
          <ac:chgData name="Garrett, Cynthia N CDT 2020" userId="fe1cbc62-7603-4398-9ebb-f59920af0a1f" providerId="ADAL" clId="{FA0422A0-5309-4D34-A1FA-07584940B44C}" dt="2020-01-28T14:11:15.295" v="4998" actId="1037"/>
          <ac:picMkLst>
            <pc:docMk/>
            <pc:sldMk cId="2490290051" sldId="332"/>
            <ac:picMk id="67" creationId="{A9C7DD07-20F9-4DF0-BB8F-2BA77C5A4568}"/>
          </ac:picMkLst>
        </pc:picChg>
        <pc:picChg chg="add mod">
          <ac:chgData name="Garrett, Cynthia N CDT 2020" userId="fe1cbc62-7603-4398-9ebb-f59920af0a1f" providerId="ADAL" clId="{FA0422A0-5309-4D34-A1FA-07584940B44C}" dt="2020-01-28T14:11:19.982" v="5020" actId="1035"/>
          <ac:picMkLst>
            <pc:docMk/>
            <pc:sldMk cId="2490290051" sldId="332"/>
            <ac:picMk id="68" creationId="{17A674BA-974C-4E14-B153-0A7F7FBED7EC}"/>
          </ac:picMkLst>
        </pc:picChg>
        <pc:picChg chg="add mod">
          <ac:chgData name="Garrett, Cynthia N CDT 2020" userId="fe1cbc62-7603-4398-9ebb-f59920af0a1f" providerId="ADAL" clId="{FA0422A0-5309-4D34-A1FA-07584940B44C}" dt="2020-01-28T14:11:30.217" v="5071" actId="1037"/>
          <ac:picMkLst>
            <pc:docMk/>
            <pc:sldMk cId="2490290051" sldId="332"/>
            <ac:picMk id="69" creationId="{29B6EE58-C97A-4FAD-981D-7A33C3EF59F5}"/>
          </ac:picMkLst>
        </pc:picChg>
        <pc:picChg chg="add mod">
          <ac:chgData name="Garrett, Cynthia N CDT 2020" userId="fe1cbc62-7603-4398-9ebb-f59920af0a1f" providerId="ADAL" clId="{FA0422A0-5309-4D34-A1FA-07584940B44C}" dt="2020-01-28T14:11:33.611" v="5080" actId="1035"/>
          <ac:picMkLst>
            <pc:docMk/>
            <pc:sldMk cId="2490290051" sldId="332"/>
            <ac:picMk id="70" creationId="{86B48CB6-707B-4BF8-99C4-BAB3B691799C}"/>
          </ac:picMkLst>
        </pc:picChg>
      </pc:sldChg>
      <pc:sldChg chg="modSp add del">
        <pc:chgData name="Garrett, Cynthia N CDT 2020" userId="fe1cbc62-7603-4398-9ebb-f59920af0a1f" providerId="ADAL" clId="{FA0422A0-5309-4D34-A1FA-07584940B44C}" dt="2020-01-28T14:06:41.964" v="3584" actId="2696"/>
        <pc:sldMkLst>
          <pc:docMk/>
          <pc:sldMk cId="2810877632" sldId="332"/>
        </pc:sldMkLst>
        <pc:picChg chg="mod">
          <ac:chgData name="Garrett, Cynthia N CDT 2020" userId="fe1cbc62-7603-4398-9ebb-f59920af0a1f" providerId="ADAL" clId="{FA0422A0-5309-4D34-A1FA-07584940B44C}" dt="2020-01-28T14:06:37.119" v="3583" actId="1038"/>
          <ac:picMkLst>
            <pc:docMk/>
            <pc:sldMk cId="2810877632" sldId="332"/>
            <ac:picMk id="32" creationId="{FD4976F8-ED16-49CB-B569-1D052A52AF39}"/>
          </ac:picMkLst>
        </pc:picChg>
      </pc:sldChg>
      <pc:sldChg chg="add del">
        <pc:chgData name="Garrett, Cynthia N CDT 2020" userId="fe1cbc62-7603-4398-9ebb-f59920af0a1f" providerId="ADAL" clId="{FA0422A0-5309-4D34-A1FA-07584940B44C}" dt="2020-01-22T16:37:59.667" v="3576" actId="2696"/>
        <pc:sldMkLst>
          <pc:docMk/>
          <pc:sldMk cId="3729176694" sldId="332"/>
        </pc:sldMkLst>
      </pc:sldChg>
      <pc:sldChg chg="addSp delSp modSp add setBg">
        <pc:chgData name="Garrett, Cynthia N CDT 2020" userId="fe1cbc62-7603-4398-9ebb-f59920af0a1f" providerId="ADAL" clId="{FA0422A0-5309-4D34-A1FA-07584940B44C}" dt="2020-01-30T14:44:23.829" v="6367" actId="1038"/>
        <pc:sldMkLst>
          <pc:docMk/>
          <pc:sldMk cId="595700507" sldId="333"/>
        </pc:sldMkLst>
        <pc:spChg chg="del">
          <ac:chgData name="Garrett, Cynthia N CDT 2020" userId="fe1cbc62-7603-4398-9ebb-f59920af0a1f" providerId="ADAL" clId="{FA0422A0-5309-4D34-A1FA-07584940B44C}" dt="2020-01-30T14:39:01.031" v="6202" actId="478"/>
          <ac:spMkLst>
            <pc:docMk/>
            <pc:sldMk cId="595700507" sldId="333"/>
            <ac:spMk id="2" creationId="{D6CCC05C-0004-45D5-A9B4-B996EC8725BD}"/>
          </ac:spMkLst>
        </pc:spChg>
        <pc:spChg chg="del">
          <ac:chgData name="Garrett, Cynthia N CDT 2020" userId="fe1cbc62-7603-4398-9ebb-f59920af0a1f" providerId="ADAL" clId="{FA0422A0-5309-4D34-A1FA-07584940B44C}" dt="2020-01-30T14:39:00.291" v="6201" actId="478"/>
          <ac:spMkLst>
            <pc:docMk/>
            <pc:sldMk cId="595700507" sldId="333"/>
            <ac:spMk id="3" creationId="{1C1AD437-AC29-4D58-B570-8C8AC8BF19E7}"/>
          </ac:spMkLst>
        </pc:spChg>
        <pc:spChg chg="add mod">
          <ac:chgData name="Garrett, Cynthia N CDT 2020" userId="fe1cbc62-7603-4398-9ebb-f59920af0a1f" providerId="ADAL" clId="{FA0422A0-5309-4D34-A1FA-07584940B44C}" dt="2020-01-30T14:44:23.829" v="6367" actId="1038"/>
          <ac:spMkLst>
            <pc:docMk/>
            <pc:sldMk cId="595700507" sldId="333"/>
            <ac:spMk id="4" creationId="{FC0437C0-69CE-4DA0-BFAA-F81C65C5A622}"/>
          </ac:spMkLst>
        </pc:spChg>
        <pc:spChg chg="add mod">
          <ac:chgData name="Garrett, Cynthia N CDT 2020" userId="fe1cbc62-7603-4398-9ebb-f59920af0a1f" providerId="ADAL" clId="{FA0422A0-5309-4D34-A1FA-07584940B44C}" dt="2020-01-30T14:41:47.794" v="6235" actId="14100"/>
          <ac:spMkLst>
            <pc:docMk/>
            <pc:sldMk cId="595700507" sldId="333"/>
            <ac:spMk id="15" creationId="{6538CF4D-50B3-4576-9691-B92545F1F129}"/>
          </ac:spMkLst>
        </pc:spChg>
        <pc:spChg chg="add mod">
          <ac:chgData name="Garrett, Cynthia N CDT 2020" userId="fe1cbc62-7603-4398-9ebb-f59920af0a1f" providerId="ADAL" clId="{FA0422A0-5309-4D34-A1FA-07584940B44C}" dt="2020-01-30T14:41:53.125" v="6239" actId="20577"/>
          <ac:spMkLst>
            <pc:docMk/>
            <pc:sldMk cId="595700507" sldId="333"/>
            <ac:spMk id="16" creationId="{92B10908-61CD-479C-B9D2-D0D3174E2D02}"/>
          </ac:spMkLst>
        </pc:spChg>
        <pc:spChg chg="add mod">
          <ac:chgData name="Garrett, Cynthia N CDT 2020" userId="fe1cbc62-7603-4398-9ebb-f59920af0a1f" providerId="ADAL" clId="{FA0422A0-5309-4D34-A1FA-07584940B44C}" dt="2020-01-30T14:42:05.459" v="6243" actId="20577"/>
          <ac:spMkLst>
            <pc:docMk/>
            <pc:sldMk cId="595700507" sldId="333"/>
            <ac:spMk id="17" creationId="{5A9C5013-403F-4D2E-8C56-8D5B6C80E2E5}"/>
          </ac:spMkLst>
        </pc:spChg>
        <pc:spChg chg="add mod">
          <ac:chgData name="Garrett, Cynthia N CDT 2020" userId="fe1cbc62-7603-4398-9ebb-f59920af0a1f" providerId="ADAL" clId="{FA0422A0-5309-4D34-A1FA-07584940B44C}" dt="2020-01-30T14:43:25.826" v="6329" actId="20577"/>
          <ac:spMkLst>
            <pc:docMk/>
            <pc:sldMk cId="595700507" sldId="333"/>
            <ac:spMk id="21" creationId="{DB48BDCC-80B3-4369-9F38-49B2CCCC7395}"/>
          </ac:spMkLst>
        </pc:spChg>
        <pc:spChg chg="add mod">
          <ac:chgData name="Garrett, Cynthia N CDT 2020" userId="fe1cbc62-7603-4398-9ebb-f59920af0a1f" providerId="ADAL" clId="{FA0422A0-5309-4D34-A1FA-07584940B44C}" dt="2020-01-30T14:43:33.203" v="6333" actId="20577"/>
          <ac:spMkLst>
            <pc:docMk/>
            <pc:sldMk cId="595700507" sldId="333"/>
            <ac:spMk id="22" creationId="{DCAB33CC-1B03-400F-AD23-13FA93BEB2D0}"/>
          </ac:spMkLst>
        </pc:spChg>
        <pc:picChg chg="add mod">
          <ac:chgData name="Garrett, Cynthia N CDT 2020" userId="fe1cbc62-7603-4398-9ebb-f59920af0a1f" providerId="ADAL" clId="{FA0422A0-5309-4D34-A1FA-07584940B44C}" dt="2020-01-30T14:40:18.651" v="6216" actId="1076"/>
          <ac:picMkLst>
            <pc:docMk/>
            <pc:sldMk cId="595700507" sldId="333"/>
            <ac:picMk id="6" creationId="{93E09A03-D79B-4EB8-8B92-443319DF668B}"/>
          </ac:picMkLst>
        </pc:picChg>
        <pc:picChg chg="add del">
          <ac:chgData name="Garrett, Cynthia N CDT 2020" userId="fe1cbc62-7603-4398-9ebb-f59920af0a1f" providerId="ADAL" clId="{FA0422A0-5309-4D34-A1FA-07584940B44C}" dt="2020-01-30T14:40:08.580" v="6212"/>
          <ac:picMkLst>
            <pc:docMk/>
            <pc:sldMk cId="595700507" sldId="333"/>
            <ac:picMk id="7" creationId="{7D28A806-CE5D-4F19-99EB-6CF5E06DA83E}"/>
          </ac:picMkLst>
        </pc:picChg>
        <pc:picChg chg="add del mod">
          <ac:chgData name="Garrett, Cynthia N CDT 2020" userId="fe1cbc62-7603-4398-9ebb-f59920af0a1f" providerId="ADAL" clId="{FA0422A0-5309-4D34-A1FA-07584940B44C}" dt="2020-01-30T14:40:08.132" v="6211"/>
          <ac:picMkLst>
            <pc:docMk/>
            <pc:sldMk cId="595700507" sldId="333"/>
            <ac:picMk id="8" creationId="{875FBB87-B960-49D0-B5A4-0CF16EAA8C52}"/>
          </ac:picMkLst>
        </pc:picChg>
        <pc:picChg chg="add mod">
          <ac:chgData name="Garrett, Cynthia N CDT 2020" userId="fe1cbc62-7603-4398-9ebb-f59920af0a1f" providerId="ADAL" clId="{FA0422A0-5309-4D34-A1FA-07584940B44C}" dt="2020-01-30T14:40:23.034" v="6218" actId="1076"/>
          <ac:picMkLst>
            <pc:docMk/>
            <pc:sldMk cId="595700507" sldId="333"/>
            <ac:picMk id="9" creationId="{4E5557C5-3B34-4296-B60F-D79E94AE259E}"/>
          </ac:picMkLst>
        </pc:picChg>
        <pc:picChg chg="add mod">
          <ac:chgData name="Garrett, Cynthia N CDT 2020" userId="fe1cbc62-7603-4398-9ebb-f59920af0a1f" providerId="ADAL" clId="{FA0422A0-5309-4D34-A1FA-07584940B44C}" dt="2020-01-30T14:40:28.027" v="6220" actId="1076"/>
          <ac:picMkLst>
            <pc:docMk/>
            <pc:sldMk cId="595700507" sldId="333"/>
            <ac:picMk id="10" creationId="{99AD5D2C-EEDD-47A1-AD67-72F8E2DCB2CC}"/>
          </ac:picMkLst>
        </pc:picChg>
        <pc:cxnChg chg="add mod">
          <ac:chgData name="Garrett, Cynthia N CDT 2020" userId="fe1cbc62-7603-4398-9ebb-f59920af0a1f" providerId="ADAL" clId="{FA0422A0-5309-4D34-A1FA-07584940B44C}" dt="2020-01-30T14:40:52.244" v="6223" actId="1582"/>
          <ac:cxnSpMkLst>
            <pc:docMk/>
            <pc:sldMk cId="595700507" sldId="333"/>
            <ac:cxnSpMk id="12" creationId="{9497E350-4D4A-4801-9BA2-FB9504D2DABF}"/>
          </ac:cxnSpMkLst>
        </pc:cxnChg>
        <pc:cxnChg chg="add mod">
          <ac:chgData name="Garrett, Cynthia N CDT 2020" userId="fe1cbc62-7603-4398-9ebb-f59920af0a1f" providerId="ADAL" clId="{FA0422A0-5309-4D34-A1FA-07584940B44C}" dt="2020-01-30T14:41:00.514" v="6225" actId="1076"/>
          <ac:cxnSpMkLst>
            <pc:docMk/>
            <pc:sldMk cId="595700507" sldId="333"/>
            <ac:cxnSpMk id="13" creationId="{4C0EBCC6-0A83-42C5-9EEC-5E33F3AB40D0}"/>
          </ac:cxnSpMkLst>
        </pc:cxnChg>
        <pc:cxnChg chg="add mod">
          <ac:chgData name="Garrett, Cynthia N CDT 2020" userId="fe1cbc62-7603-4398-9ebb-f59920af0a1f" providerId="ADAL" clId="{FA0422A0-5309-4D34-A1FA-07584940B44C}" dt="2020-01-30T14:41:04.754" v="6227" actId="1076"/>
          <ac:cxnSpMkLst>
            <pc:docMk/>
            <pc:sldMk cId="595700507" sldId="333"/>
            <ac:cxnSpMk id="14" creationId="{4D4B9B8D-1698-4CEC-A7BB-817DF8853600}"/>
          </ac:cxnSpMkLst>
        </pc:cxnChg>
        <pc:cxnChg chg="add mod">
          <ac:chgData name="Garrett, Cynthia N CDT 2020" userId="fe1cbc62-7603-4398-9ebb-f59920af0a1f" providerId="ADAL" clId="{FA0422A0-5309-4D34-A1FA-07584940B44C}" dt="2020-01-30T14:42:58.375" v="6249" actId="208"/>
          <ac:cxnSpMkLst>
            <pc:docMk/>
            <pc:sldMk cId="595700507" sldId="333"/>
            <ac:cxnSpMk id="19" creationId="{4723C90D-9CCB-4AB2-A808-DDC2DD97586F}"/>
          </ac:cxnSpMkLst>
        </pc:cxnChg>
        <pc:cxnChg chg="add mod">
          <ac:chgData name="Garrett, Cynthia N CDT 2020" userId="fe1cbc62-7603-4398-9ebb-f59920af0a1f" providerId="ADAL" clId="{FA0422A0-5309-4D34-A1FA-07584940B44C}" dt="2020-01-30T14:43:16.677" v="6325" actId="1038"/>
          <ac:cxnSpMkLst>
            <pc:docMk/>
            <pc:sldMk cId="595700507" sldId="333"/>
            <ac:cxnSpMk id="20" creationId="{FB7832D8-7048-48C2-8A69-9DB33ECD7810}"/>
          </ac:cxnSpMkLst>
        </pc:cxnChg>
      </pc:sldChg>
      <pc:sldChg chg="addSp delSp modSp add setBg">
        <pc:chgData name="Garrett, Cynthia N CDT 2020" userId="fe1cbc62-7603-4398-9ebb-f59920af0a1f" providerId="ADAL" clId="{FA0422A0-5309-4D34-A1FA-07584940B44C}" dt="2020-01-30T14:53:04.033" v="6497" actId="20577"/>
        <pc:sldMkLst>
          <pc:docMk/>
          <pc:sldMk cId="1904308509" sldId="334"/>
        </pc:sldMkLst>
        <pc:spChg chg="del">
          <ac:chgData name="Garrett, Cynthia N CDT 2020" userId="fe1cbc62-7603-4398-9ebb-f59920af0a1f" providerId="ADAL" clId="{FA0422A0-5309-4D34-A1FA-07584940B44C}" dt="2020-01-30T14:46:18.875" v="6370" actId="478"/>
          <ac:spMkLst>
            <pc:docMk/>
            <pc:sldMk cId="1904308509" sldId="334"/>
            <ac:spMk id="2" creationId="{0B1625DC-90A7-47A1-A6AA-071A7919448D}"/>
          </ac:spMkLst>
        </pc:spChg>
        <pc:spChg chg="del">
          <ac:chgData name="Garrett, Cynthia N CDT 2020" userId="fe1cbc62-7603-4398-9ebb-f59920af0a1f" providerId="ADAL" clId="{FA0422A0-5309-4D34-A1FA-07584940B44C}" dt="2020-01-30T14:46:17.465" v="6369" actId="478"/>
          <ac:spMkLst>
            <pc:docMk/>
            <pc:sldMk cId="1904308509" sldId="334"/>
            <ac:spMk id="3" creationId="{713C74B5-D119-411E-B4AC-A8792F094500}"/>
          </ac:spMkLst>
        </pc:spChg>
        <pc:spChg chg="add mod">
          <ac:chgData name="Garrett, Cynthia N CDT 2020" userId="fe1cbc62-7603-4398-9ebb-f59920af0a1f" providerId="ADAL" clId="{FA0422A0-5309-4D34-A1FA-07584940B44C}" dt="2020-01-30T14:53:04.033" v="6497" actId="20577"/>
          <ac:spMkLst>
            <pc:docMk/>
            <pc:sldMk cId="1904308509" sldId="334"/>
            <ac:spMk id="7" creationId="{F5BDBE49-C6AF-4FC2-A34C-A9AAFCB9447D}"/>
          </ac:spMkLst>
        </pc:spChg>
        <pc:spChg chg="add mod">
          <ac:chgData name="Garrett, Cynthia N CDT 2020" userId="fe1cbc62-7603-4398-9ebb-f59920af0a1f" providerId="ADAL" clId="{FA0422A0-5309-4D34-A1FA-07584940B44C}" dt="2020-01-30T14:49:56.912" v="6421" actId="14100"/>
          <ac:spMkLst>
            <pc:docMk/>
            <pc:sldMk cId="1904308509" sldId="334"/>
            <ac:spMk id="15" creationId="{0F2BD33F-C89F-40BC-B162-73947E7F71AA}"/>
          </ac:spMkLst>
        </pc:spChg>
        <pc:spChg chg="add mod">
          <ac:chgData name="Garrett, Cynthia N CDT 2020" userId="fe1cbc62-7603-4398-9ebb-f59920af0a1f" providerId="ADAL" clId="{FA0422A0-5309-4D34-A1FA-07584940B44C}" dt="2020-01-30T14:50:07.316" v="6427" actId="20577"/>
          <ac:spMkLst>
            <pc:docMk/>
            <pc:sldMk cId="1904308509" sldId="334"/>
            <ac:spMk id="16" creationId="{157E0614-516F-4370-874E-E6E8B2AAE757}"/>
          </ac:spMkLst>
        </pc:spChg>
        <pc:spChg chg="add mod">
          <ac:chgData name="Garrett, Cynthia N CDT 2020" userId="fe1cbc62-7603-4398-9ebb-f59920af0a1f" providerId="ADAL" clId="{FA0422A0-5309-4D34-A1FA-07584940B44C}" dt="2020-01-30T14:50:45.328" v="6444" actId="1037"/>
          <ac:spMkLst>
            <pc:docMk/>
            <pc:sldMk cId="1904308509" sldId="334"/>
            <ac:spMk id="17" creationId="{E953CC33-118A-443E-9CC3-B67CC45FFC1B}"/>
          </ac:spMkLst>
        </pc:spChg>
        <pc:picChg chg="add mod">
          <ac:chgData name="Garrett, Cynthia N CDT 2020" userId="fe1cbc62-7603-4398-9ebb-f59920af0a1f" providerId="ADAL" clId="{FA0422A0-5309-4D34-A1FA-07584940B44C}" dt="2020-01-30T14:47:21.799" v="6402" actId="1036"/>
          <ac:picMkLst>
            <pc:docMk/>
            <pc:sldMk cId="1904308509" sldId="334"/>
            <ac:picMk id="4" creationId="{CBDCF9ED-BFAC-46AC-A332-849D62D1E5EE}"/>
          </ac:picMkLst>
        </pc:picChg>
        <pc:picChg chg="add mod">
          <ac:chgData name="Garrett, Cynthia N CDT 2020" userId="fe1cbc62-7603-4398-9ebb-f59920af0a1f" providerId="ADAL" clId="{FA0422A0-5309-4D34-A1FA-07584940B44C}" dt="2020-01-30T14:47:21.799" v="6402" actId="1036"/>
          <ac:picMkLst>
            <pc:docMk/>
            <pc:sldMk cId="1904308509" sldId="334"/>
            <ac:picMk id="5" creationId="{0CFAC686-7F2B-46C1-9185-AE23DF182B84}"/>
          </ac:picMkLst>
        </pc:picChg>
        <pc:picChg chg="add mod">
          <ac:chgData name="Garrett, Cynthia N CDT 2020" userId="fe1cbc62-7603-4398-9ebb-f59920af0a1f" providerId="ADAL" clId="{FA0422A0-5309-4D34-A1FA-07584940B44C}" dt="2020-01-30T14:47:21.799" v="6402" actId="1036"/>
          <ac:picMkLst>
            <pc:docMk/>
            <pc:sldMk cId="1904308509" sldId="334"/>
            <ac:picMk id="6" creationId="{F51F4710-8DBE-4D86-A895-AC06839656FC}"/>
          </ac:picMkLst>
        </pc:picChg>
        <pc:picChg chg="add mod">
          <ac:chgData name="Garrett, Cynthia N CDT 2020" userId="fe1cbc62-7603-4398-9ebb-f59920af0a1f" providerId="ADAL" clId="{FA0422A0-5309-4D34-A1FA-07584940B44C}" dt="2020-01-30T14:49:18.682" v="6406" actId="207"/>
          <ac:picMkLst>
            <pc:docMk/>
            <pc:sldMk cId="1904308509" sldId="334"/>
            <ac:picMk id="12" creationId="{AF65BCC0-E3A6-4DBE-8444-5DB5A0525FD2}"/>
          </ac:picMkLst>
        </pc:picChg>
        <pc:picChg chg="add mod">
          <ac:chgData name="Garrett, Cynthia N CDT 2020" userId="fe1cbc62-7603-4398-9ebb-f59920af0a1f" providerId="ADAL" clId="{FA0422A0-5309-4D34-A1FA-07584940B44C}" dt="2020-01-30T14:49:30.305" v="6410" actId="1076"/>
          <ac:picMkLst>
            <pc:docMk/>
            <pc:sldMk cId="1904308509" sldId="334"/>
            <ac:picMk id="13" creationId="{E7643341-B60A-4676-A5C9-2933E6AA2D05}"/>
          </ac:picMkLst>
        </pc:picChg>
        <pc:picChg chg="add mod">
          <ac:chgData name="Garrett, Cynthia N CDT 2020" userId="fe1cbc62-7603-4398-9ebb-f59920af0a1f" providerId="ADAL" clId="{FA0422A0-5309-4D34-A1FA-07584940B44C}" dt="2020-01-30T14:49:25.697" v="6409" actId="1076"/>
          <ac:picMkLst>
            <pc:docMk/>
            <pc:sldMk cId="1904308509" sldId="334"/>
            <ac:picMk id="14" creationId="{013A5BF3-C509-40A4-91CD-419E322450B5}"/>
          </ac:picMkLst>
        </pc:picChg>
        <pc:cxnChg chg="add mod">
          <ac:chgData name="Garrett, Cynthia N CDT 2020" userId="fe1cbc62-7603-4398-9ebb-f59920af0a1f" providerId="ADAL" clId="{FA0422A0-5309-4D34-A1FA-07584940B44C}" dt="2020-01-30T14:47:21.799" v="6402" actId="1036"/>
          <ac:cxnSpMkLst>
            <pc:docMk/>
            <pc:sldMk cId="1904308509" sldId="334"/>
            <ac:cxnSpMk id="8" creationId="{543CA25A-9F9C-4EA2-A8C5-C1621ED4C928}"/>
          </ac:cxnSpMkLst>
        </pc:cxnChg>
        <pc:cxnChg chg="add mod">
          <ac:chgData name="Garrett, Cynthia N CDT 2020" userId="fe1cbc62-7603-4398-9ebb-f59920af0a1f" providerId="ADAL" clId="{FA0422A0-5309-4D34-A1FA-07584940B44C}" dt="2020-01-30T14:47:21.799" v="6402" actId="1036"/>
          <ac:cxnSpMkLst>
            <pc:docMk/>
            <pc:sldMk cId="1904308509" sldId="334"/>
            <ac:cxnSpMk id="9" creationId="{8DD35A1F-AD88-471E-8FD8-D0CA9E4F3CE0}"/>
          </ac:cxnSpMkLst>
        </pc:cxnChg>
        <pc:cxnChg chg="add mod">
          <ac:chgData name="Garrett, Cynthia N CDT 2020" userId="fe1cbc62-7603-4398-9ebb-f59920af0a1f" providerId="ADAL" clId="{FA0422A0-5309-4D34-A1FA-07584940B44C}" dt="2020-01-30T14:47:21.799" v="6402" actId="1036"/>
          <ac:cxnSpMkLst>
            <pc:docMk/>
            <pc:sldMk cId="1904308509" sldId="334"/>
            <ac:cxnSpMk id="10" creationId="{3FD902F8-95F1-49D4-A05F-09C4E384B206}"/>
          </ac:cxnSpMkLst>
        </pc:cxnChg>
      </pc:sldChg>
      <pc:sldChg chg="addSp delSp modSp add">
        <pc:chgData name="Garrett, Cynthia N CDT 2020" userId="fe1cbc62-7603-4398-9ebb-f59920af0a1f" providerId="ADAL" clId="{FA0422A0-5309-4D34-A1FA-07584940B44C}" dt="2020-01-31T02:53:23.519" v="7573" actId="1038"/>
        <pc:sldMkLst>
          <pc:docMk/>
          <pc:sldMk cId="438104248" sldId="335"/>
        </pc:sldMkLst>
        <pc:spChg chg="add mod">
          <ac:chgData name="Garrett, Cynthia N CDT 2020" userId="fe1cbc62-7603-4398-9ebb-f59920af0a1f" providerId="ADAL" clId="{FA0422A0-5309-4D34-A1FA-07584940B44C}" dt="2020-01-30T15:18:19.694" v="6971" actId="20577"/>
          <ac:spMkLst>
            <pc:docMk/>
            <pc:sldMk cId="438104248" sldId="335"/>
            <ac:spMk id="14" creationId="{FC7219DA-0900-49D4-A1DF-AA750C7BD7D7}"/>
          </ac:spMkLst>
        </pc:spChg>
        <pc:spChg chg="add del mod">
          <ac:chgData name="Garrett, Cynthia N CDT 2020" userId="fe1cbc62-7603-4398-9ebb-f59920af0a1f" providerId="ADAL" clId="{FA0422A0-5309-4D34-A1FA-07584940B44C}" dt="2020-01-30T15:15:00.739" v="6564" actId="478"/>
          <ac:spMkLst>
            <pc:docMk/>
            <pc:sldMk cId="438104248" sldId="335"/>
            <ac:spMk id="15" creationId="{AC34F1E4-0F00-4DA1-BB2E-D04D6996C9B8}"/>
          </ac:spMkLst>
        </pc:spChg>
        <pc:spChg chg="add mod">
          <ac:chgData name="Garrett, Cynthia N CDT 2020" userId="fe1cbc62-7603-4398-9ebb-f59920af0a1f" providerId="ADAL" clId="{FA0422A0-5309-4D34-A1FA-07584940B44C}" dt="2020-01-30T15:15:05.133" v="6565" actId="1076"/>
          <ac:spMkLst>
            <pc:docMk/>
            <pc:sldMk cId="438104248" sldId="335"/>
            <ac:spMk id="16" creationId="{50FF94AC-5A3B-4186-B046-E9060911270D}"/>
          </ac:spMkLst>
        </pc:spChg>
        <pc:spChg chg="add del mod">
          <ac:chgData name="Garrett, Cynthia N CDT 2020" userId="fe1cbc62-7603-4398-9ebb-f59920af0a1f" providerId="ADAL" clId="{FA0422A0-5309-4D34-A1FA-07584940B44C}" dt="2020-01-30T15:15:39.441" v="6673" actId="478"/>
          <ac:spMkLst>
            <pc:docMk/>
            <pc:sldMk cId="438104248" sldId="335"/>
            <ac:spMk id="17" creationId="{E39D6882-E2D3-4669-B232-1DFEEFBB1263}"/>
          </ac:spMkLst>
        </pc:spChg>
        <pc:spChg chg="add mod">
          <ac:chgData name="Garrett, Cynthia N CDT 2020" userId="fe1cbc62-7603-4398-9ebb-f59920af0a1f" providerId="ADAL" clId="{FA0422A0-5309-4D34-A1FA-07584940B44C}" dt="2020-01-31T02:53:23.519" v="7573" actId="1038"/>
          <ac:spMkLst>
            <pc:docMk/>
            <pc:sldMk cId="438104248" sldId="335"/>
            <ac:spMk id="20" creationId="{0E748487-1660-48A8-8472-B3A1B9E03897}"/>
          </ac:spMkLst>
        </pc:spChg>
        <pc:spChg chg="add mod">
          <ac:chgData name="Garrett, Cynthia N CDT 2020" userId="fe1cbc62-7603-4398-9ebb-f59920af0a1f" providerId="ADAL" clId="{FA0422A0-5309-4D34-A1FA-07584940B44C}" dt="2020-01-30T15:16:21.968" v="6903" actId="20577"/>
          <ac:spMkLst>
            <pc:docMk/>
            <pc:sldMk cId="438104248" sldId="335"/>
            <ac:spMk id="25" creationId="{21FAA9F6-0C85-4D32-AFC0-1A54FFAF8914}"/>
          </ac:spMkLst>
        </pc:spChg>
        <pc:spChg chg="add mod">
          <ac:chgData name="Garrett, Cynthia N CDT 2020" userId="fe1cbc62-7603-4398-9ebb-f59920af0a1f" providerId="ADAL" clId="{FA0422A0-5309-4D34-A1FA-07584940B44C}" dt="2020-01-30T15:16:16.292" v="6887" actId="1076"/>
          <ac:spMkLst>
            <pc:docMk/>
            <pc:sldMk cId="438104248" sldId="335"/>
            <ac:spMk id="28" creationId="{5AA96E1A-BBCA-43D4-AAAE-E0B6CD5D5A6C}"/>
          </ac:spMkLst>
        </pc:spChg>
        <pc:spChg chg="add mod">
          <ac:chgData name="Garrett, Cynthia N CDT 2020" userId="fe1cbc62-7603-4398-9ebb-f59920af0a1f" providerId="ADAL" clId="{FA0422A0-5309-4D34-A1FA-07584940B44C}" dt="2020-01-31T02:53:14.602" v="7565" actId="1037"/>
          <ac:spMkLst>
            <pc:docMk/>
            <pc:sldMk cId="438104248" sldId="335"/>
            <ac:spMk id="31" creationId="{CEF2631A-CEA3-4706-B439-D81933DDB58A}"/>
          </ac:spMkLst>
        </pc:spChg>
        <pc:spChg chg="add mod">
          <ac:chgData name="Garrett, Cynthia N CDT 2020" userId="fe1cbc62-7603-4398-9ebb-f59920af0a1f" providerId="ADAL" clId="{FA0422A0-5309-4D34-A1FA-07584940B44C}" dt="2020-01-31T02:53:14.602" v="7565" actId="1037"/>
          <ac:spMkLst>
            <pc:docMk/>
            <pc:sldMk cId="438104248" sldId="335"/>
            <ac:spMk id="34" creationId="{15C3FFD3-354C-42AD-80B5-0085670A5092}"/>
          </ac:spMkLst>
        </pc:spChg>
        <pc:spChg chg="add mod">
          <ac:chgData name="Garrett, Cynthia N CDT 2020" userId="fe1cbc62-7603-4398-9ebb-f59920af0a1f" providerId="ADAL" clId="{FA0422A0-5309-4D34-A1FA-07584940B44C}" dt="2020-01-30T15:17:57.459" v="6966" actId="207"/>
          <ac:spMkLst>
            <pc:docMk/>
            <pc:sldMk cId="438104248" sldId="335"/>
            <ac:spMk id="37" creationId="{E7B647B6-400E-42F9-B7F1-318AFCE8056A}"/>
          </ac:spMkLst>
        </pc:spChg>
        <pc:spChg chg="add mod">
          <ac:chgData name="Garrett, Cynthia N CDT 2020" userId="fe1cbc62-7603-4398-9ebb-f59920af0a1f" providerId="ADAL" clId="{FA0422A0-5309-4D34-A1FA-07584940B44C}" dt="2020-01-30T15:18:06.011" v="6967" actId="207"/>
          <ac:spMkLst>
            <pc:docMk/>
            <pc:sldMk cId="438104248" sldId="335"/>
            <ac:spMk id="38" creationId="{D4231531-A619-4031-9965-88F4719CA3E8}"/>
          </ac:spMkLst>
        </pc:spChg>
        <pc:spChg chg="add mod">
          <ac:chgData name="Garrett, Cynthia N CDT 2020" userId="fe1cbc62-7603-4398-9ebb-f59920af0a1f" providerId="ADAL" clId="{FA0422A0-5309-4D34-A1FA-07584940B44C}" dt="2020-01-30T15:18:26.461" v="6979" actId="20577"/>
          <ac:spMkLst>
            <pc:docMk/>
            <pc:sldMk cId="438104248" sldId="335"/>
            <ac:spMk id="39" creationId="{B62E8BB9-887A-43CC-9658-3387B086FCD7}"/>
          </ac:spMkLst>
        </pc:spChg>
        <pc:picChg chg="add mod">
          <ac:chgData name="Garrett, Cynthia N CDT 2020" userId="fe1cbc62-7603-4398-9ebb-f59920af0a1f" providerId="ADAL" clId="{FA0422A0-5309-4D34-A1FA-07584940B44C}" dt="2020-01-30T15:14:50.662" v="6561" actId="1076"/>
          <ac:picMkLst>
            <pc:docMk/>
            <pc:sldMk cId="438104248" sldId="335"/>
            <ac:picMk id="8" creationId="{877317A9-5AC3-4D9B-BBC5-8F9F7C45D27A}"/>
          </ac:picMkLst>
        </pc:picChg>
        <pc:picChg chg="add del">
          <ac:chgData name="Garrett, Cynthia N CDT 2020" userId="fe1cbc62-7603-4398-9ebb-f59920af0a1f" providerId="ADAL" clId="{FA0422A0-5309-4D34-A1FA-07584940B44C}" dt="2020-01-30T15:15:34.823" v="6668" actId="478"/>
          <ac:picMkLst>
            <pc:docMk/>
            <pc:sldMk cId="438104248" sldId="335"/>
            <ac:picMk id="9" creationId="{667B8448-DAB7-48A5-81DD-58C1A7D32A70}"/>
          </ac:picMkLst>
        </pc:picChg>
        <pc:picChg chg="add del">
          <ac:chgData name="Garrett, Cynthia N CDT 2020" userId="fe1cbc62-7603-4398-9ebb-f59920af0a1f" providerId="ADAL" clId="{FA0422A0-5309-4D34-A1FA-07584940B44C}" dt="2020-01-30T15:15:35.915" v="6669" actId="478"/>
          <ac:picMkLst>
            <pc:docMk/>
            <pc:sldMk cId="438104248" sldId="335"/>
            <ac:picMk id="10" creationId="{5E5EA528-47EA-450A-8031-456A5D09429A}"/>
          </ac:picMkLst>
        </pc:picChg>
        <pc:picChg chg="add mod">
          <ac:chgData name="Garrett, Cynthia N CDT 2020" userId="fe1cbc62-7603-4398-9ebb-f59920af0a1f" providerId="ADAL" clId="{FA0422A0-5309-4D34-A1FA-07584940B44C}" dt="2020-01-31T02:53:23.519" v="7573" actId="1038"/>
          <ac:picMkLst>
            <pc:docMk/>
            <pc:sldMk cId="438104248" sldId="335"/>
            <ac:picMk id="18" creationId="{D497E0D4-6D24-4558-96EA-2D2952A1B0D5}"/>
          </ac:picMkLst>
        </pc:picChg>
        <pc:picChg chg="add mod">
          <ac:chgData name="Garrett, Cynthia N CDT 2020" userId="fe1cbc62-7603-4398-9ebb-f59920af0a1f" providerId="ADAL" clId="{FA0422A0-5309-4D34-A1FA-07584940B44C}" dt="2020-01-30T15:15:42.448" v="6675" actId="571"/>
          <ac:picMkLst>
            <pc:docMk/>
            <pc:sldMk cId="438104248" sldId="335"/>
            <ac:picMk id="21" creationId="{B2F90475-8669-4014-B847-FF863970D2CF}"/>
          </ac:picMkLst>
        </pc:picChg>
        <pc:picChg chg="add mod">
          <ac:chgData name="Garrett, Cynthia N CDT 2020" userId="fe1cbc62-7603-4398-9ebb-f59920af0a1f" providerId="ADAL" clId="{FA0422A0-5309-4D34-A1FA-07584940B44C}" dt="2020-01-30T15:15:42.448" v="6675" actId="571"/>
          <ac:picMkLst>
            <pc:docMk/>
            <pc:sldMk cId="438104248" sldId="335"/>
            <ac:picMk id="22" creationId="{A846BD72-E1B0-4C98-94B1-4F32FEDA5519}"/>
          </ac:picMkLst>
        </pc:picChg>
        <pc:picChg chg="add mod">
          <ac:chgData name="Garrett, Cynthia N CDT 2020" userId="fe1cbc62-7603-4398-9ebb-f59920af0a1f" providerId="ADAL" clId="{FA0422A0-5309-4D34-A1FA-07584940B44C}" dt="2020-01-30T15:16:12.327" v="6885" actId="1037"/>
          <ac:picMkLst>
            <pc:docMk/>
            <pc:sldMk cId="438104248" sldId="335"/>
            <ac:picMk id="23" creationId="{74CFFA63-5D9A-4200-A1B0-E6F25D4F899F}"/>
          </ac:picMkLst>
        </pc:picChg>
        <pc:picChg chg="add mod">
          <ac:chgData name="Garrett, Cynthia N CDT 2020" userId="fe1cbc62-7603-4398-9ebb-f59920af0a1f" providerId="ADAL" clId="{FA0422A0-5309-4D34-A1FA-07584940B44C}" dt="2020-01-30T15:16:12.327" v="6885" actId="1037"/>
          <ac:picMkLst>
            <pc:docMk/>
            <pc:sldMk cId="438104248" sldId="335"/>
            <ac:picMk id="26" creationId="{A8D5BE27-F6A9-413C-AA4C-2F75C0DFFC7F}"/>
          </ac:picMkLst>
        </pc:picChg>
        <pc:picChg chg="add mod">
          <ac:chgData name="Garrett, Cynthia N CDT 2020" userId="fe1cbc62-7603-4398-9ebb-f59920af0a1f" providerId="ADAL" clId="{FA0422A0-5309-4D34-A1FA-07584940B44C}" dt="2020-01-31T02:53:14.602" v="7565" actId="1037"/>
          <ac:picMkLst>
            <pc:docMk/>
            <pc:sldMk cId="438104248" sldId="335"/>
            <ac:picMk id="29" creationId="{E6BD7CCA-D00D-418D-B4FB-DA9F9270EB7A}"/>
          </ac:picMkLst>
        </pc:picChg>
        <pc:picChg chg="add mod">
          <ac:chgData name="Garrett, Cynthia N CDT 2020" userId="fe1cbc62-7603-4398-9ebb-f59920af0a1f" providerId="ADAL" clId="{FA0422A0-5309-4D34-A1FA-07584940B44C}" dt="2020-01-31T02:53:14.602" v="7565" actId="1037"/>
          <ac:picMkLst>
            <pc:docMk/>
            <pc:sldMk cId="438104248" sldId="335"/>
            <ac:picMk id="32" creationId="{9C4E5145-4CF8-4C88-9392-89B0D90377EC}"/>
          </ac:picMkLst>
        </pc:picChg>
        <pc:cxnChg chg="add del mod">
          <ac:chgData name="Garrett, Cynthia N CDT 2020" userId="fe1cbc62-7603-4398-9ebb-f59920af0a1f" providerId="ADAL" clId="{FA0422A0-5309-4D34-A1FA-07584940B44C}" dt="2020-01-30T14:52:44.884" v="6490" actId="478"/>
          <ac:cxnSpMkLst>
            <pc:docMk/>
            <pc:sldMk cId="438104248" sldId="335"/>
            <ac:cxnSpMk id="3" creationId="{E42A1DAD-C247-488A-8314-4D8462DB73F8}"/>
          </ac:cxnSpMkLst>
        </pc:cxnChg>
        <pc:cxnChg chg="add mod">
          <ac:chgData name="Garrett, Cynthia N CDT 2020" userId="fe1cbc62-7603-4398-9ebb-f59920af0a1f" providerId="ADAL" clId="{FA0422A0-5309-4D34-A1FA-07584940B44C}" dt="2020-01-30T15:14:53.910" v="6562" actId="1076"/>
          <ac:cxnSpMkLst>
            <pc:docMk/>
            <pc:sldMk cId="438104248" sldId="335"/>
            <ac:cxnSpMk id="11" creationId="{235D415E-2417-4772-B818-E60867177EAA}"/>
          </ac:cxnSpMkLst>
        </pc:cxnChg>
        <pc:cxnChg chg="add del">
          <ac:chgData name="Garrett, Cynthia N CDT 2020" userId="fe1cbc62-7603-4398-9ebb-f59920af0a1f" providerId="ADAL" clId="{FA0422A0-5309-4D34-A1FA-07584940B44C}" dt="2020-01-30T15:15:33.621" v="6667" actId="478"/>
          <ac:cxnSpMkLst>
            <pc:docMk/>
            <pc:sldMk cId="438104248" sldId="335"/>
            <ac:cxnSpMk id="12" creationId="{B8321615-D6ED-405B-BA28-B4770CDC0CBC}"/>
          </ac:cxnSpMkLst>
        </pc:cxnChg>
        <pc:cxnChg chg="add del">
          <ac:chgData name="Garrett, Cynthia N CDT 2020" userId="fe1cbc62-7603-4398-9ebb-f59920af0a1f" providerId="ADAL" clId="{FA0422A0-5309-4D34-A1FA-07584940B44C}" dt="2020-01-30T15:15:37.615" v="6670" actId="478"/>
          <ac:cxnSpMkLst>
            <pc:docMk/>
            <pc:sldMk cId="438104248" sldId="335"/>
            <ac:cxnSpMk id="13" creationId="{FC2AF0C9-D0ED-4BF2-B2E1-2AE6D0034ABB}"/>
          </ac:cxnSpMkLst>
        </pc:cxnChg>
        <pc:cxnChg chg="add mod">
          <ac:chgData name="Garrett, Cynthia N CDT 2020" userId="fe1cbc62-7603-4398-9ebb-f59920af0a1f" providerId="ADAL" clId="{FA0422A0-5309-4D34-A1FA-07584940B44C}" dt="2020-01-31T02:53:23.519" v="7573" actId="1038"/>
          <ac:cxnSpMkLst>
            <pc:docMk/>
            <pc:sldMk cId="438104248" sldId="335"/>
            <ac:cxnSpMk id="19" creationId="{117914C8-81DD-493B-AAC3-6F3DCC462A77}"/>
          </ac:cxnSpMkLst>
        </pc:cxnChg>
        <pc:cxnChg chg="add mod">
          <ac:chgData name="Garrett, Cynthia N CDT 2020" userId="fe1cbc62-7603-4398-9ebb-f59920af0a1f" providerId="ADAL" clId="{FA0422A0-5309-4D34-A1FA-07584940B44C}" dt="2020-01-30T15:16:12.327" v="6885" actId="1037"/>
          <ac:cxnSpMkLst>
            <pc:docMk/>
            <pc:sldMk cId="438104248" sldId="335"/>
            <ac:cxnSpMk id="24" creationId="{531434BA-FA45-4AAA-9AE7-03FC8E9126FD}"/>
          </ac:cxnSpMkLst>
        </pc:cxnChg>
        <pc:cxnChg chg="add mod">
          <ac:chgData name="Garrett, Cynthia N CDT 2020" userId="fe1cbc62-7603-4398-9ebb-f59920af0a1f" providerId="ADAL" clId="{FA0422A0-5309-4D34-A1FA-07584940B44C}" dt="2020-01-30T15:16:12.327" v="6885" actId="1037"/>
          <ac:cxnSpMkLst>
            <pc:docMk/>
            <pc:sldMk cId="438104248" sldId="335"/>
            <ac:cxnSpMk id="27" creationId="{2D3248D0-CE0E-4F2E-93F4-1A53827A500E}"/>
          </ac:cxnSpMkLst>
        </pc:cxnChg>
        <pc:cxnChg chg="add mod">
          <ac:chgData name="Garrett, Cynthia N CDT 2020" userId="fe1cbc62-7603-4398-9ebb-f59920af0a1f" providerId="ADAL" clId="{FA0422A0-5309-4D34-A1FA-07584940B44C}" dt="2020-01-31T02:53:14.602" v="7565" actId="1037"/>
          <ac:cxnSpMkLst>
            <pc:docMk/>
            <pc:sldMk cId="438104248" sldId="335"/>
            <ac:cxnSpMk id="30" creationId="{94F34210-01A3-4163-9888-104E816DE283}"/>
          </ac:cxnSpMkLst>
        </pc:cxnChg>
        <pc:cxnChg chg="add mod">
          <ac:chgData name="Garrett, Cynthia N CDT 2020" userId="fe1cbc62-7603-4398-9ebb-f59920af0a1f" providerId="ADAL" clId="{FA0422A0-5309-4D34-A1FA-07584940B44C}" dt="2020-01-31T02:53:14.602" v="7565" actId="1037"/>
          <ac:cxnSpMkLst>
            <pc:docMk/>
            <pc:sldMk cId="438104248" sldId="335"/>
            <ac:cxnSpMk id="33" creationId="{A684BE0D-A07B-4B93-858C-AA4BFB737105}"/>
          </ac:cxnSpMkLst>
        </pc:cxnChg>
        <pc:cxnChg chg="add mod">
          <ac:chgData name="Garrett, Cynthia N CDT 2020" userId="fe1cbc62-7603-4398-9ebb-f59920af0a1f" providerId="ADAL" clId="{FA0422A0-5309-4D34-A1FA-07584940B44C}" dt="2020-01-30T15:16:56.791" v="6936" actId="208"/>
          <ac:cxnSpMkLst>
            <pc:docMk/>
            <pc:sldMk cId="438104248" sldId="335"/>
            <ac:cxnSpMk id="36" creationId="{F83354E4-B0B6-493B-A87C-3A7DA578A4DF}"/>
          </ac:cxnSpMkLst>
        </pc:cxnChg>
      </pc:sldChg>
      <pc:sldChg chg="addSp delSp modSp add setBg">
        <pc:chgData name="Garrett, Cynthia N CDT 2020" userId="fe1cbc62-7603-4398-9ebb-f59920af0a1f" providerId="ADAL" clId="{FA0422A0-5309-4D34-A1FA-07584940B44C}" dt="2020-01-30T19:07:36.212" v="7181" actId="1035"/>
        <pc:sldMkLst>
          <pc:docMk/>
          <pc:sldMk cId="203384551" sldId="336"/>
        </pc:sldMkLst>
        <pc:spChg chg="del">
          <ac:chgData name="Garrett, Cynthia N CDT 2020" userId="fe1cbc62-7603-4398-9ebb-f59920af0a1f" providerId="ADAL" clId="{FA0422A0-5309-4D34-A1FA-07584940B44C}" dt="2020-01-30T19:00:29.549" v="7048" actId="478"/>
          <ac:spMkLst>
            <pc:docMk/>
            <pc:sldMk cId="203384551" sldId="336"/>
            <ac:spMk id="2" creationId="{130E79FA-8526-4E84-BC61-BA9B37E3DD7A}"/>
          </ac:spMkLst>
        </pc:spChg>
        <pc:spChg chg="del">
          <ac:chgData name="Garrett, Cynthia N CDT 2020" userId="fe1cbc62-7603-4398-9ebb-f59920af0a1f" providerId="ADAL" clId="{FA0422A0-5309-4D34-A1FA-07584940B44C}" dt="2020-01-30T19:00:26.719" v="7047" actId="478"/>
          <ac:spMkLst>
            <pc:docMk/>
            <pc:sldMk cId="203384551" sldId="336"/>
            <ac:spMk id="3" creationId="{167C0836-675C-4A86-9C58-B5D13C74CF9B}"/>
          </ac:spMkLst>
        </pc:spChg>
        <pc:spChg chg="add mod">
          <ac:chgData name="Garrett, Cynthia N CDT 2020" userId="fe1cbc62-7603-4398-9ebb-f59920af0a1f" providerId="ADAL" clId="{FA0422A0-5309-4D34-A1FA-07584940B44C}" dt="2020-01-30T19:07:05.436" v="7145" actId="1035"/>
          <ac:spMkLst>
            <pc:docMk/>
            <pc:sldMk cId="203384551" sldId="336"/>
            <ac:spMk id="14" creationId="{3FD359D8-18FC-4C91-AE8C-676EBBF48DA1}"/>
          </ac:spMkLst>
        </pc:spChg>
        <pc:spChg chg="add mod">
          <ac:chgData name="Garrett, Cynthia N CDT 2020" userId="fe1cbc62-7603-4398-9ebb-f59920af0a1f" providerId="ADAL" clId="{FA0422A0-5309-4D34-A1FA-07584940B44C}" dt="2020-01-30T19:07:36.212" v="7181" actId="1035"/>
          <ac:spMkLst>
            <pc:docMk/>
            <pc:sldMk cId="203384551" sldId="336"/>
            <ac:spMk id="15" creationId="{F7801531-C0BE-489A-9CD5-5DFC398D0CB0}"/>
          </ac:spMkLst>
        </pc:spChg>
        <pc:picChg chg="add mod">
          <ac:chgData name="Garrett, Cynthia N CDT 2020" userId="fe1cbc62-7603-4398-9ebb-f59920af0a1f" providerId="ADAL" clId="{FA0422A0-5309-4D34-A1FA-07584940B44C}" dt="2020-01-30T19:05:04.184" v="7131" actId="1038"/>
          <ac:picMkLst>
            <pc:docMk/>
            <pc:sldMk cId="203384551" sldId="336"/>
            <ac:picMk id="4" creationId="{683D51F7-3E59-40D6-89B2-1F14A3682908}"/>
          </ac:picMkLst>
        </pc:picChg>
        <pc:picChg chg="add mod">
          <ac:chgData name="Garrett, Cynthia N CDT 2020" userId="fe1cbc62-7603-4398-9ebb-f59920af0a1f" providerId="ADAL" clId="{FA0422A0-5309-4D34-A1FA-07584940B44C}" dt="2020-01-30T19:05:04.184" v="7131" actId="1038"/>
          <ac:picMkLst>
            <pc:docMk/>
            <pc:sldMk cId="203384551" sldId="336"/>
            <ac:picMk id="5" creationId="{34D2B64B-FD4F-4DBB-AF33-B45642C70667}"/>
          </ac:picMkLst>
        </pc:picChg>
        <pc:picChg chg="add mod">
          <ac:chgData name="Garrett, Cynthia N CDT 2020" userId="fe1cbc62-7603-4398-9ebb-f59920af0a1f" providerId="ADAL" clId="{FA0422A0-5309-4D34-A1FA-07584940B44C}" dt="2020-01-30T19:05:04.184" v="7131" actId="1038"/>
          <ac:picMkLst>
            <pc:docMk/>
            <pc:sldMk cId="203384551" sldId="336"/>
            <ac:picMk id="6" creationId="{D23BB74D-3C1F-46DB-B9B6-8533BB28B1D9}"/>
          </ac:picMkLst>
        </pc:picChg>
        <pc:picChg chg="add mod">
          <ac:chgData name="Garrett, Cynthia N CDT 2020" userId="fe1cbc62-7603-4398-9ebb-f59920af0a1f" providerId="ADAL" clId="{FA0422A0-5309-4D34-A1FA-07584940B44C}" dt="2020-01-30T19:05:04.184" v="7131" actId="1038"/>
          <ac:picMkLst>
            <pc:docMk/>
            <pc:sldMk cId="203384551" sldId="336"/>
            <ac:picMk id="7" creationId="{C1873762-68A2-43B8-BE1A-5FC09D6A46C9}"/>
          </ac:picMkLst>
        </pc:picChg>
        <pc:picChg chg="add mod">
          <ac:chgData name="Garrett, Cynthia N CDT 2020" userId="fe1cbc62-7603-4398-9ebb-f59920af0a1f" providerId="ADAL" clId="{FA0422A0-5309-4D34-A1FA-07584940B44C}" dt="2020-01-30T19:05:04.184" v="7131" actId="1038"/>
          <ac:picMkLst>
            <pc:docMk/>
            <pc:sldMk cId="203384551" sldId="336"/>
            <ac:picMk id="8" creationId="{52F4242E-D2F4-42CF-A991-99DEFD86B0DE}"/>
          </ac:picMkLst>
        </pc:picChg>
        <pc:picChg chg="add mod">
          <ac:chgData name="Garrett, Cynthia N CDT 2020" userId="fe1cbc62-7603-4398-9ebb-f59920af0a1f" providerId="ADAL" clId="{FA0422A0-5309-4D34-A1FA-07584940B44C}" dt="2020-01-30T19:05:04.184" v="7131" actId="1038"/>
          <ac:picMkLst>
            <pc:docMk/>
            <pc:sldMk cId="203384551" sldId="336"/>
            <ac:picMk id="9" creationId="{A03ADF3B-B54B-44FF-A90A-9AF0E6C19F4C}"/>
          </ac:picMkLst>
        </pc:picChg>
        <pc:picChg chg="add mod">
          <ac:chgData name="Garrett, Cynthia N CDT 2020" userId="fe1cbc62-7603-4398-9ebb-f59920af0a1f" providerId="ADAL" clId="{FA0422A0-5309-4D34-A1FA-07584940B44C}" dt="2020-01-30T19:05:04.184" v="7131" actId="1038"/>
          <ac:picMkLst>
            <pc:docMk/>
            <pc:sldMk cId="203384551" sldId="336"/>
            <ac:picMk id="10" creationId="{19C45EC4-8E44-4CBE-B984-233E8C42EE82}"/>
          </ac:picMkLst>
        </pc:picChg>
        <pc:picChg chg="add mod">
          <ac:chgData name="Garrett, Cynthia N CDT 2020" userId="fe1cbc62-7603-4398-9ebb-f59920af0a1f" providerId="ADAL" clId="{FA0422A0-5309-4D34-A1FA-07584940B44C}" dt="2020-01-30T19:05:04.184" v="7131" actId="1038"/>
          <ac:picMkLst>
            <pc:docMk/>
            <pc:sldMk cId="203384551" sldId="336"/>
            <ac:picMk id="11" creationId="{46BD8F37-21A1-4B7B-B3AD-7F0173DFA2CE}"/>
          </ac:picMkLst>
        </pc:picChg>
        <pc:cxnChg chg="add del mod ord">
          <ac:chgData name="Garrett, Cynthia N CDT 2020" userId="fe1cbc62-7603-4398-9ebb-f59920af0a1f" providerId="ADAL" clId="{FA0422A0-5309-4D34-A1FA-07584940B44C}" dt="2020-01-30T19:06:46.225" v="7136" actId="478"/>
          <ac:cxnSpMkLst>
            <pc:docMk/>
            <pc:sldMk cId="203384551" sldId="336"/>
            <ac:cxnSpMk id="13" creationId="{A52C341C-4AFD-44DB-8591-2604653D3188}"/>
          </ac:cxnSpMkLst>
        </pc:cxnChg>
      </pc:sldChg>
      <pc:sldChg chg="addSp delSp modSp add">
        <pc:chgData name="Garrett, Cynthia N CDT 2020" userId="fe1cbc62-7603-4398-9ebb-f59920af0a1f" providerId="ADAL" clId="{FA0422A0-5309-4D34-A1FA-07584940B44C}" dt="2020-01-30T19:14:02.498" v="7339" actId="20577"/>
        <pc:sldMkLst>
          <pc:docMk/>
          <pc:sldMk cId="1345414332" sldId="337"/>
        </pc:sldMkLst>
        <pc:spChg chg="add mod">
          <ac:chgData name="Garrett, Cynthia N CDT 2020" userId="fe1cbc62-7603-4398-9ebb-f59920af0a1f" providerId="ADAL" clId="{FA0422A0-5309-4D34-A1FA-07584940B44C}" dt="2020-01-30T19:12:33.569" v="7251" actId="1582"/>
          <ac:spMkLst>
            <pc:docMk/>
            <pc:sldMk cId="1345414332" sldId="337"/>
            <ac:spMk id="2" creationId="{213DA063-33B8-4D82-863A-47B7D2CC341C}"/>
          </ac:spMkLst>
        </pc:spChg>
        <pc:spChg chg="del">
          <ac:chgData name="Garrett, Cynthia N CDT 2020" userId="fe1cbc62-7603-4398-9ebb-f59920af0a1f" providerId="ADAL" clId="{FA0422A0-5309-4D34-A1FA-07584940B44C}" dt="2020-01-30T19:11:35.333" v="7198" actId="478"/>
          <ac:spMkLst>
            <pc:docMk/>
            <pc:sldMk cId="1345414332" sldId="337"/>
            <ac:spMk id="14" creationId="{3FD359D8-18FC-4C91-AE8C-676EBBF48DA1}"/>
          </ac:spMkLst>
        </pc:spChg>
        <pc:spChg chg="del">
          <ac:chgData name="Garrett, Cynthia N CDT 2020" userId="fe1cbc62-7603-4398-9ebb-f59920af0a1f" providerId="ADAL" clId="{FA0422A0-5309-4D34-A1FA-07584940B44C}" dt="2020-01-30T19:11:12.633" v="7187" actId="478"/>
          <ac:spMkLst>
            <pc:docMk/>
            <pc:sldMk cId="1345414332" sldId="337"/>
            <ac:spMk id="15" creationId="{F7801531-C0BE-489A-9CD5-5DFC398D0CB0}"/>
          </ac:spMkLst>
        </pc:spChg>
        <pc:spChg chg="add del mod">
          <ac:chgData name="Garrett, Cynthia N CDT 2020" userId="fe1cbc62-7603-4398-9ebb-f59920af0a1f" providerId="ADAL" clId="{FA0422A0-5309-4D34-A1FA-07584940B44C}" dt="2020-01-30T19:11:19.343" v="7189" actId="478"/>
          <ac:spMkLst>
            <pc:docMk/>
            <pc:sldMk cId="1345414332" sldId="337"/>
            <ac:spMk id="18" creationId="{4298AB14-7560-41C4-AEE4-0472D9931721}"/>
          </ac:spMkLst>
        </pc:spChg>
        <pc:spChg chg="add mod">
          <ac:chgData name="Garrett, Cynthia N CDT 2020" userId="fe1cbc62-7603-4398-9ebb-f59920af0a1f" providerId="ADAL" clId="{FA0422A0-5309-4D34-A1FA-07584940B44C}" dt="2020-01-30T19:13:08.079" v="7315" actId="207"/>
          <ac:spMkLst>
            <pc:docMk/>
            <pc:sldMk cId="1345414332" sldId="337"/>
            <ac:spMk id="20" creationId="{35BF5BF6-FAA7-414F-A2B9-466C177ED2F1}"/>
          </ac:spMkLst>
        </pc:spChg>
        <pc:spChg chg="add mod ord">
          <ac:chgData name="Garrett, Cynthia N CDT 2020" userId="fe1cbc62-7603-4398-9ebb-f59920af0a1f" providerId="ADAL" clId="{FA0422A0-5309-4D34-A1FA-07584940B44C}" dt="2020-01-30T19:12:56.138" v="7272" actId="167"/>
          <ac:spMkLst>
            <pc:docMk/>
            <pc:sldMk cId="1345414332" sldId="337"/>
            <ac:spMk id="21" creationId="{85BA6AE5-3BF1-4A59-8717-18B38DF51EB0}"/>
          </ac:spMkLst>
        </pc:spChg>
        <pc:spChg chg="add mod">
          <ac:chgData name="Garrett, Cynthia N CDT 2020" userId="fe1cbc62-7603-4398-9ebb-f59920af0a1f" providerId="ADAL" clId="{FA0422A0-5309-4D34-A1FA-07584940B44C}" dt="2020-01-30T19:13:51.952" v="7330" actId="14100"/>
          <ac:spMkLst>
            <pc:docMk/>
            <pc:sldMk cId="1345414332" sldId="337"/>
            <ac:spMk id="22" creationId="{04C17A57-7F1D-448E-80C5-9B5BB9F11AD1}"/>
          </ac:spMkLst>
        </pc:spChg>
        <pc:spChg chg="add mod">
          <ac:chgData name="Garrett, Cynthia N CDT 2020" userId="fe1cbc62-7603-4398-9ebb-f59920af0a1f" providerId="ADAL" clId="{FA0422A0-5309-4D34-A1FA-07584940B44C}" dt="2020-01-30T19:14:02.498" v="7339" actId="20577"/>
          <ac:spMkLst>
            <pc:docMk/>
            <pc:sldMk cId="1345414332" sldId="337"/>
            <ac:spMk id="23" creationId="{20C36044-734A-4306-88D7-C90F369D43DC}"/>
          </ac:spMkLst>
        </pc:spChg>
        <pc:picChg chg="del">
          <ac:chgData name="Garrett, Cynthia N CDT 2020" userId="fe1cbc62-7603-4398-9ebb-f59920af0a1f" providerId="ADAL" clId="{FA0422A0-5309-4D34-A1FA-07584940B44C}" dt="2020-01-30T19:11:29.002" v="7194" actId="478"/>
          <ac:picMkLst>
            <pc:docMk/>
            <pc:sldMk cId="1345414332" sldId="337"/>
            <ac:picMk id="4" creationId="{683D51F7-3E59-40D6-89B2-1F14A3682908}"/>
          </ac:picMkLst>
        </pc:picChg>
        <pc:picChg chg="del">
          <ac:chgData name="Garrett, Cynthia N CDT 2020" userId="fe1cbc62-7603-4398-9ebb-f59920af0a1f" providerId="ADAL" clId="{FA0422A0-5309-4D34-A1FA-07584940B44C}" dt="2020-01-30T19:11:26.939" v="7193" actId="478"/>
          <ac:picMkLst>
            <pc:docMk/>
            <pc:sldMk cId="1345414332" sldId="337"/>
            <ac:picMk id="5" creationId="{34D2B64B-FD4F-4DBB-AF33-B45642C70667}"/>
          </ac:picMkLst>
        </pc:picChg>
        <pc:picChg chg="del">
          <ac:chgData name="Garrett, Cynthia N CDT 2020" userId="fe1cbc62-7603-4398-9ebb-f59920af0a1f" providerId="ADAL" clId="{FA0422A0-5309-4D34-A1FA-07584940B44C}" dt="2020-01-30T19:11:30.517" v="7195" actId="478"/>
          <ac:picMkLst>
            <pc:docMk/>
            <pc:sldMk cId="1345414332" sldId="337"/>
            <ac:picMk id="6" creationId="{D23BB74D-3C1F-46DB-B9B6-8533BB28B1D9}"/>
          </ac:picMkLst>
        </pc:picChg>
        <pc:picChg chg="del">
          <ac:chgData name="Garrett, Cynthia N CDT 2020" userId="fe1cbc62-7603-4398-9ebb-f59920af0a1f" providerId="ADAL" clId="{FA0422A0-5309-4D34-A1FA-07584940B44C}" dt="2020-01-30T19:11:22.570" v="7190" actId="478"/>
          <ac:picMkLst>
            <pc:docMk/>
            <pc:sldMk cId="1345414332" sldId="337"/>
            <ac:picMk id="7" creationId="{C1873762-68A2-43B8-BE1A-5FC09D6A46C9}"/>
          </ac:picMkLst>
        </pc:picChg>
        <pc:picChg chg="del">
          <ac:chgData name="Garrett, Cynthia N CDT 2020" userId="fe1cbc62-7603-4398-9ebb-f59920af0a1f" providerId="ADAL" clId="{FA0422A0-5309-4D34-A1FA-07584940B44C}" dt="2020-01-30T19:11:33.858" v="7197" actId="478"/>
          <ac:picMkLst>
            <pc:docMk/>
            <pc:sldMk cId="1345414332" sldId="337"/>
            <ac:picMk id="8" creationId="{52F4242E-D2F4-42CF-A991-99DEFD86B0DE}"/>
          </ac:picMkLst>
        </pc:picChg>
        <pc:picChg chg="del">
          <ac:chgData name="Garrett, Cynthia N CDT 2020" userId="fe1cbc62-7603-4398-9ebb-f59920af0a1f" providerId="ADAL" clId="{FA0422A0-5309-4D34-A1FA-07584940B44C}" dt="2020-01-30T19:11:31.721" v="7196" actId="478"/>
          <ac:picMkLst>
            <pc:docMk/>
            <pc:sldMk cId="1345414332" sldId="337"/>
            <ac:picMk id="9" creationId="{A03ADF3B-B54B-44FF-A90A-9AF0E6C19F4C}"/>
          </ac:picMkLst>
        </pc:picChg>
        <pc:picChg chg="del">
          <ac:chgData name="Garrett, Cynthia N CDT 2020" userId="fe1cbc62-7603-4398-9ebb-f59920af0a1f" providerId="ADAL" clId="{FA0422A0-5309-4D34-A1FA-07584940B44C}" dt="2020-01-30T19:11:22.570" v="7190" actId="478"/>
          <ac:picMkLst>
            <pc:docMk/>
            <pc:sldMk cId="1345414332" sldId="337"/>
            <ac:picMk id="10" creationId="{19C45EC4-8E44-4CBE-B984-233E8C42EE82}"/>
          </ac:picMkLst>
        </pc:picChg>
        <pc:picChg chg="del">
          <ac:chgData name="Garrett, Cynthia N CDT 2020" userId="fe1cbc62-7603-4398-9ebb-f59920af0a1f" providerId="ADAL" clId="{FA0422A0-5309-4D34-A1FA-07584940B44C}" dt="2020-01-30T19:11:22.570" v="7190" actId="478"/>
          <ac:picMkLst>
            <pc:docMk/>
            <pc:sldMk cId="1345414332" sldId="337"/>
            <ac:picMk id="11" creationId="{46BD8F37-21A1-4B7B-B3AD-7F0173DFA2CE}"/>
          </ac:picMkLst>
        </pc:picChg>
        <pc:picChg chg="add del mod">
          <ac:chgData name="Garrett, Cynthia N CDT 2020" userId="fe1cbc62-7603-4398-9ebb-f59920af0a1f" providerId="ADAL" clId="{FA0422A0-5309-4D34-A1FA-07584940B44C}" dt="2020-01-30T19:11:19.343" v="7189" actId="478"/>
          <ac:picMkLst>
            <pc:docMk/>
            <pc:sldMk cId="1345414332" sldId="337"/>
            <ac:picMk id="12" creationId="{B0D6B941-6412-49DE-98D8-1499DD2FEFFB}"/>
          </ac:picMkLst>
        </pc:picChg>
        <pc:picChg chg="add del mod">
          <ac:chgData name="Garrett, Cynthia N CDT 2020" userId="fe1cbc62-7603-4398-9ebb-f59920af0a1f" providerId="ADAL" clId="{FA0422A0-5309-4D34-A1FA-07584940B44C}" dt="2020-01-30T19:11:19.343" v="7189" actId="478"/>
          <ac:picMkLst>
            <pc:docMk/>
            <pc:sldMk cId="1345414332" sldId="337"/>
            <ac:picMk id="13" creationId="{62EF1496-263A-45B2-8644-7C182CA25CE6}"/>
          </ac:picMkLst>
        </pc:picChg>
        <pc:picChg chg="add del mod">
          <ac:chgData name="Garrett, Cynthia N CDT 2020" userId="fe1cbc62-7603-4398-9ebb-f59920af0a1f" providerId="ADAL" clId="{FA0422A0-5309-4D34-A1FA-07584940B44C}" dt="2020-01-30T19:11:19.343" v="7189" actId="478"/>
          <ac:picMkLst>
            <pc:docMk/>
            <pc:sldMk cId="1345414332" sldId="337"/>
            <ac:picMk id="16" creationId="{4197091F-4FDC-4667-9707-1C67CA81AAF9}"/>
          </ac:picMkLst>
        </pc:picChg>
        <pc:picChg chg="add del mod">
          <ac:chgData name="Garrett, Cynthia N CDT 2020" userId="fe1cbc62-7603-4398-9ebb-f59920af0a1f" providerId="ADAL" clId="{FA0422A0-5309-4D34-A1FA-07584940B44C}" dt="2020-01-30T19:11:19.343" v="7189" actId="478"/>
          <ac:picMkLst>
            <pc:docMk/>
            <pc:sldMk cId="1345414332" sldId="337"/>
            <ac:picMk id="17" creationId="{DFD34AAA-E6C7-4379-9B98-E49269BAD906}"/>
          </ac:picMkLst>
        </pc:picChg>
        <pc:picChg chg="add del mod">
          <ac:chgData name="Garrett, Cynthia N CDT 2020" userId="fe1cbc62-7603-4398-9ebb-f59920af0a1f" providerId="ADAL" clId="{FA0422A0-5309-4D34-A1FA-07584940B44C}" dt="2020-01-30T19:11:25.579" v="7192" actId="478"/>
          <ac:picMkLst>
            <pc:docMk/>
            <pc:sldMk cId="1345414332" sldId="337"/>
            <ac:picMk id="19" creationId="{A05DD3D0-46C3-4513-91B1-A6464665AD5E}"/>
          </ac:picMkLst>
        </pc:picChg>
      </pc:sldChg>
      <pc:sldChg chg="addSp delSp modSp add setBg">
        <pc:chgData name="Garrett, Cynthia N CDT 2020" userId="fe1cbc62-7603-4398-9ebb-f59920af0a1f" providerId="ADAL" clId="{FA0422A0-5309-4D34-A1FA-07584940B44C}" dt="2020-01-30T19:30:06.911" v="7389" actId="207"/>
        <pc:sldMkLst>
          <pc:docMk/>
          <pc:sldMk cId="2692897319" sldId="338"/>
        </pc:sldMkLst>
        <pc:spChg chg="del">
          <ac:chgData name="Garrett, Cynthia N CDT 2020" userId="fe1cbc62-7603-4398-9ebb-f59920af0a1f" providerId="ADAL" clId="{FA0422A0-5309-4D34-A1FA-07584940B44C}" dt="2020-01-30T19:28:46.700" v="7358" actId="478"/>
          <ac:spMkLst>
            <pc:docMk/>
            <pc:sldMk cId="2692897319" sldId="338"/>
            <ac:spMk id="2" creationId="{B6233E0A-943C-4C67-B040-1BBE9632CB73}"/>
          </ac:spMkLst>
        </pc:spChg>
        <pc:spChg chg="del">
          <ac:chgData name="Garrett, Cynthia N CDT 2020" userId="fe1cbc62-7603-4398-9ebb-f59920af0a1f" providerId="ADAL" clId="{FA0422A0-5309-4D34-A1FA-07584940B44C}" dt="2020-01-30T19:28:43.345" v="7357" actId="478"/>
          <ac:spMkLst>
            <pc:docMk/>
            <pc:sldMk cId="2692897319" sldId="338"/>
            <ac:spMk id="3" creationId="{8D2EFAF5-BE5A-40D1-98B6-F9C12E4ED3F6}"/>
          </ac:spMkLst>
        </pc:spChg>
        <pc:spChg chg="add mod">
          <ac:chgData name="Garrett, Cynthia N CDT 2020" userId="fe1cbc62-7603-4398-9ebb-f59920af0a1f" providerId="ADAL" clId="{FA0422A0-5309-4D34-A1FA-07584940B44C}" dt="2020-01-30T19:29:19.867" v="7365" actId="1582"/>
          <ac:spMkLst>
            <pc:docMk/>
            <pc:sldMk cId="2692897319" sldId="338"/>
            <ac:spMk id="4" creationId="{B1A0D7A3-6DF2-45AE-A964-F9A62E0D2B69}"/>
          </ac:spMkLst>
        </pc:spChg>
        <pc:spChg chg="add mod">
          <ac:chgData name="Garrett, Cynthia N CDT 2020" userId="fe1cbc62-7603-4398-9ebb-f59920af0a1f" providerId="ADAL" clId="{FA0422A0-5309-4D34-A1FA-07584940B44C}" dt="2020-01-30T19:30:06.911" v="7389" actId="207"/>
          <ac:spMkLst>
            <pc:docMk/>
            <pc:sldMk cId="2692897319" sldId="338"/>
            <ac:spMk id="5" creationId="{6022926E-091D-4F69-8532-AE8594E9B9A9}"/>
          </ac:spMkLst>
        </pc:spChg>
      </pc:sldChg>
      <pc:sldChg chg="delSp add del">
        <pc:chgData name="Garrett, Cynthia N CDT 2020" userId="fe1cbc62-7603-4398-9ebb-f59920af0a1f" providerId="ADAL" clId="{FA0422A0-5309-4D34-A1FA-07584940B44C}" dt="2020-01-30T19:22:04.360" v="7355" actId="2696"/>
        <pc:sldMkLst>
          <pc:docMk/>
          <pc:sldMk cId="3308903814" sldId="338"/>
        </pc:sldMkLst>
        <pc:spChg chg="del">
          <ac:chgData name="Garrett, Cynthia N CDT 2020" userId="fe1cbc62-7603-4398-9ebb-f59920af0a1f" providerId="ADAL" clId="{FA0422A0-5309-4D34-A1FA-07584940B44C}" dt="2020-01-30T19:21:29.267" v="7351" actId="478"/>
          <ac:spMkLst>
            <pc:docMk/>
            <pc:sldMk cId="3308903814" sldId="338"/>
            <ac:spMk id="3" creationId="{DF86A26E-C793-4F00-A9DC-539B625AD8A9}"/>
          </ac:spMkLst>
        </pc:spChg>
        <pc:spChg chg="del">
          <ac:chgData name="Garrett, Cynthia N CDT 2020" userId="fe1cbc62-7603-4398-9ebb-f59920af0a1f" providerId="ADAL" clId="{FA0422A0-5309-4D34-A1FA-07584940B44C}" dt="2020-01-30T19:21:34.034" v="7353" actId="478"/>
          <ac:spMkLst>
            <pc:docMk/>
            <pc:sldMk cId="3308903814" sldId="338"/>
            <ac:spMk id="9" creationId="{C61784B5-F891-4245-ADC9-9279F9CDCBCA}"/>
          </ac:spMkLst>
        </pc:spChg>
        <pc:spChg chg="del">
          <ac:chgData name="Garrett, Cynthia N CDT 2020" userId="fe1cbc62-7603-4398-9ebb-f59920af0a1f" providerId="ADAL" clId="{FA0422A0-5309-4D34-A1FA-07584940B44C}" dt="2020-01-30T19:21:31.733" v="7352" actId="478"/>
          <ac:spMkLst>
            <pc:docMk/>
            <pc:sldMk cId="3308903814" sldId="338"/>
            <ac:spMk id="10" creationId="{6F8396F4-70E1-4622-A7BB-3215F37E19B3}"/>
          </ac:spMkLst>
        </pc:spChg>
        <pc:spChg chg="del">
          <ac:chgData name="Garrett, Cynthia N CDT 2020" userId="fe1cbc62-7603-4398-9ebb-f59920af0a1f" providerId="ADAL" clId="{FA0422A0-5309-4D34-A1FA-07584940B44C}" dt="2020-01-30T19:21:37.898" v="7354" actId="478"/>
          <ac:spMkLst>
            <pc:docMk/>
            <pc:sldMk cId="3308903814" sldId="338"/>
            <ac:spMk id="11" creationId="{32C1C1E3-5989-4144-BC9B-8F86587CF578}"/>
          </ac:spMkLst>
        </pc:spChg>
      </pc:sldChg>
      <pc:sldChg chg="addSp delSp modSp add">
        <pc:chgData name="Garrett, Cynthia N CDT 2020" userId="fe1cbc62-7603-4398-9ebb-f59920af0a1f" providerId="ADAL" clId="{FA0422A0-5309-4D34-A1FA-07584940B44C}" dt="2020-01-30T19:35:55.025" v="7449" actId="1037"/>
        <pc:sldMkLst>
          <pc:docMk/>
          <pc:sldMk cId="1329119049" sldId="339"/>
        </pc:sldMkLst>
        <pc:spChg chg="del">
          <ac:chgData name="Garrett, Cynthia N CDT 2020" userId="fe1cbc62-7603-4398-9ebb-f59920af0a1f" providerId="ADAL" clId="{FA0422A0-5309-4D34-A1FA-07584940B44C}" dt="2020-01-30T19:33:03.734" v="7398" actId="478"/>
          <ac:spMkLst>
            <pc:docMk/>
            <pc:sldMk cId="1329119049" sldId="339"/>
            <ac:spMk id="3" creationId="{DF86A26E-C793-4F00-A9DC-539B625AD8A9}"/>
          </ac:spMkLst>
        </pc:spChg>
        <pc:spChg chg="add mod">
          <ac:chgData name="Garrett, Cynthia N CDT 2020" userId="fe1cbc62-7603-4398-9ebb-f59920af0a1f" providerId="ADAL" clId="{FA0422A0-5309-4D34-A1FA-07584940B44C}" dt="2020-01-30T19:33:27.473" v="7417" actId="1076"/>
          <ac:spMkLst>
            <pc:docMk/>
            <pc:sldMk cId="1329119049" sldId="339"/>
            <ac:spMk id="6" creationId="{F7648162-D57A-4BEB-86BB-44A0AF3D5BB3}"/>
          </ac:spMkLst>
        </pc:spChg>
        <pc:spChg chg="add mod">
          <ac:chgData name="Garrett, Cynthia N CDT 2020" userId="fe1cbc62-7603-4398-9ebb-f59920af0a1f" providerId="ADAL" clId="{FA0422A0-5309-4D34-A1FA-07584940B44C}" dt="2020-01-30T19:35:01.491" v="7437" actId="1076"/>
          <ac:spMkLst>
            <pc:docMk/>
            <pc:sldMk cId="1329119049" sldId="339"/>
            <ac:spMk id="8" creationId="{6521D659-84F6-473C-8FE6-958F18F37B26}"/>
          </ac:spMkLst>
        </pc:spChg>
        <pc:spChg chg="del">
          <ac:chgData name="Garrett, Cynthia N CDT 2020" userId="fe1cbc62-7603-4398-9ebb-f59920af0a1f" providerId="ADAL" clId="{FA0422A0-5309-4D34-A1FA-07584940B44C}" dt="2020-01-30T19:33:05.570" v="7399" actId="478"/>
          <ac:spMkLst>
            <pc:docMk/>
            <pc:sldMk cId="1329119049" sldId="339"/>
            <ac:spMk id="9" creationId="{C61784B5-F891-4245-ADC9-9279F9CDCBCA}"/>
          </ac:spMkLst>
        </pc:spChg>
        <pc:spChg chg="del">
          <ac:chgData name="Garrett, Cynthia N CDT 2020" userId="fe1cbc62-7603-4398-9ebb-f59920af0a1f" providerId="ADAL" clId="{FA0422A0-5309-4D34-A1FA-07584940B44C}" dt="2020-01-30T19:33:06.374" v="7400" actId="478"/>
          <ac:spMkLst>
            <pc:docMk/>
            <pc:sldMk cId="1329119049" sldId="339"/>
            <ac:spMk id="10" creationId="{6F8396F4-70E1-4622-A7BB-3215F37E19B3}"/>
          </ac:spMkLst>
        </pc:spChg>
        <pc:spChg chg="del">
          <ac:chgData name="Garrett, Cynthia N CDT 2020" userId="fe1cbc62-7603-4398-9ebb-f59920af0a1f" providerId="ADAL" clId="{FA0422A0-5309-4D34-A1FA-07584940B44C}" dt="2020-01-30T19:33:07.380" v="7401" actId="478"/>
          <ac:spMkLst>
            <pc:docMk/>
            <pc:sldMk cId="1329119049" sldId="339"/>
            <ac:spMk id="11" creationId="{32C1C1E3-5989-4144-BC9B-8F86587CF578}"/>
          </ac:spMkLst>
        </pc:spChg>
        <pc:picChg chg="add mod">
          <ac:chgData name="Garrett, Cynthia N CDT 2020" userId="fe1cbc62-7603-4398-9ebb-f59920af0a1f" providerId="ADAL" clId="{FA0422A0-5309-4D34-A1FA-07584940B44C}" dt="2020-01-30T19:35:55.025" v="7449" actId="1037"/>
          <ac:picMkLst>
            <pc:docMk/>
            <pc:sldMk cId="1329119049" sldId="339"/>
            <ac:picMk id="4" creationId="{147F0819-A4FD-4F76-83A5-4252E2580099}"/>
          </ac:picMkLst>
        </pc:picChg>
        <pc:picChg chg="add mod">
          <ac:chgData name="Garrett, Cynthia N CDT 2020" userId="fe1cbc62-7603-4398-9ebb-f59920af0a1f" providerId="ADAL" clId="{FA0422A0-5309-4D34-A1FA-07584940B44C}" dt="2020-01-30T19:34:41.311" v="7433" actId="1076"/>
          <ac:picMkLst>
            <pc:docMk/>
            <pc:sldMk cId="1329119049" sldId="339"/>
            <ac:picMk id="7" creationId="{7E7D93DD-0F13-4B36-B7F1-D7E2CB0BDF52}"/>
          </ac:picMkLst>
        </pc:picChg>
        <pc:picChg chg="add mod">
          <ac:chgData name="Garrett, Cynthia N CDT 2020" userId="fe1cbc62-7603-4398-9ebb-f59920af0a1f" providerId="ADAL" clId="{FA0422A0-5309-4D34-A1FA-07584940B44C}" dt="2020-01-30T19:35:24.132" v="7445" actId="207"/>
          <ac:picMkLst>
            <pc:docMk/>
            <pc:sldMk cId="1329119049" sldId="339"/>
            <ac:picMk id="13" creationId="{2F852D14-AF82-4B06-B581-88C6A1EB4EE1}"/>
          </ac:picMkLst>
        </pc:picChg>
        <pc:picChg chg="add mod">
          <ac:chgData name="Garrett, Cynthia N CDT 2020" userId="fe1cbc62-7603-4398-9ebb-f59920af0a1f" providerId="ADAL" clId="{FA0422A0-5309-4D34-A1FA-07584940B44C}" dt="2020-01-30T19:35:19.165" v="7444" actId="207"/>
          <ac:picMkLst>
            <pc:docMk/>
            <pc:sldMk cId="1329119049" sldId="339"/>
            <ac:picMk id="14" creationId="{6AD4E905-C23B-4E64-AE7A-D962D22A6705}"/>
          </ac:picMkLst>
        </pc:picChg>
        <pc:cxnChg chg="add mod">
          <ac:chgData name="Garrett, Cynthia N CDT 2020" userId="fe1cbc62-7603-4398-9ebb-f59920af0a1f" providerId="ADAL" clId="{FA0422A0-5309-4D34-A1FA-07584940B44C}" dt="2020-01-30T19:35:51.182" v="7448" actId="1582"/>
          <ac:cxnSpMkLst>
            <pc:docMk/>
            <pc:sldMk cId="1329119049" sldId="339"/>
            <ac:cxnSpMk id="16" creationId="{3ADA40E5-D794-4A6E-854D-299A9A7FE596}"/>
          </ac:cxnSpMkLst>
        </pc:cxnChg>
      </pc:sldChg>
      <pc:sldChg chg="addSp delSp modSp add ord setBg">
        <pc:chgData name="Garrett, Cynthia N CDT 2020" userId="fe1cbc62-7603-4398-9ebb-f59920af0a1f" providerId="ADAL" clId="{FA0422A0-5309-4D34-A1FA-07584940B44C}" dt="2020-01-30T19:41:03.171" v="7498"/>
        <pc:sldMkLst>
          <pc:docMk/>
          <pc:sldMk cId="1989010330" sldId="340"/>
        </pc:sldMkLst>
        <pc:spChg chg="del mod">
          <ac:chgData name="Garrett, Cynthia N CDT 2020" userId="fe1cbc62-7603-4398-9ebb-f59920af0a1f" providerId="ADAL" clId="{FA0422A0-5309-4D34-A1FA-07584940B44C}" dt="2020-01-30T19:38:37.152" v="7453" actId="478"/>
          <ac:spMkLst>
            <pc:docMk/>
            <pc:sldMk cId="1989010330" sldId="340"/>
            <ac:spMk id="2" creationId="{89280627-AC30-47C6-9C20-3B009C4F6607}"/>
          </ac:spMkLst>
        </pc:spChg>
        <pc:spChg chg="del">
          <ac:chgData name="Garrett, Cynthia N CDT 2020" userId="fe1cbc62-7603-4398-9ebb-f59920af0a1f" providerId="ADAL" clId="{FA0422A0-5309-4D34-A1FA-07584940B44C}" dt="2020-01-30T19:38:35.683" v="7451" actId="478"/>
          <ac:spMkLst>
            <pc:docMk/>
            <pc:sldMk cId="1989010330" sldId="340"/>
            <ac:spMk id="3" creationId="{8EF038DC-9214-4805-9BC8-5809C1129519}"/>
          </ac:spMkLst>
        </pc:spChg>
        <pc:spChg chg="add mod">
          <ac:chgData name="Garrett, Cynthia N CDT 2020" userId="fe1cbc62-7603-4398-9ebb-f59920af0a1f" providerId="ADAL" clId="{FA0422A0-5309-4D34-A1FA-07584940B44C}" dt="2020-01-30T19:39:55.599" v="7471" actId="207"/>
          <ac:spMkLst>
            <pc:docMk/>
            <pc:sldMk cId="1989010330" sldId="340"/>
            <ac:spMk id="6" creationId="{835BDE76-1B77-4D38-99F0-0C076A5B8002}"/>
          </ac:spMkLst>
        </pc:spChg>
        <pc:spChg chg="add mod">
          <ac:chgData name="Garrett, Cynthia N CDT 2020" userId="fe1cbc62-7603-4398-9ebb-f59920af0a1f" providerId="ADAL" clId="{FA0422A0-5309-4D34-A1FA-07584940B44C}" dt="2020-01-30T19:40:36.517" v="7497" actId="1076"/>
          <ac:spMkLst>
            <pc:docMk/>
            <pc:sldMk cId="1989010330" sldId="340"/>
            <ac:spMk id="7" creationId="{60BDE8B6-E675-48BC-9D54-E5349182FDE2}"/>
          </ac:spMkLst>
        </pc:spChg>
        <pc:picChg chg="add mod">
          <ac:chgData name="Garrett, Cynthia N CDT 2020" userId="fe1cbc62-7603-4398-9ebb-f59920af0a1f" providerId="ADAL" clId="{FA0422A0-5309-4D34-A1FA-07584940B44C}" dt="2020-01-30T19:39:27.152" v="7460" actId="207"/>
          <ac:picMkLst>
            <pc:docMk/>
            <pc:sldMk cId="1989010330" sldId="340"/>
            <ac:picMk id="5" creationId="{B5626B32-407A-400B-A084-FC09F69D13E5}"/>
          </ac:picMkLst>
        </pc:picChg>
      </pc:sldChg>
      <pc:sldChg chg="add del setBg">
        <pc:chgData name="Garrett, Cynthia N CDT 2020" userId="fe1cbc62-7603-4398-9ebb-f59920af0a1f" providerId="ADAL" clId="{FA0422A0-5309-4D34-A1FA-07584940B44C}" dt="2020-01-31T03:00:17.219" v="7657"/>
        <pc:sldMkLst>
          <pc:docMk/>
          <pc:sldMk cId="3441116140" sldId="34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solidFill>
              <a:srgbClr val="DDB111"/>
            </a:solidFill>
          </c:spPr>
          <c:dPt>
            <c:idx val="0"/>
            <c:bubble3D val="0"/>
            <c:spPr>
              <a:solidFill>
                <a:srgbClr val="3A8C2C"/>
              </a:solidFill>
              <a:ln w="19050">
                <a:solidFill>
                  <a:schemeClr val="bg2">
                    <a:lumMod val="25000"/>
                  </a:schemeClr>
                </a:solidFill>
              </a:ln>
              <a:effectLst/>
            </c:spPr>
            <c:extLst>
              <c:ext xmlns:c16="http://schemas.microsoft.com/office/drawing/2014/chart" uri="{C3380CC4-5D6E-409C-BE32-E72D297353CC}">
                <c16:uniqueId val="{00000001-7283-446C-AC9C-D93035FCE3AA}"/>
              </c:ext>
            </c:extLst>
          </c:dPt>
          <c:dPt>
            <c:idx val="1"/>
            <c:bubble3D val="0"/>
            <c:spPr>
              <a:solidFill>
                <a:srgbClr val="7C4EBA"/>
              </a:solidFill>
              <a:ln w="19050">
                <a:solidFill>
                  <a:schemeClr val="bg2">
                    <a:lumMod val="25000"/>
                  </a:schemeClr>
                </a:solidFill>
              </a:ln>
              <a:effectLst/>
            </c:spPr>
            <c:extLst>
              <c:ext xmlns:c16="http://schemas.microsoft.com/office/drawing/2014/chart" uri="{C3380CC4-5D6E-409C-BE32-E72D297353CC}">
                <c16:uniqueId val="{00000002-7283-446C-AC9C-D93035FCE3AA}"/>
              </c:ext>
            </c:extLst>
          </c:dPt>
          <c:dPt>
            <c:idx val="2"/>
            <c:bubble3D val="0"/>
            <c:spPr>
              <a:solidFill>
                <a:srgbClr val="DDB111"/>
              </a:solidFill>
              <a:ln w="19050">
                <a:solidFill>
                  <a:schemeClr val="lt1"/>
                </a:solidFill>
              </a:ln>
              <a:effectLst/>
            </c:spPr>
            <c:extLst>
              <c:ext xmlns:c16="http://schemas.microsoft.com/office/drawing/2014/chart" uri="{C3380CC4-5D6E-409C-BE32-E72D297353CC}">
                <c16:uniqueId val="{00000005-A359-41E3-BE85-EB57BA013304}"/>
              </c:ext>
            </c:extLst>
          </c:dPt>
          <c:dPt>
            <c:idx val="3"/>
            <c:bubble3D val="0"/>
            <c:spPr>
              <a:solidFill>
                <a:srgbClr val="DDB111"/>
              </a:solidFill>
              <a:ln w="19050">
                <a:solidFill>
                  <a:schemeClr val="lt1"/>
                </a:solidFill>
              </a:ln>
              <a:effectLst/>
            </c:spPr>
            <c:extLst>
              <c:ext xmlns:c16="http://schemas.microsoft.com/office/drawing/2014/chart" uri="{C3380CC4-5D6E-409C-BE32-E72D297353CC}">
                <c16:uniqueId val="{00000007-A359-41E3-BE85-EB57BA013304}"/>
              </c:ext>
            </c:extLst>
          </c:dPt>
          <c:cat>
            <c:numRef>
              <c:f>Sheet1!$A$2:$A$5</c:f>
              <c:numCache>
                <c:formatCode>General</c:formatCode>
                <c:ptCount val="4"/>
              </c:numCache>
            </c:numRef>
          </c:cat>
          <c:val>
            <c:numRef>
              <c:f>Sheet1!$B$2:$B$5</c:f>
              <c:numCache>
                <c:formatCode>General</c:formatCode>
                <c:ptCount val="4"/>
                <c:pt idx="0">
                  <c:v>45.4</c:v>
                </c:pt>
                <c:pt idx="1">
                  <c:v>54.6</c:v>
                </c:pt>
              </c:numCache>
            </c:numRef>
          </c:val>
          <c:extLst>
            <c:ext xmlns:c16="http://schemas.microsoft.com/office/drawing/2014/chart" uri="{C3380CC4-5D6E-409C-BE32-E72D297353CC}">
              <c16:uniqueId val="{00000000-7283-446C-AC9C-D93035FCE3A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C9DB0-9BD4-4BC6-9CE9-D7052ABAF1CE}"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66D6E-C462-4BBD-8B43-82F79C922F4C}" type="slidenum">
              <a:rPr lang="en-US" smtClean="0"/>
              <a:t>‹#›</a:t>
            </a:fld>
            <a:endParaRPr lang="en-US"/>
          </a:p>
        </p:txBody>
      </p:sp>
    </p:spTree>
    <p:extLst>
      <p:ext uri="{BB962C8B-B14F-4D97-AF65-F5344CB8AC3E}">
        <p14:creationId xmlns:p14="http://schemas.microsoft.com/office/powerpoint/2010/main" val="373629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School, Class year, major/minor</a:t>
            </a:r>
          </a:p>
          <a:p>
            <a:r>
              <a:rPr lang="en-US" dirty="0"/>
              <a:t>-What it covers, captured net traffic, in an attempt to</a:t>
            </a:r>
          </a:p>
          <a:p>
            <a:r>
              <a:rPr lang="en-US" dirty="0"/>
              <a:t>-Link on slide, raw captured net traffic, python scripts, and instruction sheet </a:t>
            </a:r>
          </a:p>
        </p:txBody>
      </p:sp>
      <p:sp>
        <p:nvSpPr>
          <p:cNvPr id="4" name="Slide Number Placeholder 3"/>
          <p:cNvSpPr>
            <a:spLocks noGrp="1"/>
          </p:cNvSpPr>
          <p:nvPr>
            <p:ph type="sldNum" sz="quarter" idx="5"/>
          </p:nvPr>
        </p:nvSpPr>
        <p:spPr/>
        <p:txBody>
          <a:bodyPr/>
          <a:lstStyle/>
          <a:p>
            <a:fld id="{A7C66D6E-C462-4BBD-8B43-82F79C922F4C}" type="slidenum">
              <a:rPr lang="en-US" smtClean="0"/>
              <a:t>1</a:t>
            </a:fld>
            <a:endParaRPr lang="en-US"/>
          </a:p>
        </p:txBody>
      </p:sp>
    </p:spTree>
    <p:extLst>
      <p:ext uri="{BB962C8B-B14F-4D97-AF65-F5344CB8AC3E}">
        <p14:creationId xmlns:p14="http://schemas.microsoft.com/office/powerpoint/2010/main" val="297008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overview</a:t>
            </a:r>
          </a:p>
          <a:p>
            <a:r>
              <a:rPr lang="en-US" dirty="0"/>
              <a:t>-the prob/end goal</a:t>
            </a:r>
          </a:p>
          <a:p>
            <a:r>
              <a:rPr lang="en-US" dirty="0"/>
              <a:t>-relevant background info</a:t>
            </a:r>
          </a:p>
          <a:p>
            <a:r>
              <a:rPr lang="en-US" dirty="0"/>
              <a:t>-methods: thought process and collection</a:t>
            </a:r>
          </a:p>
          <a:p>
            <a:r>
              <a:rPr lang="en-US" dirty="0"/>
              <a:t>-analysis: how i analyzed and developed code</a:t>
            </a:r>
          </a:p>
          <a:p>
            <a:r>
              <a:rPr lang="en-US" dirty="0"/>
              <a:t>demo showing </a:t>
            </a:r>
            <a:r>
              <a:rPr lang="en-US" dirty="0" err="1"/>
              <a:t>mitm</a:t>
            </a:r>
            <a:r>
              <a:rPr lang="en-US" dirty="0"/>
              <a:t> proxy code for</a:t>
            </a:r>
          </a:p>
        </p:txBody>
      </p:sp>
      <p:sp>
        <p:nvSpPr>
          <p:cNvPr id="4" name="Slide Number Placeholder 3"/>
          <p:cNvSpPr>
            <a:spLocks noGrp="1"/>
          </p:cNvSpPr>
          <p:nvPr>
            <p:ph type="sldNum" sz="quarter" idx="5"/>
          </p:nvPr>
        </p:nvSpPr>
        <p:spPr/>
        <p:txBody>
          <a:bodyPr/>
          <a:lstStyle/>
          <a:p>
            <a:fld id="{A7C66D6E-C462-4BBD-8B43-82F79C922F4C}" type="slidenum">
              <a:rPr lang="en-US" smtClean="0"/>
              <a:t>2</a:t>
            </a:fld>
            <a:endParaRPr lang="en-US"/>
          </a:p>
        </p:txBody>
      </p:sp>
    </p:spTree>
    <p:extLst>
      <p:ext uri="{BB962C8B-B14F-4D97-AF65-F5344CB8AC3E}">
        <p14:creationId xmlns:p14="http://schemas.microsoft.com/office/powerpoint/2010/main" val="324527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is a closed source OS</a:t>
            </a:r>
          </a:p>
          <a:p>
            <a:r>
              <a:rPr lang="en-US" dirty="0"/>
              <a:t>-Aside from perms, users </a:t>
            </a:r>
            <a:r>
              <a:rPr lang="en-US" dirty="0" err="1"/>
              <a:t>dont</a:t>
            </a:r>
            <a:r>
              <a:rPr lang="en-US" dirty="0"/>
              <a:t> know</a:t>
            </a:r>
          </a:p>
          <a:p>
            <a:r>
              <a:rPr lang="en-US" dirty="0"/>
              <a:t>-Combat, lay the groundwork</a:t>
            </a:r>
          </a:p>
          <a:p>
            <a:r>
              <a:rPr lang="en-US" dirty="0"/>
              <a:t>-meant to help inform users</a:t>
            </a:r>
          </a:p>
        </p:txBody>
      </p:sp>
      <p:sp>
        <p:nvSpPr>
          <p:cNvPr id="4" name="Slide Number Placeholder 3"/>
          <p:cNvSpPr>
            <a:spLocks noGrp="1"/>
          </p:cNvSpPr>
          <p:nvPr>
            <p:ph type="sldNum" sz="quarter" idx="5"/>
          </p:nvPr>
        </p:nvSpPr>
        <p:spPr/>
        <p:txBody>
          <a:bodyPr/>
          <a:lstStyle/>
          <a:p>
            <a:fld id="{A7C66D6E-C462-4BBD-8B43-82F79C922F4C}" type="slidenum">
              <a:rPr lang="en-US" smtClean="0"/>
              <a:t>3</a:t>
            </a:fld>
            <a:endParaRPr lang="en-US"/>
          </a:p>
        </p:txBody>
      </p:sp>
    </p:spTree>
    <p:extLst>
      <p:ext uri="{BB962C8B-B14F-4D97-AF65-F5344CB8AC3E}">
        <p14:creationId xmlns:p14="http://schemas.microsoft.com/office/powerpoint/2010/main" val="90120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important</a:t>
            </a:r>
          </a:p>
          <a:p>
            <a:r>
              <a:rPr lang="en-US" dirty="0"/>
              <a:t>-well, in 2018</a:t>
            </a:r>
          </a:p>
          <a:p>
            <a:r>
              <a:rPr lang="en-US" dirty="0"/>
              <a:t>-However, 90% of apps</a:t>
            </a:r>
          </a:p>
          <a:p>
            <a:r>
              <a:rPr lang="en-US" dirty="0"/>
              <a:t>-In fact, 7/10</a:t>
            </a:r>
          </a:p>
          <a:p>
            <a:r>
              <a:rPr lang="en-US" dirty="0"/>
              <a:t>-why focus on iOS?</a:t>
            </a:r>
          </a:p>
          <a:p>
            <a:r>
              <a:rPr lang="en-US" dirty="0"/>
              <a:t>-45% and two/household</a:t>
            </a:r>
          </a:p>
        </p:txBody>
      </p:sp>
      <p:sp>
        <p:nvSpPr>
          <p:cNvPr id="4" name="Slide Number Placeholder 3"/>
          <p:cNvSpPr>
            <a:spLocks noGrp="1"/>
          </p:cNvSpPr>
          <p:nvPr>
            <p:ph type="sldNum" sz="quarter" idx="5"/>
          </p:nvPr>
        </p:nvSpPr>
        <p:spPr/>
        <p:txBody>
          <a:bodyPr/>
          <a:lstStyle/>
          <a:p>
            <a:fld id="{A7C66D6E-C462-4BBD-8B43-82F79C922F4C}" type="slidenum">
              <a:rPr lang="en-US" smtClean="0"/>
              <a:t>4</a:t>
            </a:fld>
            <a:endParaRPr lang="en-US"/>
          </a:p>
        </p:txBody>
      </p:sp>
    </p:spTree>
    <p:extLst>
      <p:ext uri="{BB962C8B-B14F-4D97-AF65-F5344CB8AC3E}">
        <p14:creationId xmlns:p14="http://schemas.microsoft.com/office/powerpoint/2010/main" val="147575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diff btw android and iOS</a:t>
            </a:r>
          </a:p>
          <a:p>
            <a:r>
              <a:rPr lang="en-US" dirty="0"/>
              <a:t>-Android modified version of </a:t>
            </a:r>
            <a:r>
              <a:rPr lang="en-US" dirty="0" err="1"/>
              <a:t>linux</a:t>
            </a:r>
            <a:endParaRPr lang="en-US" dirty="0"/>
          </a:p>
          <a:p>
            <a:r>
              <a:rPr lang="en-US" dirty="0"/>
              <a:t>-iOS is black box meaning</a:t>
            </a:r>
          </a:p>
          <a:p>
            <a:r>
              <a:rPr lang="en-US" dirty="0"/>
              <a:t>-only reverse-engineers</a:t>
            </a:r>
          </a:p>
        </p:txBody>
      </p:sp>
      <p:sp>
        <p:nvSpPr>
          <p:cNvPr id="4" name="Slide Number Placeholder 3"/>
          <p:cNvSpPr>
            <a:spLocks noGrp="1"/>
          </p:cNvSpPr>
          <p:nvPr>
            <p:ph type="sldNum" sz="quarter" idx="5"/>
          </p:nvPr>
        </p:nvSpPr>
        <p:spPr/>
        <p:txBody>
          <a:bodyPr/>
          <a:lstStyle/>
          <a:p>
            <a:fld id="{A7C66D6E-C462-4BBD-8B43-82F79C922F4C}" type="slidenum">
              <a:rPr lang="en-US" smtClean="0"/>
              <a:t>5</a:t>
            </a:fld>
            <a:endParaRPr lang="en-US"/>
          </a:p>
        </p:txBody>
      </p:sp>
    </p:spTree>
    <p:extLst>
      <p:ext uri="{BB962C8B-B14F-4D97-AF65-F5344CB8AC3E}">
        <p14:creationId xmlns:p14="http://schemas.microsoft.com/office/powerpoint/2010/main" val="1080074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beginning, i looked</a:t>
            </a:r>
          </a:p>
          <a:p>
            <a:r>
              <a:rPr lang="en-US" dirty="0"/>
              <a:t>-</a:t>
            </a:r>
            <a:r>
              <a:rPr lang="en-US" dirty="0" err="1"/>
              <a:t>Priv</a:t>
            </a:r>
            <a:r>
              <a:rPr lang="en-US" dirty="0"/>
              <a:t> Nut labels: best </a:t>
            </a:r>
            <a:r>
              <a:rPr lang="en-US" dirty="0" err="1"/>
              <a:t>pres</a:t>
            </a:r>
            <a:r>
              <a:rPr lang="en-US" dirty="0"/>
              <a:t> </a:t>
            </a:r>
            <a:r>
              <a:rPr lang="en-US" dirty="0" err="1"/>
              <a:t>priv</a:t>
            </a:r>
            <a:r>
              <a:rPr lang="en-US" dirty="0"/>
              <a:t> pol</a:t>
            </a:r>
          </a:p>
          <a:p>
            <a:r>
              <a:rPr lang="en-US" dirty="0"/>
              <a:t>-Sec grades: most sim, took diff, the results, strong start, missing more factors</a:t>
            </a:r>
          </a:p>
          <a:p>
            <a:r>
              <a:rPr lang="en-US" dirty="0"/>
              <a:t>-Sec </a:t>
            </a:r>
            <a:r>
              <a:rPr lang="en-US" dirty="0" err="1"/>
              <a:t>pred</a:t>
            </a:r>
            <a:r>
              <a:rPr lang="en-US" dirty="0"/>
              <a:t>: </a:t>
            </a:r>
            <a:r>
              <a:rPr lang="en-US" dirty="0" err="1"/>
              <a:t>attmpt</a:t>
            </a:r>
            <a:r>
              <a:rPr lang="en-US" dirty="0"/>
              <a:t> to dev an </a:t>
            </a:r>
            <a:r>
              <a:rPr lang="en-US" dirty="0" err="1"/>
              <a:t>alg</a:t>
            </a:r>
            <a:r>
              <a:rPr lang="en-US" dirty="0"/>
              <a:t>, baseline understanding</a:t>
            </a:r>
          </a:p>
        </p:txBody>
      </p:sp>
      <p:sp>
        <p:nvSpPr>
          <p:cNvPr id="4" name="Slide Number Placeholder 3"/>
          <p:cNvSpPr>
            <a:spLocks noGrp="1"/>
          </p:cNvSpPr>
          <p:nvPr>
            <p:ph type="sldNum" sz="quarter" idx="5"/>
          </p:nvPr>
        </p:nvSpPr>
        <p:spPr/>
        <p:txBody>
          <a:bodyPr/>
          <a:lstStyle/>
          <a:p>
            <a:fld id="{A7C66D6E-C462-4BBD-8B43-82F79C922F4C}" type="slidenum">
              <a:rPr lang="en-US" smtClean="0"/>
              <a:t>6</a:t>
            </a:fld>
            <a:endParaRPr lang="en-US"/>
          </a:p>
        </p:txBody>
      </p:sp>
    </p:spTree>
    <p:extLst>
      <p:ext uri="{BB962C8B-B14F-4D97-AF65-F5344CB8AC3E}">
        <p14:creationId xmlns:p14="http://schemas.microsoft.com/office/powerpoint/2010/main" val="81159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overview of research methods</a:t>
            </a:r>
          </a:p>
          <a:p>
            <a:r>
              <a:rPr lang="en-US" dirty="0"/>
              <a:t>-first, selected</a:t>
            </a:r>
          </a:p>
          <a:p>
            <a:r>
              <a:rPr lang="en-US" dirty="0"/>
              <a:t>-next, intercepted net </a:t>
            </a:r>
            <a:r>
              <a:rPr lang="en-US" dirty="0" err="1"/>
              <a:t>traff</a:t>
            </a:r>
            <a:endParaRPr lang="en-US" dirty="0"/>
          </a:p>
          <a:p>
            <a:r>
              <a:rPr lang="en-US" dirty="0"/>
              <a:t>-After that, turned raw net traffic</a:t>
            </a:r>
          </a:p>
          <a:p>
            <a:r>
              <a:rPr lang="en-US" dirty="0"/>
              <a:t>-Finally, decided which factors where needed</a:t>
            </a:r>
          </a:p>
        </p:txBody>
      </p:sp>
      <p:sp>
        <p:nvSpPr>
          <p:cNvPr id="4" name="Slide Number Placeholder 3"/>
          <p:cNvSpPr>
            <a:spLocks noGrp="1"/>
          </p:cNvSpPr>
          <p:nvPr>
            <p:ph type="sldNum" sz="quarter" idx="5"/>
          </p:nvPr>
        </p:nvSpPr>
        <p:spPr/>
        <p:txBody>
          <a:bodyPr/>
          <a:lstStyle/>
          <a:p>
            <a:fld id="{A7C66D6E-C462-4BBD-8B43-82F79C922F4C}" type="slidenum">
              <a:rPr lang="en-US" smtClean="0"/>
              <a:t>7</a:t>
            </a:fld>
            <a:endParaRPr lang="en-US"/>
          </a:p>
        </p:txBody>
      </p:sp>
    </p:spTree>
    <p:extLst>
      <p:ext uri="{BB962C8B-B14F-4D97-AF65-F5344CB8AC3E}">
        <p14:creationId xmlns:p14="http://schemas.microsoft.com/office/powerpoint/2010/main" val="273366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20 free on app store in 2019, as rated by </a:t>
            </a:r>
            <a:r>
              <a:rPr lang="en-US" dirty="0" err="1"/>
              <a:t>mashable</a:t>
            </a:r>
            <a:endParaRPr lang="en-US" dirty="0"/>
          </a:p>
          <a:p>
            <a:r>
              <a:rPr lang="en-US" dirty="0"/>
              <a:t>-probs used or seen</a:t>
            </a:r>
          </a:p>
          <a:p>
            <a:r>
              <a:rPr lang="en-US" dirty="0"/>
              <a:t>-include apps like </a:t>
            </a:r>
            <a:r>
              <a:rPr lang="en-US" dirty="0" err="1"/>
              <a:t>spotify</a:t>
            </a:r>
            <a:r>
              <a:rPr lang="en-US" dirty="0"/>
              <a:t>, </a:t>
            </a:r>
            <a:r>
              <a:rPr lang="en-US" dirty="0" err="1"/>
              <a:t>googlemaps</a:t>
            </a:r>
            <a:r>
              <a:rPr lang="en-US" dirty="0"/>
              <a:t>, and twitter</a:t>
            </a:r>
          </a:p>
        </p:txBody>
      </p:sp>
      <p:sp>
        <p:nvSpPr>
          <p:cNvPr id="4" name="Slide Number Placeholder 3"/>
          <p:cNvSpPr>
            <a:spLocks noGrp="1"/>
          </p:cNvSpPr>
          <p:nvPr>
            <p:ph type="sldNum" sz="quarter" idx="5"/>
          </p:nvPr>
        </p:nvSpPr>
        <p:spPr/>
        <p:txBody>
          <a:bodyPr/>
          <a:lstStyle/>
          <a:p>
            <a:fld id="{A7C66D6E-C462-4BBD-8B43-82F79C922F4C}" type="slidenum">
              <a:rPr lang="en-US" smtClean="0"/>
              <a:t>8</a:t>
            </a:fld>
            <a:endParaRPr lang="en-US"/>
          </a:p>
        </p:txBody>
      </p:sp>
    </p:spTree>
    <p:extLst>
      <p:ext uri="{BB962C8B-B14F-4D97-AF65-F5344CB8AC3E}">
        <p14:creationId xmlns:p14="http://schemas.microsoft.com/office/powerpoint/2010/main" val="59384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47.svg"/><Relationship Id="rId7" Type="http://schemas.openxmlformats.org/officeDocument/2006/relationships/image" Target="../media/image16.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47.svg"/><Relationship Id="rId7" Type="http://schemas.openxmlformats.org/officeDocument/2006/relationships/image" Target="../media/image16.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4.svg"/><Relationship Id="rId4" Type="http://schemas.openxmlformats.org/officeDocument/2006/relationships/image" Target="../media/image48.pn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47.svg"/><Relationship Id="rId7" Type="http://schemas.openxmlformats.org/officeDocument/2006/relationships/image" Target="../media/image16.png"/><Relationship Id="rId12" Type="http://schemas.openxmlformats.org/officeDocument/2006/relationships/image" Target="../media/image56.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svg"/><Relationship Id="rId11" Type="http://schemas.openxmlformats.org/officeDocument/2006/relationships/image" Target="../media/image55.png"/><Relationship Id="rId5" Type="http://schemas.openxmlformats.org/officeDocument/2006/relationships/image" Target="../media/image51.png"/><Relationship Id="rId10" Type="http://schemas.openxmlformats.org/officeDocument/2006/relationships/image" Target="../media/image54.svg"/><Relationship Id="rId4" Type="http://schemas.openxmlformats.org/officeDocument/2006/relationships/image" Target="../media/image48.png"/><Relationship Id="rId9"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17.svg"/><Relationship Id="rId7" Type="http://schemas.openxmlformats.org/officeDocument/2006/relationships/image" Target="../media/image5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10" Type="http://schemas.openxmlformats.org/officeDocument/2006/relationships/image" Target="../media/image60.svg"/><Relationship Id="rId4" Type="http://schemas.openxmlformats.org/officeDocument/2006/relationships/image" Target="../media/image46.png"/><Relationship Id="rId9"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17.svg"/><Relationship Id="rId7" Type="http://schemas.openxmlformats.org/officeDocument/2006/relationships/image" Target="../media/image5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10" Type="http://schemas.openxmlformats.org/officeDocument/2006/relationships/image" Target="../media/image60.svg"/><Relationship Id="rId4" Type="http://schemas.openxmlformats.org/officeDocument/2006/relationships/image" Target="../media/image46.png"/><Relationship Id="rId9" Type="http://schemas.openxmlformats.org/officeDocument/2006/relationships/image" Target="../media/image59.png"/></Relationships>
</file>

<file path=ppt/slides/_rels/slide17.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17.svg"/><Relationship Id="rId7" Type="http://schemas.openxmlformats.org/officeDocument/2006/relationships/image" Target="../media/image5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10" Type="http://schemas.openxmlformats.org/officeDocument/2006/relationships/image" Target="../media/image60.svg"/><Relationship Id="rId4" Type="http://schemas.openxmlformats.org/officeDocument/2006/relationships/image" Target="../media/image46.png"/><Relationship Id="rId9" Type="http://schemas.openxmlformats.org/officeDocument/2006/relationships/image" Target="../media/image59.png"/></Relationships>
</file>

<file path=ppt/slides/_rels/slide18.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1.png"/><Relationship Id="rId3" Type="http://schemas.openxmlformats.org/officeDocument/2006/relationships/image" Target="../media/image17.svg"/><Relationship Id="rId7" Type="http://schemas.openxmlformats.org/officeDocument/2006/relationships/image" Target="../media/image57.png"/><Relationship Id="rId12" Type="http://schemas.openxmlformats.org/officeDocument/2006/relationships/image" Target="../media/image52.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1.png"/><Relationship Id="rId5" Type="http://schemas.openxmlformats.org/officeDocument/2006/relationships/image" Target="../media/image47.svg"/><Relationship Id="rId10" Type="http://schemas.openxmlformats.org/officeDocument/2006/relationships/image" Target="../media/image60.svg"/><Relationship Id="rId4" Type="http://schemas.openxmlformats.org/officeDocument/2006/relationships/image" Target="../media/image46.png"/><Relationship Id="rId9" Type="http://schemas.openxmlformats.org/officeDocument/2006/relationships/image" Target="../media/image59.png"/><Relationship Id="rId14" Type="http://schemas.openxmlformats.org/officeDocument/2006/relationships/image" Target="../media/image62.svg"/></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61.png"/><Relationship Id="rId18" Type="http://schemas.openxmlformats.org/officeDocument/2006/relationships/image" Target="../media/image64.svg"/><Relationship Id="rId3" Type="http://schemas.openxmlformats.org/officeDocument/2006/relationships/image" Target="../media/image52.svg"/><Relationship Id="rId7" Type="http://schemas.openxmlformats.org/officeDocument/2006/relationships/image" Target="../media/image47.svg"/><Relationship Id="rId12" Type="http://schemas.openxmlformats.org/officeDocument/2006/relationships/image" Target="../media/image60.svg"/><Relationship Id="rId17" Type="http://schemas.openxmlformats.org/officeDocument/2006/relationships/image" Target="../media/image63.png"/><Relationship Id="rId2" Type="http://schemas.openxmlformats.org/officeDocument/2006/relationships/image" Target="../media/image51.png"/><Relationship Id="rId16" Type="http://schemas.openxmlformats.org/officeDocument/2006/relationships/image" Target="../media/image54.svg"/><Relationship Id="rId20"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9.png"/><Relationship Id="rId5" Type="http://schemas.openxmlformats.org/officeDocument/2006/relationships/image" Target="../media/image17.svg"/><Relationship Id="rId15" Type="http://schemas.openxmlformats.org/officeDocument/2006/relationships/image" Target="../media/image53.png"/><Relationship Id="rId10" Type="http://schemas.openxmlformats.org/officeDocument/2006/relationships/image" Target="../media/image58.svg"/><Relationship Id="rId19" Type="http://schemas.openxmlformats.org/officeDocument/2006/relationships/image" Target="../media/image55.png"/><Relationship Id="rId4" Type="http://schemas.openxmlformats.org/officeDocument/2006/relationships/image" Target="../media/image16.png"/><Relationship Id="rId9" Type="http://schemas.openxmlformats.org/officeDocument/2006/relationships/image" Target="../media/image57.png"/><Relationship Id="rId14" Type="http://schemas.openxmlformats.org/officeDocument/2006/relationships/image" Target="../media/image6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66.png"/><Relationship Id="rId3" Type="http://schemas.openxmlformats.org/officeDocument/2006/relationships/image" Target="../media/image58.svg"/><Relationship Id="rId7" Type="http://schemas.openxmlformats.org/officeDocument/2006/relationships/image" Target="../media/image16.png"/><Relationship Id="rId12" Type="http://schemas.openxmlformats.org/officeDocument/2006/relationships/image" Target="../media/image54.sv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5.jpeg"/><Relationship Id="rId11" Type="http://schemas.openxmlformats.org/officeDocument/2006/relationships/image" Target="../media/image53.png"/><Relationship Id="rId5" Type="http://schemas.openxmlformats.org/officeDocument/2006/relationships/image" Target="../media/image60.svg"/><Relationship Id="rId10" Type="http://schemas.openxmlformats.org/officeDocument/2006/relationships/image" Target="../media/image62.svg"/><Relationship Id="rId4" Type="http://schemas.openxmlformats.org/officeDocument/2006/relationships/image" Target="../media/image59.png"/><Relationship Id="rId9" Type="http://schemas.openxmlformats.org/officeDocument/2006/relationships/image" Target="../media/image61.png"/><Relationship Id="rId14" Type="http://schemas.openxmlformats.org/officeDocument/2006/relationships/image" Target="../media/image67.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61.png"/><Relationship Id="rId18" Type="http://schemas.openxmlformats.org/officeDocument/2006/relationships/image" Target="../media/image56.svg"/><Relationship Id="rId3" Type="http://schemas.openxmlformats.org/officeDocument/2006/relationships/image" Target="../media/image52.svg"/><Relationship Id="rId7" Type="http://schemas.openxmlformats.org/officeDocument/2006/relationships/image" Target="../media/image47.svg"/><Relationship Id="rId12" Type="http://schemas.openxmlformats.org/officeDocument/2006/relationships/image" Target="../media/image60.svg"/><Relationship Id="rId17" Type="http://schemas.openxmlformats.org/officeDocument/2006/relationships/image" Target="../media/image55.png"/><Relationship Id="rId2" Type="http://schemas.openxmlformats.org/officeDocument/2006/relationships/image" Target="../media/image51.png"/><Relationship Id="rId16"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9.png"/><Relationship Id="rId5" Type="http://schemas.openxmlformats.org/officeDocument/2006/relationships/image" Target="../media/image17.svg"/><Relationship Id="rId1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16.png"/><Relationship Id="rId9" Type="http://schemas.openxmlformats.org/officeDocument/2006/relationships/image" Target="../media/image57.png"/><Relationship Id="rId14" Type="http://schemas.openxmlformats.org/officeDocument/2006/relationships/image" Target="../media/image62.svg"/></Relationships>
</file>

<file path=ppt/slides/_rels/slide23.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17.svg"/><Relationship Id="rId7" Type="http://schemas.openxmlformats.org/officeDocument/2006/relationships/image" Target="../media/image5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10" Type="http://schemas.openxmlformats.org/officeDocument/2006/relationships/image" Target="../media/image60.svg"/><Relationship Id="rId4" Type="http://schemas.openxmlformats.org/officeDocument/2006/relationships/image" Target="../media/image46.pn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7.png"/><Relationship Id="rId18" Type="http://schemas.openxmlformats.org/officeDocument/2006/relationships/image" Target="../media/image71.svg"/><Relationship Id="rId3" Type="http://schemas.openxmlformats.org/officeDocument/2006/relationships/image" Target="../media/image17.svg"/><Relationship Id="rId7" Type="http://schemas.openxmlformats.org/officeDocument/2006/relationships/image" Target="../media/image69.svg"/><Relationship Id="rId12" Type="http://schemas.openxmlformats.org/officeDocument/2006/relationships/image" Target="../media/image48.png"/><Relationship Id="rId17" Type="http://schemas.openxmlformats.org/officeDocument/2006/relationships/image" Target="../media/image70.png"/><Relationship Id="rId2" Type="http://schemas.openxmlformats.org/officeDocument/2006/relationships/image" Target="../media/image16.png"/><Relationship Id="rId16" Type="http://schemas.openxmlformats.org/officeDocument/2006/relationships/image" Target="../media/image60.svg"/><Relationship Id="rId20" Type="http://schemas.openxmlformats.org/officeDocument/2006/relationships/image" Target="../media/image64.sv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47.svg"/><Relationship Id="rId5" Type="http://schemas.openxmlformats.org/officeDocument/2006/relationships/image" Target="../media/image62.svg"/><Relationship Id="rId15" Type="http://schemas.openxmlformats.org/officeDocument/2006/relationships/image" Target="../media/image59.png"/><Relationship Id="rId10" Type="http://schemas.openxmlformats.org/officeDocument/2006/relationships/image" Target="../media/image46.png"/><Relationship Id="rId19" Type="http://schemas.openxmlformats.org/officeDocument/2006/relationships/image" Target="../media/image63.png"/><Relationship Id="rId4" Type="http://schemas.openxmlformats.org/officeDocument/2006/relationships/image" Target="../media/image61.png"/><Relationship Id="rId9" Type="http://schemas.openxmlformats.org/officeDocument/2006/relationships/image" Target="../media/image54.svg"/><Relationship Id="rId14" Type="http://schemas.openxmlformats.org/officeDocument/2006/relationships/image" Target="../media/image58.svg"/></Relationships>
</file>

<file path=ppt/slides/_rels/slide26.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27.png"/><Relationship Id="rId7" Type="http://schemas.openxmlformats.org/officeDocument/2006/relationships/image" Target="../media/image3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21.svg"/><Relationship Id="rId7" Type="http://schemas.openxmlformats.org/officeDocument/2006/relationships/image" Target="../media/image7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svg"/><Relationship Id="rId4" Type="http://schemas.openxmlformats.org/officeDocument/2006/relationships/image" Target="../media/image72.png"/><Relationship Id="rId9" Type="http://schemas.openxmlformats.org/officeDocument/2006/relationships/image" Target="../media/image7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svg"/><Relationship Id="rId7" Type="http://schemas.openxmlformats.org/officeDocument/2006/relationships/image" Target="../media/image85.sv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svg"/><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sv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91.svg"/><Relationship Id="rId7" Type="http://schemas.openxmlformats.org/officeDocument/2006/relationships/image" Target="../media/image93.sv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81.svg"/><Relationship Id="rId4" Type="http://schemas.openxmlformats.org/officeDocument/2006/relationships/image" Target="../media/image80.png"/><Relationship Id="rId9" Type="http://schemas.openxmlformats.org/officeDocument/2006/relationships/image" Target="../media/image95.svg"/></Relationships>
</file>

<file path=ppt/slides/_rels/slide37.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svg"/><Relationship Id="rId3" Type="http://schemas.openxmlformats.org/officeDocument/2006/relationships/image" Target="../media/image91.svg"/><Relationship Id="rId7" Type="http://schemas.openxmlformats.org/officeDocument/2006/relationships/image" Target="../media/image93.svg"/><Relationship Id="rId12" Type="http://schemas.openxmlformats.org/officeDocument/2006/relationships/image" Target="../media/image100.png"/><Relationship Id="rId17" Type="http://schemas.openxmlformats.org/officeDocument/2006/relationships/image" Target="../media/image95.svg"/><Relationship Id="rId2" Type="http://schemas.openxmlformats.org/officeDocument/2006/relationships/image" Target="../media/image90.png"/><Relationship Id="rId16"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9.svg"/><Relationship Id="rId5" Type="http://schemas.openxmlformats.org/officeDocument/2006/relationships/image" Target="../media/image81.svg"/><Relationship Id="rId15" Type="http://schemas.openxmlformats.org/officeDocument/2006/relationships/image" Target="../media/image103.svg"/><Relationship Id="rId10" Type="http://schemas.openxmlformats.org/officeDocument/2006/relationships/image" Target="../media/image98.png"/><Relationship Id="rId4" Type="http://schemas.openxmlformats.org/officeDocument/2006/relationships/image" Target="../media/image80.png"/><Relationship Id="rId9" Type="http://schemas.openxmlformats.org/officeDocument/2006/relationships/image" Target="../media/image97.svg"/><Relationship Id="rId14" Type="http://schemas.openxmlformats.org/officeDocument/2006/relationships/image" Target="../media/image102.png"/></Relationships>
</file>

<file path=ppt/slides/_rels/slide3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jpg"/><Relationship Id="rId1" Type="http://schemas.openxmlformats.org/officeDocument/2006/relationships/slideLayout" Target="../slideLayouts/slideLayout2.xml"/><Relationship Id="rId4" Type="http://schemas.openxmlformats.org/officeDocument/2006/relationships/image" Target="../media/image106.svg"/></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jpg"/><Relationship Id="rId1" Type="http://schemas.openxmlformats.org/officeDocument/2006/relationships/slideLayout" Target="../slideLayouts/slideLayout2.xml"/><Relationship Id="rId4" Type="http://schemas.openxmlformats.org/officeDocument/2006/relationships/image" Target="../media/image106.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jpg"/><Relationship Id="rId1" Type="http://schemas.openxmlformats.org/officeDocument/2006/relationships/slideLayout" Target="../slideLayouts/slideLayout2.xml"/><Relationship Id="rId4" Type="http://schemas.openxmlformats.org/officeDocument/2006/relationships/image" Target="../media/image106.svg"/></Relationships>
</file>

<file path=ppt/slides/_rels/slide4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jpg"/><Relationship Id="rId1" Type="http://schemas.openxmlformats.org/officeDocument/2006/relationships/slideLayout" Target="../slideLayouts/slideLayout2.xml"/><Relationship Id="rId4" Type="http://schemas.openxmlformats.org/officeDocument/2006/relationships/image" Target="../media/image106.svg"/></Relationships>
</file>

<file path=ppt/slides/_rels/slide4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jpg"/><Relationship Id="rId1" Type="http://schemas.openxmlformats.org/officeDocument/2006/relationships/slideLayout" Target="../slideLayouts/slideLayout2.xml"/><Relationship Id="rId4" Type="http://schemas.openxmlformats.org/officeDocument/2006/relationships/image" Target="../media/image106.svg"/></Relationships>
</file>

<file path=ppt/slides/_rels/slide43.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svg"/><Relationship Id="rId7" Type="http://schemas.openxmlformats.org/officeDocument/2006/relationships/image" Target="../media/image112.sv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svg"/><Relationship Id="rId4" Type="http://schemas.openxmlformats.org/officeDocument/2006/relationships/image" Target="../media/image109.png"/><Relationship Id="rId9" Type="http://schemas.openxmlformats.org/officeDocument/2006/relationships/image" Target="../media/image114.svg"/></Relationships>
</file>

<file path=ppt/slides/_rels/slide44.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svg"/><Relationship Id="rId3" Type="http://schemas.openxmlformats.org/officeDocument/2006/relationships/image" Target="../media/image116.svg"/><Relationship Id="rId7" Type="http://schemas.openxmlformats.org/officeDocument/2006/relationships/image" Target="../media/image120.svg"/><Relationship Id="rId12" Type="http://schemas.openxmlformats.org/officeDocument/2006/relationships/image" Target="../media/image125.png"/><Relationship Id="rId17" Type="http://schemas.openxmlformats.org/officeDocument/2006/relationships/image" Target="../media/image130.svg"/><Relationship Id="rId2" Type="http://schemas.openxmlformats.org/officeDocument/2006/relationships/image" Target="../media/image115.png"/><Relationship Id="rId16"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svg"/><Relationship Id="rId5" Type="http://schemas.openxmlformats.org/officeDocument/2006/relationships/image" Target="../media/image118.svg"/><Relationship Id="rId15" Type="http://schemas.openxmlformats.org/officeDocument/2006/relationships/image" Target="../media/image128.sv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svg"/><Relationship Id="rId14" Type="http://schemas.openxmlformats.org/officeDocument/2006/relationships/image" Target="../media/image1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40.png"/><Relationship Id="rId10" Type="http://schemas.openxmlformats.org/officeDocument/2006/relationships/image" Target="../media/image34.png"/><Relationship Id="rId4" Type="http://schemas.openxmlformats.org/officeDocument/2006/relationships/image" Target="../media/image38.png"/><Relationship Id="rId9"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33.png"/><Relationship Id="rId7" Type="http://schemas.openxmlformats.org/officeDocument/2006/relationships/image" Target="../media/image37.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34.png"/><Relationship Id="rId10" Type="http://schemas.openxmlformats.org/officeDocument/2006/relationships/image" Target="../media/image136.png"/><Relationship Id="rId4" Type="http://schemas.openxmlformats.org/officeDocument/2006/relationships/image" Target="../media/image38.png"/><Relationship Id="rId9"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8.png"/><Relationship Id="rId7"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31.png"/><Relationship Id="rId10" Type="http://schemas.openxmlformats.org/officeDocument/2006/relationships/image" Target="../media/image33.png"/><Relationship Id="rId4" Type="http://schemas.openxmlformats.org/officeDocument/2006/relationships/image" Target="../media/image40.png"/><Relationship Id="rId9"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8.svg"/><Relationship Id="rId7" Type="http://schemas.openxmlformats.org/officeDocument/2006/relationships/image" Target="../media/image140.svg"/><Relationship Id="rId2"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87.svg"/><Relationship Id="rId4" Type="http://schemas.openxmlformats.org/officeDocument/2006/relationships/image" Target="../media/image86.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8.xml"/><Relationship Id="rId16" Type="http://schemas.openxmlformats.org/officeDocument/2006/relationships/image" Target="../media/image39.png"/><Relationship Id="rId20" Type="http://schemas.openxmlformats.org/officeDocument/2006/relationships/image" Target="../media/image43.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819003-8015-4117-8BE9-6617C93FD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a:extLst>
              <a:ext uri="{FF2B5EF4-FFF2-40B4-BE49-F238E27FC236}">
                <a16:creationId xmlns:a16="http://schemas.microsoft.com/office/drawing/2014/main" id="{F5BDD09A-B595-46F7-8858-E7ED0B34E348}"/>
              </a:ext>
            </a:extLst>
          </p:cNvPr>
          <p:cNvSpPr/>
          <p:nvPr/>
        </p:nvSpPr>
        <p:spPr>
          <a:xfrm>
            <a:off x="3608962" y="0"/>
            <a:ext cx="8583038" cy="68580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ook, text&#10;&#10;Description automatically generated">
            <a:extLst>
              <a:ext uri="{FF2B5EF4-FFF2-40B4-BE49-F238E27FC236}">
                <a16:creationId xmlns:a16="http://schemas.microsoft.com/office/drawing/2014/main" id="{C75B0446-B93C-4AC9-BB2B-8819B5D646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897" y="528636"/>
            <a:ext cx="6189168" cy="5265705"/>
          </a:xfrm>
          <a:prstGeom prst="rect">
            <a:avLst/>
          </a:prstGeom>
        </p:spPr>
      </p:pic>
      <p:sp>
        <p:nvSpPr>
          <p:cNvPr id="9" name="Rectangle 8">
            <a:extLst>
              <a:ext uri="{FF2B5EF4-FFF2-40B4-BE49-F238E27FC236}">
                <a16:creationId xmlns:a16="http://schemas.microsoft.com/office/drawing/2014/main" id="{D974EFD6-B3FE-4203-9455-5B21A2D973FB}"/>
              </a:ext>
            </a:extLst>
          </p:cNvPr>
          <p:cNvSpPr/>
          <p:nvPr/>
        </p:nvSpPr>
        <p:spPr>
          <a:xfrm>
            <a:off x="3608962" y="0"/>
            <a:ext cx="8583038" cy="6858000"/>
          </a:xfrm>
          <a:prstGeom prst="rect">
            <a:avLst/>
          </a:prstGeom>
          <a:solidFill>
            <a:schemeClr val="bg2">
              <a:lumMod val="25000"/>
              <a:alpha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13E281-DF3C-4E3B-BA26-B4A75C1EAD07}"/>
              </a:ext>
            </a:extLst>
          </p:cNvPr>
          <p:cNvSpPr/>
          <p:nvPr/>
        </p:nvSpPr>
        <p:spPr>
          <a:xfrm>
            <a:off x="5345348" y="1964987"/>
            <a:ext cx="5470188" cy="144455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2365B549-AC91-4FBC-AF3F-E6A5DB6E7328}"/>
              </a:ext>
            </a:extLst>
          </p:cNvPr>
          <p:cNvSpPr txBox="1">
            <a:spLocks/>
          </p:cNvSpPr>
          <p:nvPr/>
        </p:nvSpPr>
        <p:spPr>
          <a:xfrm>
            <a:off x="5345348" y="2445477"/>
            <a:ext cx="5470188" cy="71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MOBILE APP PRIVACY SCALE</a:t>
            </a:r>
          </a:p>
        </p:txBody>
      </p:sp>
      <p:sp>
        <p:nvSpPr>
          <p:cNvPr id="13" name="Subtitle 2">
            <a:extLst>
              <a:ext uri="{FF2B5EF4-FFF2-40B4-BE49-F238E27FC236}">
                <a16:creationId xmlns:a16="http://schemas.microsoft.com/office/drawing/2014/main" id="{6BB5A0E8-2383-4902-BED0-EE309CFAB879}"/>
              </a:ext>
            </a:extLst>
          </p:cNvPr>
          <p:cNvSpPr txBox="1">
            <a:spLocks/>
          </p:cNvSpPr>
          <p:nvPr/>
        </p:nvSpPr>
        <p:spPr>
          <a:xfrm>
            <a:off x="5345348" y="3457048"/>
            <a:ext cx="5518826" cy="71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chemeClr val="bg1">
                    <a:lumMod val="85000"/>
                  </a:schemeClr>
                </a:solidFill>
                <a:latin typeface="Abadi" panose="020B0604020104020204" pitchFamily="34" charset="0"/>
              </a:rPr>
              <a:t>CDT NOELLE GARRETT (ADVISOR: MR. KING)</a:t>
            </a:r>
          </a:p>
        </p:txBody>
      </p:sp>
      <p:sp>
        <p:nvSpPr>
          <p:cNvPr id="14" name="Subtitle 2">
            <a:extLst>
              <a:ext uri="{FF2B5EF4-FFF2-40B4-BE49-F238E27FC236}">
                <a16:creationId xmlns:a16="http://schemas.microsoft.com/office/drawing/2014/main" id="{FB9EF6ED-DE91-4FBF-BB26-AA4122B20902}"/>
              </a:ext>
            </a:extLst>
          </p:cNvPr>
          <p:cNvSpPr txBox="1">
            <a:spLocks/>
          </p:cNvSpPr>
          <p:nvPr/>
        </p:nvSpPr>
        <p:spPr>
          <a:xfrm>
            <a:off x="3608962" y="6318426"/>
            <a:ext cx="8583038" cy="71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solidFill>
              </a:rPr>
              <a:t>The views expressed in this presentation are those of the author and do not reflect the official policy or position of the Department of the Army, Department of Defense, or the U.S. Government</a:t>
            </a:r>
          </a:p>
          <a:p>
            <a:pPr marL="0" indent="0" algn="ctr">
              <a:buNone/>
            </a:pPr>
            <a:endParaRPr lang="en-US" sz="2000" dirty="0">
              <a:solidFill>
                <a:schemeClr val="bg1">
                  <a:lumMod val="85000"/>
                </a:schemeClr>
              </a:solidFill>
              <a:latin typeface="Abadi" panose="020B0604020104020204" pitchFamily="34" charset="0"/>
            </a:endParaRPr>
          </a:p>
        </p:txBody>
      </p:sp>
      <p:sp>
        <p:nvSpPr>
          <p:cNvPr id="15" name="Subtitle 2">
            <a:extLst>
              <a:ext uri="{FF2B5EF4-FFF2-40B4-BE49-F238E27FC236}">
                <a16:creationId xmlns:a16="http://schemas.microsoft.com/office/drawing/2014/main" id="{C81E27DD-A5D5-4ADF-8212-92F346B76C0F}"/>
              </a:ext>
            </a:extLst>
          </p:cNvPr>
          <p:cNvSpPr txBox="1">
            <a:spLocks/>
          </p:cNvSpPr>
          <p:nvPr/>
        </p:nvSpPr>
        <p:spPr>
          <a:xfrm>
            <a:off x="3608962" y="4630444"/>
            <a:ext cx="8583038" cy="716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2"/>
                </a:solidFill>
              </a:rPr>
              <a:t>GitHub Repository: https://github.com/usma-eecs/mobile-app-privacy-score</a:t>
            </a:r>
          </a:p>
          <a:p>
            <a:pPr marL="0" indent="0" algn="ctr">
              <a:buNone/>
            </a:pPr>
            <a:endParaRPr lang="en-US" sz="2000" dirty="0">
              <a:solidFill>
                <a:schemeClr val="bg1">
                  <a:lumMod val="85000"/>
                </a:schemeClr>
              </a:solidFill>
              <a:latin typeface="Abadi" panose="020B0604020104020204" pitchFamily="34" charset="0"/>
            </a:endParaRPr>
          </a:p>
        </p:txBody>
      </p:sp>
    </p:spTree>
    <p:extLst>
      <p:ext uri="{BB962C8B-B14F-4D97-AF65-F5344CB8AC3E}">
        <p14:creationId xmlns:p14="http://schemas.microsoft.com/office/powerpoint/2010/main" val="288949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Graphic 2" descr="Smart Phone">
            <a:extLst>
              <a:ext uri="{FF2B5EF4-FFF2-40B4-BE49-F238E27FC236}">
                <a16:creationId xmlns:a16="http://schemas.microsoft.com/office/drawing/2014/main" id="{8BA59281-9744-4AE5-B520-FD8B6E1893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124" y="1501876"/>
            <a:ext cx="2005781" cy="2005781"/>
          </a:xfrm>
          <a:prstGeom prst="rect">
            <a:avLst/>
          </a:prstGeom>
        </p:spPr>
      </p:pic>
      <p:pic>
        <p:nvPicPr>
          <p:cNvPr id="6" name="Graphic 5" descr="Browser window">
            <a:extLst>
              <a:ext uri="{FF2B5EF4-FFF2-40B4-BE49-F238E27FC236}">
                <a16:creationId xmlns:a16="http://schemas.microsoft.com/office/drawing/2014/main" id="{C8B88D5F-8D09-4047-AD28-03E4C4CD01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9701" y="1081957"/>
            <a:ext cx="2825956" cy="2825956"/>
          </a:xfrm>
          <a:prstGeom prst="rect">
            <a:avLst/>
          </a:prstGeom>
        </p:spPr>
      </p:pic>
      <p:pic>
        <p:nvPicPr>
          <p:cNvPr id="14" name="Picture 13">
            <a:extLst>
              <a:ext uri="{FF2B5EF4-FFF2-40B4-BE49-F238E27FC236}">
                <a16:creationId xmlns:a16="http://schemas.microsoft.com/office/drawing/2014/main" id="{5B67E173-2A82-4D1E-BA55-D3BAD1A4DA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cxnSp>
        <p:nvCxnSpPr>
          <p:cNvPr id="19" name="Straight Arrow Connector 18">
            <a:extLst>
              <a:ext uri="{FF2B5EF4-FFF2-40B4-BE49-F238E27FC236}">
                <a16:creationId xmlns:a16="http://schemas.microsoft.com/office/drawing/2014/main" id="{651E7789-7B6F-4E96-B445-9A43D18E8F9B}"/>
              </a:ext>
            </a:extLst>
          </p:cNvPr>
          <p:cNvCxnSpPr>
            <a:cxnSpLocks/>
          </p:cNvCxnSpPr>
          <p:nvPr/>
        </p:nvCxnSpPr>
        <p:spPr>
          <a:xfrm flipV="1">
            <a:off x="2015589" y="2691578"/>
            <a:ext cx="7014112" cy="9832"/>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sp>
        <p:nvSpPr>
          <p:cNvPr id="32" name="Subtitle 2">
            <a:extLst>
              <a:ext uri="{FF2B5EF4-FFF2-40B4-BE49-F238E27FC236}">
                <a16:creationId xmlns:a16="http://schemas.microsoft.com/office/drawing/2014/main" id="{2A37CFBB-27D5-425F-A390-5E383590ADD4}"/>
              </a:ext>
            </a:extLst>
          </p:cNvPr>
          <p:cNvSpPr txBox="1">
            <a:spLocks/>
          </p:cNvSpPr>
          <p:nvPr/>
        </p:nvSpPr>
        <p:spPr>
          <a:xfrm>
            <a:off x="875048" y="4697359"/>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Client attempts to initiate a TCP Connection</a:t>
            </a:r>
          </a:p>
        </p:txBody>
      </p:sp>
      <p:sp>
        <p:nvSpPr>
          <p:cNvPr id="33" name="Oval 32">
            <a:extLst>
              <a:ext uri="{FF2B5EF4-FFF2-40B4-BE49-F238E27FC236}">
                <a16:creationId xmlns:a16="http://schemas.microsoft.com/office/drawing/2014/main" id="{A4644ADF-4274-4284-A291-CDB899752A10}"/>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ubtitle 2">
            <a:extLst>
              <a:ext uri="{FF2B5EF4-FFF2-40B4-BE49-F238E27FC236}">
                <a16:creationId xmlns:a16="http://schemas.microsoft.com/office/drawing/2014/main" id="{9AB5C08D-AEBB-4AF3-96B5-3393A5F902E2}"/>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Tree>
    <p:extLst>
      <p:ext uri="{BB962C8B-B14F-4D97-AF65-F5344CB8AC3E}">
        <p14:creationId xmlns:p14="http://schemas.microsoft.com/office/powerpoint/2010/main" val="370474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phic 5" descr="Browser window">
            <a:extLst>
              <a:ext uri="{FF2B5EF4-FFF2-40B4-BE49-F238E27FC236}">
                <a16:creationId xmlns:a16="http://schemas.microsoft.com/office/drawing/2014/main" id="{C8B88D5F-8D09-4047-AD28-03E4C4CD01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701" y="1081957"/>
            <a:ext cx="2825956" cy="2825956"/>
          </a:xfrm>
          <a:prstGeom prst="rect">
            <a:avLst/>
          </a:prstGeom>
        </p:spPr>
      </p:pic>
      <p:pic>
        <p:nvPicPr>
          <p:cNvPr id="14" name="Picture 13">
            <a:extLst>
              <a:ext uri="{FF2B5EF4-FFF2-40B4-BE49-F238E27FC236}">
                <a16:creationId xmlns:a16="http://schemas.microsoft.com/office/drawing/2014/main" id="{5B67E173-2A82-4D1E-BA55-D3BAD1A4DA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cxnSp>
        <p:nvCxnSpPr>
          <p:cNvPr id="19" name="Straight Arrow Connector 18">
            <a:extLst>
              <a:ext uri="{FF2B5EF4-FFF2-40B4-BE49-F238E27FC236}">
                <a16:creationId xmlns:a16="http://schemas.microsoft.com/office/drawing/2014/main" id="{651E7789-7B6F-4E96-B445-9A43D18E8F9B}"/>
              </a:ext>
            </a:extLst>
          </p:cNvPr>
          <p:cNvCxnSpPr>
            <a:cxnSpLocks/>
          </p:cNvCxnSpPr>
          <p:nvPr/>
        </p:nvCxnSpPr>
        <p:spPr>
          <a:xfrm flipV="1">
            <a:off x="2015589" y="2121310"/>
            <a:ext cx="7014112" cy="9832"/>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 name="Graphic 3" descr="Diploma">
            <a:extLst>
              <a:ext uri="{FF2B5EF4-FFF2-40B4-BE49-F238E27FC236}">
                <a16:creationId xmlns:a16="http://schemas.microsoft.com/office/drawing/2014/main" id="{162D72FE-5199-47A7-A3DC-D81B2DDE47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69378" y="1216741"/>
            <a:ext cx="914400" cy="914400"/>
          </a:xfrm>
          <a:prstGeom prst="rect">
            <a:avLst/>
          </a:prstGeom>
        </p:spPr>
      </p:pic>
      <p:cxnSp>
        <p:nvCxnSpPr>
          <p:cNvPr id="10" name="Straight Arrow Connector 9">
            <a:extLst>
              <a:ext uri="{FF2B5EF4-FFF2-40B4-BE49-F238E27FC236}">
                <a16:creationId xmlns:a16="http://schemas.microsoft.com/office/drawing/2014/main" id="{A9AA369E-E102-4495-90EA-B2167068813E}"/>
              </a:ext>
            </a:extLst>
          </p:cNvPr>
          <p:cNvCxnSpPr>
            <a:cxnSpLocks/>
          </p:cNvCxnSpPr>
          <p:nvPr/>
        </p:nvCxnSpPr>
        <p:spPr>
          <a:xfrm flipV="1">
            <a:off x="2015589" y="2691578"/>
            <a:ext cx="7014112" cy="9832"/>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Smart Phone">
            <a:extLst>
              <a:ext uri="{FF2B5EF4-FFF2-40B4-BE49-F238E27FC236}">
                <a16:creationId xmlns:a16="http://schemas.microsoft.com/office/drawing/2014/main" id="{FC9CE4C1-8C73-45A7-9C3F-98531928D9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7124" y="1501876"/>
            <a:ext cx="2005781" cy="2005781"/>
          </a:xfrm>
          <a:prstGeom prst="rect">
            <a:avLst/>
          </a:prstGeom>
        </p:spPr>
      </p:pic>
      <p:sp>
        <p:nvSpPr>
          <p:cNvPr id="27" name="Subtitle 2">
            <a:extLst>
              <a:ext uri="{FF2B5EF4-FFF2-40B4-BE49-F238E27FC236}">
                <a16:creationId xmlns:a16="http://schemas.microsoft.com/office/drawing/2014/main" id="{A6B03C66-41C3-4E97-ACC4-F6B974F230B1}"/>
              </a:ext>
            </a:extLst>
          </p:cNvPr>
          <p:cNvSpPr txBox="1">
            <a:spLocks/>
          </p:cNvSpPr>
          <p:nvPr/>
        </p:nvSpPr>
        <p:spPr>
          <a:xfrm>
            <a:off x="875048" y="4697359"/>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Client attempts to initiate a TCP Connection</a:t>
            </a:r>
          </a:p>
        </p:txBody>
      </p:sp>
      <p:sp>
        <p:nvSpPr>
          <p:cNvPr id="28" name="Oval 27">
            <a:extLst>
              <a:ext uri="{FF2B5EF4-FFF2-40B4-BE49-F238E27FC236}">
                <a16:creationId xmlns:a16="http://schemas.microsoft.com/office/drawing/2014/main" id="{204A45F1-5B59-4C73-8C07-2E2BFB94A8E5}"/>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ubtitle 2">
            <a:extLst>
              <a:ext uri="{FF2B5EF4-FFF2-40B4-BE49-F238E27FC236}">
                <a16:creationId xmlns:a16="http://schemas.microsoft.com/office/drawing/2014/main" id="{88832694-0988-49BC-B2A8-DFCFD9F3501C}"/>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
        <p:nvSpPr>
          <p:cNvPr id="30" name="Subtitle 2">
            <a:extLst>
              <a:ext uri="{FF2B5EF4-FFF2-40B4-BE49-F238E27FC236}">
                <a16:creationId xmlns:a16="http://schemas.microsoft.com/office/drawing/2014/main" id="{DBFBE6A8-0104-4758-B5ED-49DBAC0F8C36}"/>
              </a:ext>
            </a:extLst>
          </p:cNvPr>
          <p:cNvSpPr txBox="1">
            <a:spLocks/>
          </p:cNvSpPr>
          <p:nvPr/>
        </p:nvSpPr>
        <p:spPr>
          <a:xfrm>
            <a:off x="3875583"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Webserver sends the client its certificate</a:t>
            </a:r>
          </a:p>
        </p:txBody>
      </p:sp>
      <p:sp>
        <p:nvSpPr>
          <p:cNvPr id="31" name="Oval 30">
            <a:extLst>
              <a:ext uri="{FF2B5EF4-FFF2-40B4-BE49-F238E27FC236}">
                <a16:creationId xmlns:a16="http://schemas.microsoft.com/office/drawing/2014/main" id="{3BAF965F-7732-4732-9A18-34982B8A8985}"/>
              </a:ext>
            </a:extLst>
          </p:cNvPr>
          <p:cNvSpPr/>
          <p:nvPr/>
        </p:nvSpPr>
        <p:spPr>
          <a:xfrm>
            <a:off x="3472460"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ubtitle 2">
            <a:extLst>
              <a:ext uri="{FF2B5EF4-FFF2-40B4-BE49-F238E27FC236}">
                <a16:creationId xmlns:a16="http://schemas.microsoft.com/office/drawing/2014/main" id="{82CB26CA-37AF-4E0B-8D52-92801434F703}"/>
              </a:ext>
            </a:extLst>
          </p:cNvPr>
          <p:cNvSpPr txBox="1">
            <a:spLocks/>
          </p:cNvSpPr>
          <p:nvPr/>
        </p:nvSpPr>
        <p:spPr>
          <a:xfrm>
            <a:off x="3297588"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2</a:t>
            </a:r>
          </a:p>
        </p:txBody>
      </p:sp>
    </p:spTree>
    <p:extLst>
      <p:ext uri="{BB962C8B-B14F-4D97-AF65-F5344CB8AC3E}">
        <p14:creationId xmlns:p14="http://schemas.microsoft.com/office/powerpoint/2010/main" val="156385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phic 5" descr="Browser window">
            <a:extLst>
              <a:ext uri="{FF2B5EF4-FFF2-40B4-BE49-F238E27FC236}">
                <a16:creationId xmlns:a16="http://schemas.microsoft.com/office/drawing/2014/main" id="{C8B88D5F-8D09-4047-AD28-03E4C4CD01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701" y="1081957"/>
            <a:ext cx="2825956" cy="2825956"/>
          </a:xfrm>
          <a:prstGeom prst="rect">
            <a:avLst/>
          </a:prstGeom>
        </p:spPr>
      </p:pic>
      <p:pic>
        <p:nvPicPr>
          <p:cNvPr id="14" name="Picture 13">
            <a:extLst>
              <a:ext uri="{FF2B5EF4-FFF2-40B4-BE49-F238E27FC236}">
                <a16:creationId xmlns:a16="http://schemas.microsoft.com/office/drawing/2014/main" id="{5B67E173-2A82-4D1E-BA55-D3BAD1A4DA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4" name="Graphic 3" descr="Diploma">
            <a:extLst>
              <a:ext uri="{FF2B5EF4-FFF2-40B4-BE49-F238E27FC236}">
                <a16:creationId xmlns:a16="http://schemas.microsoft.com/office/drawing/2014/main" id="{162D72FE-5199-47A7-A3DC-D81B2DDE47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32784" y="2047566"/>
            <a:ext cx="914400" cy="914400"/>
          </a:xfrm>
          <a:prstGeom prst="rect">
            <a:avLst/>
          </a:prstGeom>
        </p:spPr>
      </p:pic>
      <p:sp>
        <p:nvSpPr>
          <p:cNvPr id="13" name="Subtitle 2">
            <a:extLst>
              <a:ext uri="{FF2B5EF4-FFF2-40B4-BE49-F238E27FC236}">
                <a16:creationId xmlns:a16="http://schemas.microsoft.com/office/drawing/2014/main" id="{B8898E4D-B98B-4708-B418-0F689BF57857}"/>
              </a:ext>
            </a:extLst>
          </p:cNvPr>
          <p:cNvSpPr txBox="1">
            <a:spLocks/>
          </p:cNvSpPr>
          <p:nvPr/>
        </p:nvSpPr>
        <p:spPr>
          <a:xfrm>
            <a:off x="875048" y="4697359"/>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Client attempts to initiate a TCP Connection</a:t>
            </a:r>
          </a:p>
        </p:txBody>
      </p:sp>
      <p:sp>
        <p:nvSpPr>
          <p:cNvPr id="15" name="Oval 14">
            <a:extLst>
              <a:ext uri="{FF2B5EF4-FFF2-40B4-BE49-F238E27FC236}">
                <a16:creationId xmlns:a16="http://schemas.microsoft.com/office/drawing/2014/main" id="{5BADA101-DED7-48C8-A832-278F88227F6E}"/>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D09F5DE2-427C-4090-8B8F-026914FE3873}"/>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
        <p:nvSpPr>
          <p:cNvPr id="23" name="Subtitle 2">
            <a:extLst>
              <a:ext uri="{FF2B5EF4-FFF2-40B4-BE49-F238E27FC236}">
                <a16:creationId xmlns:a16="http://schemas.microsoft.com/office/drawing/2014/main" id="{B3EC4C26-D04B-4A29-9BD4-5C3655C23501}"/>
              </a:ext>
            </a:extLst>
          </p:cNvPr>
          <p:cNvSpPr txBox="1">
            <a:spLocks/>
          </p:cNvSpPr>
          <p:nvPr/>
        </p:nvSpPr>
        <p:spPr>
          <a:xfrm>
            <a:off x="3875583"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Webserver sends the client its certificate</a:t>
            </a:r>
          </a:p>
        </p:txBody>
      </p:sp>
      <p:sp>
        <p:nvSpPr>
          <p:cNvPr id="24" name="Oval 23">
            <a:extLst>
              <a:ext uri="{FF2B5EF4-FFF2-40B4-BE49-F238E27FC236}">
                <a16:creationId xmlns:a16="http://schemas.microsoft.com/office/drawing/2014/main" id="{CF00FD9D-04DD-4702-AC04-3E4BE551265B}"/>
              </a:ext>
            </a:extLst>
          </p:cNvPr>
          <p:cNvSpPr/>
          <p:nvPr/>
        </p:nvSpPr>
        <p:spPr>
          <a:xfrm>
            <a:off x="3472460"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ubtitle 2">
            <a:extLst>
              <a:ext uri="{FF2B5EF4-FFF2-40B4-BE49-F238E27FC236}">
                <a16:creationId xmlns:a16="http://schemas.microsoft.com/office/drawing/2014/main" id="{016C3202-BBA7-466B-AB26-A5B96BF65FF8}"/>
              </a:ext>
            </a:extLst>
          </p:cNvPr>
          <p:cNvSpPr txBox="1">
            <a:spLocks/>
          </p:cNvSpPr>
          <p:nvPr/>
        </p:nvSpPr>
        <p:spPr>
          <a:xfrm>
            <a:off x="3297588"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2</a:t>
            </a:r>
          </a:p>
        </p:txBody>
      </p:sp>
      <p:pic>
        <p:nvPicPr>
          <p:cNvPr id="26" name="Graphic 25" descr="Smart Phone">
            <a:extLst>
              <a:ext uri="{FF2B5EF4-FFF2-40B4-BE49-F238E27FC236}">
                <a16:creationId xmlns:a16="http://schemas.microsoft.com/office/drawing/2014/main" id="{FC9CE4C1-8C73-45A7-9C3F-98531928D9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7124" y="1501876"/>
            <a:ext cx="2005781" cy="2005781"/>
          </a:xfrm>
          <a:prstGeom prst="rect">
            <a:avLst/>
          </a:prstGeom>
        </p:spPr>
      </p:pic>
      <p:pic>
        <p:nvPicPr>
          <p:cNvPr id="17" name="Graphic 16" descr="Diploma">
            <a:extLst>
              <a:ext uri="{FF2B5EF4-FFF2-40B4-BE49-F238E27FC236}">
                <a16:creationId xmlns:a16="http://schemas.microsoft.com/office/drawing/2014/main" id="{893BDD81-86ED-4590-B6E4-59B6527972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1714" y="1708343"/>
            <a:ext cx="707948" cy="707948"/>
          </a:xfrm>
          <a:prstGeom prst="rect">
            <a:avLst/>
          </a:prstGeom>
        </p:spPr>
      </p:pic>
      <p:pic>
        <p:nvPicPr>
          <p:cNvPr id="20" name="Graphic 19" descr="Diploma">
            <a:extLst>
              <a:ext uri="{FF2B5EF4-FFF2-40B4-BE49-F238E27FC236}">
                <a16:creationId xmlns:a16="http://schemas.microsoft.com/office/drawing/2014/main" id="{6EED6F1B-D5BF-4209-AA42-13579541B8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14" y="2154062"/>
            <a:ext cx="707948" cy="707948"/>
          </a:xfrm>
          <a:prstGeom prst="rect">
            <a:avLst/>
          </a:prstGeom>
        </p:spPr>
      </p:pic>
      <p:pic>
        <p:nvPicPr>
          <p:cNvPr id="21" name="Graphic 20" descr="Diploma">
            <a:extLst>
              <a:ext uri="{FF2B5EF4-FFF2-40B4-BE49-F238E27FC236}">
                <a16:creationId xmlns:a16="http://schemas.microsoft.com/office/drawing/2014/main" id="{517FC46F-9002-4343-B6B4-88BFE6F13C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9640" y="2591305"/>
            <a:ext cx="707948" cy="707948"/>
          </a:xfrm>
          <a:prstGeom prst="rect">
            <a:avLst/>
          </a:prstGeom>
        </p:spPr>
      </p:pic>
      <p:sp>
        <p:nvSpPr>
          <p:cNvPr id="22" name="Subtitle 2">
            <a:extLst>
              <a:ext uri="{FF2B5EF4-FFF2-40B4-BE49-F238E27FC236}">
                <a16:creationId xmlns:a16="http://schemas.microsoft.com/office/drawing/2014/main" id="{335506F1-C251-40C0-8B2C-3533C5351F1E}"/>
              </a:ext>
            </a:extLst>
          </p:cNvPr>
          <p:cNvSpPr txBox="1">
            <a:spLocks/>
          </p:cNvSpPr>
          <p:nvPr/>
        </p:nvSpPr>
        <p:spPr>
          <a:xfrm>
            <a:off x="6658238"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Client evaluates the webserver’s CA</a:t>
            </a:r>
          </a:p>
        </p:txBody>
      </p:sp>
      <p:sp>
        <p:nvSpPr>
          <p:cNvPr id="27" name="Oval 26">
            <a:extLst>
              <a:ext uri="{FF2B5EF4-FFF2-40B4-BE49-F238E27FC236}">
                <a16:creationId xmlns:a16="http://schemas.microsoft.com/office/drawing/2014/main" id="{91316CEE-75A6-485A-A3BB-B10DEA106D62}"/>
              </a:ext>
            </a:extLst>
          </p:cNvPr>
          <p:cNvSpPr/>
          <p:nvPr/>
        </p:nvSpPr>
        <p:spPr>
          <a:xfrm>
            <a:off x="6255115"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829C32D-97EA-4256-AA2E-E3F3C8B5204E}"/>
              </a:ext>
            </a:extLst>
          </p:cNvPr>
          <p:cNvSpPr txBox="1">
            <a:spLocks/>
          </p:cNvSpPr>
          <p:nvPr/>
        </p:nvSpPr>
        <p:spPr>
          <a:xfrm>
            <a:off x="6080243"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3</a:t>
            </a:r>
          </a:p>
        </p:txBody>
      </p:sp>
      <p:cxnSp>
        <p:nvCxnSpPr>
          <p:cNvPr id="3" name="Straight Arrow Connector 2">
            <a:extLst>
              <a:ext uri="{FF2B5EF4-FFF2-40B4-BE49-F238E27FC236}">
                <a16:creationId xmlns:a16="http://schemas.microsoft.com/office/drawing/2014/main" id="{94860985-8585-4BD6-9D89-AD34968CD572}"/>
              </a:ext>
            </a:extLst>
          </p:cNvPr>
          <p:cNvCxnSpPr>
            <a:stCxn id="26" idx="3"/>
            <a:endCxn id="17" idx="3"/>
          </p:cNvCxnSpPr>
          <p:nvPr/>
        </p:nvCxnSpPr>
        <p:spPr>
          <a:xfrm flipH="1" flipV="1">
            <a:off x="1529662" y="2062317"/>
            <a:ext cx="643243" cy="44245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20287A6-029C-4C64-8298-364586FA80FE}"/>
              </a:ext>
            </a:extLst>
          </p:cNvPr>
          <p:cNvCxnSpPr>
            <a:cxnSpLocks/>
            <a:stCxn id="26" idx="3"/>
            <a:endCxn id="20" idx="3"/>
          </p:cNvCxnSpPr>
          <p:nvPr/>
        </p:nvCxnSpPr>
        <p:spPr>
          <a:xfrm flipH="1">
            <a:off x="1529662" y="2504767"/>
            <a:ext cx="643243" cy="32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030FF3-4037-4D9F-895D-FF565DC852E3}"/>
              </a:ext>
            </a:extLst>
          </p:cNvPr>
          <p:cNvCxnSpPr>
            <a:cxnSpLocks/>
            <a:stCxn id="26" idx="3"/>
            <a:endCxn id="21" idx="3"/>
          </p:cNvCxnSpPr>
          <p:nvPr/>
        </p:nvCxnSpPr>
        <p:spPr>
          <a:xfrm flipH="1">
            <a:off x="1537588" y="2504767"/>
            <a:ext cx="635317" cy="44051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24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phic 5" descr="Browser window">
            <a:extLst>
              <a:ext uri="{FF2B5EF4-FFF2-40B4-BE49-F238E27FC236}">
                <a16:creationId xmlns:a16="http://schemas.microsoft.com/office/drawing/2014/main" id="{C8B88D5F-8D09-4047-AD28-03E4C4CD01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701" y="1081957"/>
            <a:ext cx="2825956" cy="2825956"/>
          </a:xfrm>
          <a:prstGeom prst="rect">
            <a:avLst/>
          </a:prstGeom>
        </p:spPr>
      </p:pic>
      <p:pic>
        <p:nvPicPr>
          <p:cNvPr id="14" name="Picture 13">
            <a:extLst>
              <a:ext uri="{FF2B5EF4-FFF2-40B4-BE49-F238E27FC236}">
                <a16:creationId xmlns:a16="http://schemas.microsoft.com/office/drawing/2014/main" id="{5B67E173-2A82-4D1E-BA55-D3BAD1A4DA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4" name="Graphic 3" descr="Diploma">
            <a:extLst>
              <a:ext uri="{FF2B5EF4-FFF2-40B4-BE49-F238E27FC236}">
                <a16:creationId xmlns:a16="http://schemas.microsoft.com/office/drawing/2014/main" id="{162D72FE-5199-47A7-A3DC-D81B2DDE47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42904" y="1644964"/>
            <a:ext cx="914400" cy="914400"/>
          </a:xfrm>
          <a:prstGeom prst="rect">
            <a:avLst/>
          </a:prstGeom>
        </p:spPr>
      </p:pic>
      <p:sp>
        <p:nvSpPr>
          <p:cNvPr id="13" name="Subtitle 2">
            <a:extLst>
              <a:ext uri="{FF2B5EF4-FFF2-40B4-BE49-F238E27FC236}">
                <a16:creationId xmlns:a16="http://schemas.microsoft.com/office/drawing/2014/main" id="{B8898E4D-B98B-4708-B418-0F689BF57857}"/>
              </a:ext>
            </a:extLst>
          </p:cNvPr>
          <p:cNvSpPr txBox="1">
            <a:spLocks/>
          </p:cNvSpPr>
          <p:nvPr/>
        </p:nvSpPr>
        <p:spPr>
          <a:xfrm>
            <a:off x="875048" y="4697359"/>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Client attempts to initiate a TCP Connection</a:t>
            </a:r>
          </a:p>
        </p:txBody>
      </p:sp>
      <p:sp>
        <p:nvSpPr>
          <p:cNvPr id="15" name="Oval 14">
            <a:extLst>
              <a:ext uri="{FF2B5EF4-FFF2-40B4-BE49-F238E27FC236}">
                <a16:creationId xmlns:a16="http://schemas.microsoft.com/office/drawing/2014/main" id="{5BADA101-DED7-48C8-A832-278F88227F6E}"/>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D09F5DE2-427C-4090-8B8F-026914FE3873}"/>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
        <p:nvSpPr>
          <p:cNvPr id="23" name="Subtitle 2">
            <a:extLst>
              <a:ext uri="{FF2B5EF4-FFF2-40B4-BE49-F238E27FC236}">
                <a16:creationId xmlns:a16="http://schemas.microsoft.com/office/drawing/2014/main" id="{B3EC4C26-D04B-4A29-9BD4-5C3655C23501}"/>
              </a:ext>
            </a:extLst>
          </p:cNvPr>
          <p:cNvSpPr txBox="1">
            <a:spLocks/>
          </p:cNvSpPr>
          <p:nvPr/>
        </p:nvSpPr>
        <p:spPr>
          <a:xfrm>
            <a:off x="3875583"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Webserver sends the client its certificate</a:t>
            </a:r>
          </a:p>
        </p:txBody>
      </p:sp>
      <p:sp>
        <p:nvSpPr>
          <p:cNvPr id="24" name="Oval 23">
            <a:extLst>
              <a:ext uri="{FF2B5EF4-FFF2-40B4-BE49-F238E27FC236}">
                <a16:creationId xmlns:a16="http://schemas.microsoft.com/office/drawing/2014/main" id="{CF00FD9D-04DD-4702-AC04-3E4BE551265B}"/>
              </a:ext>
            </a:extLst>
          </p:cNvPr>
          <p:cNvSpPr/>
          <p:nvPr/>
        </p:nvSpPr>
        <p:spPr>
          <a:xfrm>
            <a:off x="3472460"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ubtitle 2">
            <a:extLst>
              <a:ext uri="{FF2B5EF4-FFF2-40B4-BE49-F238E27FC236}">
                <a16:creationId xmlns:a16="http://schemas.microsoft.com/office/drawing/2014/main" id="{016C3202-BBA7-466B-AB26-A5B96BF65FF8}"/>
              </a:ext>
            </a:extLst>
          </p:cNvPr>
          <p:cNvSpPr txBox="1">
            <a:spLocks/>
          </p:cNvSpPr>
          <p:nvPr/>
        </p:nvSpPr>
        <p:spPr>
          <a:xfrm>
            <a:off x="3297588"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2</a:t>
            </a:r>
          </a:p>
        </p:txBody>
      </p:sp>
      <p:pic>
        <p:nvPicPr>
          <p:cNvPr id="26" name="Graphic 25" descr="Smart Phone">
            <a:extLst>
              <a:ext uri="{FF2B5EF4-FFF2-40B4-BE49-F238E27FC236}">
                <a16:creationId xmlns:a16="http://schemas.microsoft.com/office/drawing/2014/main" id="{FC9CE4C1-8C73-45A7-9C3F-98531928D9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7124" y="1501876"/>
            <a:ext cx="2005781" cy="2005781"/>
          </a:xfrm>
          <a:prstGeom prst="rect">
            <a:avLst/>
          </a:prstGeom>
        </p:spPr>
      </p:pic>
      <p:pic>
        <p:nvPicPr>
          <p:cNvPr id="17" name="Graphic 16" descr="Diploma">
            <a:extLst>
              <a:ext uri="{FF2B5EF4-FFF2-40B4-BE49-F238E27FC236}">
                <a16:creationId xmlns:a16="http://schemas.microsoft.com/office/drawing/2014/main" id="{893BDD81-86ED-4590-B6E4-59B6527972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1714" y="1708343"/>
            <a:ext cx="707948" cy="707948"/>
          </a:xfrm>
          <a:prstGeom prst="rect">
            <a:avLst/>
          </a:prstGeom>
        </p:spPr>
      </p:pic>
      <p:pic>
        <p:nvPicPr>
          <p:cNvPr id="20" name="Graphic 19" descr="Diploma">
            <a:extLst>
              <a:ext uri="{FF2B5EF4-FFF2-40B4-BE49-F238E27FC236}">
                <a16:creationId xmlns:a16="http://schemas.microsoft.com/office/drawing/2014/main" id="{6EED6F1B-D5BF-4209-AA42-13579541B8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14" y="2154062"/>
            <a:ext cx="707948" cy="707948"/>
          </a:xfrm>
          <a:prstGeom prst="rect">
            <a:avLst/>
          </a:prstGeom>
        </p:spPr>
      </p:pic>
      <p:pic>
        <p:nvPicPr>
          <p:cNvPr id="21" name="Graphic 20" descr="Diploma">
            <a:extLst>
              <a:ext uri="{FF2B5EF4-FFF2-40B4-BE49-F238E27FC236}">
                <a16:creationId xmlns:a16="http://schemas.microsoft.com/office/drawing/2014/main" id="{517FC46F-9002-4343-B6B4-88BFE6F13C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9640" y="2591305"/>
            <a:ext cx="707948" cy="707948"/>
          </a:xfrm>
          <a:prstGeom prst="rect">
            <a:avLst/>
          </a:prstGeom>
        </p:spPr>
      </p:pic>
      <p:sp>
        <p:nvSpPr>
          <p:cNvPr id="22" name="Subtitle 2">
            <a:extLst>
              <a:ext uri="{FF2B5EF4-FFF2-40B4-BE49-F238E27FC236}">
                <a16:creationId xmlns:a16="http://schemas.microsoft.com/office/drawing/2014/main" id="{335506F1-C251-40C0-8B2C-3533C5351F1E}"/>
              </a:ext>
            </a:extLst>
          </p:cNvPr>
          <p:cNvSpPr txBox="1">
            <a:spLocks/>
          </p:cNvSpPr>
          <p:nvPr/>
        </p:nvSpPr>
        <p:spPr>
          <a:xfrm>
            <a:off x="6658238"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Client evaluates the webserver’s CA</a:t>
            </a:r>
          </a:p>
        </p:txBody>
      </p:sp>
      <p:sp>
        <p:nvSpPr>
          <p:cNvPr id="27" name="Oval 26">
            <a:extLst>
              <a:ext uri="{FF2B5EF4-FFF2-40B4-BE49-F238E27FC236}">
                <a16:creationId xmlns:a16="http://schemas.microsoft.com/office/drawing/2014/main" id="{91316CEE-75A6-485A-A3BB-B10DEA106D62}"/>
              </a:ext>
            </a:extLst>
          </p:cNvPr>
          <p:cNvSpPr/>
          <p:nvPr/>
        </p:nvSpPr>
        <p:spPr>
          <a:xfrm>
            <a:off x="6255115"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829C32D-97EA-4256-AA2E-E3F3C8B5204E}"/>
              </a:ext>
            </a:extLst>
          </p:cNvPr>
          <p:cNvSpPr txBox="1">
            <a:spLocks/>
          </p:cNvSpPr>
          <p:nvPr/>
        </p:nvSpPr>
        <p:spPr>
          <a:xfrm>
            <a:off x="6080243"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3</a:t>
            </a:r>
          </a:p>
        </p:txBody>
      </p:sp>
      <p:sp>
        <p:nvSpPr>
          <p:cNvPr id="29" name="Subtitle 2">
            <a:extLst>
              <a:ext uri="{FF2B5EF4-FFF2-40B4-BE49-F238E27FC236}">
                <a16:creationId xmlns:a16="http://schemas.microsoft.com/office/drawing/2014/main" id="{81A99EAC-2468-4749-8D0F-A9D0B125B324}"/>
              </a:ext>
            </a:extLst>
          </p:cNvPr>
          <p:cNvSpPr txBox="1">
            <a:spLocks/>
          </p:cNvSpPr>
          <p:nvPr/>
        </p:nvSpPr>
        <p:spPr>
          <a:xfrm>
            <a:off x="9442464"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Certificate is authenticated</a:t>
            </a:r>
          </a:p>
        </p:txBody>
      </p:sp>
      <p:sp>
        <p:nvSpPr>
          <p:cNvPr id="30" name="Oval 29">
            <a:extLst>
              <a:ext uri="{FF2B5EF4-FFF2-40B4-BE49-F238E27FC236}">
                <a16:creationId xmlns:a16="http://schemas.microsoft.com/office/drawing/2014/main" id="{571D9744-275B-4B3B-8222-83D4A547AD4F}"/>
              </a:ext>
            </a:extLst>
          </p:cNvPr>
          <p:cNvSpPr/>
          <p:nvPr/>
        </p:nvSpPr>
        <p:spPr>
          <a:xfrm>
            <a:off x="9039341"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224E6234-D505-4C9E-AA4D-98C9760DA36C}"/>
              </a:ext>
            </a:extLst>
          </p:cNvPr>
          <p:cNvSpPr txBox="1">
            <a:spLocks/>
          </p:cNvSpPr>
          <p:nvPr/>
        </p:nvSpPr>
        <p:spPr>
          <a:xfrm>
            <a:off x="8864469"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4</a:t>
            </a:r>
          </a:p>
        </p:txBody>
      </p:sp>
      <p:pic>
        <p:nvPicPr>
          <p:cNvPr id="12" name="Graphic 11" descr="Checkmark">
            <a:extLst>
              <a:ext uri="{FF2B5EF4-FFF2-40B4-BE49-F238E27FC236}">
                <a16:creationId xmlns:a16="http://schemas.microsoft.com/office/drawing/2014/main" id="{981BD852-320D-4242-B22A-9661383905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26740" y="1661038"/>
            <a:ext cx="802558" cy="802558"/>
          </a:xfrm>
          <a:prstGeom prst="rect">
            <a:avLst/>
          </a:prstGeom>
        </p:spPr>
      </p:pic>
      <p:pic>
        <p:nvPicPr>
          <p:cNvPr id="37" name="Graphic 36" descr="Checkmark">
            <a:extLst>
              <a:ext uri="{FF2B5EF4-FFF2-40B4-BE49-F238E27FC236}">
                <a16:creationId xmlns:a16="http://schemas.microsoft.com/office/drawing/2014/main" id="{E0171D02-3CBC-4313-BCA9-5D7AE23F50C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8416" y="2103487"/>
            <a:ext cx="802558" cy="802558"/>
          </a:xfrm>
          <a:prstGeom prst="rect">
            <a:avLst/>
          </a:prstGeom>
        </p:spPr>
      </p:pic>
      <p:cxnSp>
        <p:nvCxnSpPr>
          <p:cNvPr id="38" name="Straight Arrow Connector 37">
            <a:extLst>
              <a:ext uri="{FF2B5EF4-FFF2-40B4-BE49-F238E27FC236}">
                <a16:creationId xmlns:a16="http://schemas.microsoft.com/office/drawing/2014/main" id="{021AE2EE-286D-4AB1-9D7B-47C33AEB9965}"/>
              </a:ext>
            </a:extLst>
          </p:cNvPr>
          <p:cNvCxnSpPr>
            <a:cxnSpLocks/>
          </p:cNvCxnSpPr>
          <p:nvPr/>
        </p:nvCxnSpPr>
        <p:spPr>
          <a:xfrm flipV="1">
            <a:off x="2015589" y="2691578"/>
            <a:ext cx="7014112" cy="9832"/>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128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F86A26E-C793-4F00-A9DC-539B625AD8A9}"/>
              </a:ext>
            </a:extLst>
          </p:cNvPr>
          <p:cNvSpPr/>
          <p:nvPr/>
        </p:nvSpPr>
        <p:spPr>
          <a:xfrm rot="10800000">
            <a:off x="1498059" y="-3"/>
            <a:ext cx="4990289" cy="5573951"/>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C61784B5-F891-4245-ADC9-9279F9CDCBCA}"/>
              </a:ext>
            </a:extLst>
          </p:cNvPr>
          <p:cNvSpPr/>
          <p:nvPr/>
        </p:nvSpPr>
        <p:spPr>
          <a:xfrm>
            <a:off x="963038" y="3093397"/>
            <a:ext cx="3005847" cy="3764603"/>
          </a:xfrm>
          <a:prstGeom prst="triangle">
            <a:avLst/>
          </a:prstGeom>
          <a:noFill/>
          <a:ln w="5715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6F8396F4-70E1-4622-A7BB-3215F37E19B3}"/>
              </a:ext>
            </a:extLst>
          </p:cNvPr>
          <p:cNvSpPr/>
          <p:nvPr/>
        </p:nvSpPr>
        <p:spPr>
          <a:xfrm>
            <a:off x="4022386" y="4464996"/>
            <a:ext cx="2412460" cy="23930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a:extLst>
              <a:ext uri="{FF2B5EF4-FFF2-40B4-BE49-F238E27FC236}">
                <a16:creationId xmlns:a16="http://schemas.microsoft.com/office/drawing/2014/main" id="{32C1C1E3-5989-4144-BC9B-8F86587CF578}"/>
              </a:ext>
            </a:extLst>
          </p:cNvPr>
          <p:cNvSpPr txBox="1">
            <a:spLocks/>
          </p:cNvSpPr>
          <p:nvPr/>
        </p:nvSpPr>
        <p:spPr>
          <a:xfrm>
            <a:off x="5097294" y="3093397"/>
            <a:ext cx="7094706"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MITM ATTACKS</a:t>
            </a:r>
          </a:p>
        </p:txBody>
      </p:sp>
    </p:spTree>
    <p:extLst>
      <p:ext uri="{BB962C8B-B14F-4D97-AF65-F5344CB8AC3E}">
        <p14:creationId xmlns:p14="http://schemas.microsoft.com/office/powerpoint/2010/main" val="613045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Graphic 2" descr="Smart Phone">
            <a:extLst>
              <a:ext uri="{FF2B5EF4-FFF2-40B4-BE49-F238E27FC236}">
                <a16:creationId xmlns:a16="http://schemas.microsoft.com/office/drawing/2014/main" id="{8C792C5E-B4C1-4068-A3B4-0520319AD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124" y="1501876"/>
            <a:ext cx="2005781" cy="2005781"/>
          </a:xfrm>
          <a:prstGeom prst="rect">
            <a:avLst/>
          </a:prstGeom>
        </p:spPr>
      </p:pic>
      <p:pic>
        <p:nvPicPr>
          <p:cNvPr id="5" name="Graphic 4" descr="Browser window">
            <a:extLst>
              <a:ext uri="{FF2B5EF4-FFF2-40B4-BE49-F238E27FC236}">
                <a16:creationId xmlns:a16="http://schemas.microsoft.com/office/drawing/2014/main" id="{D7DFC707-F3C2-4D85-8684-0FDBE7FF8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9701" y="1081957"/>
            <a:ext cx="2825956" cy="2825956"/>
          </a:xfrm>
          <a:prstGeom prst="rect">
            <a:avLst/>
          </a:prstGeom>
        </p:spPr>
      </p:pic>
      <p:pic>
        <p:nvPicPr>
          <p:cNvPr id="6" name="Picture 5">
            <a:extLst>
              <a:ext uri="{FF2B5EF4-FFF2-40B4-BE49-F238E27FC236}">
                <a16:creationId xmlns:a16="http://schemas.microsoft.com/office/drawing/2014/main" id="{229BB157-EB8A-4D21-8DAE-6C44EC7996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7" name="Graphic 6" descr="Tablet">
            <a:extLst>
              <a:ext uri="{FF2B5EF4-FFF2-40B4-BE49-F238E27FC236}">
                <a16:creationId xmlns:a16="http://schemas.microsoft.com/office/drawing/2014/main" id="{257386C8-749F-4F21-8C36-B28284F752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74845" y="1051923"/>
            <a:ext cx="3052916" cy="3052916"/>
          </a:xfrm>
          <a:prstGeom prst="rect">
            <a:avLst/>
          </a:prstGeom>
        </p:spPr>
      </p:pic>
      <p:pic>
        <p:nvPicPr>
          <p:cNvPr id="8" name="Content Placeholder 5" descr="Danger">
            <a:extLst>
              <a:ext uri="{FF2B5EF4-FFF2-40B4-BE49-F238E27FC236}">
                <a16:creationId xmlns:a16="http://schemas.microsoft.com/office/drawing/2014/main" id="{2773804F-9324-4B58-A1F5-BE50E40856AD}"/>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63659" y="1831131"/>
            <a:ext cx="1465230" cy="1465230"/>
          </a:xfrm>
        </p:spPr>
      </p:pic>
      <p:cxnSp>
        <p:nvCxnSpPr>
          <p:cNvPr id="9" name="Straight Arrow Connector 8">
            <a:extLst>
              <a:ext uri="{FF2B5EF4-FFF2-40B4-BE49-F238E27FC236}">
                <a16:creationId xmlns:a16="http://schemas.microsoft.com/office/drawing/2014/main" id="{8C271418-C0C9-420D-9380-187103E56B2B}"/>
              </a:ext>
            </a:extLst>
          </p:cNvPr>
          <p:cNvCxnSpPr>
            <a:cxnSpLocks/>
          </p:cNvCxnSpPr>
          <p:nvPr/>
        </p:nvCxnSpPr>
        <p:spPr>
          <a:xfrm>
            <a:off x="1864651" y="3043084"/>
            <a:ext cx="2210194" cy="0"/>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5C89482-26D1-4870-9864-2B8698CDD60E}"/>
              </a:ext>
            </a:extLst>
          </p:cNvPr>
          <p:cNvCxnSpPr>
            <a:cxnSpLocks/>
          </p:cNvCxnSpPr>
          <p:nvPr/>
        </p:nvCxnSpPr>
        <p:spPr>
          <a:xfrm>
            <a:off x="6992174" y="3043084"/>
            <a:ext cx="2210194" cy="0"/>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C7FE0A-E044-4F0B-B63C-348B143D02AC}"/>
              </a:ext>
            </a:extLst>
          </p:cNvPr>
          <p:cNvCxnSpPr>
            <a:cxnSpLocks/>
          </p:cNvCxnSpPr>
          <p:nvPr/>
        </p:nvCxnSpPr>
        <p:spPr>
          <a:xfrm>
            <a:off x="6992174" y="2121310"/>
            <a:ext cx="2037527" cy="0"/>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B8D3EB-AAE1-4C68-AF10-F6C363676855}"/>
              </a:ext>
            </a:extLst>
          </p:cNvPr>
          <p:cNvCxnSpPr>
            <a:cxnSpLocks/>
          </p:cNvCxnSpPr>
          <p:nvPr/>
        </p:nvCxnSpPr>
        <p:spPr>
          <a:xfrm>
            <a:off x="1933477" y="2133601"/>
            <a:ext cx="2037527" cy="0"/>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39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Graphic 2" descr="Smart Phone">
            <a:extLst>
              <a:ext uri="{FF2B5EF4-FFF2-40B4-BE49-F238E27FC236}">
                <a16:creationId xmlns:a16="http://schemas.microsoft.com/office/drawing/2014/main" id="{8C792C5E-B4C1-4068-A3B4-0520319AD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124" y="1501876"/>
            <a:ext cx="2005781" cy="2005781"/>
          </a:xfrm>
          <a:prstGeom prst="rect">
            <a:avLst/>
          </a:prstGeom>
        </p:spPr>
      </p:pic>
      <p:pic>
        <p:nvPicPr>
          <p:cNvPr id="5" name="Graphic 4" descr="Browser window">
            <a:extLst>
              <a:ext uri="{FF2B5EF4-FFF2-40B4-BE49-F238E27FC236}">
                <a16:creationId xmlns:a16="http://schemas.microsoft.com/office/drawing/2014/main" id="{D7DFC707-F3C2-4D85-8684-0FDBE7FF8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9701" y="1081957"/>
            <a:ext cx="2825956" cy="2825956"/>
          </a:xfrm>
          <a:prstGeom prst="rect">
            <a:avLst/>
          </a:prstGeom>
        </p:spPr>
      </p:pic>
      <p:pic>
        <p:nvPicPr>
          <p:cNvPr id="6" name="Picture 5">
            <a:extLst>
              <a:ext uri="{FF2B5EF4-FFF2-40B4-BE49-F238E27FC236}">
                <a16:creationId xmlns:a16="http://schemas.microsoft.com/office/drawing/2014/main" id="{229BB157-EB8A-4D21-8DAE-6C44EC7996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7" name="Graphic 6" descr="Tablet">
            <a:extLst>
              <a:ext uri="{FF2B5EF4-FFF2-40B4-BE49-F238E27FC236}">
                <a16:creationId xmlns:a16="http://schemas.microsoft.com/office/drawing/2014/main" id="{257386C8-749F-4F21-8C36-B28284F752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74845" y="1051923"/>
            <a:ext cx="3052916" cy="3052916"/>
          </a:xfrm>
          <a:prstGeom prst="rect">
            <a:avLst/>
          </a:prstGeom>
        </p:spPr>
      </p:pic>
      <p:pic>
        <p:nvPicPr>
          <p:cNvPr id="8" name="Content Placeholder 5" descr="Danger">
            <a:extLst>
              <a:ext uri="{FF2B5EF4-FFF2-40B4-BE49-F238E27FC236}">
                <a16:creationId xmlns:a16="http://schemas.microsoft.com/office/drawing/2014/main" id="{2773804F-9324-4B58-A1F5-BE50E40856AD}"/>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63659" y="1831131"/>
            <a:ext cx="1465230" cy="1465230"/>
          </a:xfrm>
        </p:spPr>
      </p:pic>
      <p:cxnSp>
        <p:nvCxnSpPr>
          <p:cNvPr id="9" name="Straight Arrow Connector 8">
            <a:extLst>
              <a:ext uri="{FF2B5EF4-FFF2-40B4-BE49-F238E27FC236}">
                <a16:creationId xmlns:a16="http://schemas.microsoft.com/office/drawing/2014/main" id="{8C271418-C0C9-420D-9380-187103E56B2B}"/>
              </a:ext>
            </a:extLst>
          </p:cNvPr>
          <p:cNvCxnSpPr>
            <a:cxnSpLocks/>
          </p:cNvCxnSpPr>
          <p:nvPr/>
        </p:nvCxnSpPr>
        <p:spPr>
          <a:xfrm>
            <a:off x="1864651" y="3043084"/>
            <a:ext cx="2210194" cy="0"/>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D6C6843B-7038-4480-B099-FCC0D184470F}"/>
              </a:ext>
            </a:extLst>
          </p:cNvPr>
          <p:cNvSpPr txBox="1">
            <a:spLocks/>
          </p:cNvSpPr>
          <p:nvPr/>
        </p:nvSpPr>
        <p:spPr>
          <a:xfrm>
            <a:off x="875048" y="4697359"/>
            <a:ext cx="2281646" cy="1888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Client attempts to initiate a TCP Connection</a:t>
            </a:r>
          </a:p>
        </p:txBody>
      </p:sp>
      <p:sp>
        <p:nvSpPr>
          <p:cNvPr id="11" name="Oval 10">
            <a:extLst>
              <a:ext uri="{FF2B5EF4-FFF2-40B4-BE49-F238E27FC236}">
                <a16:creationId xmlns:a16="http://schemas.microsoft.com/office/drawing/2014/main" id="{87109BBF-6E81-4015-947B-0FDF71B0077B}"/>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FE7E8D6B-C524-4AF8-8254-F4D9EC779E64}"/>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Tree>
    <p:extLst>
      <p:ext uri="{BB962C8B-B14F-4D97-AF65-F5344CB8AC3E}">
        <p14:creationId xmlns:p14="http://schemas.microsoft.com/office/powerpoint/2010/main" val="299490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Graphic 2" descr="Smart Phone">
            <a:extLst>
              <a:ext uri="{FF2B5EF4-FFF2-40B4-BE49-F238E27FC236}">
                <a16:creationId xmlns:a16="http://schemas.microsoft.com/office/drawing/2014/main" id="{8C792C5E-B4C1-4068-A3B4-0520319AD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124" y="1501876"/>
            <a:ext cx="2005781" cy="2005781"/>
          </a:xfrm>
          <a:prstGeom prst="rect">
            <a:avLst/>
          </a:prstGeom>
        </p:spPr>
      </p:pic>
      <p:pic>
        <p:nvPicPr>
          <p:cNvPr id="5" name="Graphic 4" descr="Browser window">
            <a:extLst>
              <a:ext uri="{FF2B5EF4-FFF2-40B4-BE49-F238E27FC236}">
                <a16:creationId xmlns:a16="http://schemas.microsoft.com/office/drawing/2014/main" id="{D7DFC707-F3C2-4D85-8684-0FDBE7FF8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9701" y="1081957"/>
            <a:ext cx="2825956" cy="2825956"/>
          </a:xfrm>
          <a:prstGeom prst="rect">
            <a:avLst/>
          </a:prstGeom>
        </p:spPr>
      </p:pic>
      <p:pic>
        <p:nvPicPr>
          <p:cNvPr id="6" name="Picture 5">
            <a:extLst>
              <a:ext uri="{FF2B5EF4-FFF2-40B4-BE49-F238E27FC236}">
                <a16:creationId xmlns:a16="http://schemas.microsoft.com/office/drawing/2014/main" id="{229BB157-EB8A-4D21-8DAE-6C44EC7996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7" name="Graphic 6" descr="Tablet">
            <a:extLst>
              <a:ext uri="{FF2B5EF4-FFF2-40B4-BE49-F238E27FC236}">
                <a16:creationId xmlns:a16="http://schemas.microsoft.com/office/drawing/2014/main" id="{257386C8-749F-4F21-8C36-B28284F752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74845" y="1051923"/>
            <a:ext cx="3052916" cy="3052916"/>
          </a:xfrm>
          <a:prstGeom prst="rect">
            <a:avLst/>
          </a:prstGeom>
        </p:spPr>
      </p:pic>
      <p:pic>
        <p:nvPicPr>
          <p:cNvPr id="8" name="Content Placeholder 5" descr="Danger">
            <a:extLst>
              <a:ext uri="{FF2B5EF4-FFF2-40B4-BE49-F238E27FC236}">
                <a16:creationId xmlns:a16="http://schemas.microsoft.com/office/drawing/2014/main" id="{2773804F-9324-4B58-A1F5-BE50E40856AD}"/>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63659" y="1831131"/>
            <a:ext cx="1465230" cy="1465230"/>
          </a:xfrm>
        </p:spPr>
      </p:pic>
      <p:cxnSp>
        <p:nvCxnSpPr>
          <p:cNvPr id="9" name="Straight Arrow Connector 8">
            <a:extLst>
              <a:ext uri="{FF2B5EF4-FFF2-40B4-BE49-F238E27FC236}">
                <a16:creationId xmlns:a16="http://schemas.microsoft.com/office/drawing/2014/main" id="{8C271418-C0C9-420D-9380-187103E56B2B}"/>
              </a:ext>
            </a:extLst>
          </p:cNvPr>
          <p:cNvCxnSpPr>
            <a:cxnSpLocks/>
          </p:cNvCxnSpPr>
          <p:nvPr/>
        </p:nvCxnSpPr>
        <p:spPr>
          <a:xfrm>
            <a:off x="1864651" y="3043084"/>
            <a:ext cx="2210194" cy="0"/>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5FE4AEC-00F2-4F61-AECD-A4444E02B70E}"/>
              </a:ext>
            </a:extLst>
          </p:cNvPr>
          <p:cNvCxnSpPr>
            <a:cxnSpLocks/>
          </p:cNvCxnSpPr>
          <p:nvPr/>
        </p:nvCxnSpPr>
        <p:spPr>
          <a:xfrm>
            <a:off x="6962692" y="3048003"/>
            <a:ext cx="221019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9FDCE89-B522-4978-A369-3482BBB68A12}"/>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4EC5176B-041C-4ADE-BE58-7EF5FF7E9859}"/>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
        <p:nvSpPr>
          <p:cNvPr id="14" name="Subtitle 2">
            <a:extLst>
              <a:ext uri="{FF2B5EF4-FFF2-40B4-BE49-F238E27FC236}">
                <a16:creationId xmlns:a16="http://schemas.microsoft.com/office/drawing/2014/main" id="{B4F90169-841D-4B2C-BC7F-4E077CCC4308}"/>
              </a:ext>
            </a:extLst>
          </p:cNvPr>
          <p:cNvSpPr txBox="1">
            <a:spLocks/>
          </p:cNvSpPr>
          <p:nvPr/>
        </p:nvSpPr>
        <p:spPr>
          <a:xfrm>
            <a:off x="3875583"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The MITM proxy attempts to initiate a TCP Connection</a:t>
            </a:r>
          </a:p>
        </p:txBody>
      </p:sp>
      <p:sp>
        <p:nvSpPr>
          <p:cNvPr id="15" name="Oval 14">
            <a:extLst>
              <a:ext uri="{FF2B5EF4-FFF2-40B4-BE49-F238E27FC236}">
                <a16:creationId xmlns:a16="http://schemas.microsoft.com/office/drawing/2014/main" id="{3197F7DC-B9B4-4EE7-829B-97ACE7183731}"/>
              </a:ext>
            </a:extLst>
          </p:cNvPr>
          <p:cNvSpPr/>
          <p:nvPr/>
        </p:nvSpPr>
        <p:spPr>
          <a:xfrm>
            <a:off x="3472460"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a:extLst>
              <a:ext uri="{FF2B5EF4-FFF2-40B4-BE49-F238E27FC236}">
                <a16:creationId xmlns:a16="http://schemas.microsoft.com/office/drawing/2014/main" id="{54566D51-A8E5-4D08-A4F0-13E47DCB0C16}"/>
              </a:ext>
            </a:extLst>
          </p:cNvPr>
          <p:cNvSpPr txBox="1">
            <a:spLocks/>
          </p:cNvSpPr>
          <p:nvPr/>
        </p:nvSpPr>
        <p:spPr>
          <a:xfrm>
            <a:off x="3297588"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2</a:t>
            </a:r>
          </a:p>
        </p:txBody>
      </p:sp>
      <p:sp>
        <p:nvSpPr>
          <p:cNvPr id="18" name="Subtitle 2">
            <a:extLst>
              <a:ext uri="{FF2B5EF4-FFF2-40B4-BE49-F238E27FC236}">
                <a16:creationId xmlns:a16="http://schemas.microsoft.com/office/drawing/2014/main" id="{6DF37DAB-9D28-4BF4-880D-5EFB94CE98B1}"/>
              </a:ext>
            </a:extLst>
          </p:cNvPr>
          <p:cNvSpPr txBox="1">
            <a:spLocks/>
          </p:cNvSpPr>
          <p:nvPr/>
        </p:nvSpPr>
        <p:spPr>
          <a:xfrm>
            <a:off x="875048" y="4697359"/>
            <a:ext cx="2281646" cy="1888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Client attempts to initiate a TCP Connection</a:t>
            </a:r>
          </a:p>
        </p:txBody>
      </p:sp>
    </p:spTree>
    <p:extLst>
      <p:ext uri="{BB962C8B-B14F-4D97-AF65-F5344CB8AC3E}">
        <p14:creationId xmlns:p14="http://schemas.microsoft.com/office/powerpoint/2010/main" val="2474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Graphic 2" descr="Smart Phone">
            <a:extLst>
              <a:ext uri="{FF2B5EF4-FFF2-40B4-BE49-F238E27FC236}">
                <a16:creationId xmlns:a16="http://schemas.microsoft.com/office/drawing/2014/main" id="{8C792C5E-B4C1-4068-A3B4-0520319AD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124" y="1501876"/>
            <a:ext cx="2005781" cy="2005781"/>
          </a:xfrm>
          <a:prstGeom prst="rect">
            <a:avLst/>
          </a:prstGeom>
        </p:spPr>
      </p:pic>
      <p:pic>
        <p:nvPicPr>
          <p:cNvPr id="5" name="Graphic 4" descr="Browser window">
            <a:extLst>
              <a:ext uri="{FF2B5EF4-FFF2-40B4-BE49-F238E27FC236}">
                <a16:creationId xmlns:a16="http://schemas.microsoft.com/office/drawing/2014/main" id="{D7DFC707-F3C2-4D85-8684-0FDBE7FF8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9701" y="1081957"/>
            <a:ext cx="2825956" cy="2825956"/>
          </a:xfrm>
          <a:prstGeom prst="rect">
            <a:avLst/>
          </a:prstGeom>
        </p:spPr>
      </p:pic>
      <p:pic>
        <p:nvPicPr>
          <p:cNvPr id="6" name="Picture 5">
            <a:extLst>
              <a:ext uri="{FF2B5EF4-FFF2-40B4-BE49-F238E27FC236}">
                <a16:creationId xmlns:a16="http://schemas.microsoft.com/office/drawing/2014/main" id="{229BB157-EB8A-4D21-8DAE-6C44EC7996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7" name="Graphic 6" descr="Tablet">
            <a:extLst>
              <a:ext uri="{FF2B5EF4-FFF2-40B4-BE49-F238E27FC236}">
                <a16:creationId xmlns:a16="http://schemas.microsoft.com/office/drawing/2014/main" id="{257386C8-749F-4F21-8C36-B28284F752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74845" y="1051923"/>
            <a:ext cx="3052916" cy="3052916"/>
          </a:xfrm>
          <a:prstGeom prst="rect">
            <a:avLst/>
          </a:prstGeom>
        </p:spPr>
      </p:pic>
      <p:pic>
        <p:nvPicPr>
          <p:cNvPr id="8" name="Content Placeholder 5" descr="Danger">
            <a:extLst>
              <a:ext uri="{FF2B5EF4-FFF2-40B4-BE49-F238E27FC236}">
                <a16:creationId xmlns:a16="http://schemas.microsoft.com/office/drawing/2014/main" id="{2773804F-9324-4B58-A1F5-BE50E40856AD}"/>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63659" y="1831131"/>
            <a:ext cx="1465230" cy="1465230"/>
          </a:xfrm>
        </p:spPr>
      </p:pic>
      <p:cxnSp>
        <p:nvCxnSpPr>
          <p:cNvPr id="9" name="Straight Arrow Connector 8">
            <a:extLst>
              <a:ext uri="{FF2B5EF4-FFF2-40B4-BE49-F238E27FC236}">
                <a16:creationId xmlns:a16="http://schemas.microsoft.com/office/drawing/2014/main" id="{8C271418-C0C9-420D-9380-187103E56B2B}"/>
              </a:ext>
            </a:extLst>
          </p:cNvPr>
          <p:cNvCxnSpPr>
            <a:cxnSpLocks/>
          </p:cNvCxnSpPr>
          <p:nvPr/>
        </p:nvCxnSpPr>
        <p:spPr>
          <a:xfrm>
            <a:off x="1864651" y="3043084"/>
            <a:ext cx="2210194" cy="0"/>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5FE4AEC-00F2-4F61-AECD-A4444E02B70E}"/>
              </a:ext>
            </a:extLst>
          </p:cNvPr>
          <p:cNvCxnSpPr>
            <a:cxnSpLocks/>
          </p:cNvCxnSpPr>
          <p:nvPr/>
        </p:nvCxnSpPr>
        <p:spPr>
          <a:xfrm>
            <a:off x="6962692" y="3048003"/>
            <a:ext cx="221019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EC74578-0EFD-4CC5-AEE7-27AC1A5CB9AF}"/>
              </a:ext>
            </a:extLst>
          </p:cNvPr>
          <p:cNvCxnSpPr>
            <a:cxnSpLocks/>
          </p:cNvCxnSpPr>
          <p:nvPr/>
        </p:nvCxnSpPr>
        <p:spPr>
          <a:xfrm>
            <a:off x="1864651" y="2109022"/>
            <a:ext cx="2210194" cy="0"/>
          </a:xfrm>
          <a:prstGeom prst="straightConnector1">
            <a:avLst/>
          </a:prstGeom>
          <a:ln w="381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F6EE79-330C-426E-B182-F187F7E795DC}"/>
              </a:ext>
            </a:extLst>
          </p:cNvPr>
          <p:cNvCxnSpPr>
            <a:cxnSpLocks/>
          </p:cNvCxnSpPr>
          <p:nvPr/>
        </p:nvCxnSpPr>
        <p:spPr>
          <a:xfrm>
            <a:off x="6952860" y="2138521"/>
            <a:ext cx="2210194" cy="0"/>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3" name="Graphic 12" descr="Diploma">
            <a:extLst>
              <a:ext uri="{FF2B5EF4-FFF2-40B4-BE49-F238E27FC236}">
                <a16:creationId xmlns:a16="http://schemas.microsoft.com/office/drawing/2014/main" id="{802776E6-07B3-4A4A-8908-78FAED7B5AA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21615" y="1316166"/>
            <a:ext cx="914400" cy="914400"/>
          </a:xfrm>
          <a:prstGeom prst="rect">
            <a:avLst/>
          </a:prstGeom>
        </p:spPr>
      </p:pic>
      <p:pic>
        <p:nvPicPr>
          <p:cNvPr id="14" name="Graphic 13" descr="Diploma">
            <a:extLst>
              <a:ext uri="{FF2B5EF4-FFF2-40B4-BE49-F238E27FC236}">
                <a16:creationId xmlns:a16="http://schemas.microsoft.com/office/drawing/2014/main" id="{527C99E9-820D-48C3-B585-E173259339D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43489" y="1316166"/>
            <a:ext cx="914400" cy="914400"/>
          </a:xfrm>
          <a:prstGeom prst="rect">
            <a:avLst/>
          </a:prstGeom>
        </p:spPr>
      </p:pic>
      <p:sp>
        <p:nvSpPr>
          <p:cNvPr id="16" name="Oval 15">
            <a:extLst>
              <a:ext uri="{FF2B5EF4-FFF2-40B4-BE49-F238E27FC236}">
                <a16:creationId xmlns:a16="http://schemas.microsoft.com/office/drawing/2014/main" id="{FC5E404B-54B1-4837-AC1C-124F74CDF689}"/>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a:extLst>
              <a:ext uri="{FF2B5EF4-FFF2-40B4-BE49-F238E27FC236}">
                <a16:creationId xmlns:a16="http://schemas.microsoft.com/office/drawing/2014/main" id="{B967EA7E-3454-4A91-9675-56A783C60652}"/>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
        <p:nvSpPr>
          <p:cNvPr id="19" name="Oval 18">
            <a:extLst>
              <a:ext uri="{FF2B5EF4-FFF2-40B4-BE49-F238E27FC236}">
                <a16:creationId xmlns:a16="http://schemas.microsoft.com/office/drawing/2014/main" id="{8DB4E4BD-DCB3-44ED-801D-D442582DE4EC}"/>
              </a:ext>
            </a:extLst>
          </p:cNvPr>
          <p:cNvSpPr/>
          <p:nvPr/>
        </p:nvSpPr>
        <p:spPr>
          <a:xfrm>
            <a:off x="3472460"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a:extLst>
              <a:ext uri="{FF2B5EF4-FFF2-40B4-BE49-F238E27FC236}">
                <a16:creationId xmlns:a16="http://schemas.microsoft.com/office/drawing/2014/main" id="{071F8CF4-A4E1-4433-B658-48A50697DFCD}"/>
              </a:ext>
            </a:extLst>
          </p:cNvPr>
          <p:cNvSpPr txBox="1">
            <a:spLocks/>
          </p:cNvSpPr>
          <p:nvPr/>
        </p:nvSpPr>
        <p:spPr>
          <a:xfrm>
            <a:off x="3297588"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2</a:t>
            </a:r>
          </a:p>
        </p:txBody>
      </p:sp>
      <p:sp>
        <p:nvSpPr>
          <p:cNvPr id="21" name="Subtitle 2">
            <a:extLst>
              <a:ext uri="{FF2B5EF4-FFF2-40B4-BE49-F238E27FC236}">
                <a16:creationId xmlns:a16="http://schemas.microsoft.com/office/drawing/2014/main" id="{6D3D9B76-6B88-4324-9663-0ED3015C3FCE}"/>
              </a:ext>
            </a:extLst>
          </p:cNvPr>
          <p:cNvSpPr txBox="1">
            <a:spLocks/>
          </p:cNvSpPr>
          <p:nvPr/>
        </p:nvSpPr>
        <p:spPr>
          <a:xfrm>
            <a:off x="6658238"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Facebook sends its certificate to the MITM proxy</a:t>
            </a:r>
          </a:p>
        </p:txBody>
      </p:sp>
      <p:sp>
        <p:nvSpPr>
          <p:cNvPr id="22" name="Oval 21">
            <a:extLst>
              <a:ext uri="{FF2B5EF4-FFF2-40B4-BE49-F238E27FC236}">
                <a16:creationId xmlns:a16="http://schemas.microsoft.com/office/drawing/2014/main" id="{1F822E22-FA2D-44AD-96AB-53FCC5FF9203}"/>
              </a:ext>
            </a:extLst>
          </p:cNvPr>
          <p:cNvSpPr/>
          <p:nvPr/>
        </p:nvSpPr>
        <p:spPr>
          <a:xfrm>
            <a:off x="6255115"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2">
            <a:extLst>
              <a:ext uri="{FF2B5EF4-FFF2-40B4-BE49-F238E27FC236}">
                <a16:creationId xmlns:a16="http://schemas.microsoft.com/office/drawing/2014/main" id="{27DB7F39-45E8-41E9-9F1E-1C8B34B05876}"/>
              </a:ext>
            </a:extLst>
          </p:cNvPr>
          <p:cNvSpPr txBox="1">
            <a:spLocks/>
          </p:cNvSpPr>
          <p:nvPr/>
        </p:nvSpPr>
        <p:spPr>
          <a:xfrm>
            <a:off x="6080243"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3</a:t>
            </a:r>
          </a:p>
        </p:txBody>
      </p:sp>
      <p:sp>
        <p:nvSpPr>
          <p:cNvPr id="24" name="Subtitle 2">
            <a:extLst>
              <a:ext uri="{FF2B5EF4-FFF2-40B4-BE49-F238E27FC236}">
                <a16:creationId xmlns:a16="http://schemas.microsoft.com/office/drawing/2014/main" id="{41B82E64-9A4A-45E0-A170-F862788D9CEF}"/>
              </a:ext>
            </a:extLst>
          </p:cNvPr>
          <p:cNvSpPr txBox="1">
            <a:spLocks/>
          </p:cNvSpPr>
          <p:nvPr/>
        </p:nvSpPr>
        <p:spPr>
          <a:xfrm>
            <a:off x="875048" y="4697359"/>
            <a:ext cx="2281646" cy="1888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Client attempts to initiate a TCP Connection</a:t>
            </a:r>
          </a:p>
        </p:txBody>
      </p:sp>
      <p:sp>
        <p:nvSpPr>
          <p:cNvPr id="25" name="Subtitle 2">
            <a:extLst>
              <a:ext uri="{FF2B5EF4-FFF2-40B4-BE49-F238E27FC236}">
                <a16:creationId xmlns:a16="http://schemas.microsoft.com/office/drawing/2014/main" id="{76EA210D-8E56-4C23-AB3D-C5BCC0C33472}"/>
              </a:ext>
            </a:extLst>
          </p:cNvPr>
          <p:cNvSpPr txBox="1">
            <a:spLocks/>
          </p:cNvSpPr>
          <p:nvPr/>
        </p:nvSpPr>
        <p:spPr>
          <a:xfrm>
            <a:off x="3875583" y="4694291"/>
            <a:ext cx="2281646" cy="1453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The MITM proxy attempts to initiate a TCP Connection</a:t>
            </a:r>
          </a:p>
        </p:txBody>
      </p:sp>
    </p:spTree>
    <p:extLst>
      <p:ext uri="{BB962C8B-B14F-4D97-AF65-F5344CB8AC3E}">
        <p14:creationId xmlns:p14="http://schemas.microsoft.com/office/powerpoint/2010/main" val="1972516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Graphic 20" descr="Diploma">
            <a:extLst>
              <a:ext uri="{FF2B5EF4-FFF2-40B4-BE49-F238E27FC236}">
                <a16:creationId xmlns:a16="http://schemas.microsoft.com/office/drawing/2014/main" id="{C9FC526C-D6EE-4BA3-89E2-DF40010F95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380" y="1780742"/>
            <a:ext cx="651607" cy="651607"/>
          </a:xfrm>
          <a:prstGeom prst="rect">
            <a:avLst/>
          </a:prstGeom>
        </p:spPr>
      </p:pic>
      <p:pic>
        <p:nvPicPr>
          <p:cNvPr id="3" name="Graphic 2" descr="Smart Phone">
            <a:extLst>
              <a:ext uri="{FF2B5EF4-FFF2-40B4-BE49-F238E27FC236}">
                <a16:creationId xmlns:a16="http://schemas.microsoft.com/office/drawing/2014/main" id="{8C792C5E-B4C1-4068-A3B4-0520319ADF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124" y="1501876"/>
            <a:ext cx="2005781" cy="2005781"/>
          </a:xfrm>
          <a:prstGeom prst="rect">
            <a:avLst/>
          </a:prstGeom>
        </p:spPr>
      </p:pic>
      <p:pic>
        <p:nvPicPr>
          <p:cNvPr id="5" name="Graphic 4" descr="Browser window">
            <a:extLst>
              <a:ext uri="{FF2B5EF4-FFF2-40B4-BE49-F238E27FC236}">
                <a16:creationId xmlns:a16="http://schemas.microsoft.com/office/drawing/2014/main" id="{D7DFC707-F3C2-4D85-8684-0FDBE7FF8B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9701" y="1081957"/>
            <a:ext cx="2825956" cy="2825956"/>
          </a:xfrm>
          <a:prstGeom prst="rect">
            <a:avLst/>
          </a:prstGeom>
        </p:spPr>
      </p:pic>
      <p:pic>
        <p:nvPicPr>
          <p:cNvPr id="6" name="Picture 5">
            <a:extLst>
              <a:ext uri="{FF2B5EF4-FFF2-40B4-BE49-F238E27FC236}">
                <a16:creationId xmlns:a16="http://schemas.microsoft.com/office/drawing/2014/main" id="{229BB157-EB8A-4D21-8DAE-6C44EC7996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7" name="Graphic 6" descr="Tablet">
            <a:extLst>
              <a:ext uri="{FF2B5EF4-FFF2-40B4-BE49-F238E27FC236}">
                <a16:creationId xmlns:a16="http://schemas.microsoft.com/office/drawing/2014/main" id="{257386C8-749F-4F21-8C36-B28284F7526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74845" y="1051923"/>
            <a:ext cx="3052916" cy="3052916"/>
          </a:xfrm>
          <a:prstGeom prst="rect">
            <a:avLst/>
          </a:prstGeom>
        </p:spPr>
      </p:pic>
      <p:pic>
        <p:nvPicPr>
          <p:cNvPr id="8" name="Content Placeholder 5" descr="Danger">
            <a:extLst>
              <a:ext uri="{FF2B5EF4-FFF2-40B4-BE49-F238E27FC236}">
                <a16:creationId xmlns:a16="http://schemas.microsoft.com/office/drawing/2014/main" id="{2773804F-9324-4B58-A1F5-BE50E40856AD}"/>
              </a:ext>
            </a:extLst>
          </p:cNvPr>
          <p:cNvPicPr>
            <a:picLocks noGrp="1" noChangeAspect="1"/>
          </p:cNvPicPr>
          <p:nvPr>
            <p:ph idx="1"/>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63659" y="1831131"/>
            <a:ext cx="1465230" cy="1465230"/>
          </a:xfrm>
        </p:spPr>
      </p:pic>
      <p:pic>
        <p:nvPicPr>
          <p:cNvPr id="13" name="Graphic 12" descr="Diploma">
            <a:extLst>
              <a:ext uri="{FF2B5EF4-FFF2-40B4-BE49-F238E27FC236}">
                <a16:creationId xmlns:a16="http://schemas.microsoft.com/office/drawing/2014/main" id="{802776E6-07B3-4A4A-8908-78FAED7B5A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7703" y="2106546"/>
            <a:ext cx="914400" cy="914400"/>
          </a:xfrm>
          <a:prstGeom prst="rect">
            <a:avLst/>
          </a:prstGeom>
        </p:spPr>
      </p:pic>
      <p:pic>
        <p:nvPicPr>
          <p:cNvPr id="14" name="Graphic 13" descr="Diploma">
            <a:extLst>
              <a:ext uri="{FF2B5EF4-FFF2-40B4-BE49-F238E27FC236}">
                <a16:creationId xmlns:a16="http://schemas.microsoft.com/office/drawing/2014/main" id="{527C99E9-820D-48C3-B585-E173259339D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55432" y="2037735"/>
            <a:ext cx="914400" cy="914400"/>
          </a:xfrm>
          <a:prstGeom prst="rect">
            <a:avLst/>
          </a:prstGeom>
        </p:spPr>
      </p:pic>
      <p:pic>
        <p:nvPicPr>
          <p:cNvPr id="15" name="Graphic 14" descr="Diploma">
            <a:extLst>
              <a:ext uri="{FF2B5EF4-FFF2-40B4-BE49-F238E27FC236}">
                <a16:creationId xmlns:a16="http://schemas.microsoft.com/office/drawing/2014/main" id="{D508FE80-6754-4352-9208-FFAD2BC2DC0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1714" y="1708343"/>
            <a:ext cx="707948" cy="707948"/>
          </a:xfrm>
          <a:prstGeom prst="rect">
            <a:avLst/>
          </a:prstGeom>
        </p:spPr>
      </p:pic>
      <p:pic>
        <p:nvPicPr>
          <p:cNvPr id="16" name="Graphic 15" descr="Diploma">
            <a:extLst>
              <a:ext uri="{FF2B5EF4-FFF2-40B4-BE49-F238E27FC236}">
                <a16:creationId xmlns:a16="http://schemas.microsoft.com/office/drawing/2014/main" id="{B39F5D3F-DFB6-4A7D-BAB4-895096E045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1714" y="2154062"/>
            <a:ext cx="707948" cy="707948"/>
          </a:xfrm>
          <a:prstGeom prst="rect">
            <a:avLst/>
          </a:prstGeom>
        </p:spPr>
      </p:pic>
      <p:pic>
        <p:nvPicPr>
          <p:cNvPr id="17" name="Graphic 16" descr="Diploma">
            <a:extLst>
              <a:ext uri="{FF2B5EF4-FFF2-40B4-BE49-F238E27FC236}">
                <a16:creationId xmlns:a16="http://schemas.microsoft.com/office/drawing/2014/main" id="{F808A0A0-C6CB-48DA-A902-FA599C0B75D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9912" y="2591305"/>
            <a:ext cx="707948" cy="707948"/>
          </a:xfrm>
          <a:prstGeom prst="rect">
            <a:avLst/>
          </a:prstGeom>
        </p:spPr>
      </p:pic>
      <p:pic>
        <p:nvPicPr>
          <p:cNvPr id="4" name="Graphic 3" descr="Close">
            <a:extLst>
              <a:ext uri="{FF2B5EF4-FFF2-40B4-BE49-F238E27FC236}">
                <a16:creationId xmlns:a16="http://schemas.microsoft.com/office/drawing/2014/main" id="{0F919976-619C-49E0-8EB1-39591DB77A9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854963" y="2042653"/>
            <a:ext cx="914400" cy="914400"/>
          </a:xfrm>
          <a:prstGeom prst="rect">
            <a:avLst/>
          </a:prstGeom>
        </p:spPr>
      </p:pic>
      <p:pic>
        <p:nvPicPr>
          <p:cNvPr id="18" name="Graphic 17" descr="Checkmark">
            <a:extLst>
              <a:ext uri="{FF2B5EF4-FFF2-40B4-BE49-F238E27FC236}">
                <a16:creationId xmlns:a16="http://schemas.microsoft.com/office/drawing/2014/main" id="{CC923686-D8F5-4A3E-80E9-892AD5F255E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82717" y="2144159"/>
            <a:ext cx="802558" cy="802558"/>
          </a:xfrm>
          <a:prstGeom prst="rect">
            <a:avLst/>
          </a:prstGeom>
        </p:spPr>
      </p:pic>
      <p:pic>
        <p:nvPicPr>
          <p:cNvPr id="19" name="Graphic 18" descr="Checkmark">
            <a:extLst>
              <a:ext uri="{FF2B5EF4-FFF2-40B4-BE49-F238E27FC236}">
                <a16:creationId xmlns:a16="http://schemas.microsoft.com/office/drawing/2014/main" id="{F0E788C6-BB02-4F33-989D-533CD797EB4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012396" y="1667666"/>
            <a:ext cx="802558" cy="802558"/>
          </a:xfrm>
          <a:prstGeom prst="rect">
            <a:avLst/>
          </a:prstGeom>
        </p:spPr>
      </p:pic>
      <p:sp>
        <p:nvSpPr>
          <p:cNvPr id="22" name="Oval 21">
            <a:extLst>
              <a:ext uri="{FF2B5EF4-FFF2-40B4-BE49-F238E27FC236}">
                <a16:creationId xmlns:a16="http://schemas.microsoft.com/office/drawing/2014/main" id="{F8FAE081-3F0A-40E3-AAAB-B1418E7A32FF}"/>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2">
            <a:extLst>
              <a:ext uri="{FF2B5EF4-FFF2-40B4-BE49-F238E27FC236}">
                <a16:creationId xmlns:a16="http://schemas.microsoft.com/office/drawing/2014/main" id="{4CC9EAB6-282A-454C-9650-3D596BD6DD94}"/>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
        <p:nvSpPr>
          <p:cNvPr id="25" name="Oval 24">
            <a:extLst>
              <a:ext uri="{FF2B5EF4-FFF2-40B4-BE49-F238E27FC236}">
                <a16:creationId xmlns:a16="http://schemas.microsoft.com/office/drawing/2014/main" id="{789EA980-F592-4D8E-97A4-13DC35607874}"/>
              </a:ext>
            </a:extLst>
          </p:cNvPr>
          <p:cNvSpPr/>
          <p:nvPr/>
        </p:nvSpPr>
        <p:spPr>
          <a:xfrm>
            <a:off x="3472460"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2">
            <a:extLst>
              <a:ext uri="{FF2B5EF4-FFF2-40B4-BE49-F238E27FC236}">
                <a16:creationId xmlns:a16="http://schemas.microsoft.com/office/drawing/2014/main" id="{4EFF0BEA-D9E7-43B6-82EB-36FB97F26079}"/>
              </a:ext>
            </a:extLst>
          </p:cNvPr>
          <p:cNvSpPr txBox="1">
            <a:spLocks/>
          </p:cNvSpPr>
          <p:nvPr/>
        </p:nvSpPr>
        <p:spPr>
          <a:xfrm>
            <a:off x="3297588"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2</a:t>
            </a:r>
          </a:p>
        </p:txBody>
      </p:sp>
      <p:sp>
        <p:nvSpPr>
          <p:cNvPr id="28" name="Oval 27">
            <a:extLst>
              <a:ext uri="{FF2B5EF4-FFF2-40B4-BE49-F238E27FC236}">
                <a16:creationId xmlns:a16="http://schemas.microsoft.com/office/drawing/2014/main" id="{F4213C01-3578-402B-89A9-2826EB6697C1}"/>
              </a:ext>
            </a:extLst>
          </p:cNvPr>
          <p:cNvSpPr/>
          <p:nvPr/>
        </p:nvSpPr>
        <p:spPr>
          <a:xfrm>
            <a:off x="6255115"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ubtitle 2">
            <a:extLst>
              <a:ext uri="{FF2B5EF4-FFF2-40B4-BE49-F238E27FC236}">
                <a16:creationId xmlns:a16="http://schemas.microsoft.com/office/drawing/2014/main" id="{826FE711-A0B5-4BAF-835A-5A2EF910476F}"/>
              </a:ext>
            </a:extLst>
          </p:cNvPr>
          <p:cNvSpPr txBox="1">
            <a:spLocks/>
          </p:cNvSpPr>
          <p:nvPr/>
        </p:nvSpPr>
        <p:spPr>
          <a:xfrm>
            <a:off x="6080243"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3</a:t>
            </a:r>
          </a:p>
        </p:txBody>
      </p:sp>
      <p:sp>
        <p:nvSpPr>
          <p:cNvPr id="30" name="Subtitle 2">
            <a:extLst>
              <a:ext uri="{FF2B5EF4-FFF2-40B4-BE49-F238E27FC236}">
                <a16:creationId xmlns:a16="http://schemas.microsoft.com/office/drawing/2014/main" id="{7B77C531-BA76-40AC-9856-0EA161A6D044}"/>
              </a:ext>
            </a:extLst>
          </p:cNvPr>
          <p:cNvSpPr txBox="1">
            <a:spLocks/>
          </p:cNvSpPr>
          <p:nvPr/>
        </p:nvSpPr>
        <p:spPr>
          <a:xfrm>
            <a:off x="9442464" y="4694290"/>
            <a:ext cx="2281646" cy="1888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The client attempts to authenticate the certificate sent to it. </a:t>
            </a:r>
          </a:p>
        </p:txBody>
      </p:sp>
      <p:sp>
        <p:nvSpPr>
          <p:cNvPr id="31" name="Oval 30">
            <a:extLst>
              <a:ext uri="{FF2B5EF4-FFF2-40B4-BE49-F238E27FC236}">
                <a16:creationId xmlns:a16="http://schemas.microsoft.com/office/drawing/2014/main" id="{BECBBDFE-E164-4990-A688-96D7B343C27F}"/>
              </a:ext>
            </a:extLst>
          </p:cNvPr>
          <p:cNvSpPr/>
          <p:nvPr/>
        </p:nvSpPr>
        <p:spPr>
          <a:xfrm>
            <a:off x="9039341"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ubtitle 2">
            <a:extLst>
              <a:ext uri="{FF2B5EF4-FFF2-40B4-BE49-F238E27FC236}">
                <a16:creationId xmlns:a16="http://schemas.microsoft.com/office/drawing/2014/main" id="{9BE2477B-6C57-47EA-B457-8AF69CB6B5F6}"/>
              </a:ext>
            </a:extLst>
          </p:cNvPr>
          <p:cNvSpPr txBox="1">
            <a:spLocks/>
          </p:cNvSpPr>
          <p:nvPr/>
        </p:nvSpPr>
        <p:spPr>
          <a:xfrm>
            <a:off x="8864469"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4</a:t>
            </a:r>
          </a:p>
        </p:txBody>
      </p:sp>
      <p:sp>
        <p:nvSpPr>
          <p:cNvPr id="33" name="Subtitle 2">
            <a:extLst>
              <a:ext uri="{FF2B5EF4-FFF2-40B4-BE49-F238E27FC236}">
                <a16:creationId xmlns:a16="http://schemas.microsoft.com/office/drawing/2014/main" id="{E0252D1E-8A50-4E69-A3CE-323CBA09443A}"/>
              </a:ext>
            </a:extLst>
          </p:cNvPr>
          <p:cNvSpPr txBox="1">
            <a:spLocks/>
          </p:cNvSpPr>
          <p:nvPr/>
        </p:nvSpPr>
        <p:spPr>
          <a:xfrm>
            <a:off x="875048" y="4697359"/>
            <a:ext cx="2281646" cy="1888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Client attempts to initiate a TCP Connection</a:t>
            </a:r>
          </a:p>
        </p:txBody>
      </p:sp>
      <p:sp>
        <p:nvSpPr>
          <p:cNvPr id="34" name="Subtitle 2">
            <a:extLst>
              <a:ext uri="{FF2B5EF4-FFF2-40B4-BE49-F238E27FC236}">
                <a16:creationId xmlns:a16="http://schemas.microsoft.com/office/drawing/2014/main" id="{1F0607D4-BC4B-4902-9043-2C89BE0AFD64}"/>
              </a:ext>
            </a:extLst>
          </p:cNvPr>
          <p:cNvSpPr txBox="1">
            <a:spLocks/>
          </p:cNvSpPr>
          <p:nvPr/>
        </p:nvSpPr>
        <p:spPr>
          <a:xfrm>
            <a:off x="3875583"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The MITM proxy attempts to initiate a TCP Connection</a:t>
            </a:r>
          </a:p>
        </p:txBody>
      </p:sp>
      <p:sp>
        <p:nvSpPr>
          <p:cNvPr id="36" name="Subtitle 2">
            <a:extLst>
              <a:ext uri="{FF2B5EF4-FFF2-40B4-BE49-F238E27FC236}">
                <a16:creationId xmlns:a16="http://schemas.microsoft.com/office/drawing/2014/main" id="{7FD0723A-F1F4-4F1A-A35F-40697A61AD84}"/>
              </a:ext>
            </a:extLst>
          </p:cNvPr>
          <p:cNvSpPr txBox="1">
            <a:spLocks/>
          </p:cNvSpPr>
          <p:nvPr/>
        </p:nvSpPr>
        <p:spPr>
          <a:xfrm>
            <a:off x="6658238" y="4694290"/>
            <a:ext cx="2281646" cy="1888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Facebook sends its certificate to the MITM proxy</a:t>
            </a:r>
          </a:p>
        </p:txBody>
      </p:sp>
    </p:spTree>
    <p:extLst>
      <p:ext uri="{BB962C8B-B14F-4D97-AF65-F5344CB8AC3E}">
        <p14:creationId xmlns:p14="http://schemas.microsoft.com/office/powerpoint/2010/main" val="238468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A5938-CFEA-4F5D-8663-16A6AC58423C}"/>
              </a:ext>
            </a:extLst>
          </p:cNvPr>
          <p:cNvSpPr/>
          <p:nvPr/>
        </p:nvSpPr>
        <p:spPr>
          <a:xfrm>
            <a:off x="4931924" y="2305452"/>
            <a:ext cx="2286000" cy="2120642"/>
          </a:xfrm>
          <a:prstGeom prst="rect">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9A9747-8309-49A3-BB46-AC92F4E149DC}"/>
              </a:ext>
            </a:extLst>
          </p:cNvPr>
          <p:cNvSpPr/>
          <p:nvPr/>
        </p:nvSpPr>
        <p:spPr>
          <a:xfrm>
            <a:off x="9717932" y="2305449"/>
            <a:ext cx="2286000" cy="2782121"/>
          </a:xfrm>
          <a:prstGeom prst="rect">
            <a:avLst/>
          </a:prstGeom>
          <a:solidFill>
            <a:srgbClr val="7C4EBA"/>
          </a:solidFill>
          <a:ln>
            <a:solidFill>
              <a:srgbClr val="7C4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2C7BCD-0C4D-40A0-BF61-5BD8091EC428}"/>
              </a:ext>
            </a:extLst>
          </p:cNvPr>
          <p:cNvSpPr/>
          <p:nvPr/>
        </p:nvSpPr>
        <p:spPr>
          <a:xfrm>
            <a:off x="7324928" y="2305450"/>
            <a:ext cx="2286000" cy="2451384"/>
          </a:xfrm>
          <a:prstGeom prst="rect">
            <a:avLst/>
          </a:prstGeom>
          <a:solidFill>
            <a:srgbClr val="DDB111"/>
          </a:solidFill>
          <a:ln>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58F7DD-DCAF-4C1D-9694-08D5F0CC0512}"/>
              </a:ext>
            </a:extLst>
          </p:cNvPr>
          <p:cNvSpPr/>
          <p:nvPr/>
        </p:nvSpPr>
        <p:spPr>
          <a:xfrm>
            <a:off x="0" y="0"/>
            <a:ext cx="12192000" cy="2305455"/>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2EF75A-BF88-4CC6-8458-539C6F74014A}"/>
              </a:ext>
            </a:extLst>
          </p:cNvPr>
          <p:cNvSpPr/>
          <p:nvPr/>
        </p:nvSpPr>
        <p:spPr>
          <a:xfrm>
            <a:off x="145916" y="-8878"/>
            <a:ext cx="2286000" cy="37646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CC400D-308F-4C3E-AE09-B8A7EB425095}"/>
              </a:ext>
            </a:extLst>
          </p:cNvPr>
          <p:cNvSpPr/>
          <p:nvPr/>
        </p:nvSpPr>
        <p:spPr>
          <a:xfrm>
            <a:off x="2538920" y="2305452"/>
            <a:ext cx="2286000" cy="181908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00FD5B05-C77E-4645-A076-7A2F89D9B2C3}"/>
              </a:ext>
            </a:extLst>
          </p:cNvPr>
          <p:cNvSpPr/>
          <p:nvPr/>
        </p:nvSpPr>
        <p:spPr>
          <a:xfrm rot="10800000">
            <a:off x="1284051" y="3764601"/>
            <a:ext cx="1147865" cy="603118"/>
          </a:xfrm>
          <a:prstGeom prst="r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0A7827-E161-40B3-9B4B-7B8CFF067EDC}"/>
              </a:ext>
            </a:extLst>
          </p:cNvPr>
          <p:cNvSpPr/>
          <p:nvPr/>
        </p:nvSpPr>
        <p:spPr>
          <a:xfrm rot="10800000" flipH="1">
            <a:off x="145916" y="3764601"/>
            <a:ext cx="1138135" cy="603118"/>
          </a:xfrm>
          <a:prstGeom prst="r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BE554420-440F-4B0F-A325-12B5D119147B}"/>
              </a:ext>
            </a:extLst>
          </p:cNvPr>
          <p:cNvSpPr/>
          <p:nvPr/>
        </p:nvSpPr>
        <p:spPr>
          <a:xfrm rot="10800000">
            <a:off x="3677055" y="4124532"/>
            <a:ext cx="1147865" cy="603118"/>
          </a:xfrm>
          <a:prstGeom prst="rtTriangl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3C97A69E-47B1-44FC-8D4A-C0A4DED0A763}"/>
              </a:ext>
            </a:extLst>
          </p:cNvPr>
          <p:cNvSpPr/>
          <p:nvPr/>
        </p:nvSpPr>
        <p:spPr>
          <a:xfrm rot="10800000" flipH="1">
            <a:off x="2538920" y="4124532"/>
            <a:ext cx="1138135" cy="603118"/>
          </a:xfrm>
          <a:prstGeom prst="rtTriangl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C3A44ED3-1960-450E-B31D-1D66C2A6C184}"/>
              </a:ext>
            </a:extLst>
          </p:cNvPr>
          <p:cNvSpPr/>
          <p:nvPr/>
        </p:nvSpPr>
        <p:spPr>
          <a:xfrm rot="10800000">
            <a:off x="6070058" y="4426094"/>
            <a:ext cx="1147865" cy="603118"/>
          </a:xfrm>
          <a:prstGeom prst="rtTriangle">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A1FB6683-ACE2-41B5-BD25-CB586CB5B2A9}"/>
              </a:ext>
            </a:extLst>
          </p:cNvPr>
          <p:cNvSpPr/>
          <p:nvPr/>
        </p:nvSpPr>
        <p:spPr>
          <a:xfrm rot="10800000" flipH="1">
            <a:off x="4931923" y="4426094"/>
            <a:ext cx="1138135" cy="603118"/>
          </a:xfrm>
          <a:prstGeom prst="rtTriangle">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D1B717B6-7F65-45D0-BE01-98E90B7420BF}"/>
              </a:ext>
            </a:extLst>
          </p:cNvPr>
          <p:cNvSpPr/>
          <p:nvPr/>
        </p:nvSpPr>
        <p:spPr>
          <a:xfrm rot="10800000">
            <a:off x="8463063" y="4756834"/>
            <a:ext cx="1147865" cy="603118"/>
          </a:xfrm>
          <a:prstGeom prst="rtTriangle">
            <a:avLst/>
          </a:prstGeom>
          <a:solidFill>
            <a:srgbClr val="DDB111"/>
          </a:solidFill>
          <a:ln>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36233F88-D0F5-414C-B22F-CEB04C8583D2}"/>
              </a:ext>
            </a:extLst>
          </p:cNvPr>
          <p:cNvSpPr/>
          <p:nvPr/>
        </p:nvSpPr>
        <p:spPr>
          <a:xfrm rot="10800000" flipH="1">
            <a:off x="7324928" y="4756834"/>
            <a:ext cx="1138135" cy="603118"/>
          </a:xfrm>
          <a:prstGeom prst="rtTriangle">
            <a:avLst/>
          </a:prstGeom>
          <a:solidFill>
            <a:srgbClr val="DDB111"/>
          </a:solidFill>
          <a:ln>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6C4E1B22-395D-4791-A093-94C4D0874F45}"/>
              </a:ext>
            </a:extLst>
          </p:cNvPr>
          <p:cNvSpPr/>
          <p:nvPr/>
        </p:nvSpPr>
        <p:spPr>
          <a:xfrm rot="10800000">
            <a:off x="10856067" y="5087573"/>
            <a:ext cx="1147865" cy="603118"/>
          </a:xfrm>
          <a:prstGeom prst="rtTriangle">
            <a:avLst/>
          </a:prstGeom>
          <a:solidFill>
            <a:srgbClr val="7C4EBA"/>
          </a:solidFill>
          <a:ln>
            <a:solidFill>
              <a:srgbClr val="7C4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D0454F8C-7B86-433F-BAEE-8D5B24445385}"/>
              </a:ext>
            </a:extLst>
          </p:cNvPr>
          <p:cNvSpPr/>
          <p:nvPr/>
        </p:nvSpPr>
        <p:spPr>
          <a:xfrm rot="10800000" flipH="1">
            <a:off x="9717932" y="5087573"/>
            <a:ext cx="1138135" cy="603118"/>
          </a:xfrm>
          <a:prstGeom prst="rtTriangle">
            <a:avLst/>
          </a:prstGeom>
          <a:solidFill>
            <a:srgbClr val="7C4EBA"/>
          </a:solidFill>
          <a:ln>
            <a:solidFill>
              <a:srgbClr val="7C4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ubtitle 2">
            <a:extLst>
              <a:ext uri="{FF2B5EF4-FFF2-40B4-BE49-F238E27FC236}">
                <a16:creationId xmlns:a16="http://schemas.microsoft.com/office/drawing/2014/main" id="{929309B1-EEA5-4242-88FF-BBD271ADFA96}"/>
              </a:ext>
            </a:extLst>
          </p:cNvPr>
          <p:cNvSpPr txBox="1">
            <a:spLocks/>
          </p:cNvSpPr>
          <p:nvPr/>
        </p:nvSpPr>
        <p:spPr>
          <a:xfrm>
            <a:off x="4931922" y="1869617"/>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03</a:t>
            </a:r>
          </a:p>
        </p:txBody>
      </p:sp>
      <p:sp>
        <p:nvSpPr>
          <p:cNvPr id="25" name="Subtitle 2">
            <a:extLst>
              <a:ext uri="{FF2B5EF4-FFF2-40B4-BE49-F238E27FC236}">
                <a16:creationId xmlns:a16="http://schemas.microsoft.com/office/drawing/2014/main" id="{415F6512-A398-4320-BA60-482C264CDC96}"/>
              </a:ext>
            </a:extLst>
          </p:cNvPr>
          <p:cNvSpPr txBox="1">
            <a:spLocks/>
          </p:cNvSpPr>
          <p:nvPr/>
        </p:nvSpPr>
        <p:spPr>
          <a:xfrm>
            <a:off x="2548641" y="1869616"/>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02</a:t>
            </a:r>
          </a:p>
        </p:txBody>
      </p:sp>
      <p:sp>
        <p:nvSpPr>
          <p:cNvPr id="26" name="Subtitle 2">
            <a:extLst>
              <a:ext uri="{FF2B5EF4-FFF2-40B4-BE49-F238E27FC236}">
                <a16:creationId xmlns:a16="http://schemas.microsoft.com/office/drawing/2014/main" id="{17F78D73-4E22-43F4-9C60-C9E28ED30B1F}"/>
              </a:ext>
            </a:extLst>
          </p:cNvPr>
          <p:cNvSpPr txBox="1">
            <a:spLocks/>
          </p:cNvSpPr>
          <p:nvPr/>
        </p:nvSpPr>
        <p:spPr>
          <a:xfrm>
            <a:off x="7315203" y="187257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04</a:t>
            </a:r>
          </a:p>
        </p:txBody>
      </p:sp>
      <p:sp>
        <p:nvSpPr>
          <p:cNvPr id="27" name="Subtitle 2">
            <a:extLst>
              <a:ext uri="{FF2B5EF4-FFF2-40B4-BE49-F238E27FC236}">
                <a16:creationId xmlns:a16="http://schemas.microsoft.com/office/drawing/2014/main" id="{B0924428-9240-42FB-B452-3AF52C039A3D}"/>
              </a:ext>
            </a:extLst>
          </p:cNvPr>
          <p:cNvSpPr txBox="1">
            <a:spLocks/>
          </p:cNvSpPr>
          <p:nvPr/>
        </p:nvSpPr>
        <p:spPr>
          <a:xfrm>
            <a:off x="9709826" y="1869615"/>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05</a:t>
            </a:r>
          </a:p>
        </p:txBody>
      </p:sp>
      <p:sp>
        <p:nvSpPr>
          <p:cNvPr id="28" name="Subtitle 2">
            <a:extLst>
              <a:ext uri="{FF2B5EF4-FFF2-40B4-BE49-F238E27FC236}">
                <a16:creationId xmlns:a16="http://schemas.microsoft.com/office/drawing/2014/main" id="{34C87312-DAC6-40B7-A32A-980D44DDCE8A}"/>
              </a:ext>
            </a:extLst>
          </p:cNvPr>
          <p:cNvSpPr txBox="1">
            <a:spLocks/>
          </p:cNvSpPr>
          <p:nvPr/>
        </p:nvSpPr>
        <p:spPr>
          <a:xfrm>
            <a:off x="152391" y="1869614"/>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01</a:t>
            </a:r>
          </a:p>
        </p:txBody>
      </p:sp>
      <p:sp>
        <p:nvSpPr>
          <p:cNvPr id="29" name="Subtitle 2">
            <a:extLst>
              <a:ext uri="{FF2B5EF4-FFF2-40B4-BE49-F238E27FC236}">
                <a16:creationId xmlns:a16="http://schemas.microsoft.com/office/drawing/2014/main" id="{4F8CFA95-165B-414D-A823-B74BE218BDF6}"/>
              </a:ext>
            </a:extLst>
          </p:cNvPr>
          <p:cNvSpPr txBox="1">
            <a:spLocks/>
          </p:cNvSpPr>
          <p:nvPr/>
        </p:nvSpPr>
        <p:spPr>
          <a:xfrm>
            <a:off x="152386" y="2313192"/>
            <a:ext cx="2279530" cy="14514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lumMod val="95000"/>
                  </a:schemeClr>
                </a:solidFill>
                <a:latin typeface="Abadi" panose="020B0604020104020204" pitchFamily="34" charset="0"/>
              </a:rPr>
              <a:t>Purpose</a:t>
            </a:r>
          </a:p>
          <a:p>
            <a:pPr marL="0" indent="0">
              <a:buNone/>
            </a:pPr>
            <a:r>
              <a:rPr lang="en-US" sz="1800" dirty="0">
                <a:solidFill>
                  <a:schemeClr val="bg1">
                    <a:lumMod val="95000"/>
                  </a:schemeClr>
                </a:solidFill>
                <a:latin typeface="Abadi" panose="020B0604020104020204" pitchFamily="34" charset="0"/>
              </a:rPr>
              <a:t>Discuss purpose and goal</a:t>
            </a:r>
          </a:p>
        </p:txBody>
      </p:sp>
      <p:sp>
        <p:nvSpPr>
          <p:cNvPr id="30" name="Subtitle 2">
            <a:extLst>
              <a:ext uri="{FF2B5EF4-FFF2-40B4-BE49-F238E27FC236}">
                <a16:creationId xmlns:a16="http://schemas.microsoft.com/office/drawing/2014/main" id="{DDFDD238-CEEA-44E4-BF03-C00BDC323DA2}"/>
              </a:ext>
            </a:extLst>
          </p:cNvPr>
          <p:cNvSpPr txBox="1">
            <a:spLocks/>
          </p:cNvSpPr>
          <p:nvPr/>
        </p:nvSpPr>
        <p:spPr>
          <a:xfrm>
            <a:off x="2542154" y="2337142"/>
            <a:ext cx="2279530" cy="18068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chemeClr val="bg1">
                    <a:lumMod val="95000"/>
                  </a:schemeClr>
                </a:solidFill>
                <a:latin typeface="Abadi" panose="020B0604020104020204" pitchFamily="34" charset="0"/>
              </a:rPr>
              <a:t>Background</a:t>
            </a:r>
          </a:p>
          <a:p>
            <a:pPr marL="0" indent="0">
              <a:buNone/>
            </a:pPr>
            <a:r>
              <a:rPr lang="en-US" sz="2300" dirty="0">
                <a:solidFill>
                  <a:schemeClr val="bg1">
                    <a:lumMod val="95000"/>
                  </a:schemeClr>
                </a:solidFill>
                <a:latin typeface="Abadi" panose="020B0604020104020204" pitchFamily="34" charset="0"/>
              </a:rPr>
              <a:t>Review background information important to the study/ give overview of literature review</a:t>
            </a:r>
          </a:p>
          <a:p>
            <a:pPr marL="0" indent="0">
              <a:buNone/>
            </a:pPr>
            <a:endParaRPr lang="en-US" sz="2400" dirty="0">
              <a:solidFill>
                <a:schemeClr val="bg1">
                  <a:lumMod val="95000"/>
                </a:schemeClr>
              </a:solidFill>
              <a:latin typeface="Abadi" panose="020B0604020104020204" pitchFamily="34" charset="0"/>
            </a:endParaRPr>
          </a:p>
        </p:txBody>
      </p:sp>
      <p:sp>
        <p:nvSpPr>
          <p:cNvPr id="31" name="Subtitle 2">
            <a:extLst>
              <a:ext uri="{FF2B5EF4-FFF2-40B4-BE49-F238E27FC236}">
                <a16:creationId xmlns:a16="http://schemas.microsoft.com/office/drawing/2014/main" id="{1EBDBB40-F7EC-4FBA-8D54-33E6599E12A5}"/>
              </a:ext>
            </a:extLst>
          </p:cNvPr>
          <p:cNvSpPr txBox="1">
            <a:spLocks/>
          </p:cNvSpPr>
          <p:nvPr/>
        </p:nvSpPr>
        <p:spPr>
          <a:xfrm>
            <a:off x="4928691" y="2342376"/>
            <a:ext cx="2279530" cy="14514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solidFill>
                  <a:schemeClr val="bg1">
                    <a:lumMod val="95000"/>
                  </a:schemeClr>
                </a:solidFill>
                <a:latin typeface="Abadi" panose="020B0604020104020204" pitchFamily="34" charset="0"/>
              </a:rPr>
              <a:t>Methods</a:t>
            </a:r>
          </a:p>
          <a:p>
            <a:pPr marL="0" indent="0">
              <a:buNone/>
            </a:pPr>
            <a:r>
              <a:rPr lang="en-US" sz="1900" dirty="0">
                <a:solidFill>
                  <a:schemeClr val="bg1">
                    <a:lumMod val="95000"/>
                  </a:schemeClr>
                </a:solidFill>
                <a:latin typeface="Abadi" panose="020B0604020104020204" pitchFamily="34" charset="0"/>
              </a:rPr>
              <a:t>Overview of research methods used during the independent study</a:t>
            </a:r>
          </a:p>
        </p:txBody>
      </p:sp>
      <p:sp>
        <p:nvSpPr>
          <p:cNvPr id="34" name="Subtitle 2">
            <a:extLst>
              <a:ext uri="{FF2B5EF4-FFF2-40B4-BE49-F238E27FC236}">
                <a16:creationId xmlns:a16="http://schemas.microsoft.com/office/drawing/2014/main" id="{0D4A3FA6-564F-4DD9-9AFE-4A2D130F232E}"/>
              </a:ext>
            </a:extLst>
          </p:cNvPr>
          <p:cNvSpPr txBox="1">
            <a:spLocks/>
          </p:cNvSpPr>
          <p:nvPr/>
        </p:nvSpPr>
        <p:spPr>
          <a:xfrm>
            <a:off x="2577832" y="252165"/>
            <a:ext cx="3518168"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bg1">
                    <a:lumMod val="95000"/>
                  </a:schemeClr>
                </a:solidFill>
                <a:latin typeface="Abadi" panose="020B0604020104020204" pitchFamily="34" charset="0"/>
              </a:rPr>
              <a:t>AGENDA</a:t>
            </a:r>
          </a:p>
        </p:txBody>
      </p:sp>
      <p:sp>
        <p:nvSpPr>
          <p:cNvPr id="35" name="Subtitle 2">
            <a:extLst>
              <a:ext uri="{FF2B5EF4-FFF2-40B4-BE49-F238E27FC236}">
                <a16:creationId xmlns:a16="http://schemas.microsoft.com/office/drawing/2014/main" id="{8DD6F97C-727A-48BB-9AF0-2D41E5E241C8}"/>
              </a:ext>
            </a:extLst>
          </p:cNvPr>
          <p:cNvSpPr txBox="1">
            <a:spLocks/>
          </p:cNvSpPr>
          <p:nvPr/>
        </p:nvSpPr>
        <p:spPr>
          <a:xfrm>
            <a:off x="7326575" y="2284007"/>
            <a:ext cx="2279530" cy="14514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lumMod val="95000"/>
                  </a:schemeClr>
                </a:solidFill>
                <a:latin typeface="Abadi" panose="020B0604020104020204" pitchFamily="34" charset="0"/>
              </a:rPr>
              <a:t>Analysis</a:t>
            </a:r>
          </a:p>
          <a:p>
            <a:pPr marL="0" indent="0">
              <a:buNone/>
            </a:pPr>
            <a:r>
              <a:rPr lang="en-US" sz="1800" dirty="0">
                <a:solidFill>
                  <a:schemeClr val="bg1">
                    <a:lumMod val="95000"/>
                  </a:schemeClr>
                </a:solidFill>
                <a:latin typeface="Abadi" panose="020B0604020104020204" pitchFamily="34" charset="0"/>
              </a:rPr>
              <a:t>Analysis of captured network traffic from different apps</a:t>
            </a:r>
          </a:p>
          <a:p>
            <a:pPr marL="0" indent="0">
              <a:buNone/>
            </a:pPr>
            <a:endParaRPr lang="en-US" sz="2400" dirty="0">
              <a:solidFill>
                <a:schemeClr val="bg1">
                  <a:lumMod val="95000"/>
                </a:schemeClr>
              </a:solidFill>
              <a:latin typeface="Abadi" panose="020B0604020104020204" pitchFamily="34" charset="0"/>
            </a:endParaRPr>
          </a:p>
        </p:txBody>
      </p:sp>
      <p:sp>
        <p:nvSpPr>
          <p:cNvPr id="36" name="Subtitle 2">
            <a:extLst>
              <a:ext uri="{FF2B5EF4-FFF2-40B4-BE49-F238E27FC236}">
                <a16:creationId xmlns:a16="http://schemas.microsoft.com/office/drawing/2014/main" id="{013F9B4E-91E1-4224-83E6-7F1193B122A5}"/>
              </a:ext>
            </a:extLst>
          </p:cNvPr>
          <p:cNvSpPr txBox="1">
            <a:spLocks/>
          </p:cNvSpPr>
          <p:nvPr/>
        </p:nvSpPr>
        <p:spPr>
          <a:xfrm>
            <a:off x="9727642" y="2298599"/>
            <a:ext cx="2279530" cy="2438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lumMod val="95000"/>
                  </a:schemeClr>
                </a:solidFill>
                <a:latin typeface="Abadi" panose="020B0604020104020204" pitchFamily="34" charset="0"/>
              </a:rPr>
              <a:t>Demo</a:t>
            </a:r>
          </a:p>
          <a:p>
            <a:pPr marL="0" indent="0">
              <a:buNone/>
            </a:pPr>
            <a:r>
              <a:rPr lang="en-US" sz="1800" dirty="0">
                <a:solidFill>
                  <a:schemeClr val="bg1">
                    <a:lumMod val="95000"/>
                  </a:schemeClr>
                </a:solidFill>
                <a:latin typeface="Abadi" panose="020B0604020104020204" pitchFamily="34" charset="0"/>
              </a:rPr>
              <a:t>Privacy scores for the different apps.</a:t>
            </a:r>
          </a:p>
          <a:p>
            <a:pPr marL="0" indent="0">
              <a:buNone/>
            </a:pPr>
            <a:endParaRPr lang="en-US" sz="1600" dirty="0">
              <a:solidFill>
                <a:schemeClr val="bg1">
                  <a:lumMod val="95000"/>
                </a:schemeClr>
              </a:solidFill>
              <a:latin typeface="Abadi" panose="020B0604020104020204" pitchFamily="34" charset="0"/>
            </a:endParaRPr>
          </a:p>
        </p:txBody>
      </p:sp>
      <p:pic>
        <p:nvPicPr>
          <p:cNvPr id="3" name="Picture 2" descr="A picture containing bottle, black, photo, white&#10;&#10;Description automatically generated">
            <a:extLst>
              <a:ext uri="{FF2B5EF4-FFF2-40B4-BE49-F238E27FC236}">
                <a16:creationId xmlns:a16="http://schemas.microsoft.com/office/drawing/2014/main" id="{BB03AA4D-5C3B-451C-905B-11E442133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5055" y="207055"/>
            <a:ext cx="1828877" cy="1828877"/>
          </a:xfrm>
          <a:prstGeom prst="rect">
            <a:avLst/>
          </a:prstGeom>
        </p:spPr>
      </p:pic>
      <p:sp>
        <p:nvSpPr>
          <p:cNvPr id="10" name="Oval 9">
            <a:extLst>
              <a:ext uri="{FF2B5EF4-FFF2-40B4-BE49-F238E27FC236}">
                <a16:creationId xmlns:a16="http://schemas.microsoft.com/office/drawing/2014/main" id="{54041220-46F1-4695-997A-E2E7776B2243}"/>
              </a:ext>
            </a:extLst>
          </p:cNvPr>
          <p:cNvSpPr/>
          <p:nvPr/>
        </p:nvSpPr>
        <p:spPr>
          <a:xfrm>
            <a:off x="10115148" y="207055"/>
            <a:ext cx="1989301" cy="1962138"/>
          </a:xfrm>
          <a:prstGeom prst="ellipse">
            <a:avLst/>
          </a:prstGeom>
          <a:solidFill>
            <a:srgbClr val="3B383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63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Graphic 2" descr="Tablet">
            <a:extLst>
              <a:ext uri="{FF2B5EF4-FFF2-40B4-BE49-F238E27FC236}">
                <a16:creationId xmlns:a16="http://schemas.microsoft.com/office/drawing/2014/main" id="{13EF7B3B-FFC6-4BE1-851F-806F103B48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48" y="0"/>
            <a:ext cx="3052916" cy="3052916"/>
          </a:xfrm>
          <a:prstGeom prst="rect">
            <a:avLst/>
          </a:prstGeom>
        </p:spPr>
      </p:pic>
      <p:pic>
        <p:nvPicPr>
          <p:cNvPr id="5" name="Content Placeholder 5" descr="Danger">
            <a:extLst>
              <a:ext uri="{FF2B5EF4-FFF2-40B4-BE49-F238E27FC236}">
                <a16:creationId xmlns:a16="http://schemas.microsoft.com/office/drawing/2014/main" id="{00557D2C-2234-498C-AC49-A8FFD6297F5C}"/>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0362" y="779208"/>
            <a:ext cx="1465230" cy="1465230"/>
          </a:xfrm>
        </p:spPr>
      </p:pic>
      <p:pic>
        <p:nvPicPr>
          <p:cNvPr id="7" name="Picture 6">
            <a:extLst>
              <a:ext uri="{FF2B5EF4-FFF2-40B4-BE49-F238E27FC236}">
                <a16:creationId xmlns:a16="http://schemas.microsoft.com/office/drawing/2014/main" id="{340A5F1B-2DD1-4565-BBA8-9182198A1C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56798" y="851176"/>
            <a:ext cx="1677196" cy="3425855"/>
          </a:xfrm>
          <a:prstGeom prst="rect">
            <a:avLst/>
          </a:prstGeom>
        </p:spPr>
      </p:pic>
      <p:pic>
        <p:nvPicPr>
          <p:cNvPr id="6" name="Graphic 5" descr="Smart Phone">
            <a:extLst>
              <a:ext uri="{FF2B5EF4-FFF2-40B4-BE49-F238E27FC236}">
                <a16:creationId xmlns:a16="http://schemas.microsoft.com/office/drawing/2014/main" id="{9EA370ED-E073-4912-B22C-B50A70AC41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75758" y="260892"/>
            <a:ext cx="4439277" cy="4439277"/>
          </a:xfrm>
          <a:prstGeom prst="rect">
            <a:avLst/>
          </a:prstGeom>
        </p:spPr>
      </p:pic>
      <p:pic>
        <p:nvPicPr>
          <p:cNvPr id="8" name="Graphic 7" descr="Diploma">
            <a:extLst>
              <a:ext uri="{FF2B5EF4-FFF2-40B4-BE49-F238E27FC236}">
                <a16:creationId xmlns:a16="http://schemas.microsoft.com/office/drawing/2014/main" id="{9EB42A4A-A53E-45F6-80B1-3632E808569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26948" y="727575"/>
            <a:ext cx="798883" cy="798883"/>
          </a:xfrm>
          <a:prstGeom prst="rect">
            <a:avLst/>
          </a:prstGeom>
        </p:spPr>
      </p:pic>
      <p:pic>
        <p:nvPicPr>
          <p:cNvPr id="9" name="Graphic 8" descr="Smart Phone">
            <a:extLst>
              <a:ext uri="{FF2B5EF4-FFF2-40B4-BE49-F238E27FC236}">
                <a16:creationId xmlns:a16="http://schemas.microsoft.com/office/drawing/2014/main" id="{AF8FA2ED-8241-430D-BB94-FE33E6BFD0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5961" y="260891"/>
            <a:ext cx="4439277" cy="4439277"/>
          </a:xfrm>
          <a:prstGeom prst="rect">
            <a:avLst/>
          </a:prstGeom>
        </p:spPr>
      </p:pic>
      <p:pic>
        <p:nvPicPr>
          <p:cNvPr id="10" name="Graphic 9" descr="Diploma">
            <a:extLst>
              <a:ext uri="{FF2B5EF4-FFF2-40B4-BE49-F238E27FC236}">
                <a16:creationId xmlns:a16="http://schemas.microsoft.com/office/drawing/2014/main" id="{15343F6E-82DF-4EAF-AA0F-8FCC88C4DA9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77608" y="917105"/>
            <a:ext cx="1044794" cy="1044794"/>
          </a:xfrm>
          <a:prstGeom prst="rect">
            <a:avLst/>
          </a:prstGeom>
        </p:spPr>
      </p:pic>
      <p:pic>
        <p:nvPicPr>
          <p:cNvPr id="11" name="Graphic 10" descr="Diploma">
            <a:extLst>
              <a:ext uri="{FF2B5EF4-FFF2-40B4-BE49-F238E27FC236}">
                <a16:creationId xmlns:a16="http://schemas.microsoft.com/office/drawing/2014/main" id="{4DCA93C8-8FC3-4248-9F7D-39A4825D6B1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77608" y="1611490"/>
            <a:ext cx="1044794" cy="1044794"/>
          </a:xfrm>
          <a:prstGeom prst="rect">
            <a:avLst/>
          </a:prstGeom>
        </p:spPr>
      </p:pic>
      <p:pic>
        <p:nvPicPr>
          <p:cNvPr id="12" name="Graphic 11" descr="Diploma">
            <a:extLst>
              <a:ext uri="{FF2B5EF4-FFF2-40B4-BE49-F238E27FC236}">
                <a16:creationId xmlns:a16="http://schemas.microsoft.com/office/drawing/2014/main" id="{1DDFC888-90A8-421C-8ABB-88BB824830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77608" y="2305875"/>
            <a:ext cx="1044794" cy="1044794"/>
          </a:xfrm>
          <a:prstGeom prst="rect">
            <a:avLst/>
          </a:prstGeom>
        </p:spPr>
      </p:pic>
      <p:pic>
        <p:nvPicPr>
          <p:cNvPr id="13" name="Graphic 12" descr="Diploma">
            <a:extLst>
              <a:ext uri="{FF2B5EF4-FFF2-40B4-BE49-F238E27FC236}">
                <a16:creationId xmlns:a16="http://schemas.microsoft.com/office/drawing/2014/main" id="{BE8F6E3B-513E-4373-9F95-C9B6706E652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77608" y="3000261"/>
            <a:ext cx="1044794" cy="1044794"/>
          </a:xfrm>
          <a:prstGeom prst="rect">
            <a:avLst/>
          </a:prstGeom>
        </p:spPr>
      </p:pic>
      <p:cxnSp>
        <p:nvCxnSpPr>
          <p:cNvPr id="15" name="Straight Arrow Connector 14">
            <a:extLst>
              <a:ext uri="{FF2B5EF4-FFF2-40B4-BE49-F238E27FC236}">
                <a16:creationId xmlns:a16="http://schemas.microsoft.com/office/drawing/2014/main" id="{903FD2A4-B75A-4586-8860-CDD314F14D97}"/>
              </a:ext>
            </a:extLst>
          </p:cNvPr>
          <p:cNvCxnSpPr/>
          <p:nvPr/>
        </p:nvCxnSpPr>
        <p:spPr>
          <a:xfrm>
            <a:off x="2625831" y="1127016"/>
            <a:ext cx="1454556" cy="239564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535624E-1C88-4A43-BABB-81311F213ACD}"/>
              </a:ext>
            </a:extLst>
          </p:cNvPr>
          <p:cNvCxnSpPr>
            <a:cxnSpLocks/>
          </p:cNvCxnSpPr>
          <p:nvPr/>
        </p:nvCxnSpPr>
        <p:spPr>
          <a:xfrm>
            <a:off x="6096000" y="2449807"/>
            <a:ext cx="214343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48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A0D7A3-6DF2-45AE-A964-F9A62E0D2B69}"/>
              </a:ext>
            </a:extLst>
          </p:cNvPr>
          <p:cNvSpPr/>
          <p:nvPr/>
        </p:nvSpPr>
        <p:spPr>
          <a:xfrm>
            <a:off x="1308100" y="2146300"/>
            <a:ext cx="9550400" cy="2349500"/>
          </a:xfrm>
          <a:prstGeom prst="rect">
            <a:avLst/>
          </a:prstGeom>
          <a:solidFill>
            <a:srgbClr val="C00000"/>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6022926E-091D-4F69-8532-AE8594E9B9A9}"/>
              </a:ext>
            </a:extLst>
          </p:cNvPr>
          <p:cNvSpPr txBox="1">
            <a:spLocks/>
          </p:cNvSpPr>
          <p:nvPr/>
        </p:nvSpPr>
        <p:spPr>
          <a:xfrm>
            <a:off x="1333500" y="2501900"/>
            <a:ext cx="9524999" cy="1993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1500" dirty="0">
                <a:solidFill>
                  <a:schemeClr val="bg2"/>
                </a:solidFill>
                <a:latin typeface="Abadi" panose="020B0604020104020204" pitchFamily="34" charset="0"/>
              </a:rPr>
              <a:t>WARNING</a:t>
            </a:r>
          </a:p>
        </p:txBody>
      </p:sp>
    </p:spTree>
    <p:extLst>
      <p:ext uri="{BB962C8B-B14F-4D97-AF65-F5344CB8AC3E}">
        <p14:creationId xmlns:p14="http://schemas.microsoft.com/office/powerpoint/2010/main" val="269289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Graphic 20" descr="Diploma">
            <a:extLst>
              <a:ext uri="{FF2B5EF4-FFF2-40B4-BE49-F238E27FC236}">
                <a16:creationId xmlns:a16="http://schemas.microsoft.com/office/drawing/2014/main" id="{C9FC526C-D6EE-4BA3-89E2-DF40010F95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380" y="1780742"/>
            <a:ext cx="651607" cy="651607"/>
          </a:xfrm>
          <a:prstGeom prst="rect">
            <a:avLst/>
          </a:prstGeom>
        </p:spPr>
      </p:pic>
      <p:pic>
        <p:nvPicPr>
          <p:cNvPr id="3" name="Graphic 2" descr="Smart Phone">
            <a:extLst>
              <a:ext uri="{FF2B5EF4-FFF2-40B4-BE49-F238E27FC236}">
                <a16:creationId xmlns:a16="http://schemas.microsoft.com/office/drawing/2014/main" id="{8C792C5E-B4C1-4068-A3B4-0520319ADF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124" y="1501876"/>
            <a:ext cx="2005781" cy="2005781"/>
          </a:xfrm>
          <a:prstGeom prst="rect">
            <a:avLst/>
          </a:prstGeom>
        </p:spPr>
      </p:pic>
      <p:pic>
        <p:nvPicPr>
          <p:cNvPr id="5" name="Graphic 4" descr="Browser window">
            <a:extLst>
              <a:ext uri="{FF2B5EF4-FFF2-40B4-BE49-F238E27FC236}">
                <a16:creationId xmlns:a16="http://schemas.microsoft.com/office/drawing/2014/main" id="{D7DFC707-F3C2-4D85-8684-0FDBE7FF8B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9701" y="1081957"/>
            <a:ext cx="2825956" cy="2825956"/>
          </a:xfrm>
          <a:prstGeom prst="rect">
            <a:avLst/>
          </a:prstGeom>
        </p:spPr>
      </p:pic>
      <p:pic>
        <p:nvPicPr>
          <p:cNvPr id="6" name="Picture 5">
            <a:extLst>
              <a:ext uri="{FF2B5EF4-FFF2-40B4-BE49-F238E27FC236}">
                <a16:creationId xmlns:a16="http://schemas.microsoft.com/office/drawing/2014/main" id="{229BB157-EB8A-4D21-8DAE-6C44EC7996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7" name="Graphic 6" descr="Tablet">
            <a:extLst>
              <a:ext uri="{FF2B5EF4-FFF2-40B4-BE49-F238E27FC236}">
                <a16:creationId xmlns:a16="http://schemas.microsoft.com/office/drawing/2014/main" id="{257386C8-749F-4F21-8C36-B28284F7526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74845" y="1051923"/>
            <a:ext cx="3052916" cy="3052916"/>
          </a:xfrm>
          <a:prstGeom prst="rect">
            <a:avLst/>
          </a:prstGeom>
        </p:spPr>
      </p:pic>
      <p:pic>
        <p:nvPicPr>
          <p:cNvPr id="8" name="Content Placeholder 5" descr="Danger">
            <a:extLst>
              <a:ext uri="{FF2B5EF4-FFF2-40B4-BE49-F238E27FC236}">
                <a16:creationId xmlns:a16="http://schemas.microsoft.com/office/drawing/2014/main" id="{2773804F-9324-4B58-A1F5-BE50E40856AD}"/>
              </a:ext>
            </a:extLst>
          </p:cNvPr>
          <p:cNvPicPr>
            <a:picLocks noGrp="1" noChangeAspect="1"/>
          </p:cNvPicPr>
          <p:nvPr>
            <p:ph idx="1"/>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63659" y="1831131"/>
            <a:ext cx="1465230" cy="1465230"/>
          </a:xfrm>
        </p:spPr>
      </p:pic>
      <p:pic>
        <p:nvPicPr>
          <p:cNvPr id="13" name="Graphic 12" descr="Diploma">
            <a:extLst>
              <a:ext uri="{FF2B5EF4-FFF2-40B4-BE49-F238E27FC236}">
                <a16:creationId xmlns:a16="http://schemas.microsoft.com/office/drawing/2014/main" id="{802776E6-07B3-4A4A-8908-78FAED7B5A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7703" y="2106546"/>
            <a:ext cx="914400" cy="914400"/>
          </a:xfrm>
          <a:prstGeom prst="rect">
            <a:avLst/>
          </a:prstGeom>
        </p:spPr>
      </p:pic>
      <p:pic>
        <p:nvPicPr>
          <p:cNvPr id="14" name="Graphic 13" descr="Diploma">
            <a:extLst>
              <a:ext uri="{FF2B5EF4-FFF2-40B4-BE49-F238E27FC236}">
                <a16:creationId xmlns:a16="http://schemas.microsoft.com/office/drawing/2014/main" id="{527C99E9-820D-48C3-B585-E173259339D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55432" y="2037735"/>
            <a:ext cx="914400" cy="914400"/>
          </a:xfrm>
          <a:prstGeom prst="rect">
            <a:avLst/>
          </a:prstGeom>
        </p:spPr>
      </p:pic>
      <p:pic>
        <p:nvPicPr>
          <p:cNvPr id="15" name="Graphic 14" descr="Diploma">
            <a:extLst>
              <a:ext uri="{FF2B5EF4-FFF2-40B4-BE49-F238E27FC236}">
                <a16:creationId xmlns:a16="http://schemas.microsoft.com/office/drawing/2014/main" id="{D508FE80-6754-4352-9208-FFAD2BC2DC0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1714" y="1708343"/>
            <a:ext cx="707948" cy="707948"/>
          </a:xfrm>
          <a:prstGeom prst="rect">
            <a:avLst/>
          </a:prstGeom>
        </p:spPr>
      </p:pic>
      <p:pic>
        <p:nvPicPr>
          <p:cNvPr id="16" name="Graphic 15" descr="Diploma">
            <a:extLst>
              <a:ext uri="{FF2B5EF4-FFF2-40B4-BE49-F238E27FC236}">
                <a16:creationId xmlns:a16="http://schemas.microsoft.com/office/drawing/2014/main" id="{B39F5D3F-DFB6-4A7D-BAB4-895096E045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1714" y="2154062"/>
            <a:ext cx="707948" cy="707948"/>
          </a:xfrm>
          <a:prstGeom prst="rect">
            <a:avLst/>
          </a:prstGeom>
        </p:spPr>
      </p:pic>
      <p:pic>
        <p:nvPicPr>
          <p:cNvPr id="17" name="Graphic 16" descr="Diploma">
            <a:extLst>
              <a:ext uri="{FF2B5EF4-FFF2-40B4-BE49-F238E27FC236}">
                <a16:creationId xmlns:a16="http://schemas.microsoft.com/office/drawing/2014/main" id="{F808A0A0-C6CB-48DA-A902-FA599C0B75D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9640" y="2591305"/>
            <a:ext cx="707948" cy="707948"/>
          </a:xfrm>
          <a:prstGeom prst="rect">
            <a:avLst/>
          </a:prstGeom>
        </p:spPr>
      </p:pic>
      <p:pic>
        <p:nvPicPr>
          <p:cNvPr id="18" name="Graphic 17" descr="Checkmark">
            <a:extLst>
              <a:ext uri="{FF2B5EF4-FFF2-40B4-BE49-F238E27FC236}">
                <a16:creationId xmlns:a16="http://schemas.microsoft.com/office/drawing/2014/main" id="{CC923686-D8F5-4A3E-80E9-892AD5F255E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82717" y="2144159"/>
            <a:ext cx="802558" cy="802558"/>
          </a:xfrm>
          <a:prstGeom prst="rect">
            <a:avLst/>
          </a:prstGeom>
        </p:spPr>
      </p:pic>
      <p:pic>
        <p:nvPicPr>
          <p:cNvPr id="19" name="Graphic 18" descr="Checkmark">
            <a:extLst>
              <a:ext uri="{FF2B5EF4-FFF2-40B4-BE49-F238E27FC236}">
                <a16:creationId xmlns:a16="http://schemas.microsoft.com/office/drawing/2014/main" id="{F0E788C6-BB02-4F33-989D-533CD797EB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012396" y="1667666"/>
            <a:ext cx="802558" cy="802558"/>
          </a:xfrm>
          <a:prstGeom prst="rect">
            <a:avLst/>
          </a:prstGeom>
        </p:spPr>
      </p:pic>
      <p:pic>
        <p:nvPicPr>
          <p:cNvPr id="20" name="Graphic 19" descr="Checkmark">
            <a:extLst>
              <a:ext uri="{FF2B5EF4-FFF2-40B4-BE49-F238E27FC236}">
                <a16:creationId xmlns:a16="http://schemas.microsoft.com/office/drawing/2014/main" id="{863DBB4E-8A2B-4FE4-AE7A-ED9DAF04470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911353" y="2093656"/>
            <a:ext cx="802558" cy="802558"/>
          </a:xfrm>
          <a:prstGeom prst="rect">
            <a:avLst/>
          </a:prstGeom>
        </p:spPr>
      </p:pic>
      <p:pic>
        <p:nvPicPr>
          <p:cNvPr id="22" name="Graphic 21" descr="Checkmark">
            <a:extLst>
              <a:ext uri="{FF2B5EF4-FFF2-40B4-BE49-F238E27FC236}">
                <a16:creationId xmlns:a16="http://schemas.microsoft.com/office/drawing/2014/main" id="{8B73C8C3-2D4D-4B48-89D0-FB1D5BF9105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5352" y="2102519"/>
            <a:ext cx="802558" cy="802558"/>
          </a:xfrm>
          <a:prstGeom prst="rect">
            <a:avLst/>
          </a:prstGeom>
        </p:spPr>
      </p:pic>
      <p:sp>
        <p:nvSpPr>
          <p:cNvPr id="24" name="Oval 23">
            <a:extLst>
              <a:ext uri="{FF2B5EF4-FFF2-40B4-BE49-F238E27FC236}">
                <a16:creationId xmlns:a16="http://schemas.microsoft.com/office/drawing/2014/main" id="{9313DEA7-D739-4C83-844E-DE0DE3303C51}"/>
              </a:ext>
            </a:extLst>
          </p:cNvPr>
          <p:cNvSpPr/>
          <p:nvPr/>
        </p:nvSpPr>
        <p:spPr>
          <a:xfrm>
            <a:off x="471925" y="4697359"/>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ubtitle 2">
            <a:extLst>
              <a:ext uri="{FF2B5EF4-FFF2-40B4-BE49-F238E27FC236}">
                <a16:creationId xmlns:a16="http://schemas.microsoft.com/office/drawing/2014/main" id="{C6A90B7E-00E7-46E7-BA5A-D072E0DE0045}"/>
              </a:ext>
            </a:extLst>
          </p:cNvPr>
          <p:cNvSpPr txBox="1">
            <a:spLocks/>
          </p:cNvSpPr>
          <p:nvPr/>
        </p:nvSpPr>
        <p:spPr>
          <a:xfrm>
            <a:off x="297053" y="465557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1</a:t>
            </a:r>
          </a:p>
        </p:txBody>
      </p:sp>
      <p:sp>
        <p:nvSpPr>
          <p:cNvPr id="26" name="Subtitle 2">
            <a:extLst>
              <a:ext uri="{FF2B5EF4-FFF2-40B4-BE49-F238E27FC236}">
                <a16:creationId xmlns:a16="http://schemas.microsoft.com/office/drawing/2014/main" id="{E66A409D-3118-469C-9896-B7FC9DE4C95A}"/>
              </a:ext>
            </a:extLst>
          </p:cNvPr>
          <p:cNvSpPr txBox="1">
            <a:spLocks/>
          </p:cNvSpPr>
          <p:nvPr/>
        </p:nvSpPr>
        <p:spPr>
          <a:xfrm>
            <a:off x="9442464"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Certificate is authenticated</a:t>
            </a:r>
          </a:p>
        </p:txBody>
      </p:sp>
      <p:sp>
        <p:nvSpPr>
          <p:cNvPr id="27" name="Oval 26">
            <a:extLst>
              <a:ext uri="{FF2B5EF4-FFF2-40B4-BE49-F238E27FC236}">
                <a16:creationId xmlns:a16="http://schemas.microsoft.com/office/drawing/2014/main" id="{A0405C2C-B2C6-4317-B4DE-55920D8249D6}"/>
              </a:ext>
            </a:extLst>
          </p:cNvPr>
          <p:cNvSpPr/>
          <p:nvPr/>
        </p:nvSpPr>
        <p:spPr>
          <a:xfrm>
            <a:off x="9039341"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8458819C-8A62-4E8C-82D8-7A70F480D0C2}"/>
              </a:ext>
            </a:extLst>
          </p:cNvPr>
          <p:cNvSpPr txBox="1">
            <a:spLocks/>
          </p:cNvSpPr>
          <p:nvPr/>
        </p:nvSpPr>
        <p:spPr>
          <a:xfrm>
            <a:off x="8864469"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4</a:t>
            </a:r>
          </a:p>
        </p:txBody>
      </p:sp>
      <p:sp>
        <p:nvSpPr>
          <p:cNvPr id="30" name="Oval 29">
            <a:extLst>
              <a:ext uri="{FF2B5EF4-FFF2-40B4-BE49-F238E27FC236}">
                <a16:creationId xmlns:a16="http://schemas.microsoft.com/office/drawing/2014/main" id="{925CEC51-7D2E-41D0-A49B-C7A23D7D9603}"/>
              </a:ext>
            </a:extLst>
          </p:cNvPr>
          <p:cNvSpPr/>
          <p:nvPr/>
        </p:nvSpPr>
        <p:spPr>
          <a:xfrm>
            <a:off x="3472460"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B8DAADF9-1E4D-4D97-A091-3F827938317F}"/>
              </a:ext>
            </a:extLst>
          </p:cNvPr>
          <p:cNvSpPr txBox="1">
            <a:spLocks/>
          </p:cNvSpPr>
          <p:nvPr/>
        </p:nvSpPr>
        <p:spPr>
          <a:xfrm>
            <a:off x="3297588"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2</a:t>
            </a:r>
          </a:p>
        </p:txBody>
      </p:sp>
      <p:sp>
        <p:nvSpPr>
          <p:cNvPr id="33" name="Oval 32">
            <a:extLst>
              <a:ext uri="{FF2B5EF4-FFF2-40B4-BE49-F238E27FC236}">
                <a16:creationId xmlns:a16="http://schemas.microsoft.com/office/drawing/2014/main" id="{15059550-D841-44D3-8666-9CC4A05FEADC}"/>
              </a:ext>
            </a:extLst>
          </p:cNvPr>
          <p:cNvSpPr/>
          <p:nvPr/>
        </p:nvSpPr>
        <p:spPr>
          <a:xfrm>
            <a:off x="6255115" y="4694290"/>
            <a:ext cx="403123" cy="373627"/>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ubtitle 2">
            <a:extLst>
              <a:ext uri="{FF2B5EF4-FFF2-40B4-BE49-F238E27FC236}">
                <a16:creationId xmlns:a16="http://schemas.microsoft.com/office/drawing/2014/main" id="{F2CAA843-41C3-47AB-BC6B-08FE71397369}"/>
              </a:ext>
            </a:extLst>
          </p:cNvPr>
          <p:cNvSpPr txBox="1">
            <a:spLocks/>
          </p:cNvSpPr>
          <p:nvPr/>
        </p:nvSpPr>
        <p:spPr>
          <a:xfrm>
            <a:off x="6080243" y="4652502"/>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3</a:t>
            </a:r>
          </a:p>
        </p:txBody>
      </p:sp>
      <p:sp>
        <p:nvSpPr>
          <p:cNvPr id="35" name="Subtitle 2">
            <a:extLst>
              <a:ext uri="{FF2B5EF4-FFF2-40B4-BE49-F238E27FC236}">
                <a16:creationId xmlns:a16="http://schemas.microsoft.com/office/drawing/2014/main" id="{BB8F0F25-7B60-4448-B1F6-4AB56BA52844}"/>
              </a:ext>
            </a:extLst>
          </p:cNvPr>
          <p:cNvSpPr txBox="1">
            <a:spLocks/>
          </p:cNvSpPr>
          <p:nvPr/>
        </p:nvSpPr>
        <p:spPr>
          <a:xfrm>
            <a:off x="875048" y="4697359"/>
            <a:ext cx="2281646" cy="1888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Client attempts to initiate a TCP Connection</a:t>
            </a:r>
          </a:p>
        </p:txBody>
      </p:sp>
      <p:sp>
        <p:nvSpPr>
          <p:cNvPr id="36" name="Subtitle 2">
            <a:extLst>
              <a:ext uri="{FF2B5EF4-FFF2-40B4-BE49-F238E27FC236}">
                <a16:creationId xmlns:a16="http://schemas.microsoft.com/office/drawing/2014/main" id="{CD2D3E1D-8DCD-4C8D-960B-68755FACF371}"/>
              </a:ext>
            </a:extLst>
          </p:cNvPr>
          <p:cNvSpPr txBox="1">
            <a:spLocks/>
          </p:cNvSpPr>
          <p:nvPr/>
        </p:nvSpPr>
        <p:spPr>
          <a:xfrm>
            <a:off x="3875583"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The MITM proxy attempts to initiate a TCP Connection</a:t>
            </a:r>
          </a:p>
        </p:txBody>
      </p:sp>
      <p:sp>
        <p:nvSpPr>
          <p:cNvPr id="37" name="Subtitle 2">
            <a:extLst>
              <a:ext uri="{FF2B5EF4-FFF2-40B4-BE49-F238E27FC236}">
                <a16:creationId xmlns:a16="http://schemas.microsoft.com/office/drawing/2014/main" id="{FF6D9CF8-78C5-4433-9257-604DCBE4FD60}"/>
              </a:ext>
            </a:extLst>
          </p:cNvPr>
          <p:cNvSpPr txBox="1">
            <a:spLocks/>
          </p:cNvSpPr>
          <p:nvPr/>
        </p:nvSpPr>
        <p:spPr>
          <a:xfrm>
            <a:off x="6658238" y="4694290"/>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solidFill>
                  <a:schemeClr val="bg2">
                    <a:lumMod val="25000"/>
                  </a:schemeClr>
                </a:solidFill>
                <a:latin typeface="Abadi" panose="020B0604020104020204" pitchFamily="34" charset="0"/>
              </a:rPr>
              <a:t>Facebook sends its certificate to the MITM proxy</a:t>
            </a:r>
          </a:p>
        </p:txBody>
      </p:sp>
    </p:spTree>
    <p:extLst>
      <p:ext uri="{BB962C8B-B14F-4D97-AF65-F5344CB8AC3E}">
        <p14:creationId xmlns:p14="http://schemas.microsoft.com/office/powerpoint/2010/main" val="3127572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Graphic 2" descr="Smart Phone">
            <a:extLst>
              <a:ext uri="{FF2B5EF4-FFF2-40B4-BE49-F238E27FC236}">
                <a16:creationId xmlns:a16="http://schemas.microsoft.com/office/drawing/2014/main" id="{8C792C5E-B4C1-4068-A3B4-0520319AD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124" y="2299544"/>
            <a:ext cx="2005781" cy="2005781"/>
          </a:xfrm>
          <a:prstGeom prst="rect">
            <a:avLst/>
          </a:prstGeom>
        </p:spPr>
      </p:pic>
      <p:pic>
        <p:nvPicPr>
          <p:cNvPr id="5" name="Graphic 4" descr="Browser window">
            <a:extLst>
              <a:ext uri="{FF2B5EF4-FFF2-40B4-BE49-F238E27FC236}">
                <a16:creationId xmlns:a16="http://schemas.microsoft.com/office/drawing/2014/main" id="{D7DFC707-F3C2-4D85-8684-0FDBE7FF8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9701" y="1879625"/>
            <a:ext cx="2825956" cy="2825956"/>
          </a:xfrm>
          <a:prstGeom prst="rect">
            <a:avLst/>
          </a:prstGeom>
        </p:spPr>
      </p:pic>
      <p:pic>
        <p:nvPicPr>
          <p:cNvPr id="6" name="Picture 5">
            <a:extLst>
              <a:ext uri="{FF2B5EF4-FFF2-40B4-BE49-F238E27FC236}">
                <a16:creationId xmlns:a16="http://schemas.microsoft.com/office/drawing/2014/main" id="{229BB157-EB8A-4D21-8DAE-6C44EC7996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90023" y="3028234"/>
            <a:ext cx="705311" cy="812518"/>
          </a:xfrm>
          <a:prstGeom prst="rect">
            <a:avLst/>
          </a:prstGeom>
        </p:spPr>
      </p:pic>
      <p:pic>
        <p:nvPicPr>
          <p:cNvPr id="7" name="Graphic 6" descr="Tablet">
            <a:extLst>
              <a:ext uri="{FF2B5EF4-FFF2-40B4-BE49-F238E27FC236}">
                <a16:creationId xmlns:a16="http://schemas.microsoft.com/office/drawing/2014/main" id="{257386C8-749F-4F21-8C36-B28284F752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74845" y="1849591"/>
            <a:ext cx="3052916" cy="3052916"/>
          </a:xfrm>
          <a:prstGeom prst="rect">
            <a:avLst/>
          </a:prstGeom>
        </p:spPr>
      </p:pic>
      <p:pic>
        <p:nvPicPr>
          <p:cNvPr id="8" name="Content Placeholder 5" descr="Danger">
            <a:extLst>
              <a:ext uri="{FF2B5EF4-FFF2-40B4-BE49-F238E27FC236}">
                <a16:creationId xmlns:a16="http://schemas.microsoft.com/office/drawing/2014/main" id="{2773804F-9324-4B58-A1F5-BE50E40856AD}"/>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63659" y="2628799"/>
            <a:ext cx="1465230" cy="1465230"/>
          </a:xfrm>
        </p:spPr>
      </p:pic>
      <p:cxnSp>
        <p:nvCxnSpPr>
          <p:cNvPr id="9" name="Straight Arrow Connector 8">
            <a:extLst>
              <a:ext uri="{FF2B5EF4-FFF2-40B4-BE49-F238E27FC236}">
                <a16:creationId xmlns:a16="http://schemas.microsoft.com/office/drawing/2014/main" id="{8C271418-C0C9-420D-9380-187103E56B2B}"/>
              </a:ext>
            </a:extLst>
          </p:cNvPr>
          <p:cNvCxnSpPr>
            <a:cxnSpLocks/>
          </p:cNvCxnSpPr>
          <p:nvPr/>
        </p:nvCxnSpPr>
        <p:spPr>
          <a:xfrm>
            <a:off x="1864651" y="3840752"/>
            <a:ext cx="2210194" cy="0"/>
          </a:xfrm>
          <a:prstGeom prst="straightConnector1">
            <a:avLst/>
          </a:prstGeom>
          <a:ln w="38100">
            <a:solidFill>
              <a:srgbClr val="3A8C2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5FE4AEC-00F2-4F61-AECD-A4444E02B70E}"/>
              </a:ext>
            </a:extLst>
          </p:cNvPr>
          <p:cNvCxnSpPr>
            <a:cxnSpLocks/>
          </p:cNvCxnSpPr>
          <p:nvPr/>
        </p:nvCxnSpPr>
        <p:spPr>
          <a:xfrm>
            <a:off x="6962692" y="3845671"/>
            <a:ext cx="221019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EC74578-0EFD-4CC5-AEE7-27AC1A5CB9AF}"/>
              </a:ext>
            </a:extLst>
          </p:cNvPr>
          <p:cNvCxnSpPr>
            <a:cxnSpLocks/>
          </p:cNvCxnSpPr>
          <p:nvPr/>
        </p:nvCxnSpPr>
        <p:spPr>
          <a:xfrm>
            <a:off x="1864651" y="2906690"/>
            <a:ext cx="2210194" cy="0"/>
          </a:xfrm>
          <a:prstGeom prst="straightConnector1">
            <a:avLst/>
          </a:prstGeom>
          <a:ln w="381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F6EE79-330C-426E-B182-F187F7E795DC}"/>
              </a:ext>
            </a:extLst>
          </p:cNvPr>
          <p:cNvCxnSpPr>
            <a:cxnSpLocks/>
          </p:cNvCxnSpPr>
          <p:nvPr/>
        </p:nvCxnSpPr>
        <p:spPr>
          <a:xfrm>
            <a:off x="6952860" y="2936189"/>
            <a:ext cx="2210194" cy="0"/>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B483BAE-4F99-43F3-96AB-8E0145AE9AD9}"/>
              </a:ext>
            </a:extLst>
          </p:cNvPr>
          <p:cNvSpPr/>
          <p:nvPr/>
        </p:nvSpPr>
        <p:spPr>
          <a:xfrm>
            <a:off x="4336002" y="4403646"/>
            <a:ext cx="285159" cy="301935"/>
          </a:xfrm>
          <a:prstGeom prst="ellipse">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a:extLst>
              <a:ext uri="{FF2B5EF4-FFF2-40B4-BE49-F238E27FC236}">
                <a16:creationId xmlns:a16="http://schemas.microsoft.com/office/drawing/2014/main" id="{C852AFB9-29EC-4533-A155-59D968414A8B}"/>
              </a:ext>
            </a:extLst>
          </p:cNvPr>
          <p:cNvSpPr txBox="1">
            <a:spLocks/>
          </p:cNvSpPr>
          <p:nvPr/>
        </p:nvSpPr>
        <p:spPr>
          <a:xfrm>
            <a:off x="2061172" y="4344654"/>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en-US" sz="1900" b="1" dirty="0">
                <a:solidFill>
                  <a:schemeClr val="bg2">
                    <a:lumMod val="25000"/>
                  </a:schemeClr>
                </a:solidFill>
                <a:latin typeface="Abadi" panose="020B0604020104020204" pitchFamily="34" charset="0"/>
              </a:rPr>
              <a:t>Client’s traffic decrypted</a:t>
            </a:r>
          </a:p>
        </p:txBody>
      </p:sp>
      <p:sp>
        <p:nvSpPr>
          <p:cNvPr id="17" name="Oval 16">
            <a:extLst>
              <a:ext uri="{FF2B5EF4-FFF2-40B4-BE49-F238E27FC236}">
                <a16:creationId xmlns:a16="http://schemas.microsoft.com/office/drawing/2014/main" id="{2BE028CB-B8F1-489C-A448-9D713B41B51E}"/>
              </a:ext>
            </a:extLst>
          </p:cNvPr>
          <p:cNvSpPr/>
          <p:nvPr/>
        </p:nvSpPr>
        <p:spPr>
          <a:xfrm>
            <a:off x="6525579" y="4403645"/>
            <a:ext cx="285159" cy="30193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647E26D7-3832-4C08-AD9E-10C6C1D2E473}"/>
              </a:ext>
            </a:extLst>
          </p:cNvPr>
          <p:cNvSpPr txBox="1">
            <a:spLocks/>
          </p:cNvSpPr>
          <p:nvPr/>
        </p:nvSpPr>
        <p:spPr>
          <a:xfrm>
            <a:off x="6803922" y="4351076"/>
            <a:ext cx="2225779"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Client’s traffic encrypted</a:t>
            </a:r>
          </a:p>
        </p:txBody>
      </p:sp>
      <p:sp>
        <p:nvSpPr>
          <p:cNvPr id="19" name="Oval 18">
            <a:extLst>
              <a:ext uri="{FF2B5EF4-FFF2-40B4-BE49-F238E27FC236}">
                <a16:creationId xmlns:a16="http://schemas.microsoft.com/office/drawing/2014/main" id="{61D5DA2A-DD88-4B3F-8E24-9A4E617AE20F}"/>
              </a:ext>
            </a:extLst>
          </p:cNvPr>
          <p:cNvSpPr/>
          <p:nvPr/>
        </p:nvSpPr>
        <p:spPr>
          <a:xfrm>
            <a:off x="4336001" y="2021779"/>
            <a:ext cx="285159" cy="30193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BBF48B-A38C-49C1-ADF6-9B16584415A8}"/>
              </a:ext>
            </a:extLst>
          </p:cNvPr>
          <p:cNvSpPr/>
          <p:nvPr/>
        </p:nvSpPr>
        <p:spPr>
          <a:xfrm>
            <a:off x="6525579" y="2021779"/>
            <a:ext cx="285159" cy="301935"/>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a:extLst>
              <a:ext uri="{FF2B5EF4-FFF2-40B4-BE49-F238E27FC236}">
                <a16:creationId xmlns:a16="http://schemas.microsoft.com/office/drawing/2014/main" id="{07BB7CDD-B6DE-4F27-8F14-710F354D6C50}"/>
              </a:ext>
            </a:extLst>
          </p:cNvPr>
          <p:cNvSpPr txBox="1">
            <a:spLocks/>
          </p:cNvSpPr>
          <p:nvPr/>
        </p:nvSpPr>
        <p:spPr>
          <a:xfrm>
            <a:off x="2051852" y="1309757"/>
            <a:ext cx="2281646"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pPr>
            <a:r>
              <a:rPr lang="en-US" sz="1900" b="1" dirty="0">
                <a:solidFill>
                  <a:schemeClr val="bg2">
                    <a:lumMod val="25000"/>
                  </a:schemeClr>
                </a:solidFill>
                <a:latin typeface="Abadi" panose="020B0604020104020204" pitchFamily="34" charset="0"/>
              </a:rPr>
              <a:t>Facebook traffic encrypted</a:t>
            </a:r>
          </a:p>
        </p:txBody>
      </p:sp>
      <p:sp>
        <p:nvSpPr>
          <p:cNvPr id="22" name="Subtitle 2">
            <a:extLst>
              <a:ext uri="{FF2B5EF4-FFF2-40B4-BE49-F238E27FC236}">
                <a16:creationId xmlns:a16="http://schemas.microsoft.com/office/drawing/2014/main" id="{80A3CA6A-F0DA-4850-8D3E-03F0EE716DFA}"/>
              </a:ext>
            </a:extLst>
          </p:cNvPr>
          <p:cNvSpPr txBox="1">
            <a:spLocks/>
          </p:cNvSpPr>
          <p:nvPr/>
        </p:nvSpPr>
        <p:spPr>
          <a:xfrm>
            <a:off x="6859050" y="1349665"/>
            <a:ext cx="2225779" cy="1627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Facebook’s traffic decrypted</a:t>
            </a:r>
          </a:p>
        </p:txBody>
      </p:sp>
    </p:spTree>
    <p:extLst>
      <p:ext uri="{BB962C8B-B14F-4D97-AF65-F5344CB8AC3E}">
        <p14:creationId xmlns:p14="http://schemas.microsoft.com/office/powerpoint/2010/main" val="24420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F86A26E-C793-4F00-A9DC-539B625AD8A9}"/>
              </a:ext>
            </a:extLst>
          </p:cNvPr>
          <p:cNvSpPr/>
          <p:nvPr/>
        </p:nvSpPr>
        <p:spPr>
          <a:xfrm rot="10800000">
            <a:off x="1498059" y="-3"/>
            <a:ext cx="4990289" cy="5573951"/>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C61784B5-F891-4245-ADC9-9279F9CDCBCA}"/>
              </a:ext>
            </a:extLst>
          </p:cNvPr>
          <p:cNvSpPr/>
          <p:nvPr/>
        </p:nvSpPr>
        <p:spPr>
          <a:xfrm>
            <a:off x="963038" y="3093397"/>
            <a:ext cx="3005847" cy="3764603"/>
          </a:xfrm>
          <a:prstGeom prst="triangle">
            <a:avLst/>
          </a:prstGeom>
          <a:noFill/>
          <a:ln w="5715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6F8396F4-70E1-4622-A7BB-3215F37E19B3}"/>
              </a:ext>
            </a:extLst>
          </p:cNvPr>
          <p:cNvSpPr/>
          <p:nvPr/>
        </p:nvSpPr>
        <p:spPr>
          <a:xfrm>
            <a:off x="4022386" y="4464996"/>
            <a:ext cx="2412460" cy="23930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a:extLst>
              <a:ext uri="{FF2B5EF4-FFF2-40B4-BE49-F238E27FC236}">
                <a16:creationId xmlns:a16="http://schemas.microsoft.com/office/drawing/2014/main" id="{32C1C1E3-5989-4144-BC9B-8F86587CF578}"/>
              </a:ext>
            </a:extLst>
          </p:cNvPr>
          <p:cNvSpPr txBox="1">
            <a:spLocks/>
          </p:cNvSpPr>
          <p:nvPr/>
        </p:nvSpPr>
        <p:spPr>
          <a:xfrm>
            <a:off x="5097294" y="3093397"/>
            <a:ext cx="7094706"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SSL PINNING</a:t>
            </a:r>
          </a:p>
        </p:txBody>
      </p:sp>
    </p:spTree>
    <p:extLst>
      <p:ext uri="{BB962C8B-B14F-4D97-AF65-F5344CB8AC3E}">
        <p14:creationId xmlns:p14="http://schemas.microsoft.com/office/powerpoint/2010/main" val="97717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Graphic 10" descr="Smart Phone">
            <a:extLst>
              <a:ext uri="{FF2B5EF4-FFF2-40B4-BE49-F238E27FC236}">
                <a16:creationId xmlns:a16="http://schemas.microsoft.com/office/drawing/2014/main" id="{EA29421E-89D2-42E2-AC56-EF77573DC2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124" y="1501876"/>
            <a:ext cx="2005781" cy="2005781"/>
          </a:xfrm>
          <a:prstGeom prst="rect">
            <a:avLst/>
          </a:prstGeom>
        </p:spPr>
      </p:pic>
      <p:pic>
        <p:nvPicPr>
          <p:cNvPr id="7" name="Graphic 6" descr="Diploma">
            <a:extLst>
              <a:ext uri="{FF2B5EF4-FFF2-40B4-BE49-F238E27FC236}">
                <a16:creationId xmlns:a16="http://schemas.microsoft.com/office/drawing/2014/main" id="{2BB80F62-FFD1-47DD-9C22-299278666F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8162" y="1705451"/>
            <a:ext cx="707948" cy="707948"/>
          </a:xfrm>
          <a:prstGeom prst="rect">
            <a:avLst/>
          </a:prstGeom>
        </p:spPr>
      </p:pic>
      <p:pic>
        <p:nvPicPr>
          <p:cNvPr id="8" name="Graphic 7" descr="Diploma">
            <a:extLst>
              <a:ext uri="{FF2B5EF4-FFF2-40B4-BE49-F238E27FC236}">
                <a16:creationId xmlns:a16="http://schemas.microsoft.com/office/drawing/2014/main" id="{D77C2869-5D35-40B1-9C1A-7C3DE54170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162" y="2151170"/>
            <a:ext cx="707948" cy="707948"/>
          </a:xfrm>
          <a:prstGeom prst="rect">
            <a:avLst/>
          </a:prstGeom>
        </p:spPr>
      </p:pic>
      <p:pic>
        <p:nvPicPr>
          <p:cNvPr id="9" name="Graphic 8" descr="Diploma">
            <a:extLst>
              <a:ext uri="{FF2B5EF4-FFF2-40B4-BE49-F238E27FC236}">
                <a16:creationId xmlns:a16="http://schemas.microsoft.com/office/drawing/2014/main" id="{BC382F30-675A-4658-B2D8-D9463C97E1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6360" y="2588413"/>
            <a:ext cx="707948" cy="707948"/>
          </a:xfrm>
          <a:prstGeom prst="rect">
            <a:avLst/>
          </a:prstGeom>
        </p:spPr>
      </p:pic>
      <p:pic>
        <p:nvPicPr>
          <p:cNvPr id="12" name="Graphic 11" descr="Browser window">
            <a:extLst>
              <a:ext uri="{FF2B5EF4-FFF2-40B4-BE49-F238E27FC236}">
                <a16:creationId xmlns:a16="http://schemas.microsoft.com/office/drawing/2014/main" id="{427EB69D-B2ED-4C19-B3DB-8A8B3CCDC4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29701" y="1081957"/>
            <a:ext cx="2825956" cy="2825956"/>
          </a:xfrm>
          <a:prstGeom prst="rect">
            <a:avLst/>
          </a:prstGeom>
        </p:spPr>
      </p:pic>
      <p:pic>
        <p:nvPicPr>
          <p:cNvPr id="13" name="Picture 12">
            <a:extLst>
              <a:ext uri="{FF2B5EF4-FFF2-40B4-BE49-F238E27FC236}">
                <a16:creationId xmlns:a16="http://schemas.microsoft.com/office/drawing/2014/main" id="{65F77B5B-0E7C-418B-B027-0F20205A8DF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090023" y="2230566"/>
            <a:ext cx="705311" cy="812518"/>
          </a:xfrm>
          <a:prstGeom prst="rect">
            <a:avLst/>
          </a:prstGeom>
        </p:spPr>
      </p:pic>
      <p:pic>
        <p:nvPicPr>
          <p:cNvPr id="14" name="Graphic 13" descr="Tablet">
            <a:extLst>
              <a:ext uri="{FF2B5EF4-FFF2-40B4-BE49-F238E27FC236}">
                <a16:creationId xmlns:a16="http://schemas.microsoft.com/office/drawing/2014/main" id="{79591F2A-7E94-4113-8B13-CDAB9C3135A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074845" y="1051923"/>
            <a:ext cx="3052916" cy="3052916"/>
          </a:xfrm>
          <a:prstGeom prst="rect">
            <a:avLst/>
          </a:prstGeom>
        </p:spPr>
      </p:pic>
      <p:pic>
        <p:nvPicPr>
          <p:cNvPr id="15" name="Content Placeholder 5" descr="Danger">
            <a:extLst>
              <a:ext uri="{FF2B5EF4-FFF2-40B4-BE49-F238E27FC236}">
                <a16:creationId xmlns:a16="http://schemas.microsoft.com/office/drawing/2014/main" id="{3A8D3C1F-27E6-4B1F-BF20-64010F6E0692}"/>
              </a:ext>
            </a:extLst>
          </p:cNvPr>
          <p:cNvPicPr>
            <a:picLocks noGrp="1" noChangeAspect="1"/>
          </p:cNvPicPr>
          <p:nvPr>
            <p:ph idx="1"/>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63659" y="1831131"/>
            <a:ext cx="1465230" cy="1465230"/>
          </a:xfrm>
        </p:spPr>
      </p:pic>
      <p:pic>
        <p:nvPicPr>
          <p:cNvPr id="17" name="Graphic 16" descr="Diploma">
            <a:extLst>
              <a:ext uri="{FF2B5EF4-FFF2-40B4-BE49-F238E27FC236}">
                <a16:creationId xmlns:a16="http://schemas.microsoft.com/office/drawing/2014/main" id="{5580610B-E918-42C9-8036-85A2F52200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38776" y="1501876"/>
            <a:ext cx="993059" cy="993059"/>
          </a:xfrm>
          <a:prstGeom prst="rect">
            <a:avLst/>
          </a:prstGeom>
        </p:spPr>
      </p:pic>
      <p:pic>
        <p:nvPicPr>
          <p:cNvPr id="18" name="Graphic 17" descr="Diploma">
            <a:extLst>
              <a:ext uri="{FF2B5EF4-FFF2-40B4-BE49-F238E27FC236}">
                <a16:creationId xmlns:a16="http://schemas.microsoft.com/office/drawing/2014/main" id="{D1B3B1E7-733F-4AFC-B2C2-BE6D6DE050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82637" y="2037735"/>
            <a:ext cx="914400" cy="914400"/>
          </a:xfrm>
          <a:prstGeom prst="rect">
            <a:avLst/>
          </a:prstGeom>
        </p:spPr>
      </p:pic>
      <p:pic>
        <p:nvPicPr>
          <p:cNvPr id="16" name="Graphic 15" descr="Close">
            <a:extLst>
              <a:ext uri="{FF2B5EF4-FFF2-40B4-BE49-F238E27FC236}">
                <a16:creationId xmlns:a16="http://schemas.microsoft.com/office/drawing/2014/main" id="{FAC0DC2B-3FDD-4296-B629-D33C6B29EA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82637" y="2027987"/>
            <a:ext cx="914400" cy="914400"/>
          </a:xfrm>
          <a:prstGeom prst="rect">
            <a:avLst/>
          </a:prstGeom>
        </p:spPr>
      </p:pic>
      <p:pic>
        <p:nvPicPr>
          <p:cNvPr id="19" name="Graphic 18" descr="Close">
            <a:extLst>
              <a:ext uri="{FF2B5EF4-FFF2-40B4-BE49-F238E27FC236}">
                <a16:creationId xmlns:a16="http://schemas.microsoft.com/office/drawing/2014/main" id="{C45F535A-DA17-4E51-AD22-BD755E591FA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2814" y="2059425"/>
            <a:ext cx="914400" cy="914400"/>
          </a:xfrm>
          <a:prstGeom prst="rect">
            <a:avLst/>
          </a:prstGeom>
        </p:spPr>
      </p:pic>
      <p:sp>
        <p:nvSpPr>
          <p:cNvPr id="20" name="Subtitle 2">
            <a:extLst>
              <a:ext uri="{FF2B5EF4-FFF2-40B4-BE49-F238E27FC236}">
                <a16:creationId xmlns:a16="http://schemas.microsoft.com/office/drawing/2014/main" id="{9EF60BDC-C363-4837-AC0C-E6BD48B14AA8}"/>
              </a:ext>
            </a:extLst>
          </p:cNvPr>
          <p:cNvSpPr txBox="1">
            <a:spLocks/>
          </p:cNvSpPr>
          <p:nvPr/>
        </p:nvSpPr>
        <p:spPr>
          <a:xfrm>
            <a:off x="2048921" y="4387441"/>
            <a:ext cx="7094706"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SSL PINNING</a:t>
            </a:r>
          </a:p>
        </p:txBody>
      </p:sp>
    </p:spTree>
    <p:extLst>
      <p:ext uri="{BB962C8B-B14F-4D97-AF65-F5344CB8AC3E}">
        <p14:creationId xmlns:p14="http://schemas.microsoft.com/office/powerpoint/2010/main" val="360858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D51F7-3E59-40D6-89B2-1F14A36829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138" y="3015150"/>
            <a:ext cx="816061" cy="827700"/>
          </a:xfrm>
          <a:prstGeom prst="rect">
            <a:avLst/>
          </a:prstGeom>
        </p:spPr>
      </p:pic>
      <p:pic>
        <p:nvPicPr>
          <p:cNvPr id="5" name="Picture 4">
            <a:extLst>
              <a:ext uri="{FF2B5EF4-FFF2-40B4-BE49-F238E27FC236}">
                <a16:creationId xmlns:a16="http://schemas.microsoft.com/office/drawing/2014/main" id="{34D2B64B-FD4F-4DBB-AF33-B45642C706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5046" y="3009852"/>
            <a:ext cx="838296" cy="838296"/>
          </a:xfrm>
          <a:prstGeom prst="rect">
            <a:avLst/>
          </a:prstGeom>
        </p:spPr>
      </p:pic>
      <p:pic>
        <p:nvPicPr>
          <p:cNvPr id="6" name="Picture 5">
            <a:extLst>
              <a:ext uri="{FF2B5EF4-FFF2-40B4-BE49-F238E27FC236}">
                <a16:creationId xmlns:a16="http://schemas.microsoft.com/office/drawing/2014/main" id="{D23BB74D-3C1F-46DB-B9B6-8533BB28B1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8301" y="3017876"/>
            <a:ext cx="827700" cy="827700"/>
          </a:xfrm>
          <a:prstGeom prst="rect">
            <a:avLst/>
          </a:prstGeom>
        </p:spPr>
      </p:pic>
      <p:pic>
        <p:nvPicPr>
          <p:cNvPr id="7" name="Picture 6">
            <a:extLst>
              <a:ext uri="{FF2B5EF4-FFF2-40B4-BE49-F238E27FC236}">
                <a16:creationId xmlns:a16="http://schemas.microsoft.com/office/drawing/2014/main" id="{C1873762-68A2-43B8-BE1A-5FC09D6A46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4231" y="2980789"/>
            <a:ext cx="862061" cy="862061"/>
          </a:xfrm>
          <a:prstGeom prst="rect">
            <a:avLst/>
          </a:prstGeom>
        </p:spPr>
      </p:pic>
      <p:pic>
        <p:nvPicPr>
          <p:cNvPr id="8" name="Picture 7">
            <a:extLst>
              <a:ext uri="{FF2B5EF4-FFF2-40B4-BE49-F238E27FC236}">
                <a16:creationId xmlns:a16="http://schemas.microsoft.com/office/drawing/2014/main" id="{52F4242E-D2F4-42CF-A991-99DEFD86B0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14533" y="2703412"/>
            <a:ext cx="1480903" cy="1480903"/>
          </a:xfrm>
          <a:prstGeom prst="rect">
            <a:avLst/>
          </a:prstGeom>
        </p:spPr>
      </p:pic>
      <p:pic>
        <p:nvPicPr>
          <p:cNvPr id="9" name="Picture 8">
            <a:extLst>
              <a:ext uri="{FF2B5EF4-FFF2-40B4-BE49-F238E27FC236}">
                <a16:creationId xmlns:a16="http://schemas.microsoft.com/office/drawing/2014/main" id="{A03ADF3B-B54B-44FF-A90A-9AF0E6C19F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9057" y="3015476"/>
            <a:ext cx="849344" cy="856776"/>
          </a:xfrm>
          <a:prstGeom prst="rect">
            <a:avLst/>
          </a:prstGeom>
        </p:spPr>
      </p:pic>
      <p:pic>
        <p:nvPicPr>
          <p:cNvPr id="10" name="Picture 9">
            <a:extLst>
              <a:ext uri="{FF2B5EF4-FFF2-40B4-BE49-F238E27FC236}">
                <a16:creationId xmlns:a16="http://schemas.microsoft.com/office/drawing/2014/main" id="{19C45EC4-8E44-4CBE-B984-233E8C42EE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81634" y="3035928"/>
            <a:ext cx="827700" cy="827700"/>
          </a:xfrm>
          <a:prstGeom prst="rect">
            <a:avLst/>
          </a:prstGeom>
        </p:spPr>
      </p:pic>
      <p:pic>
        <p:nvPicPr>
          <p:cNvPr id="11" name="Picture 10">
            <a:extLst>
              <a:ext uri="{FF2B5EF4-FFF2-40B4-BE49-F238E27FC236}">
                <a16:creationId xmlns:a16="http://schemas.microsoft.com/office/drawing/2014/main" id="{46BD8F37-21A1-4B7B-B3AD-7F0173DFA2C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61189" y="3017876"/>
            <a:ext cx="827700" cy="827700"/>
          </a:xfrm>
          <a:prstGeom prst="rect">
            <a:avLst/>
          </a:prstGeom>
        </p:spPr>
      </p:pic>
      <p:sp>
        <p:nvSpPr>
          <p:cNvPr id="14" name="Rectangle 13">
            <a:extLst>
              <a:ext uri="{FF2B5EF4-FFF2-40B4-BE49-F238E27FC236}">
                <a16:creationId xmlns:a16="http://schemas.microsoft.com/office/drawing/2014/main" id="{3FD359D8-18FC-4C91-AE8C-676EBBF48DA1}"/>
              </a:ext>
            </a:extLst>
          </p:cNvPr>
          <p:cNvSpPr/>
          <p:nvPr/>
        </p:nvSpPr>
        <p:spPr>
          <a:xfrm>
            <a:off x="1524000" y="2652613"/>
            <a:ext cx="9171436" cy="1631521"/>
          </a:xfrm>
          <a:prstGeom prst="rect">
            <a:avLst/>
          </a:prstGeom>
          <a:no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801531-C0BE-489A-9CD5-5DFC398D0CB0}"/>
              </a:ext>
            </a:extLst>
          </p:cNvPr>
          <p:cNvSpPr/>
          <p:nvPr/>
        </p:nvSpPr>
        <p:spPr>
          <a:xfrm>
            <a:off x="1219197" y="2398618"/>
            <a:ext cx="9781036" cy="2122583"/>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8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5BA6AE5-3BF1-4A59-8717-18B38DF51EB0}"/>
              </a:ext>
            </a:extLst>
          </p:cNvPr>
          <p:cNvSpPr/>
          <p:nvPr/>
        </p:nvSpPr>
        <p:spPr>
          <a:xfrm>
            <a:off x="5283199" y="1320802"/>
            <a:ext cx="4351867" cy="4216400"/>
          </a:xfrm>
          <a:prstGeom prst="ellipse">
            <a:avLst/>
          </a:prstGeom>
          <a:solidFill>
            <a:srgbClr val="3A8C2C"/>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213DA063-33B8-4D82-863A-47B7D2CC341C}"/>
              </a:ext>
            </a:extLst>
          </p:cNvPr>
          <p:cNvSpPr/>
          <p:nvPr/>
        </p:nvSpPr>
        <p:spPr>
          <a:xfrm>
            <a:off x="2252132" y="1320800"/>
            <a:ext cx="4351867" cy="4216400"/>
          </a:xfrm>
          <a:prstGeom prst="ellipse">
            <a:avLst/>
          </a:prstGeom>
          <a:solidFill>
            <a:srgbClr val="C0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5BF5BF6-FAA7-414F-A2B9-466C177ED2F1}"/>
              </a:ext>
            </a:extLst>
          </p:cNvPr>
          <p:cNvSpPr/>
          <p:nvPr/>
        </p:nvSpPr>
        <p:spPr>
          <a:xfrm>
            <a:off x="5283196" y="1320800"/>
            <a:ext cx="4351867" cy="4216400"/>
          </a:xfrm>
          <a:prstGeom prst="ellipse">
            <a:avLst/>
          </a:prstGeom>
          <a:solidFill>
            <a:srgbClr val="3A8C2C">
              <a:alpha val="77000"/>
            </a:srgb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btitle 2">
            <a:extLst>
              <a:ext uri="{FF2B5EF4-FFF2-40B4-BE49-F238E27FC236}">
                <a16:creationId xmlns:a16="http://schemas.microsoft.com/office/drawing/2014/main" id="{04C17A57-7F1D-448E-80C5-9B5BB9F11AD1}"/>
              </a:ext>
            </a:extLst>
          </p:cNvPr>
          <p:cNvSpPr txBox="1">
            <a:spLocks/>
          </p:cNvSpPr>
          <p:nvPr/>
        </p:nvSpPr>
        <p:spPr>
          <a:xfrm>
            <a:off x="3014133" y="2964274"/>
            <a:ext cx="2497662" cy="9294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7200" b="1" dirty="0">
                <a:solidFill>
                  <a:schemeClr val="bg2"/>
                </a:solidFill>
                <a:latin typeface="Abadi" panose="020B0604020104020204" pitchFamily="34" charset="0"/>
              </a:rPr>
              <a:t>BAD</a:t>
            </a:r>
          </a:p>
        </p:txBody>
      </p:sp>
      <p:sp>
        <p:nvSpPr>
          <p:cNvPr id="23" name="Subtitle 2">
            <a:extLst>
              <a:ext uri="{FF2B5EF4-FFF2-40B4-BE49-F238E27FC236}">
                <a16:creationId xmlns:a16="http://schemas.microsoft.com/office/drawing/2014/main" id="{20C36044-734A-4306-88D7-C90F369D43DC}"/>
              </a:ext>
            </a:extLst>
          </p:cNvPr>
          <p:cNvSpPr txBox="1">
            <a:spLocks/>
          </p:cNvSpPr>
          <p:nvPr/>
        </p:nvSpPr>
        <p:spPr>
          <a:xfrm>
            <a:off x="6210298" y="2997199"/>
            <a:ext cx="2497662" cy="9294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7200" b="1" dirty="0">
                <a:solidFill>
                  <a:schemeClr val="bg2"/>
                </a:solidFill>
                <a:latin typeface="Abadi" panose="020B0604020104020204" pitchFamily="34" charset="0"/>
              </a:rPr>
              <a:t>GOOD</a:t>
            </a:r>
          </a:p>
        </p:txBody>
      </p:sp>
    </p:spTree>
    <p:extLst>
      <p:ext uri="{BB962C8B-B14F-4D97-AF65-F5344CB8AC3E}">
        <p14:creationId xmlns:p14="http://schemas.microsoft.com/office/powerpoint/2010/main" val="1345414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F86A26E-C793-4F00-A9DC-539B625AD8A9}"/>
              </a:ext>
            </a:extLst>
          </p:cNvPr>
          <p:cNvSpPr/>
          <p:nvPr/>
        </p:nvSpPr>
        <p:spPr>
          <a:xfrm rot="10800000">
            <a:off x="1498059" y="-3"/>
            <a:ext cx="4990289" cy="5573951"/>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C61784B5-F891-4245-ADC9-9279F9CDCBCA}"/>
              </a:ext>
            </a:extLst>
          </p:cNvPr>
          <p:cNvSpPr/>
          <p:nvPr/>
        </p:nvSpPr>
        <p:spPr>
          <a:xfrm>
            <a:off x="963038" y="3093397"/>
            <a:ext cx="3005847" cy="3764603"/>
          </a:xfrm>
          <a:prstGeom prst="triangle">
            <a:avLst/>
          </a:prstGeom>
          <a:noFill/>
          <a:ln w="5715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6F8396F4-70E1-4622-A7BB-3215F37E19B3}"/>
              </a:ext>
            </a:extLst>
          </p:cNvPr>
          <p:cNvSpPr/>
          <p:nvPr/>
        </p:nvSpPr>
        <p:spPr>
          <a:xfrm>
            <a:off x="4022386" y="4464996"/>
            <a:ext cx="2412460" cy="23930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a:extLst>
              <a:ext uri="{FF2B5EF4-FFF2-40B4-BE49-F238E27FC236}">
                <a16:creationId xmlns:a16="http://schemas.microsoft.com/office/drawing/2014/main" id="{32C1C1E3-5989-4144-BC9B-8F86587CF578}"/>
              </a:ext>
            </a:extLst>
          </p:cNvPr>
          <p:cNvSpPr txBox="1">
            <a:spLocks/>
          </p:cNvSpPr>
          <p:nvPr/>
        </p:nvSpPr>
        <p:spPr>
          <a:xfrm>
            <a:off x="5097294" y="3093397"/>
            <a:ext cx="7094706"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COLLECTION</a:t>
            </a:r>
          </a:p>
        </p:txBody>
      </p:sp>
    </p:spTree>
    <p:extLst>
      <p:ext uri="{BB962C8B-B14F-4D97-AF65-F5344CB8AC3E}">
        <p14:creationId xmlns:p14="http://schemas.microsoft.com/office/powerpoint/2010/main" val="880781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98117B-7C44-40C9-A757-423B127EB979}"/>
              </a:ext>
            </a:extLst>
          </p:cNvPr>
          <p:cNvSpPr/>
          <p:nvPr/>
        </p:nvSpPr>
        <p:spPr>
          <a:xfrm>
            <a:off x="218113" y="1677798"/>
            <a:ext cx="2105637" cy="3884103"/>
          </a:xfrm>
          <a:prstGeom prst="rect">
            <a:avLst/>
          </a:prstGeom>
          <a:solidFill>
            <a:srgbClr val="DDB111"/>
          </a:solidFill>
          <a:ln>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86D2A9-3F98-4C5E-8220-37FC1D9578E5}"/>
              </a:ext>
            </a:extLst>
          </p:cNvPr>
          <p:cNvSpPr/>
          <p:nvPr/>
        </p:nvSpPr>
        <p:spPr>
          <a:xfrm>
            <a:off x="2769765" y="1677797"/>
            <a:ext cx="2105637" cy="38841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8CECCC-D879-4F17-BAC5-9B50C76F57D4}"/>
              </a:ext>
            </a:extLst>
          </p:cNvPr>
          <p:cNvSpPr/>
          <p:nvPr/>
        </p:nvSpPr>
        <p:spPr>
          <a:xfrm>
            <a:off x="5321417" y="1677796"/>
            <a:ext cx="2105637" cy="3884103"/>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57FFC0-0408-4825-8F89-5DBE6B212E8D}"/>
              </a:ext>
            </a:extLst>
          </p:cNvPr>
          <p:cNvSpPr/>
          <p:nvPr/>
        </p:nvSpPr>
        <p:spPr>
          <a:xfrm>
            <a:off x="7873069" y="1677796"/>
            <a:ext cx="2105637" cy="388410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177BD6-9553-4AA5-A125-E7A6116CB202}"/>
              </a:ext>
            </a:extLst>
          </p:cNvPr>
          <p:cNvGrpSpPr/>
          <p:nvPr/>
        </p:nvGrpSpPr>
        <p:grpSpPr>
          <a:xfrm>
            <a:off x="2323749" y="1677795"/>
            <a:ext cx="437628" cy="3884110"/>
            <a:chOff x="2323749" y="1677795"/>
            <a:chExt cx="437628" cy="3884110"/>
          </a:xfrm>
          <a:solidFill>
            <a:srgbClr val="DDB111"/>
          </a:solidFill>
        </p:grpSpPr>
        <p:sp>
          <p:nvSpPr>
            <p:cNvPr id="9" name="Isosceles Triangle 8">
              <a:extLst>
                <a:ext uri="{FF2B5EF4-FFF2-40B4-BE49-F238E27FC236}">
                  <a16:creationId xmlns:a16="http://schemas.microsoft.com/office/drawing/2014/main" id="{25B4C451-5F66-4EEB-A21E-246AFE0CC601}"/>
                </a:ext>
              </a:extLst>
            </p:cNvPr>
            <p:cNvSpPr/>
            <p:nvPr/>
          </p:nvSpPr>
          <p:spPr>
            <a:xfrm rot="16200000">
              <a:off x="2320254" y="1681292"/>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AECC0FE-D3FA-4BBE-A457-92FAF25C9B24}"/>
                </a:ext>
              </a:extLst>
            </p:cNvPr>
            <p:cNvGrpSpPr/>
            <p:nvPr/>
          </p:nvGrpSpPr>
          <p:grpSpPr>
            <a:xfrm>
              <a:off x="2323749" y="2122415"/>
              <a:ext cx="437627" cy="3439490"/>
              <a:chOff x="2323749" y="2122415"/>
              <a:chExt cx="437627" cy="3439490"/>
            </a:xfrm>
            <a:grpFill/>
          </p:grpSpPr>
          <p:sp>
            <p:nvSpPr>
              <p:cNvPr id="12" name="Isosceles Triangle 11">
                <a:extLst>
                  <a:ext uri="{FF2B5EF4-FFF2-40B4-BE49-F238E27FC236}">
                    <a16:creationId xmlns:a16="http://schemas.microsoft.com/office/drawing/2014/main" id="{F8700D6E-B98A-4270-8D9F-D848A955F06C}"/>
                  </a:ext>
                </a:extLst>
              </p:cNvPr>
              <p:cNvSpPr/>
              <p:nvPr/>
            </p:nvSpPr>
            <p:spPr>
              <a:xfrm rot="5400000">
                <a:off x="2320253" y="5120783"/>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980E34-5CAF-4EA0-ABD8-A34EFB7592C6}"/>
                  </a:ext>
                </a:extLst>
              </p:cNvPr>
              <p:cNvSpPr/>
              <p:nvPr/>
            </p:nvSpPr>
            <p:spPr>
              <a:xfrm>
                <a:off x="2323749" y="2122415"/>
                <a:ext cx="437627" cy="2994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7C6EA554-F3B5-4B3B-B737-8444E739B9B2}"/>
              </a:ext>
            </a:extLst>
          </p:cNvPr>
          <p:cNvGrpSpPr/>
          <p:nvPr/>
        </p:nvGrpSpPr>
        <p:grpSpPr>
          <a:xfrm>
            <a:off x="4883790" y="1677795"/>
            <a:ext cx="437628" cy="3884110"/>
            <a:chOff x="2323749" y="1677795"/>
            <a:chExt cx="437628" cy="3884110"/>
          </a:xfrm>
          <a:solidFill>
            <a:schemeClr val="accent2"/>
          </a:solidFill>
        </p:grpSpPr>
        <p:sp>
          <p:nvSpPr>
            <p:cNvPr id="16" name="Isosceles Triangle 15">
              <a:extLst>
                <a:ext uri="{FF2B5EF4-FFF2-40B4-BE49-F238E27FC236}">
                  <a16:creationId xmlns:a16="http://schemas.microsoft.com/office/drawing/2014/main" id="{BC2525C1-2D06-45FC-8156-4870AAC83B93}"/>
                </a:ext>
              </a:extLst>
            </p:cNvPr>
            <p:cNvSpPr/>
            <p:nvPr/>
          </p:nvSpPr>
          <p:spPr>
            <a:xfrm rot="16200000">
              <a:off x="2320254" y="1681292"/>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F0B2805-0C9E-4D28-9F0B-5BECBC1E989F}"/>
                </a:ext>
              </a:extLst>
            </p:cNvPr>
            <p:cNvGrpSpPr/>
            <p:nvPr/>
          </p:nvGrpSpPr>
          <p:grpSpPr>
            <a:xfrm>
              <a:off x="2323749" y="2122415"/>
              <a:ext cx="437627" cy="3439490"/>
              <a:chOff x="2323749" y="2122415"/>
              <a:chExt cx="437627" cy="3439490"/>
            </a:xfrm>
            <a:grpFill/>
          </p:grpSpPr>
          <p:sp>
            <p:nvSpPr>
              <p:cNvPr id="18" name="Isosceles Triangle 17">
                <a:extLst>
                  <a:ext uri="{FF2B5EF4-FFF2-40B4-BE49-F238E27FC236}">
                    <a16:creationId xmlns:a16="http://schemas.microsoft.com/office/drawing/2014/main" id="{65498140-CEC5-403E-A1A7-39BD8BE395BD}"/>
                  </a:ext>
                </a:extLst>
              </p:cNvPr>
              <p:cNvSpPr/>
              <p:nvPr/>
            </p:nvSpPr>
            <p:spPr>
              <a:xfrm rot="5400000">
                <a:off x="2320253" y="5120783"/>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07B4287-0490-47AD-A80F-05387C407442}"/>
                  </a:ext>
                </a:extLst>
              </p:cNvPr>
              <p:cNvSpPr/>
              <p:nvPr/>
            </p:nvSpPr>
            <p:spPr>
              <a:xfrm>
                <a:off x="2323749" y="2122415"/>
                <a:ext cx="437627" cy="2994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19">
            <a:extLst>
              <a:ext uri="{FF2B5EF4-FFF2-40B4-BE49-F238E27FC236}">
                <a16:creationId xmlns:a16="http://schemas.microsoft.com/office/drawing/2014/main" id="{3785481E-E83B-40F6-87B1-BE61577DAB87}"/>
              </a:ext>
            </a:extLst>
          </p:cNvPr>
          <p:cNvGrpSpPr/>
          <p:nvPr/>
        </p:nvGrpSpPr>
        <p:grpSpPr>
          <a:xfrm>
            <a:off x="7435441" y="1673595"/>
            <a:ext cx="437628" cy="3884110"/>
            <a:chOff x="2323749" y="1677795"/>
            <a:chExt cx="437628" cy="3884110"/>
          </a:xfrm>
          <a:solidFill>
            <a:schemeClr val="accent5">
              <a:lumMod val="75000"/>
            </a:schemeClr>
          </a:solidFill>
        </p:grpSpPr>
        <p:sp>
          <p:nvSpPr>
            <p:cNvPr id="21" name="Isosceles Triangle 20">
              <a:extLst>
                <a:ext uri="{FF2B5EF4-FFF2-40B4-BE49-F238E27FC236}">
                  <a16:creationId xmlns:a16="http://schemas.microsoft.com/office/drawing/2014/main" id="{95AEE02D-3A66-4D8C-999A-C8664BADA6E7}"/>
                </a:ext>
              </a:extLst>
            </p:cNvPr>
            <p:cNvSpPr/>
            <p:nvPr/>
          </p:nvSpPr>
          <p:spPr>
            <a:xfrm rot="16200000">
              <a:off x="2320254" y="1681292"/>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420462-A1EB-48E5-A6FA-BAF2A493A8A3}"/>
                </a:ext>
              </a:extLst>
            </p:cNvPr>
            <p:cNvGrpSpPr/>
            <p:nvPr/>
          </p:nvGrpSpPr>
          <p:grpSpPr>
            <a:xfrm>
              <a:off x="2323749" y="2122415"/>
              <a:ext cx="437627" cy="3439490"/>
              <a:chOff x="2323749" y="2122415"/>
              <a:chExt cx="437627" cy="3439490"/>
            </a:xfrm>
            <a:grpFill/>
          </p:grpSpPr>
          <p:sp>
            <p:nvSpPr>
              <p:cNvPr id="23" name="Isosceles Triangle 22">
                <a:extLst>
                  <a:ext uri="{FF2B5EF4-FFF2-40B4-BE49-F238E27FC236}">
                    <a16:creationId xmlns:a16="http://schemas.microsoft.com/office/drawing/2014/main" id="{327D0D62-2F86-4834-A31B-E6A19C4FD095}"/>
                  </a:ext>
                </a:extLst>
              </p:cNvPr>
              <p:cNvSpPr/>
              <p:nvPr/>
            </p:nvSpPr>
            <p:spPr>
              <a:xfrm rot="5400000">
                <a:off x="2320253" y="5120783"/>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ADE6364-EBC5-4F43-A4E5-FEF69CBB0003}"/>
                  </a:ext>
                </a:extLst>
              </p:cNvPr>
              <p:cNvSpPr/>
              <p:nvPr/>
            </p:nvSpPr>
            <p:spPr>
              <a:xfrm>
                <a:off x="2323749" y="2122415"/>
                <a:ext cx="437627" cy="2994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4">
            <a:extLst>
              <a:ext uri="{FF2B5EF4-FFF2-40B4-BE49-F238E27FC236}">
                <a16:creationId xmlns:a16="http://schemas.microsoft.com/office/drawing/2014/main" id="{366A5DA3-2C27-465D-94B3-5A614775DB66}"/>
              </a:ext>
            </a:extLst>
          </p:cNvPr>
          <p:cNvGrpSpPr/>
          <p:nvPr/>
        </p:nvGrpSpPr>
        <p:grpSpPr>
          <a:xfrm>
            <a:off x="2332135" y="1673595"/>
            <a:ext cx="437628" cy="3884110"/>
            <a:chOff x="2323749" y="1677795"/>
            <a:chExt cx="437628" cy="3884110"/>
          </a:xfrm>
          <a:solidFill>
            <a:schemeClr val="bg2">
              <a:lumMod val="10000"/>
              <a:alpha val="50000"/>
            </a:schemeClr>
          </a:solidFill>
        </p:grpSpPr>
        <p:sp>
          <p:nvSpPr>
            <p:cNvPr id="26" name="Isosceles Triangle 25">
              <a:extLst>
                <a:ext uri="{FF2B5EF4-FFF2-40B4-BE49-F238E27FC236}">
                  <a16:creationId xmlns:a16="http://schemas.microsoft.com/office/drawing/2014/main" id="{CFD03C26-53E7-4F69-914C-F927E2739526}"/>
                </a:ext>
              </a:extLst>
            </p:cNvPr>
            <p:cNvSpPr/>
            <p:nvPr/>
          </p:nvSpPr>
          <p:spPr>
            <a:xfrm rot="16200000">
              <a:off x="2320254" y="1681292"/>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F80B4D37-7DCE-4105-989D-A2FF1E227DE6}"/>
                </a:ext>
              </a:extLst>
            </p:cNvPr>
            <p:cNvGrpSpPr/>
            <p:nvPr/>
          </p:nvGrpSpPr>
          <p:grpSpPr>
            <a:xfrm>
              <a:off x="2323749" y="2122415"/>
              <a:ext cx="437627" cy="3439490"/>
              <a:chOff x="2323749" y="2122415"/>
              <a:chExt cx="437627" cy="3439490"/>
            </a:xfrm>
            <a:grpFill/>
          </p:grpSpPr>
          <p:sp>
            <p:nvSpPr>
              <p:cNvPr id="28" name="Isosceles Triangle 27">
                <a:extLst>
                  <a:ext uri="{FF2B5EF4-FFF2-40B4-BE49-F238E27FC236}">
                    <a16:creationId xmlns:a16="http://schemas.microsoft.com/office/drawing/2014/main" id="{52F7FF8B-955F-4346-8BA9-3FA5617E3948}"/>
                  </a:ext>
                </a:extLst>
              </p:cNvPr>
              <p:cNvSpPr/>
              <p:nvPr/>
            </p:nvSpPr>
            <p:spPr>
              <a:xfrm rot="5400000">
                <a:off x="2320253" y="5120783"/>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B021191-71D4-419C-A2BA-6658B846FFEE}"/>
                  </a:ext>
                </a:extLst>
              </p:cNvPr>
              <p:cNvSpPr/>
              <p:nvPr/>
            </p:nvSpPr>
            <p:spPr>
              <a:xfrm>
                <a:off x="2323749" y="2122415"/>
                <a:ext cx="437627" cy="2994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a:extLst>
              <a:ext uri="{FF2B5EF4-FFF2-40B4-BE49-F238E27FC236}">
                <a16:creationId xmlns:a16="http://schemas.microsoft.com/office/drawing/2014/main" id="{D2F3E77E-5F8F-42A1-95C1-2B1DD4E44C5D}"/>
              </a:ext>
            </a:extLst>
          </p:cNvPr>
          <p:cNvGrpSpPr/>
          <p:nvPr/>
        </p:nvGrpSpPr>
        <p:grpSpPr>
          <a:xfrm>
            <a:off x="4882448" y="1673596"/>
            <a:ext cx="437628" cy="3884110"/>
            <a:chOff x="2323749" y="1677795"/>
            <a:chExt cx="437628" cy="3884110"/>
          </a:xfrm>
          <a:solidFill>
            <a:schemeClr val="bg2">
              <a:lumMod val="10000"/>
              <a:alpha val="50000"/>
            </a:schemeClr>
          </a:solidFill>
        </p:grpSpPr>
        <p:sp>
          <p:nvSpPr>
            <p:cNvPr id="31" name="Isosceles Triangle 30">
              <a:extLst>
                <a:ext uri="{FF2B5EF4-FFF2-40B4-BE49-F238E27FC236}">
                  <a16:creationId xmlns:a16="http://schemas.microsoft.com/office/drawing/2014/main" id="{8253CF39-93C6-4DE4-9D3A-EC495E4CDBC6}"/>
                </a:ext>
              </a:extLst>
            </p:cNvPr>
            <p:cNvSpPr/>
            <p:nvPr/>
          </p:nvSpPr>
          <p:spPr>
            <a:xfrm rot="16200000">
              <a:off x="2320254" y="1681292"/>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8E28BA8-9CBA-46E3-A5BE-42B30E699270}"/>
                </a:ext>
              </a:extLst>
            </p:cNvPr>
            <p:cNvGrpSpPr/>
            <p:nvPr/>
          </p:nvGrpSpPr>
          <p:grpSpPr>
            <a:xfrm>
              <a:off x="2323749" y="2122415"/>
              <a:ext cx="437627" cy="3439490"/>
              <a:chOff x="2323749" y="2122415"/>
              <a:chExt cx="437627" cy="3439490"/>
            </a:xfrm>
            <a:grpFill/>
          </p:grpSpPr>
          <p:sp>
            <p:nvSpPr>
              <p:cNvPr id="33" name="Isosceles Triangle 32">
                <a:extLst>
                  <a:ext uri="{FF2B5EF4-FFF2-40B4-BE49-F238E27FC236}">
                    <a16:creationId xmlns:a16="http://schemas.microsoft.com/office/drawing/2014/main" id="{659965B9-1C11-42A0-BB68-7C4ECD556BFF}"/>
                  </a:ext>
                </a:extLst>
              </p:cNvPr>
              <p:cNvSpPr/>
              <p:nvPr/>
            </p:nvSpPr>
            <p:spPr>
              <a:xfrm rot="5400000">
                <a:off x="2320253" y="5120783"/>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EEAF451-7BE5-4A44-A2F3-C006D97ADADF}"/>
                  </a:ext>
                </a:extLst>
              </p:cNvPr>
              <p:cNvSpPr/>
              <p:nvPr/>
            </p:nvSpPr>
            <p:spPr>
              <a:xfrm>
                <a:off x="2323749" y="2122415"/>
                <a:ext cx="437627" cy="2994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9AC07DBD-6003-421A-B8EC-0381BC0EF66D}"/>
              </a:ext>
            </a:extLst>
          </p:cNvPr>
          <p:cNvGrpSpPr/>
          <p:nvPr/>
        </p:nvGrpSpPr>
        <p:grpSpPr>
          <a:xfrm>
            <a:off x="7435440" y="1681990"/>
            <a:ext cx="437628" cy="3884110"/>
            <a:chOff x="2323749" y="1677795"/>
            <a:chExt cx="437628" cy="3884110"/>
          </a:xfrm>
          <a:solidFill>
            <a:schemeClr val="bg2">
              <a:lumMod val="10000"/>
              <a:alpha val="50000"/>
            </a:schemeClr>
          </a:solidFill>
        </p:grpSpPr>
        <p:sp>
          <p:nvSpPr>
            <p:cNvPr id="36" name="Isosceles Triangle 35">
              <a:extLst>
                <a:ext uri="{FF2B5EF4-FFF2-40B4-BE49-F238E27FC236}">
                  <a16:creationId xmlns:a16="http://schemas.microsoft.com/office/drawing/2014/main" id="{2E2A43AA-56AB-4CD8-A50D-32D207EA6277}"/>
                </a:ext>
              </a:extLst>
            </p:cNvPr>
            <p:cNvSpPr/>
            <p:nvPr/>
          </p:nvSpPr>
          <p:spPr>
            <a:xfrm rot="16200000">
              <a:off x="2320254" y="1681292"/>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EDDBF0B3-CBBA-40A1-914B-611F34DD6B9D}"/>
                </a:ext>
              </a:extLst>
            </p:cNvPr>
            <p:cNvGrpSpPr/>
            <p:nvPr/>
          </p:nvGrpSpPr>
          <p:grpSpPr>
            <a:xfrm>
              <a:off x="2323749" y="2122415"/>
              <a:ext cx="437627" cy="3439490"/>
              <a:chOff x="2323749" y="2122415"/>
              <a:chExt cx="437627" cy="3439490"/>
            </a:xfrm>
            <a:grpFill/>
          </p:grpSpPr>
          <p:sp>
            <p:nvSpPr>
              <p:cNvPr id="38" name="Isosceles Triangle 37">
                <a:extLst>
                  <a:ext uri="{FF2B5EF4-FFF2-40B4-BE49-F238E27FC236}">
                    <a16:creationId xmlns:a16="http://schemas.microsoft.com/office/drawing/2014/main" id="{5DB9CC07-145B-4225-B99C-EB26DAA2DFCE}"/>
                  </a:ext>
                </a:extLst>
              </p:cNvPr>
              <p:cNvSpPr/>
              <p:nvPr/>
            </p:nvSpPr>
            <p:spPr>
              <a:xfrm rot="5400000">
                <a:off x="2320253" y="5120783"/>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810711-9C1C-4C1A-8829-60CB15794AA1}"/>
                  </a:ext>
                </a:extLst>
              </p:cNvPr>
              <p:cNvSpPr/>
              <p:nvPr/>
            </p:nvSpPr>
            <p:spPr>
              <a:xfrm>
                <a:off x="2323749" y="2122415"/>
                <a:ext cx="437627" cy="2994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0" name="Isosceles Triangle 39">
            <a:extLst>
              <a:ext uri="{FF2B5EF4-FFF2-40B4-BE49-F238E27FC236}">
                <a16:creationId xmlns:a16="http://schemas.microsoft.com/office/drawing/2014/main" id="{869E0E92-AE71-4918-8D36-1161570489A9}"/>
              </a:ext>
            </a:extLst>
          </p:cNvPr>
          <p:cNvSpPr/>
          <p:nvPr/>
        </p:nvSpPr>
        <p:spPr>
          <a:xfrm rot="5400000">
            <a:off x="9309830" y="2772816"/>
            <a:ext cx="3900901" cy="1668879"/>
          </a:xfrm>
          <a:prstGeom prst="triangle">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95EFC3B0-796F-48E1-956F-525A96918731}"/>
              </a:ext>
            </a:extLst>
          </p:cNvPr>
          <p:cNvGrpSpPr/>
          <p:nvPr/>
        </p:nvGrpSpPr>
        <p:grpSpPr>
          <a:xfrm>
            <a:off x="9992338" y="1681991"/>
            <a:ext cx="437628" cy="3884110"/>
            <a:chOff x="2323749" y="1677795"/>
            <a:chExt cx="437628" cy="3884110"/>
          </a:xfrm>
          <a:solidFill>
            <a:srgbClr val="7030A0"/>
          </a:solidFill>
        </p:grpSpPr>
        <p:sp>
          <p:nvSpPr>
            <p:cNvPr id="42" name="Isosceles Triangle 41">
              <a:extLst>
                <a:ext uri="{FF2B5EF4-FFF2-40B4-BE49-F238E27FC236}">
                  <a16:creationId xmlns:a16="http://schemas.microsoft.com/office/drawing/2014/main" id="{A2390DDF-ED67-452E-AD3F-CBF4CD5775BF}"/>
                </a:ext>
              </a:extLst>
            </p:cNvPr>
            <p:cNvSpPr/>
            <p:nvPr/>
          </p:nvSpPr>
          <p:spPr>
            <a:xfrm rot="16200000">
              <a:off x="2320254" y="1681292"/>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EF9635F-BEBC-4919-9015-DB689F212DCD}"/>
                </a:ext>
              </a:extLst>
            </p:cNvPr>
            <p:cNvGrpSpPr/>
            <p:nvPr/>
          </p:nvGrpSpPr>
          <p:grpSpPr>
            <a:xfrm>
              <a:off x="2323749" y="2122415"/>
              <a:ext cx="437627" cy="3439490"/>
              <a:chOff x="2323749" y="2122415"/>
              <a:chExt cx="437627" cy="3439490"/>
            </a:xfrm>
            <a:grpFill/>
          </p:grpSpPr>
          <p:sp>
            <p:nvSpPr>
              <p:cNvPr id="44" name="Isosceles Triangle 43">
                <a:extLst>
                  <a:ext uri="{FF2B5EF4-FFF2-40B4-BE49-F238E27FC236}">
                    <a16:creationId xmlns:a16="http://schemas.microsoft.com/office/drawing/2014/main" id="{D249706F-95D1-4D66-BF84-5D3DD3AEEF21}"/>
                  </a:ext>
                </a:extLst>
              </p:cNvPr>
              <p:cNvSpPr/>
              <p:nvPr/>
            </p:nvSpPr>
            <p:spPr>
              <a:xfrm rot="5400000">
                <a:off x="2320253" y="5120783"/>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BB0BEE-94B3-4ABD-93C3-733E34876DD9}"/>
                  </a:ext>
                </a:extLst>
              </p:cNvPr>
              <p:cNvSpPr/>
              <p:nvPr/>
            </p:nvSpPr>
            <p:spPr>
              <a:xfrm>
                <a:off x="2323749" y="2122415"/>
                <a:ext cx="437627" cy="2994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a:extLst>
              <a:ext uri="{FF2B5EF4-FFF2-40B4-BE49-F238E27FC236}">
                <a16:creationId xmlns:a16="http://schemas.microsoft.com/office/drawing/2014/main" id="{4104E597-F1B5-440B-8A04-372BF3698525}"/>
              </a:ext>
            </a:extLst>
          </p:cNvPr>
          <p:cNvGrpSpPr/>
          <p:nvPr/>
        </p:nvGrpSpPr>
        <p:grpSpPr>
          <a:xfrm>
            <a:off x="10003867" y="1656805"/>
            <a:ext cx="437628" cy="3884110"/>
            <a:chOff x="2323749" y="1677795"/>
            <a:chExt cx="437628" cy="3884110"/>
          </a:xfrm>
          <a:solidFill>
            <a:schemeClr val="bg2">
              <a:lumMod val="10000"/>
              <a:alpha val="50000"/>
            </a:schemeClr>
          </a:solidFill>
        </p:grpSpPr>
        <p:sp>
          <p:nvSpPr>
            <p:cNvPr id="47" name="Isosceles Triangle 46">
              <a:extLst>
                <a:ext uri="{FF2B5EF4-FFF2-40B4-BE49-F238E27FC236}">
                  <a16:creationId xmlns:a16="http://schemas.microsoft.com/office/drawing/2014/main" id="{5016BB05-8E59-44BF-8563-887C455DF2A8}"/>
                </a:ext>
              </a:extLst>
            </p:cNvPr>
            <p:cNvSpPr/>
            <p:nvPr/>
          </p:nvSpPr>
          <p:spPr>
            <a:xfrm rot="16200000">
              <a:off x="2320254" y="1681292"/>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4312B0F-9919-441C-B6FD-F8C2E0BABC03}"/>
                </a:ext>
              </a:extLst>
            </p:cNvPr>
            <p:cNvGrpSpPr/>
            <p:nvPr/>
          </p:nvGrpSpPr>
          <p:grpSpPr>
            <a:xfrm>
              <a:off x="2323749" y="2122415"/>
              <a:ext cx="437627" cy="3439490"/>
              <a:chOff x="2323749" y="2122415"/>
              <a:chExt cx="437627" cy="3439490"/>
            </a:xfrm>
            <a:grpFill/>
          </p:grpSpPr>
          <p:sp>
            <p:nvSpPr>
              <p:cNvPr id="49" name="Isosceles Triangle 48">
                <a:extLst>
                  <a:ext uri="{FF2B5EF4-FFF2-40B4-BE49-F238E27FC236}">
                    <a16:creationId xmlns:a16="http://schemas.microsoft.com/office/drawing/2014/main" id="{5388CD12-4D2C-4E89-B30A-70EFA853B897}"/>
                  </a:ext>
                </a:extLst>
              </p:cNvPr>
              <p:cNvSpPr/>
              <p:nvPr/>
            </p:nvSpPr>
            <p:spPr>
              <a:xfrm rot="5400000">
                <a:off x="2320253" y="5120783"/>
                <a:ext cx="444619" cy="437626"/>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5FCB36-3504-4014-B946-F166F1950E87}"/>
                  </a:ext>
                </a:extLst>
              </p:cNvPr>
              <p:cNvSpPr/>
              <p:nvPr/>
            </p:nvSpPr>
            <p:spPr>
              <a:xfrm>
                <a:off x="2323749" y="2122415"/>
                <a:ext cx="437627" cy="2994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1" name="Subtitle 2">
            <a:extLst>
              <a:ext uri="{FF2B5EF4-FFF2-40B4-BE49-F238E27FC236}">
                <a16:creationId xmlns:a16="http://schemas.microsoft.com/office/drawing/2014/main" id="{14C9860A-3367-4517-AFEA-ECE1D829CC72}"/>
              </a:ext>
            </a:extLst>
          </p:cNvPr>
          <p:cNvSpPr txBox="1">
            <a:spLocks/>
          </p:cNvSpPr>
          <p:nvPr/>
        </p:nvSpPr>
        <p:spPr>
          <a:xfrm>
            <a:off x="-998706" y="301558"/>
            <a:ext cx="7094706"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COLLECTION</a:t>
            </a:r>
          </a:p>
        </p:txBody>
      </p:sp>
      <p:sp>
        <p:nvSpPr>
          <p:cNvPr id="52" name="Subtitle 2">
            <a:extLst>
              <a:ext uri="{FF2B5EF4-FFF2-40B4-BE49-F238E27FC236}">
                <a16:creationId xmlns:a16="http://schemas.microsoft.com/office/drawing/2014/main" id="{87A14ECC-AD7C-4071-9B6A-3744D3163CF2}"/>
              </a:ext>
            </a:extLst>
          </p:cNvPr>
          <p:cNvSpPr txBox="1">
            <a:spLocks/>
          </p:cNvSpPr>
          <p:nvPr/>
        </p:nvSpPr>
        <p:spPr>
          <a:xfrm>
            <a:off x="891553" y="1675741"/>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01</a:t>
            </a:r>
          </a:p>
        </p:txBody>
      </p:sp>
      <p:sp>
        <p:nvSpPr>
          <p:cNvPr id="53" name="Subtitle 2">
            <a:extLst>
              <a:ext uri="{FF2B5EF4-FFF2-40B4-BE49-F238E27FC236}">
                <a16:creationId xmlns:a16="http://schemas.microsoft.com/office/drawing/2014/main" id="{9F25A3C0-6635-4FB4-8F8D-3713D3764947}"/>
              </a:ext>
            </a:extLst>
          </p:cNvPr>
          <p:cNvSpPr txBox="1">
            <a:spLocks/>
          </p:cNvSpPr>
          <p:nvPr/>
        </p:nvSpPr>
        <p:spPr>
          <a:xfrm>
            <a:off x="3443205" y="1694146"/>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02</a:t>
            </a:r>
          </a:p>
        </p:txBody>
      </p:sp>
      <p:sp>
        <p:nvSpPr>
          <p:cNvPr id="54" name="Subtitle 2">
            <a:extLst>
              <a:ext uri="{FF2B5EF4-FFF2-40B4-BE49-F238E27FC236}">
                <a16:creationId xmlns:a16="http://schemas.microsoft.com/office/drawing/2014/main" id="{79BF8AF3-6732-4262-9724-5EEBC8C8190F}"/>
              </a:ext>
            </a:extLst>
          </p:cNvPr>
          <p:cNvSpPr txBox="1">
            <a:spLocks/>
          </p:cNvSpPr>
          <p:nvPr/>
        </p:nvSpPr>
        <p:spPr>
          <a:xfrm>
            <a:off x="5993515" y="1680425"/>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03</a:t>
            </a:r>
          </a:p>
        </p:txBody>
      </p:sp>
      <p:sp>
        <p:nvSpPr>
          <p:cNvPr id="55" name="Subtitle 2">
            <a:extLst>
              <a:ext uri="{FF2B5EF4-FFF2-40B4-BE49-F238E27FC236}">
                <a16:creationId xmlns:a16="http://schemas.microsoft.com/office/drawing/2014/main" id="{7876FBDF-D5E7-4967-AEC7-332E61770CD4}"/>
              </a:ext>
            </a:extLst>
          </p:cNvPr>
          <p:cNvSpPr txBox="1">
            <a:spLocks/>
          </p:cNvSpPr>
          <p:nvPr/>
        </p:nvSpPr>
        <p:spPr>
          <a:xfrm>
            <a:off x="8546509" y="1683380"/>
            <a:ext cx="758756" cy="5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04</a:t>
            </a:r>
          </a:p>
        </p:txBody>
      </p:sp>
      <p:sp>
        <p:nvSpPr>
          <p:cNvPr id="56" name="Subtitle 2">
            <a:extLst>
              <a:ext uri="{FF2B5EF4-FFF2-40B4-BE49-F238E27FC236}">
                <a16:creationId xmlns:a16="http://schemas.microsoft.com/office/drawing/2014/main" id="{E34EF237-F05E-4020-B2B9-76B092F2B79E}"/>
              </a:ext>
            </a:extLst>
          </p:cNvPr>
          <p:cNvSpPr txBox="1">
            <a:spLocks/>
          </p:cNvSpPr>
          <p:nvPr/>
        </p:nvSpPr>
        <p:spPr>
          <a:xfrm>
            <a:off x="241473" y="3054446"/>
            <a:ext cx="2095909" cy="25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bg1">
                    <a:lumMod val="95000"/>
                  </a:schemeClr>
                </a:solidFill>
                <a:latin typeface="Abadi" panose="020B0604020104020204" pitchFamily="34" charset="0"/>
              </a:rPr>
              <a:t>Get an Apple Device</a:t>
            </a:r>
          </a:p>
          <a:p>
            <a:r>
              <a:rPr lang="en-US" sz="1800" dirty="0">
                <a:solidFill>
                  <a:schemeClr val="bg1">
                    <a:lumMod val="95000"/>
                  </a:schemeClr>
                </a:solidFill>
                <a:latin typeface="Abadi" panose="020B0604020104020204" pitchFamily="34" charset="0"/>
              </a:rPr>
              <a:t>iPad Mini running iOS 13.1</a:t>
            </a:r>
          </a:p>
          <a:p>
            <a:r>
              <a:rPr lang="en-US" sz="1800" dirty="0">
                <a:solidFill>
                  <a:schemeClr val="bg1">
                    <a:lumMod val="95000"/>
                  </a:schemeClr>
                </a:solidFill>
                <a:latin typeface="Abadi" panose="020B0604020104020204" pitchFamily="34" charset="0"/>
              </a:rPr>
              <a:t>Reset iPad</a:t>
            </a:r>
          </a:p>
          <a:p>
            <a:r>
              <a:rPr lang="en-US" sz="1800" dirty="0">
                <a:solidFill>
                  <a:schemeClr val="bg1">
                    <a:lumMod val="95000"/>
                  </a:schemeClr>
                </a:solidFill>
                <a:latin typeface="Abadi" panose="020B0604020104020204" pitchFamily="34" charset="0"/>
              </a:rPr>
              <a:t>Install MITM Cert</a:t>
            </a:r>
          </a:p>
          <a:p>
            <a:endParaRPr lang="en-US" sz="1800" dirty="0">
              <a:solidFill>
                <a:schemeClr val="bg1">
                  <a:lumMod val="95000"/>
                </a:schemeClr>
              </a:solidFill>
              <a:latin typeface="Abadi" panose="020B0604020104020204" pitchFamily="34" charset="0"/>
            </a:endParaRPr>
          </a:p>
          <a:p>
            <a:endParaRPr lang="en-US" sz="1800" dirty="0">
              <a:solidFill>
                <a:schemeClr val="bg1">
                  <a:lumMod val="95000"/>
                </a:schemeClr>
              </a:solidFill>
              <a:latin typeface="Abadi" panose="020B0604020104020204" pitchFamily="34" charset="0"/>
            </a:endParaRPr>
          </a:p>
        </p:txBody>
      </p:sp>
      <p:sp>
        <p:nvSpPr>
          <p:cNvPr id="57" name="Subtitle 2">
            <a:extLst>
              <a:ext uri="{FF2B5EF4-FFF2-40B4-BE49-F238E27FC236}">
                <a16:creationId xmlns:a16="http://schemas.microsoft.com/office/drawing/2014/main" id="{2DB4FE0B-5D7E-4E0C-8F5E-643C71CCBA0B}"/>
              </a:ext>
            </a:extLst>
          </p:cNvPr>
          <p:cNvSpPr txBox="1">
            <a:spLocks/>
          </p:cNvSpPr>
          <p:nvPr/>
        </p:nvSpPr>
        <p:spPr>
          <a:xfrm>
            <a:off x="2782892" y="3072820"/>
            <a:ext cx="2095909" cy="25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bg1">
                    <a:lumMod val="95000"/>
                  </a:schemeClr>
                </a:solidFill>
                <a:latin typeface="Abadi" panose="020B0604020104020204" pitchFamily="34" charset="0"/>
              </a:rPr>
              <a:t>Install Apps</a:t>
            </a:r>
          </a:p>
          <a:p>
            <a:r>
              <a:rPr lang="en-US" sz="1800" dirty="0">
                <a:solidFill>
                  <a:schemeClr val="bg1">
                    <a:lumMod val="95000"/>
                  </a:schemeClr>
                </a:solidFill>
                <a:latin typeface="Abadi" panose="020B0604020104020204" pitchFamily="34" charset="0"/>
              </a:rPr>
              <a:t>All apps freshly installed</a:t>
            </a:r>
          </a:p>
          <a:p>
            <a:r>
              <a:rPr lang="en-US" sz="1800" dirty="0">
                <a:solidFill>
                  <a:schemeClr val="bg1">
                    <a:lumMod val="95000"/>
                  </a:schemeClr>
                </a:solidFill>
                <a:latin typeface="Abadi" panose="020B0604020104020204" pitchFamily="34" charset="0"/>
              </a:rPr>
              <a:t>Change permissions to ensure apps have ALL permissions</a:t>
            </a:r>
          </a:p>
          <a:p>
            <a:endParaRPr lang="en-US" sz="1800" dirty="0">
              <a:solidFill>
                <a:schemeClr val="bg1">
                  <a:lumMod val="95000"/>
                </a:schemeClr>
              </a:solidFill>
              <a:latin typeface="Abadi" panose="020B0604020104020204" pitchFamily="34" charset="0"/>
            </a:endParaRPr>
          </a:p>
        </p:txBody>
      </p:sp>
      <p:sp>
        <p:nvSpPr>
          <p:cNvPr id="58" name="Subtitle 2">
            <a:extLst>
              <a:ext uri="{FF2B5EF4-FFF2-40B4-BE49-F238E27FC236}">
                <a16:creationId xmlns:a16="http://schemas.microsoft.com/office/drawing/2014/main" id="{4AFDDFCA-AABC-4C40-879B-76EE49197540}"/>
              </a:ext>
            </a:extLst>
          </p:cNvPr>
          <p:cNvSpPr txBox="1">
            <a:spLocks/>
          </p:cNvSpPr>
          <p:nvPr/>
        </p:nvSpPr>
        <p:spPr>
          <a:xfrm>
            <a:off x="5355010" y="3072820"/>
            <a:ext cx="2095909" cy="25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bg1">
                    <a:lumMod val="95000"/>
                  </a:schemeClr>
                </a:solidFill>
                <a:latin typeface="Abadi" panose="020B0604020104020204" pitchFamily="34" charset="0"/>
              </a:rPr>
              <a:t>Collect Data</a:t>
            </a:r>
          </a:p>
          <a:p>
            <a:r>
              <a:rPr lang="en-US" sz="1800" dirty="0">
                <a:solidFill>
                  <a:schemeClr val="bg1">
                    <a:lumMod val="95000"/>
                  </a:schemeClr>
                </a:solidFill>
                <a:latin typeface="Abadi" panose="020B0604020104020204" pitchFamily="34" charset="0"/>
              </a:rPr>
              <a:t>All apps opened to run in the background for ~1.5hrs</a:t>
            </a:r>
          </a:p>
          <a:p>
            <a:r>
              <a:rPr lang="en-US" sz="1800" dirty="0">
                <a:solidFill>
                  <a:schemeClr val="bg1">
                    <a:lumMod val="95000"/>
                  </a:schemeClr>
                </a:solidFill>
                <a:latin typeface="Abadi" panose="020B0604020104020204" pitchFamily="34" charset="0"/>
              </a:rPr>
              <a:t>Interacted with apps for 15min</a:t>
            </a:r>
          </a:p>
          <a:p>
            <a:endParaRPr lang="en-US" sz="1800" dirty="0">
              <a:solidFill>
                <a:schemeClr val="bg1">
                  <a:lumMod val="95000"/>
                </a:schemeClr>
              </a:solidFill>
              <a:latin typeface="Abadi" panose="020B0604020104020204" pitchFamily="34" charset="0"/>
            </a:endParaRPr>
          </a:p>
        </p:txBody>
      </p:sp>
      <p:sp>
        <p:nvSpPr>
          <p:cNvPr id="59" name="Subtitle 2">
            <a:extLst>
              <a:ext uri="{FF2B5EF4-FFF2-40B4-BE49-F238E27FC236}">
                <a16:creationId xmlns:a16="http://schemas.microsoft.com/office/drawing/2014/main" id="{47FC1F33-090B-4898-9BAC-8AE4F358227B}"/>
              </a:ext>
            </a:extLst>
          </p:cNvPr>
          <p:cNvSpPr txBox="1">
            <a:spLocks/>
          </p:cNvSpPr>
          <p:nvPr/>
        </p:nvSpPr>
        <p:spPr>
          <a:xfrm>
            <a:off x="7881453" y="3071928"/>
            <a:ext cx="2095909" cy="25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chemeClr val="bg1">
                    <a:lumMod val="95000"/>
                  </a:schemeClr>
                </a:solidFill>
                <a:latin typeface="Abadi" panose="020B0604020104020204" pitchFamily="34" charset="0"/>
              </a:rPr>
              <a:t>Repeat</a:t>
            </a:r>
          </a:p>
          <a:p>
            <a:r>
              <a:rPr lang="en-US" sz="1800" dirty="0">
                <a:solidFill>
                  <a:schemeClr val="bg1">
                    <a:lumMod val="95000"/>
                  </a:schemeClr>
                </a:solidFill>
                <a:latin typeface="Abadi" panose="020B0604020104020204" pitchFamily="34" charset="0"/>
              </a:rPr>
              <a:t>App permissions changed so no permissions were given</a:t>
            </a:r>
          </a:p>
          <a:p>
            <a:r>
              <a:rPr lang="en-US" sz="1800" dirty="0">
                <a:solidFill>
                  <a:schemeClr val="bg1">
                    <a:lumMod val="95000"/>
                  </a:schemeClr>
                </a:solidFill>
                <a:latin typeface="Abadi" panose="020B0604020104020204" pitchFamily="34" charset="0"/>
              </a:rPr>
              <a:t>Repeat “Collect Data”</a:t>
            </a:r>
          </a:p>
          <a:p>
            <a:endParaRPr lang="en-US" sz="1800" dirty="0">
              <a:solidFill>
                <a:schemeClr val="bg1">
                  <a:lumMod val="95000"/>
                </a:schemeClr>
              </a:solidFill>
              <a:latin typeface="Abadi" panose="020B0604020104020204" pitchFamily="34" charset="0"/>
            </a:endParaRPr>
          </a:p>
        </p:txBody>
      </p:sp>
      <p:pic>
        <p:nvPicPr>
          <p:cNvPr id="61" name="Graphic 60" descr="Smart Phone">
            <a:extLst>
              <a:ext uri="{FF2B5EF4-FFF2-40B4-BE49-F238E27FC236}">
                <a16:creationId xmlns:a16="http://schemas.microsoft.com/office/drawing/2014/main" id="{5936728C-9C62-4908-979B-8EECC83EDA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731" y="2172768"/>
            <a:ext cx="914400" cy="794169"/>
          </a:xfrm>
          <a:prstGeom prst="rect">
            <a:avLst/>
          </a:prstGeom>
        </p:spPr>
      </p:pic>
      <p:pic>
        <p:nvPicPr>
          <p:cNvPr id="64" name="Graphic 63" descr="Bar chart">
            <a:extLst>
              <a:ext uri="{FF2B5EF4-FFF2-40B4-BE49-F238E27FC236}">
                <a16:creationId xmlns:a16="http://schemas.microsoft.com/office/drawing/2014/main" id="{416F40EF-8141-419D-AA4C-4388F98B56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2197" y="2126203"/>
            <a:ext cx="914400" cy="914400"/>
          </a:xfrm>
          <a:prstGeom prst="rect">
            <a:avLst/>
          </a:prstGeom>
        </p:spPr>
      </p:pic>
      <p:pic>
        <p:nvPicPr>
          <p:cNvPr id="66" name="Graphic 65" descr="Repeat">
            <a:extLst>
              <a:ext uri="{FF2B5EF4-FFF2-40B4-BE49-F238E27FC236}">
                <a16:creationId xmlns:a16="http://schemas.microsoft.com/office/drawing/2014/main" id="{9A33C085-C3A4-4126-9B8D-7427280692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68687" y="2181737"/>
            <a:ext cx="914400" cy="914400"/>
          </a:xfrm>
          <a:prstGeom prst="rect">
            <a:avLst/>
          </a:prstGeom>
        </p:spPr>
      </p:pic>
      <p:pic>
        <p:nvPicPr>
          <p:cNvPr id="4" name="Graphic 3" descr="Download from cloud">
            <a:extLst>
              <a:ext uri="{FF2B5EF4-FFF2-40B4-BE49-F238E27FC236}">
                <a16:creationId xmlns:a16="http://schemas.microsoft.com/office/drawing/2014/main" id="{CB8B4230-BE88-413C-B97B-552CA3DA7E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90545" y="2086721"/>
            <a:ext cx="914400" cy="914400"/>
          </a:xfrm>
          <a:prstGeom prst="rect">
            <a:avLst/>
          </a:prstGeom>
        </p:spPr>
      </p:pic>
    </p:spTree>
    <p:extLst>
      <p:ext uri="{BB962C8B-B14F-4D97-AF65-F5344CB8AC3E}">
        <p14:creationId xmlns:p14="http://schemas.microsoft.com/office/powerpoint/2010/main" val="128448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D246E78-5B9A-4269-ADD0-988DBB99063C}"/>
              </a:ext>
            </a:extLst>
          </p:cNvPr>
          <p:cNvSpPr/>
          <p:nvPr/>
        </p:nvSpPr>
        <p:spPr>
          <a:xfrm>
            <a:off x="1118681" y="2081720"/>
            <a:ext cx="3939702" cy="366732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A01682-7625-4E25-A5F7-5D3501BFA68D}"/>
              </a:ext>
            </a:extLst>
          </p:cNvPr>
          <p:cNvSpPr/>
          <p:nvPr/>
        </p:nvSpPr>
        <p:spPr>
          <a:xfrm>
            <a:off x="7141725" y="2081720"/>
            <a:ext cx="3939702" cy="3667327"/>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9FEBD1B6-2526-4515-95E5-C378718DECAE}"/>
              </a:ext>
            </a:extLst>
          </p:cNvPr>
          <p:cNvSpPr txBox="1">
            <a:spLocks/>
          </p:cNvSpPr>
          <p:nvPr/>
        </p:nvSpPr>
        <p:spPr>
          <a:xfrm>
            <a:off x="0" y="554477"/>
            <a:ext cx="12192000"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PURPOSE</a:t>
            </a:r>
          </a:p>
        </p:txBody>
      </p:sp>
      <p:sp>
        <p:nvSpPr>
          <p:cNvPr id="18" name="Oval 17">
            <a:extLst>
              <a:ext uri="{FF2B5EF4-FFF2-40B4-BE49-F238E27FC236}">
                <a16:creationId xmlns:a16="http://schemas.microsoft.com/office/drawing/2014/main" id="{8900F542-EA2C-4A4C-92C3-F305FBDF695C}"/>
              </a:ext>
            </a:extLst>
          </p:cNvPr>
          <p:cNvSpPr/>
          <p:nvPr/>
        </p:nvSpPr>
        <p:spPr>
          <a:xfrm>
            <a:off x="1120301" y="2091447"/>
            <a:ext cx="3939702" cy="3667327"/>
          </a:xfrm>
          <a:prstGeom prst="ellipse">
            <a:avLst/>
          </a:prstGeom>
          <a:solidFill>
            <a:schemeClr val="bg2">
              <a:lumMod val="1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7F076FF-DD95-4905-8836-BB25D09E1F35}"/>
              </a:ext>
            </a:extLst>
          </p:cNvPr>
          <p:cNvSpPr/>
          <p:nvPr/>
        </p:nvSpPr>
        <p:spPr>
          <a:xfrm>
            <a:off x="1254867" y="2266545"/>
            <a:ext cx="3663273" cy="333658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F85E8A-335C-4C82-B89F-B8165D0551B6}"/>
              </a:ext>
            </a:extLst>
          </p:cNvPr>
          <p:cNvSpPr/>
          <p:nvPr/>
        </p:nvSpPr>
        <p:spPr>
          <a:xfrm>
            <a:off x="7141725" y="2081719"/>
            <a:ext cx="3939702" cy="3667327"/>
          </a:xfrm>
          <a:prstGeom prst="ellipse">
            <a:avLst/>
          </a:prstGeom>
          <a:solidFill>
            <a:schemeClr val="bg2">
              <a:lumMod val="1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94CAA71-4F8E-4B07-9804-A59B22156847}"/>
              </a:ext>
            </a:extLst>
          </p:cNvPr>
          <p:cNvSpPr/>
          <p:nvPr/>
        </p:nvSpPr>
        <p:spPr>
          <a:xfrm>
            <a:off x="7279939" y="2247088"/>
            <a:ext cx="3663273" cy="3336587"/>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btitle 2">
            <a:extLst>
              <a:ext uri="{FF2B5EF4-FFF2-40B4-BE49-F238E27FC236}">
                <a16:creationId xmlns:a16="http://schemas.microsoft.com/office/drawing/2014/main" id="{703E0A18-A8B5-4182-B635-954EAAF9E777}"/>
              </a:ext>
            </a:extLst>
          </p:cNvPr>
          <p:cNvSpPr txBox="1">
            <a:spLocks/>
          </p:cNvSpPr>
          <p:nvPr/>
        </p:nvSpPr>
        <p:spPr>
          <a:xfrm>
            <a:off x="1427937" y="3399614"/>
            <a:ext cx="3317132" cy="1134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The black box that is iOS</a:t>
            </a:r>
          </a:p>
        </p:txBody>
      </p:sp>
      <p:sp>
        <p:nvSpPr>
          <p:cNvPr id="23" name="Subtitle 2">
            <a:extLst>
              <a:ext uri="{FF2B5EF4-FFF2-40B4-BE49-F238E27FC236}">
                <a16:creationId xmlns:a16="http://schemas.microsoft.com/office/drawing/2014/main" id="{39A63BAF-1433-4C96-8E22-6F25EC820731}"/>
              </a:ext>
            </a:extLst>
          </p:cNvPr>
          <p:cNvSpPr txBox="1">
            <a:spLocks/>
          </p:cNvSpPr>
          <p:nvPr/>
        </p:nvSpPr>
        <p:spPr>
          <a:xfrm>
            <a:off x="7446931" y="2809064"/>
            <a:ext cx="3317132" cy="3044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Automate a way to rate apps on how they handle user’s private data</a:t>
            </a:r>
          </a:p>
        </p:txBody>
      </p:sp>
      <p:sp>
        <p:nvSpPr>
          <p:cNvPr id="24" name="Subtitle 2">
            <a:extLst>
              <a:ext uri="{FF2B5EF4-FFF2-40B4-BE49-F238E27FC236}">
                <a16:creationId xmlns:a16="http://schemas.microsoft.com/office/drawing/2014/main" id="{4CBE4905-499E-43A1-824D-007252750FE7}"/>
              </a:ext>
            </a:extLst>
          </p:cNvPr>
          <p:cNvSpPr txBox="1">
            <a:spLocks/>
          </p:cNvSpPr>
          <p:nvPr/>
        </p:nvSpPr>
        <p:spPr>
          <a:xfrm>
            <a:off x="1391054" y="1573215"/>
            <a:ext cx="3317132"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bg2">
                    <a:lumMod val="25000"/>
                  </a:schemeClr>
                </a:solidFill>
                <a:latin typeface="Abadi" panose="020B0604020104020204" pitchFamily="34" charset="0"/>
              </a:rPr>
              <a:t>PROBLEM</a:t>
            </a:r>
          </a:p>
        </p:txBody>
      </p:sp>
      <p:sp>
        <p:nvSpPr>
          <p:cNvPr id="25" name="Subtitle 2">
            <a:extLst>
              <a:ext uri="{FF2B5EF4-FFF2-40B4-BE49-F238E27FC236}">
                <a16:creationId xmlns:a16="http://schemas.microsoft.com/office/drawing/2014/main" id="{8BDAC956-4E46-42D0-A491-68A7C9160450}"/>
              </a:ext>
            </a:extLst>
          </p:cNvPr>
          <p:cNvSpPr txBox="1">
            <a:spLocks/>
          </p:cNvSpPr>
          <p:nvPr/>
        </p:nvSpPr>
        <p:spPr>
          <a:xfrm>
            <a:off x="7415723" y="1547854"/>
            <a:ext cx="3317132"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bg2">
                    <a:lumMod val="25000"/>
                  </a:schemeClr>
                </a:solidFill>
                <a:latin typeface="Abadi" panose="020B0604020104020204" pitchFamily="34" charset="0"/>
              </a:rPr>
              <a:t>GOAL</a:t>
            </a:r>
          </a:p>
        </p:txBody>
      </p:sp>
    </p:spTree>
    <p:extLst>
      <p:ext uri="{BB962C8B-B14F-4D97-AF65-F5344CB8AC3E}">
        <p14:creationId xmlns:p14="http://schemas.microsoft.com/office/powerpoint/2010/main" val="1398983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Graphic 4" descr="Scales of justice">
            <a:extLst>
              <a:ext uri="{FF2B5EF4-FFF2-40B4-BE49-F238E27FC236}">
                <a16:creationId xmlns:a16="http://schemas.microsoft.com/office/drawing/2014/main" id="{B5626B32-407A-400B-A084-FC09F69D13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3925" y="796925"/>
            <a:ext cx="5264150" cy="5264150"/>
          </a:xfrm>
          <a:prstGeom prst="rect">
            <a:avLst/>
          </a:prstGeom>
        </p:spPr>
      </p:pic>
      <p:sp>
        <p:nvSpPr>
          <p:cNvPr id="6" name="Rectangle 5">
            <a:extLst>
              <a:ext uri="{FF2B5EF4-FFF2-40B4-BE49-F238E27FC236}">
                <a16:creationId xmlns:a16="http://schemas.microsoft.com/office/drawing/2014/main" id="{835BDE76-1B77-4D38-99F0-0C076A5B8002}"/>
              </a:ext>
            </a:extLst>
          </p:cNvPr>
          <p:cNvSpPr/>
          <p:nvPr/>
        </p:nvSpPr>
        <p:spPr>
          <a:xfrm>
            <a:off x="0" y="0"/>
            <a:ext cx="1176020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60BDE8B6-E675-48BC-9D54-E5349182FDE2}"/>
              </a:ext>
            </a:extLst>
          </p:cNvPr>
          <p:cNvSpPr txBox="1">
            <a:spLocks/>
          </p:cNvSpPr>
          <p:nvPr/>
        </p:nvSpPr>
        <p:spPr>
          <a:xfrm>
            <a:off x="2332747" y="2964274"/>
            <a:ext cx="7094706" cy="9294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b="1" dirty="0">
                <a:solidFill>
                  <a:schemeClr val="bg2">
                    <a:lumMod val="25000"/>
                  </a:schemeClr>
                </a:solidFill>
                <a:latin typeface="Abadi" panose="020B0604020104020204" pitchFamily="34" charset="0"/>
              </a:rPr>
              <a:t>PRIVACY SCORE</a:t>
            </a:r>
          </a:p>
        </p:txBody>
      </p:sp>
    </p:spTree>
    <p:extLst>
      <p:ext uri="{BB962C8B-B14F-4D97-AF65-F5344CB8AC3E}">
        <p14:creationId xmlns:p14="http://schemas.microsoft.com/office/powerpoint/2010/main" val="198901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9F8DB4B-F23E-4350-8D66-32FF4B7CA311}"/>
              </a:ext>
            </a:extLst>
          </p:cNvPr>
          <p:cNvSpPr/>
          <p:nvPr/>
        </p:nvSpPr>
        <p:spPr>
          <a:xfrm>
            <a:off x="3804329" y="1566153"/>
            <a:ext cx="4062105" cy="3725694"/>
          </a:xfrm>
          <a:prstGeom prst="ellipse">
            <a:avLst/>
          </a:prstGeom>
          <a:no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B8C9D57-A62E-42EB-B89A-133826602371}"/>
              </a:ext>
            </a:extLst>
          </p:cNvPr>
          <p:cNvSpPr/>
          <p:nvPr/>
        </p:nvSpPr>
        <p:spPr>
          <a:xfrm>
            <a:off x="5047441" y="924127"/>
            <a:ext cx="1575880" cy="1468877"/>
          </a:xfrm>
          <a:prstGeom prst="ellipse">
            <a:avLst/>
          </a:prstGeom>
          <a:solidFill>
            <a:srgbClr val="DDB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2EFDF7-D9FB-466F-A3A2-4DEFC740EEBF}"/>
              </a:ext>
            </a:extLst>
          </p:cNvPr>
          <p:cNvSpPr/>
          <p:nvPr/>
        </p:nvSpPr>
        <p:spPr>
          <a:xfrm>
            <a:off x="6780179" y="3613824"/>
            <a:ext cx="1575880" cy="1468877"/>
          </a:xfrm>
          <a:prstGeom prst="ellipse">
            <a:avLst/>
          </a:prstGeom>
          <a:solidFill>
            <a:srgbClr val="3A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FE53C3A-A2F9-4127-A515-94356AEF9E5C}"/>
              </a:ext>
            </a:extLst>
          </p:cNvPr>
          <p:cNvSpPr/>
          <p:nvPr/>
        </p:nvSpPr>
        <p:spPr>
          <a:xfrm>
            <a:off x="3433865" y="3613825"/>
            <a:ext cx="1575880" cy="1468877"/>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6C2CF2-36C9-431F-B0E0-447212939732}"/>
              </a:ext>
            </a:extLst>
          </p:cNvPr>
          <p:cNvSpPr/>
          <p:nvPr/>
        </p:nvSpPr>
        <p:spPr>
          <a:xfrm>
            <a:off x="7643913" y="714980"/>
            <a:ext cx="3618689" cy="135214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D157BE-70B2-403E-9CC3-73CBF30A0A68}"/>
              </a:ext>
            </a:extLst>
          </p:cNvPr>
          <p:cNvSpPr/>
          <p:nvPr/>
        </p:nvSpPr>
        <p:spPr>
          <a:xfrm>
            <a:off x="7643913" y="714981"/>
            <a:ext cx="3618689" cy="72960"/>
          </a:xfrm>
          <a:prstGeom prst="rect">
            <a:avLst/>
          </a:prstGeom>
          <a:solidFill>
            <a:srgbClr val="DDB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B77BA1-F081-4BC4-B06F-B70B4190CF4F}"/>
              </a:ext>
            </a:extLst>
          </p:cNvPr>
          <p:cNvSpPr/>
          <p:nvPr/>
        </p:nvSpPr>
        <p:spPr>
          <a:xfrm>
            <a:off x="7866434" y="5257800"/>
            <a:ext cx="3618689" cy="135214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4B3F01-BD88-4A55-812C-3B2C188669A9}"/>
              </a:ext>
            </a:extLst>
          </p:cNvPr>
          <p:cNvSpPr/>
          <p:nvPr/>
        </p:nvSpPr>
        <p:spPr>
          <a:xfrm>
            <a:off x="7866434" y="5257801"/>
            <a:ext cx="3618689" cy="72960"/>
          </a:xfrm>
          <a:prstGeom prst="rect">
            <a:avLst/>
          </a:prstGeom>
          <a:solidFill>
            <a:srgbClr val="3A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980322-6006-4664-B113-6BA6AB12D98B}"/>
              </a:ext>
            </a:extLst>
          </p:cNvPr>
          <p:cNvSpPr/>
          <p:nvPr/>
        </p:nvSpPr>
        <p:spPr>
          <a:xfrm>
            <a:off x="185640" y="5257800"/>
            <a:ext cx="3618689" cy="135214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8F8565E-B831-452E-8AB2-3BB66AC9C072}"/>
              </a:ext>
            </a:extLst>
          </p:cNvPr>
          <p:cNvSpPr/>
          <p:nvPr/>
        </p:nvSpPr>
        <p:spPr>
          <a:xfrm>
            <a:off x="185640" y="5257801"/>
            <a:ext cx="3618689" cy="7296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2">
            <a:extLst>
              <a:ext uri="{FF2B5EF4-FFF2-40B4-BE49-F238E27FC236}">
                <a16:creationId xmlns:a16="http://schemas.microsoft.com/office/drawing/2014/main" id="{E7239191-0D05-4853-9316-62E1190175C4}"/>
              </a:ext>
            </a:extLst>
          </p:cNvPr>
          <p:cNvSpPr txBox="1">
            <a:spLocks/>
          </p:cNvSpPr>
          <p:nvPr/>
        </p:nvSpPr>
        <p:spPr>
          <a:xfrm>
            <a:off x="185640" y="5330761"/>
            <a:ext cx="3518168"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bg2">
                    <a:lumMod val="25000"/>
                  </a:schemeClr>
                </a:solidFill>
                <a:latin typeface="Abadi" panose="020B0604020104020204" pitchFamily="34" charset="0"/>
              </a:rPr>
              <a:t>Frequency</a:t>
            </a:r>
          </a:p>
        </p:txBody>
      </p:sp>
      <p:sp>
        <p:nvSpPr>
          <p:cNvPr id="16" name="Subtitle 2">
            <a:extLst>
              <a:ext uri="{FF2B5EF4-FFF2-40B4-BE49-F238E27FC236}">
                <a16:creationId xmlns:a16="http://schemas.microsoft.com/office/drawing/2014/main" id="{63764E68-F70A-4903-83BE-282103B6393C}"/>
              </a:ext>
            </a:extLst>
          </p:cNvPr>
          <p:cNvSpPr txBox="1">
            <a:spLocks/>
          </p:cNvSpPr>
          <p:nvPr/>
        </p:nvSpPr>
        <p:spPr>
          <a:xfrm>
            <a:off x="7867249" y="5330761"/>
            <a:ext cx="3518168"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bg2">
                    <a:lumMod val="25000"/>
                  </a:schemeClr>
                </a:solidFill>
                <a:latin typeface="Abadi" panose="020B0604020104020204" pitchFamily="34" charset="0"/>
              </a:rPr>
              <a:t>Size</a:t>
            </a:r>
          </a:p>
        </p:txBody>
      </p:sp>
      <p:sp>
        <p:nvSpPr>
          <p:cNvPr id="17" name="Subtitle 2">
            <a:extLst>
              <a:ext uri="{FF2B5EF4-FFF2-40B4-BE49-F238E27FC236}">
                <a16:creationId xmlns:a16="http://schemas.microsoft.com/office/drawing/2014/main" id="{55260488-FF57-4685-81C3-FA35E1E173EF}"/>
              </a:ext>
            </a:extLst>
          </p:cNvPr>
          <p:cNvSpPr txBox="1">
            <a:spLocks/>
          </p:cNvSpPr>
          <p:nvPr/>
        </p:nvSpPr>
        <p:spPr>
          <a:xfrm>
            <a:off x="7643913" y="795233"/>
            <a:ext cx="3518168"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bg2">
                    <a:lumMod val="25000"/>
                  </a:schemeClr>
                </a:solidFill>
                <a:latin typeface="Abadi" panose="020B0604020104020204" pitchFamily="34" charset="0"/>
              </a:rPr>
              <a:t>Content</a:t>
            </a:r>
          </a:p>
        </p:txBody>
      </p:sp>
      <p:pic>
        <p:nvPicPr>
          <p:cNvPr id="19" name="Graphic 18" descr="Ruler">
            <a:extLst>
              <a:ext uri="{FF2B5EF4-FFF2-40B4-BE49-F238E27FC236}">
                <a16:creationId xmlns:a16="http://schemas.microsoft.com/office/drawing/2014/main" id="{2B8F959F-1CE2-4811-867A-A6575C743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3889" y="3816775"/>
            <a:ext cx="1042603" cy="1042603"/>
          </a:xfrm>
          <a:prstGeom prst="rect">
            <a:avLst/>
          </a:prstGeom>
        </p:spPr>
      </p:pic>
      <p:pic>
        <p:nvPicPr>
          <p:cNvPr id="21" name="Graphic 20" descr="Stopwatch">
            <a:extLst>
              <a:ext uri="{FF2B5EF4-FFF2-40B4-BE49-F238E27FC236}">
                <a16:creationId xmlns:a16="http://schemas.microsoft.com/office/drawing/2014/main" id="{C1235C23-4E15-4AB3-AD8D-639E5E8CF1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48580" y="3761618"/>
            <a:ext cx="1146449" cy="1146449"/>
          </a:xfrm>
          <a:prstGeom prst="rect">
            <a:avLst/>
          </a:prstGeom>
        </p:spPr>
      </p:pic>
      <p:pic>
        <p:nvPicPr>
          <p:cNvPr id="23" name="Graphic 22" descr="Document">
            <a:extLst>
              <a:ext uri="{FF2B5EF4-FFF2-40B4-BE49-F238E27FC236}">
                <a16:creationId xmlns:a16="http://schemas.microsoft.com/office/drawing/2014/main" id="{558A1433-8D2F-41BE-9FC7-7391795D3B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94583" y="1063278"/>
            <a:ext cx="1145127" cy="1145127"/>
          </a:xfrm>
          <a:prstGeom prst="rect">
            <a:avLst/>
          </a:prstGeom>
        </p:spPr>
      </p:pic>
      <p:sp>
        <p:nvSpPr>
          <p:cNvPr id="24" name="Subtitle 2">
            <a:extLst>
              <a:ext uri="{FF2B5EF4-FFF2-40B4-BE49-F238E27FC236}">
                <a16:creationId xmlns:a16="http://schemas.microsoft.com/office/drawing/2014/main" id="{66578690-532E-4F4B-A90D-F5333FB8A005}"/>
              </a:ext>
            </a:extLst>
          </p:cNvPr>
          <p:cNvSpPr txBox="1">
            <a:spLocks/>
          </p:cNvSpPr>
          <p:nvPr/>
        </p:nvSpPr>
        <p:spPr>
          <a:xfrm>
            <a:off x="130412" y="461601"/>
            <a:ext cx="3518168" cy="2802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bg2">
                    <a:lumMod val="25000"/>
                  </a:schemeClr>
                </a:solidFill>
                <a:latin typeface="Abadi" panose="020B0604020104020204" pitchFamily="34" charset="0"/>
              </a:rPr>
              <a:t>FACTORS</a:t>
            </a:r>
          </a:p>
          <a:p>
            <a:pPr marL="0" indent="0">
              <a:buNone/>
            </a:pPr>
            <a:r>
              <a:rPr lang="en-US" sz="4400" b="1" dirty="0">
                <a:solidFill>
                  <a:schemeClr val="bg2">
                    <a:lumMod val="25000"/>
                  </a:schemeClr>
                </a:solidFill>
                <a:latin typeface="Abadi" panose="020B0604020104020204" pitchFamily="34" charset="0"/>
              </a:rPr>
              <a:t>OF </a:t>
            </a:r>
          </a:p>
          <a:p>
            <a:pPr marL="0" indent="0">
              <a:buNone/>
            </a:pPr>
            <a:r>
              <a:rPr lang="en-US" sz="4400" b="1" dirty="0">
                <a:solidFill>
                  <a:schemeClr val="bg2">
                    <a:lumMod val="25000"/>
                  </a:schemeClr>
                </a:solidFill>
                <a:latin typeface="Abadi" panose="020B0604020104020204" pitchFamily="34" charset="0"/>
              </a:rPr>
              <a:t>PRIVACY</a:t>
            </a:r>
          </a:p>
        </p:txBody>
      </p:sp>
      <p:sp>
        <p:nvSpPr>
          <p:cNvPr id="25" name="Subtitle 2">
            <a:extLst>
              <a:ext uri="{FF2B5EF4-FFF2-40B4-BE49-F238E27FC236}">
                <a16:creationId xmlns:a16="http://schemas.microsoft.com/office/drawing/2014/main" id="{F7C85BCA-4261-4D52-A691-2711C2765E9F}"/>
              </a:ext>
            </a:extLst>
          </p:cNvPr>
          <p:cNvSpPr txBox="1">
            <a:spLocks/>
          </p:cNvSpPr>
          <p:nvPr/>
        </p:nvSpPr>
        <p:spPr>
          <a:xfrm>
            <a:off x="185640" y="5794722"/>
            <a:ext cx="3618689" cy="815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2">
                    <a:lumMod val="25000"/>
                  </a:schemeClr>
                </a:solidFill>
                <a:latin typeface="Abadi" panose="020B0604020104020204" pitchFamily="34" charset="0"/>
              </a:rPr>
              <a:t>The number of seconds between transmissions</a:t>
            </a:r>
          </a:p>
        </p:txBody>
      </p:sp>
      <p:sp>
        <p:nvSpPr>
          <p:cNvPr id="26" name="Subtitle 2">
            <a:extLst>
              <a:ext uri="{FF2B5EF4-FFF2-40B4-BE49-F238E27FC236}">
                <a16:creationId xmlns:a16="http://schemas.microsoft.com/office/drawing/2014/main" id="{A4937609-54EB-4770-9950-1702D3038404}"/>
              </a:ext>
            </a:extLst>
          </p:cNvPr>
          <p:cNvSpPr txBox="1">
            <a:spLocks/>
          </p:cNvSpPr>
          <p:nvPr/>
        </p:nvSpPr>
        <p:spPr>
          <a:xfrm>
            <a:off x="7866434" y="5758060"/>
            <a:ext cx="3618689" cy="85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2">
                    <a:lumMod val="25000"/>
                  </a:schemeClr>
                </a:solidFill>
                <a:latin typeface="Abadi" panose="020B0604020104020204" pitchFamily="34" charset="0"/>
              </a:rPr>
              <a:t>The number of bytes in a transmission</a:t>
            </a:r>
          </a:p>
        </p:txBody>
      </p:sp>
      <p:sp>
        <p:nvSpPr>
          <p:cNvPr id="27" name="Subtitle 2">
            <a:extLst>
              <a:ext uri="{FF2B5EF4-FFF2-40B4-BE49-F238E27FC236}">
                <a16:creationId xmlns:a16="http://schemas.microsoft.com/office/drawing/2014/main" id="{52A3CF89-18CA-4D56-BD15-928555D1AD31}"/>
              </a:ext>
            </a:extLst>
          </p:cNvPr>
          <p:cNvSpPr txBox="1">
            <a:spLocks/>
          </p:cNvSpPr>
          <p:nvPr/>
        </p:nvSpPr>
        <p:spPr>
          <a:xfrm>
            <a:off x="7643913" y="1181418"/>
            <a:ext cx="3618689" cy="88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2">
                    <a:lumMod val="25000"/>
                  </a:schemeClr>
                </a:solidFill>
                <a:latin typeface="Abadi" panose="020B0604020104020204" pitchFamily="34" charset="0"/>
              </a:rPr>
              <a:t>The information requested from the device</a:t>
            </a:r>
          </a:p>
        </p:txBody>
      </p:sp>
    </p:spTree>
    <p:extLst>
      <p:ext uri="{BB962C8B-B14F-4D97-AF65-F5344CB8AC3E}">
        <p14:creationId xmlns:p14="http://schemas.microsoft.com/office/powerpoint/2010/main" val="1877179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C0437C0-69CE-4DA0-BFAA-F81C65C5A622}"/>
              </a:ext>
            </a:extLst>
          </p:cNvPr>
          <p:cNvSpPr txBox="1">
            <a:spLocks/>
          </p:cNvSpPr>
          <p:nvPr/>
        </p:nvSpPr>
        <p:spPr>
          <a:xfrm>
            <a:off x="2792244" y="95746"/>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100" b="1" dirty="0">
                <a:solidFill>
                  <a:schemeClr val="bg2">
                    <a:lumMod val="25000"/>
                  </a:schemeClr>
                </a:solidFill>
                <a:latin typeface="Abadi" panose="020B0604020104020204" pitchFamily="34" charset="0"/>
              </a:rPr>
              <a:t>Frequency = 4s</a:t>
            </a:r>
          </a:p>
        </p:txBody>
      </p:sp>
      <p:pic>
        <p:nvPicPr>
          <p:cNvPr id="6" name="Graphic 5" descr="Smart Phone">
            <a:extLst>
              <a:ext uri="{FF2B5EF4-FFF2-40B4-BE49-F238E27FC236}">
                <a16:creationId xmlns:a16="http://schemas.microsoft.com/office/drawing/2014/main" id="{93E09A03-D79B-4EB8-8B92-443319DF66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4075" y="3721823"/>
            <a:ext cx="1823937" cy="1823937"/>
          </a:xfrm>
          <a:prstGeom prst="rect">
            <a:avLst/>
          </a:prstGeom>
        </p:spPr>
      </p:pic>
      <p:pic>
        <p:nvPicPr>
          <p:cNvPr id="9" name="Graphic 8" descr="Smart Phone">
            <a:extLst>
              <a:ext uri="{FF2B5EF4-FFF2-40B4-BE49-F238E27FC236}">
                <a16:creationId xmlns:a16="http://schemas.microsoft.com/office/drawing/2014/main" id="{4E5557C5-3B34-4296-B60F-D79E94AE25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31" y="3721823"/>
            <a:ext cx="1823937" cy="1823937"/>
          </a:xfrm>
          <a:prstGeom prst="rect">
            <a:avLst/>
          </a:prstGeom>
        </p:spPr>
      </p:pic>
      <p:pic>
        <p:nvPicPr>
          <p:cNvPr id="10" name="Graphic 9" descr="Smart Phone">
            <a:extLst>
              <a:ext uri="{FF2B5EF4-FFF2-40B4-BE49-F238E27FC236}">
                <a16:creationId xmlns:a16="http://schemas.microsoft.com/office/drawing/2014/main" id="{99AD5D2C-EEDD-47A1-AD67-72F8E2DCB2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3987" y="3721822"/>
            <a:ext cx="1823937" cy="1823937"/>
          </a:xfrm>
          <a:prstGeom prst="rect">
            <a:avLst/>
          </a:prstGeom>
        </p:spPr>
      </p:pic>
      <p:cxnSp>
        <p:nvCxnSpPr>
          <p:cNvPr id="12" name="Straight Arrow Connector 11">
            <a:extLst>
              <a:ext uri="{FF2B5EF4-FFF2-40B4-BE49-F238E27FC236}">
                <a16:creationId xmlns:a16="http://schemas.microsoft.com/office/drawing/2014/main" id="{9497E350-4D4A-4801-9BA2-FB9504D2DABF}"/>
              </a:ext>
            </a:extLst>
          </p:cNvPr>
          <p:cNvCxnSpPr>
            <a:stCxn id="6" idx="0"/>
          </p:cNvCxnSpPr>
          <p:nvPr/>
        </p:nvCxnSpPr>
        <p:spPr>
          <a:xfrm flipH="1" flipV="1">
            <a:off x="2076043" y="1556426"/>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0EBCC6-0A83-42C5-9EEC-5E33F3AB40D0}"/>
              </a:ext>
            </a:extLst>
          </p:cNvPr>
          <p:cNvCxnSpPr/>
          <p:nvPr/>
        </p:nvCxnSpPr>
        <p:spPr>
          <a:xfrm flipH="1" flipV="1">
            <a:off x="6095998" y="1556425"/>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D4B9B8D-1698-4CEC-A7BB-817DF8853600}"/>
              </a:ext>
            </a:extLst>
          </p:cNvPr>
          <p:cNvCxnSpPr/>
          <p:nvPr/>
        </p:nvCxnSpPr>
        <p:spPr>
          <a:xfrm flipH="1" flipV="1">
            <a:off x="10115953" y="1556424"/>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Subtitle 2">
            <a:extLst>
              <a:ext uri="{FF2B5EF4-FFF2-40B4-BE49-F238E27FC236}">
                <a16:creationId xmlns:a16="http://schemas.microsoft.com/office/drawing/2014/main" id="{6538CF4D-50B3-4576-9691-B92545F1F129}"/>
              </a:ext>
            </a:extLst>
          </p:cNvPr>
          <p:cNvSpPr txBox="1">
            <a:spLocks/>
          </p:cNvSpPr>
          <p:nvPr/>
        </p:nvSpPr>
        <p:spPr>
          <a:xfrm>
            <a:off x="1361470" y="5545760"/>
            <a:ext cx="1429148"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0s</a:t>
            </a:r>
          </a:p>
        </p:txBody>
      </p:sp>
      <p:sp>
        <p:nvSpPr>
          <p:cNvPr id="16" name="Subtitle 2">
            <a:extLst>
              <a:ext uri="{FF2B5EF4-FFF2-40B4-BE49-F238E27FC236}">
                <a16:creationId xmlns:a16="http://schemas.microsoft.com/office/drawing/2014/main" id="{92B10908-61CD-479C-B9D2-D0D3174E2D02}"/>
              </a:ext>
            </a:extLst>
          </p:cNvPr>
          <p:cNvSpPr txBox="1">
            <a:spLocks/>
          </p:cNvSpPr>
          <p:nvPr/>
        </p:nvSpPr>
        <p:spPr>
          <a:xfrm>
            <a:off x="5381426" y="5523062"/>
            <a:ext cx="1429148"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5s</a:t>
            </a:r>
          </a:p>
        </p:txBody>
      </p:sp>
      <p:sp>
        <p:nvSpPr>
          <p:cNvPr id="17" name="Subtitle 2">
            <a:extLst>
              <a:ext uri="{FF2B5EF4-FFF2-40B4-BE49-F238E27FC236}">
                <a16:creationId xmlns:a16="http://schemas.microsoft.com/office/drawing/2014/main" id="{5A9C5013-403F-4D2E-8C56-8D5B6C80E2E5}"/>
              </a:ext>
            </a:extLst>
          </p:cNvPr>
          <p:cNvSpPr txBox="1">
            <a:spLocks/>
          </p:cNvSpPr>
          <p:nvPr/>
        </p:nvSpPr>
        <p:spPr>
          <a:xfrm>
            <a:off x="9401382" y="5513882"/>
            <a:ext cx="1429148"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8s</a:t>
            </a:r>
          </a:p>
        </p:txBody>
      </p:sp>
      <p:cxnSp>
        <p:nvCxnSpPr>
          <p:cNvPr id="19" name="Straight Arrow Connector 18">
            <a:extLst>
              <a:ext uri="{FF2B5EF4-FFF2-40B4-BE49-F238E27FC236}">
                <a16:creationId xmlns:a16="http://schemas.microsoft.com/office/drawing/2014/main" id="{4723C90D-9CCB-4AB2-A808-DDC2DD97586F}"/>
              </a:ext>
            </a:extLst>
          </p:cNvPr>
          <p:cNvCxnSpPr>
            <a:stCxn id="6" idx="3"/>
            <a:endCxn id="9" idx="1"/>
          </p:cNvCxnSpPr>
          <p:nvPr/>
        </p:nvCxnSpPr>
        <p:spPr>
          <a:xfrm>
            <a:off x="2988012" y="4633792"/>
            <a:ext cx="2196019" cy="0"/>
          </a:xfrm>
          <a:prstGeom prst="straightConnector1">
            <a:avLst/>
          </a:prstGeom>
          <a:ln w="38100">
            <a:solidFill>
              <a:srgbClr val="3A8C2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B7832D8-7048-48C2-8A69-9DB33ECD7810}"/>
              </a:ext>
            </a:extLst>
          </p:cNvPr>
          <p:cNvCxnSpPr/>
          <p:nvPr/>
        </p:nvCxnSpPr>
        <p:spPr>
          <a:xfrm>
            <a:off x="7004327" y="4633976"/>
            <a:ext cx="2196019" cy="0"/>
          </a:xfrm>
          <a:prstGeom prst="straightConnector1">
            <a:avLst/>
          </a:prstGeom>
          <a:ln w="38100">
            <a:solidFill>
              <a:srgbClr val="3A8C2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DB48BDCC-80B3-4369-9F38-49B2CCCC7395}"/>
              </a:ext>
            </a:extLst>
          </p:cNvPr>
          <p:cNvSpPr txBox="1">
            <a:spLocks/>
          </p:cNvSpPr>
          <p:nvPr/>
        </p:nvSpPr>
        <p:spPr>
          <a:xfrm>
            <a:off x="3470145" y="4209829"/>
            <a:ext cx="1429148"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5s</a:t>
            </a:r>
          </a:p>
        </p:txBody>
      </p:sp>
      <p:sp>
        <p:nvSpPr>
          <p:cNvPr id="22" name="Subtitle 2">
            <a:extLst>
              <a:ext uri="{FF2B5EF4-FFF2-40B4-BE49-F238E27FC236}">
                <a16:creationId xmlns:a16="http://schemas.microsoft.com/office/drawing/2014/main" id="{DCAB33CC-1B03-400F-AD23-13FA93BEB2D0}"/>
              </a:ext>
            </a:extLst>
          </p:cNvPr>
          <p:cNvSpPr txBox="1">
            <a:spLocks/>
          </p:cNvSpPr>
          <p:nvPr/>
        </p:nvSpPr>
        <p:spPr>
          <a:xfrm>
            <a:off x="7490101" y="4209829"/>
            <a:ext cx="1429148"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3s</a:t>
            </a:r>
          </a:p>
        </p:txBody>
      </p:sp>
    </p:spTree>
    <p:extLst>
      <p:ext uri="{BB962C8B-B14F-4D97-AF65-F5344CB8AC3E}">
        <p14:creationId xmlns:p14="http://schemas.microsoft.com/office/powerpoint/2010/main" val="595700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Graphic 3" descr="Smart Phone">
            <a:extLst>
              <a:ext uri="{FF2B5EF4-FFF2-40B4-BE49-F238E27FC236}">
                <a16:creationId xmlns:a16="http://schemas.microsoft.com/office/drawing/2014/main" id="{CBDCF9ED-BFAC-46AC-A332-849D62D1E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4075" y="4412488"/>
            <a:ext cx="1823937" cy="1823937"/>
          </a:xfrm>
          <a:prstGeom prst="rect">
            <a:avLst/>
          </a:prstGeom>
        </p:spPr>
      </p:pic>
      <p:pic>
        <p:nvPicPr>
          <p:cNvPr id="5" name="Graphic 4" descr="Smart Phone">
            <a:extLst>
              <a:ext uri="{FF2B5EF4-FFF2-40B4-BE49-F238E27FC236}">
                <a16:creationId xmlns:a16="http://schemas.microsoft.com/office/drawing/2014/main" id="{0CFAC686-7F2B-46C1-9185-AE23DF182B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31" y="4412488"/>
            <a:ext cx="1823937" cy="1823937"/>
          </a:xfrm>
          <a:prstGeom prst="rect">
            <a:avLst/>
          </a:prstGeom>
        </p:spPr>
      </p:pic>
      <p:pic>
        <p:nvPicPr>
          <p:cNvPr id="6" name="Graphic 5" descr="Smart Phone">
            <a:extLst>
              <a:ext uri="{FF2B5EF4-FFF2-40B4-BE49-F238E27FC236}">
                <a16:creationId xmlns:a16="http://schemas.microsoft.com/office/drawing/2014/main" id="{F51F4710-8DBE-4D86-A895-AC06839656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3987" y="4412487"/>
            <a:ext cx="1823937" cy="1823937"/>
          </a:xfrm>
          <a:prstGeom prst="rect">
            <a:avLst/>
          </a:prstGeom>
        </p:spPr>
      </p:pic>
      <p:sp>
        <p:nvSpPr>
          <p:cNvPr id="7" name="Subtitle 2">
            <a:extLst>
              <a:ext uri="{FF2B5EF4-FFF2-40B4-BE49-F238E27FC236}">
                <a16:creationId xmlns:a16="http://schemas.microsoft.com/office/drawing/2014/main" id="{F5BDBE49-C6AF-4FC2-A34C-A9AAFCB9447D}"/>
              </a:ext>
            </a:extLst>
          </p:cNvPr>
          <p:cNvSpPr txBox="1">
            <a:spLocks/>
          </p:cNvSpPr>
          <p:nvPr/>
        </p:nvSpPr>
        <p:spPr>
          <a:xfrm>
            <a:off x="2792244" y="95746"/>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100" b="1" dirty="0">
                <a:solidFill>
                  <a:schemeClr val="bg2">
                    <a:lumMod val="25000"/>
                  </a:schemeClr>
                </a:solidFill>
                <a:latin typeface="Abadi" panose="020B0604020104020204" pitchFamily="34" charset="0"/>
              </a:rPr>
              <a:t>Length = 13B</a:t>
            </a:r>
          </a:p>
        </p:txBody>
      </p:sp>
      <p:cxnSp>
        <p:nvCxnSpPr>
          <p:cNvPr id="8" name="Straight Arrow Connector 7">
            <a:extLst>
              <a:ext uri="{FF2B5EF4-FFF2-40B4-BE49-F238E27FC236}">
                <a16:creationId xmlns:a16="http://schemas.microsoft.com/office/drawing/2014/main" id="{543CA25A-9F9C-4EA2-A8C5-C1621ED4C928}"/>
              </a:ext>
            </a:extLst>
          </p:cNvPr>
          <p:cNvCxnSpPr/>
          <p:nvPr/>
        </p:nvCxnSpPr>
        <p:spPr>
          <a:xfrm flipH="1" flipV="1">
            <a:off x="2076043" y="2247091"/>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D35A1F-AD88-471E-8FD8-D0CA9E4F3CE0}"/>
              </a:ext>
            </a:extLst>
          </p:cNvPr>
          <p:cNvCxnSpPr/>
          <p:nvPr/>
        </p:nvCxnSpPr>
        <p:spPr>
          <a:xfrm flipH="1" flipV="1">
            <a:off x="6095998" y="2247090"/>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D902F8-95F1-49D4-A05F-09C4E384B206}"/>
              </a:ext>
            </a:extLst>
          </p:cNvPr>
          <p:cNvCxnSpPr/>
          <p:nvPr/>
        </p:nvCxnSpPr>
        <p:spPr>
          <a:xfrm flipH="1" flipV="1">
            <a:off x="10115953" y="2247089"/>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cument">
            <a:extLst>
              <a:ext uri="{FF2B5EF4-FFF2-40B4-BE49-F238E27FC236}">
                <a16:creationId xmlns:a16="http://schemas.microsoft.com/office/drawing/2014/main" id="{AF65BCC0-E3A6-4DBE-8444-5DB5A0525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8843" y="1215865"/>
            <a:ext cx="914400" cy="914400"/>
          </a:xfrm>
          <a:prstGeom prst="rect">
            <a:avLst/>
          </a:prstGeom>
        </p:spPr>
      </p:pic>
      <p:pic>
        <p:nvPicPr>
          <p:cNvPr id="13" name="Graphic 12" descr="Document">
            <a:extLst>
              <a:ext uri="{FF2B5EF4-FFF2-40B4-BE49-F238E27FC236}">
                <a16:creationId xmlns:a16="http://schemas.microsoft.com/office/drawing/2014/main" id="{E7643341-B60A-4676-A5C9-2933E6AA2D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2979" y="1215865"/>
            <a:ext cx="914400" cy="914400"/>
          </a:xfrm>
          <a:prstGeom prst="rect">
            <a:avLst/>
          </a:prstGeom>
        </p:spPr>
      </p:pic>
      <p:pic>
        <p:nvPicPr>
          <p:cNvPr id="14" name="Graphic 13" descr="Document">
            <a:extLst>
              <a:ext uri="{FF2B5EF4-FFF2-40B4-BE49-F238E27FC236}">
                <a16:creationId xmlns:a16="http://schemas.microsoft.com/office/drawing/2014/main" id="{013A5BF3-C509-40A4-91CD-419E322450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25911" y="1215865"/>
            <a:ext cx="914400" cy="914400"/>
          </a:xfrm>
          <a:prstGeom prst="rect">
            <a:avLst/>
          </a:prstGeom>
        </p:spPr>
      </p:pic>
      <p:sp>
        <p:nvSpPr>
          <p:cNvPr id="15" name="Subtitle 2">
            <a:extLst>
              <a:ext uri="{FF2B5EF4-FFF2-40B4-BE49-F238E27FC236}">
                <a16:creationId xmlns:a16="http://schemas.microsoft.com/office/drawing/2014/main" id="{0F2BD33F-C89F-40BC-B162-73947E7F71AA}"/>
              </a:ext>
            </a:extLst>
          </p:cNvPr>
          <p:cNvSpPr txBox="1">
            <a:spLocks/>
          </p:cNvSpPr>
          <p:nvPr/>
        </p:nvSpPr>
        <p:spPr>
          <a:xfrm>
            <a:off x="2065356" y="1555934"/>
            <a:ext cx="1601972"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3200" dirty="0">
                <a:solidFill>
                  <a:schemeClr val="bg2">
                    <a:lumMod val="25000"/>
                  </a:schemeClr>
                </a:solidFill>
                <a:latin typeface="Abadi" panose="020B0604020104020204" pitchFamily="34" charset="0"/>
              </a:rPr>
              <a:t>= 20B</a:t>
            </a:r>
          </a:p>
        </p:txBody>
      </p:sp>
      <p:sp>
        <p:nvSpPr>
          <p:cNvPr id="16" name="Subtitle 2">
            <a:extLst>
              <a:ext uri="{FF2B5EF4-FFF2-40B4-BE49-F238E27FC236}">
                <a16:creationId xmlns:a16="http://schemas.microsoft.com/office/drawing/2014/main" id="{157E0614-516F-4370-874E-E6E8B2AAE757}"/>
              </a:ext>
            </a:extLst>
          </p:cNvPr>
          <p:cNvSpPr txBox="1">
            <a:spLocks/>
          </p:cNvSpPr>
          <p:nvPr/>
        </p:nvSpPr>
        <p:spPr>
          <a:xfrm>
            <a:off x="6083111" y="1555934"/>
            <a:ext cx="1601972"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3200" dirty="0">
                <a:solidFill>
                  <a:schemeClr val="bg2">
                    <a:lumMod val="25000"/>
                  </a:schemeClr>
                </a:solidFill>
                <a:latin typeface="Abadi" panose="020B0604020104020204" pitchFamily="34" charset="0"/>
              </a:rPr>
              <a:t>= 12B</a:t>
            </a:r>
          </a:p>
        </p:txBody>
      </p:sp>
      <p:sp>
        <p:nvSpPr>
          <p:cNvPr id="17" name="Subtitle 2">
            <a:extLst>
              <a:ext uri="{FF2B5EF4-FFF2-40B4-BE49-F238E27FC236}">
                <a16:creationId xmlns:a16="http://schemas.microsoft.com/office/drawing/2014/main" id="{E953CC33-118A-443E-9CC3-B67CC45FFC1B}"/>
              </a:ext>
            </a:extLst>
          </p:cNvPr>
          <p:cNvSpPr txBox="1">
            <a:spLocks/>
          </p:cNvSpPr>
          <p:nvPr/>
        </p:nvSpPr>
        <p:spPr>
          <a:xfrm>
            <a:off x="9850303" y="1555934"/>
            <a:ext cx="1601972"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3200" dirty="0">
                <a:solidFill>
                  <a:schemeClr val="bg2">
                    <a:lumMod val="25000"/>
                  </a:schemeClr>
                </a:solidFill>
                <a:latin typeface="Abadi" panose="020B0604020104020204" pitchFamily="34" charset="0"/>
              </a:rPr>
              <a:t>= 7B</a:t>
            </a:r>
          </a:p>
        </p:txBody>
      </p:sp>
    </p:spTree>
    <p:extLst>
      <p:ext uri="{BB962C8B-B14F-4D97-AF65-F5344CB8AC3E}">
        <p14:creationId xmlns:p14="http://schemas.microsoft.com/office/powerpoint/2010/main" val="1904308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Graphic 7" descr="Smart Phone">
            <a:extLst>
              <a:ext uri="{FF2B5EF4-FFF2-40B4-BE49-F238E27FC236}">
                <a16:creationId xmlns:a16="http://schemas.microsoft.com/office/drawing/2014/main" id="{877317A9-5AC3-4D9B-BBC5-8F9F7C45D2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62" y="4790113"/>
            <a:ext cx="1446311" cy="1446311"/>
          </a:xfrm>
          <a:prstGeom prst="rect">
            <a:avLst/>
          </a:prstGeom>
        </p:spPr>
      </p:pic>
      <p:cxnSp>
        <p:nvCxnSpPr>
          <p:cNvPr id="11" name="Straight Arrow Connector 10">
            <a:extLst>
              <a:ext uri="{FF2B5EF4-FFF2-40B4-BE49-F238E27FC236}">
                <a16:creationId xmlns:a16="http://schemas.microsoft.com/office/drawing/2014/main" id="{235D415E-2417-4772-B818-E60867177EAA}"/>
              </a:ext>
            </a:extLst>
          </p:cNvPr>
          <p:cNvCxnSpPr/>
          <p:nvPr/>
        </p:nvCxnSpPr>
        <p:spPr>
          <a:xfrm flipH="1" flipV="1">
            <a:off x="830217" y="2540706"/>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FC7219DA-0900-49D4-A1DF-AA750C7BD7D7}"/>
              </a:ext>
            </a:extLst>
          </p:cNvPr>
          <p:cNvSpPr txBox="1">
            <a:spLocks/>
          </p:cNvSpPr>
          <p:nvPr/>
        </p:nvSpPr>
        <p:spPr>
          <a:xfrm>
            <a:off x="-81752" y="89185"/>
            <a:ext cx="3809892"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100" b="1" dirty="0">
                <a:solidFill>
                  <a:schemeClr val="bg2">
                    <a:lumMod val="25000"/>
                  </a:schemeClr>
                </a:solidFill>
                <a:latin typeface="Abadi" panose="020B0604020104020204" pitchFamily="34" charset="0"/>
              </a:rPr>
              <a:t>Content = 1</a:t>
            </a:r>
          </a:p>
        </p:txBody>
      </p:sp>
      <p:sp>
        <p:nvSpPr>
          <p:cNvPr id="16" name="Subtitle 2">
            <a:extLst>
              <a:ext uri="{FF2B5EF4-FFF2-40B4-BE49-F238E27FC236}">
                <a16:creationId xmlns:a16="http://schemas.microsoft.com/office/drawing/2014/main" id="{50FF94AC-5A3B-4186-B046-E9060911270D}"/>
              </a:ext>
            </a:extLst>
          </p:cNvPr>
          <p:cNvSpPr txBox="1">
            <a:spLocks/>
          </p:cNvSpPr>
          <p:nvPr/>
        </p:nvSpPr>
        <p:spPr>
          <a:xfrm>
            <a:off x="-81752" y="2093326"/>
            <a:ext cx="1823937"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2">
                    <a:lumMod val="25000"/>
                  </a:schemeClr>
                </a:solidFill>
                <a:latin typeface="Abadi" panose="020B0604020104020204" pitchFamily="34" charset="0"/>
              </a:rPr>
              <a:t>iOS Type</a:t>
            </a:r>
          </a:p>
        </p:txBody>
      </p:sp>
      <p:pic>
        <p:nvPicPr>
          <p:cNvPr id="18" name="Graphic 17" descr="Smart Phone">
            <a:extLst>
              <a:ext uri="{FF2B5EF4-FFF2-40B4-BE49-F238E27FC236}">
                <a16:creationId xmlns:a16="http://schemas.microsoft.com/office/drawing/2014/main" id="{D497E0D4-6D24-4558-96EA-2D2952A1B0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1427" y="4783122"/>
            <a:ext cx="1446311" cy="1446311"/>
          </a:xfrm>
          <a:prstGeom prst="rect">
            <a:avLst/>
          </a:prstGeom>
        </p:spPr>
      </p:pic>
      <p:cxnSp>
        <p:nvCxnSpPr>
          <p:cNvPr id="19" name="Straight Arrow Connector 18">
            <a:extLst>
              <a:ext uri="{FF2B5EF4-FFF2-40B4-BE49-F238E27FC236}">
                <a16:creationId xmlns:a16="http://schemas.microsoft.com/office/drawing/2014/main" id="{117914C8-81DD-493B-AAC3-6F3DCC462A77}"/>
              </a:ext>
            </a:extLst>
          </p:cNvPr>
          <p:cNvCxnSpPr/>
          <p:nvPr/>
        </p:nvCxnSpPr>
        <p:spPr>
          <a:xfrm flipH="1" flipV="1">
            <a:off x="2534582" y="2533715"/>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ubtitle 2">
            <a:extLst>
              <a:ext uri="{FF2B5EF4-FFF2-40B4-BE49-F238E27FC236}">
                <a16:creationId xmlns:a16="http://schemas.microsoft.com/office/drawing/2014/main" id="{0E748487-1660-48A8-8472-B3A1B9E03897}"/>
              </a:ext>
            </a:extLst>
          </p:cNvPr>
          <p:cNvSpPr txBox="1">
            <a:spLocks/>
          </p:cNvSpPr>
          <p:nvPr/>
        </p:nvSpPr>
        <p:spPr>
          <a:xfrm>
            <a:off x="1622613" y="2086335"/>
            <a:ext cx="1823937"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2">
                    <a:lumMod val="25000"/>
                  </a:schemeClr>
                </a:solidFill>
                <a:latin typeface="Abadi" panose="020B0604020104020204" pitchFamily="34" charset="0"/>
              </a:rPr>
              <a:t>iOS Type</a:t>
            </a:r>
          </a:p>
        </p:txBody>
      </p:sp>
      <p:pic>
        <p:nvPicPr>
          <p:cNvPr id="23" name="Graphic 22" descr="Smart Phone">
            <a:extLst>
              <a:ext uri="{FF2B5EF4-FFF2-40B4-BE49-F238E27FC236}">
                <a16:creationId xmlns:a16="http://schemas.microsoft.com/office/drawing/2014/main" id="{74CFFA63-5D9A-4200-A1B0-E6F25D4F8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7970" y="4791511"/>
            <a:ext cx="1446311" cy="1446311"/>
          </a:xfrm>
          <a:prstGeom prst="rect">
            <a:avLst/>
          </a:prstGeom>
        </p:spPr>
      </p:pic>
      <p:cxnSp>
        <p:nvCxnSpPr>
          <p:cNvPr id="24" name="Straight Arrow Connector 23">
            <a:extLst>
              <a:ext uri="{FF2B5EF4-FFF2-40B4-BE49-F238E27FC236}">
                <a16:creationId xmlns:a16="http://schemas.microsoft.com/office/drawing/2014/main" id="{531434BA-FA45-4AAA-9AE7-03FC8E9126FD}"/>
              </a:ext>
            </a:extLst>
          </p:cNvPr>
          <p:cNvCxnSpPr/>
          <p:nvPr/>
        </p:nvCxnSpPr>
        <p:spPr>
          <a:xfrm flipH="1" flipV="1">
            <a:off x="5781125" y="2542104"/>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Subtitle 2">
            <a:extLst>
              <a:ext uri="{FF2B5EF4-FFF2-40B4-BE49-F238E27FC236}">
                <a16:creationId xmlns:a16="http://schemas.microsoft.com/office/drawing/2014/main" id="{21FAA9F6-0C85-4D32-AFC0-1A54FFAF8914}"/>
              </a:ext>
            </a:extLst>
          </p:cNvPr>
          <p:cNvSpPr txBox="1">
            <a:spLocks/>
          </p:cNvSpPr>
          <p:nvPr/>
        </p:nvSpPr>
        <p:spPr>
          <a:xfrm>
            <a:off x="4869156" y="2094724"/>
            <a:ext cx="1823937"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2">
                    <a:lumMod val="25000"/>
                  </a:schemeClr>
                </a:solidFill>
                <a:latin typeface="Abadi" panose="020B0604020104020204" pitchFamily="34" charset="0"/>
              </a:rPr>
              <a:t>Location</a:t>
            </a:r>
          </a:p>
        </p:txBody>
      </p:sp>
      <p:pic>
        <p:nvPicPr>
          <p:cNvPr id="26" name="Graphic 25" descr="Smart Phone">
            <a:extLst>
              <a:ext uri="{FF2B5EF4-FFF2-40B4-BE49-F238E27FC236}">
                <a16:creationId xmlns:a16="http://schemas.microsoft.com/office/drawing/2014/main" id="{A8D5BE27-F6A9-413C-AA4C-2F75C0DFFC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0056" y="4784520"/>
            <a:ext cx="1446311" cy="1446311"/>
          </a:xfrm>
          <a:prstGeom prst="rect">
            <a:avLst/>
          </a:prstGeom>
        </p:spPr>
      </p:pic>
      <p:cxnSp>
        <p:nvCxnSpPr>
          <p:cNvPr id="27" name="Straight Arrow Connector 26">
            <a:extLst>
              <a:ext uri="{FF2B5EF4-FFF2-40B4-BE49-F238E27FC236}">
                <a16:creationId xmlns:a16="http://schemas.microsoft.com/office/drawing/2014/main" id="{2D3248D0-CE0E-4F2E-93F4-1A53827A500E}"/>
              </a:ext>
            </a:extLst>
          </p:cNvPr>
          <p:cNvCxnSpPr/>
          <p:nvPr/>
        </p:nvCxnSpPr>
        <p:spPr>
          <a:xfrm flipH="1" flipV="1">
            <a:off x="7393211" y="2535113"/>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Subtitle 2">
            <a:extLst>
              <a:ext uri="{FF2B5EF4-FFF2-40B4-BE49-F238E27FC236}">
                <a16:creationId xmlns:a16="http://schemas.microsoft.com/office/drawing/2014/main" id="{5AA96E1A-BBCA-43D4-AAAE-E0B6CD5D5A6C}"/>
              </a:ext>
            </a:extLst>
          </p:cNvPr>
          <p:cNvSpPr txBox="1">
            <a:spLocks/>
          </p:cNvSpPr>
          <p:nvPr/>
        </p:nvSpPr>
        <p:spPr>
          <a:xfrm>
            <a:off x="6481242" y="2087733"/>
            <a:ext cx="1823937"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2">
                    <a:lumMod val="25000"/>
                  </a:schemeClr>
                </a:solidFill>
                <a:latin typeface="Abadi" panose="020B0604020104020204" pitchFamily="34" charset="0"/>
              </a:rPr>
              <a:t>iOS Type</a:t>
            </a:r>
          </a:p>
        </p:txBody>
      </p:sp>
      <p:pic>
        <p:nvPicPr>
          <p:cNvPr id="29" name="Graphic 28" descr="Smart Phone">
            <a:extLst>
              <a:ext uri="{FF2B5EF4-FFF2-40B4-BE49-F238E27FC236}">
                <a16:creationId xmlns:a16="http://schemas.microsoft.com/office/drawing/2014/main" id="{E6BD7CCA-D00D-418D-B4FB-DA9F9270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7522" y="4792909"/>
            <a:ext cx="1446311" cy="1446311"/>
          </a:xfrm>
          <a:prstGeom prst="rect">
            <a:avLst/>
          </a:prstGeom>
        </p:spPr>
      </p:pic>
      <p:cxnSp>
        <p:nvCxnSpPr>
          <p:cNvPr id="30" name="Straight Arrow Connector 29">
            <a:extLst>
              <a:ext uri="{FF2B5EF4-FFF2-40B4-BE49-F238E27FC236}">
                <a16:creationId xmlns:a16="http://schemas.microsoft.com/office/drawing/2014/main" id="{94F34210-01A3-4163-9888-104E816DE283}"/>
              </a:ext>
            </a:extLst>
          </p:cNvPr>
          <p:cNvCxnSpPr/>
          <p:nvPr/>
        </p:nvCxnSpPr>
        <p:spPr>
          <a:xfrm flipH="1" flipV="1">
            <a:off x="9020677" y="2543502"/>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Subtitle 2">
            <a:extLst>
              <a:ext uri="{FF2B5EF4-FFF2-40B4-BE49-F238E27FC236}">
                <a16:creationId xmlns:a16="http://schemas.microsoft.com/office/drawing/2014/main" id="{CEF2631A-CEA3-4706-B439-D81933DDB58A}"/>
              </a:ext>
            </a:extLst>
          </p:cNvPr>
          <p:cNvSpPr txBox="1">
            <a:spLocks/>
          </p:cNvSpPr>
          <p:nvPr/>
        </p:nvSpPr>
        <p:spPr>
          <a:xfrm>
            <a:off x="8108708" y="2096122"/>
            <a:ext cx="1823937"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2">
                    <a:lumMod val="25000"/>
                  </a:schemeClr>
                </a:solidFill>
                <a:latin typeface="Abadi" panose="020B0604020104020204" pitchFamily="34" charset="0"/>
              </a:rPr>
              <a:t>Contacts</a:t>
            </a:r>
          </a:p>
        </p:txBody>
      </p:sp>
      <p:pic>
        <p:nvPicPr>
          <p:cNvPr id="32" name="Graphic 31" descr="Smart Phone">
            <a:extLst>
              <a:ext uri="{FF2B5EF4-FFF2-40B4-BE49-F238E27FC236}">
                <a16:creationId xmlns:a16="http://schemas.microsoft.com/office/drawing/2014/main" id="{9C4E5145-4CF8-4C88-9392-89B0D90377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09608" y="4785918"/>
            <a:ext cx="1446311" cy="1446311"/>
          </a:xfrm>
          <a:prstGeom prst="rect">
            <a:avLst/>
          </a:prstGeom>
        </p:spPr>
      </p:pic>
      <p:cxnSp>
        <p:nvCxnSpPr>
          <p:cNvPr id="33" name="Straight Arrow Connector 32">
            <a:extLst>
              <a:ext uri="{FF2B5EF4-FFF2-40B4-BE49-F238E27FC236}">
                <a16:creationId xmlns:a16="http://schemas.microsoft.com/office/drawing/2014/main" id="{A684BE0D-A07B-4B93-858C-AA4BFB737105}"/>
              </a:ext>
            </a:extLst>
          </p:cNvPr>
          <p:cNvCxnSpPr/>
          <p:nvPr/>
        </p:nvCxnSpPr>
        <p:spPr>
          <a:xfrm flipH="1" flipV="1">
            <a:off x="10632763" y="2536511"/>
            <a:ext cx="1" cy="2165397"/>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Subtitle 2">
            <a:extLst>
              <a:ext uri="{FF2B5EF4-FFF2-40B4-BE49-F238E27FC236}">
                <a16:creationId xmlns:a16="http://schemas.microsoft.com/office/drawing/2014/main" id="{15C3FFD3-354C-42AD-80B5-0085670A5092}"/>
              </a:ext>
            </a:extLst>
          </p:cNvPr>
          <p:cNvSpPr txBox="1">
            <a:spLocks/>
          </p:cNvSpPr>
          <p:nvPr/>
        </p:nvSpPr>
        <p:spPr>
          <a:xfrm>
            <a:off x="9720794" y="2089131"/>
            <a:ext cx="1823937"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2">
                    <a:lumMod val="25000"/>
                  </a:schemeClr>
                </a:solidFill>
                <a:latin typeface="Abadi" panose="020B0604020104020204" pitchFamily="34" charset="0"/>
              </a:rPr>
              <a:t>Photos</a:t>
            </a:r>
          </a:p>
        </p:txBody>
      </p:sp>
      <p:cxnSp>
        <p:nvCxnSpPr>
          <p:cNvPr id="36" name="Straight Connector 35">
            <a:extLst>
              <a:ext uri="{FF2B5EF4-FFF2-40B4-BE49-F238E27FC236}">
                <a16:creationId xmlns:a16="http://schemas.microsoft.com/office/drawing/2014/main" id="{F83354E4-B0B6-493B-A87C-3A7DA578A4DF}"/>
              </a:ext>
            </a:extLst>
          </p:cNvPr>
          <p:cNvCxnSpPr/>
          <p:nvPr/>
        </p:nvCxnSpPr>
        <p:spPr>
          <a:xfrm>
            <a:off x="4110606" y="1551963"/>
            <a:ext cx="0" cy="5100507"/>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7" name="Subtitle 2">
            <a:extLst>
              <a:ext uri="{FF2B5EF4-FFF2-40B4-BE49-F238E27FC236}">
                <a16:creationId xmlns:a16="http://schemas.microsoft.com/office/drawing/2014/main" id="{E7B647B6-400E-42F9-B7F1-318AFCE8056A}"/>
              </a:ext>
            </a:extLst>
          </p:cNvPr>
          <p:cNvSpPr txBox="1">
            <a:spLocks/>
          </p:cNvSpPr>
          <p:nvPr/>
        </p:nvSpPr>
        <p:spPr>
          <a:xfrm>
            <a:off x="318782" y="1384301"/>
            <a:ext cx="2919365"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rgbClr val="C00000"/>
                </a:solidFill>
                <a:latin typeface="Abadi" panose="020B0604020104020204" pitchFamily="34" charset="0"/>
              </a:rPr>
              <a:t>No Permissions</a:t>
            </a:r>
          </a:p>
        </p:txBody>
      </p:sp>
      <p:sp>
        <p:nvSpPr>
          <p:cNvPr id="38" name="Subtitle 2">
            <a:extLst>
              <a:ext uri="{FF2B5EF4-FFF2-40B4-BE49-F238E27FC236}">
                <a16:creationId xmlns:a16="http://schemas.microsoft.com/office/drawing/2014/main" id="{D4231531-A619-4031-9965-88F4719CA3E8}"/>
              </a:ext>
            </a:extLst>
          </p:cNvPr>
          <p:cNvSpPr txBox="1">
            <a:spLocks/>
          </p:cNvSpPr>
          <p:nvPr/>
        </p:nvSpPr>
        <p:spPr>
          <a:xfrm>
            <a:off x="6725273" y="1290886"/>
            <a:ext cx="2919365" cy="534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rgbClr val="3A8C2C"/>
                </a:solidFill>
                <a:latin typeface="Abadi" panose="020B0604020104020204" pitchFamily="34" charset="0"/>
              </a:rPr>
              <a:t>All Permissions</a:t>
            </a:r>
          </a:p>
        </p:txBody>
      </p:sp>
      <p:sp>
        <p:nvSpPr>
          <p:cNvPr id="39" name="Subtitle 2">
            <a:extLst>
              <a:ext uri="{FF2B5EF4-FFF2-40B4-BE49-F238E27FC236}">
                <a16:creationId xmlns:a16="http://schemas.microsoft.com/office/drawing/2014/main" id="{B62E8BB9-887A-43CC-9658-3387B086FCD7}"/>
              </a:ext>
            </a:extLst>
          </p:cNvPr>
          <p:cNvSpPr txBox="1">
            <a:spLocks/>
          </p:cNvSpPr>
          <p:nvPr/>
        </p:nvSpPr>
        <p:spPr>
          <a:xfrm>
            <a:off x="6300297" y="15975"/>
            <a:ext cx="3809892"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100" b="1" dirty="0">
                <a:solidFill>
                  <a:schemeClr val="bg2">
                    <a:lumMod val="25000"/>
                  </a:schemeClr>
                </a:solidFill>
                <a:latin typeface="Abadi" panose="020B0604020104020204" pitchFamily="34" charset="0"/>
              </a:rPr>
              <a:t>Content = 4</a:t>
            </a:r>
          </a:p>
        </p:txBody>
      </p:sp>
    </p:spTree>
    <p:extLst>
      <p:ext uri="{BB962C8B-B14F-4D97-AF65-F5344CB8AC3E}">
        <p14:creationId xmlns:p14="http://schemas.microsoft.com/office/powerpoint/2010/main" val="438104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F3143A69-A3CF-4FFC-8FFB-F486DA0EAB49}"/>
              </a:ext>
            </a:extLst>
          </p:cNvPr>
          <p:cNvSpPr/>
          <p:nvPr/>
        </p:nvSpPr>
        <p:spPr>
          <a:xfrm>
            <a:off x="5702030" y="2604581"/>
            <a:ext cx="1909160" cy="1833663"/>
          </a:xfrm>
          <a:prstGeom prst="ellipse">
            <a:avLst/>
          </a:prstGeom>
          <a:solidFill>
            <a:srgbClr val="3A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DD6196A-E359-482E-8FA4-109AE9E7369A}"/>
              </a:ext>
            </a:extLst>
          </p:cNvPr>
          <p:cNvGrpSpPr/>
          <p:nvPr/>
        </p:nvGrpSpPr>
        <p:grpSpPr>
          <a:xfrm>
            <a:off x="4580810" y="2597285"/>
            <a:ext cx="3030380" cy="1840959"/>
            <a:chOff x="4580810" y="3767036"/>
            <a:chExt cx="3030380" cy="1840959"/>
          </a:xfrm>
        </p:grpSpPr>
        <p:sp>
          <p:nvSpPr>
            <p:cNvPr id="28" name="Oval 27">
              <a:extLst>
                <a:ext uri="{FF2B5EF4-FFF2-40B4-BE49-F238E27FC236}">
                  <a16:creationId xmlns:a16="http://schemas.microsoft.com/office/drawing/2014/main" id="{653D3C97-D687-4391-9986-1AC48683D6A9}"/>
                </a:ext>
              </a:extLst>
            </p:cNvPr>
            <p:cNvSpPr/>
            <p:nvPr/>
          </p:nvSpPr>
          <p:spPr>
            <a:xfrm>
              <a:off x="4580810" y="3774332"/>
              <a:ext cx="1909160" cy="183366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8D1AA5B-F97B-4120-A4FE-CF069FBD8085}"/>
                </a:ext>
              </a:extLst>
            </p:cNvPr>
            <p:cNvSpPr/>
            <p:nvPr/>
          </p:nvSpPr>
          <p:spPr>
            <a:xfrm>
              <a:off x="5702030" y="3767036"/>
              <a:ext cx="1909160" cy="1833663"/>
            </a:xfrm>
            <a:prstGeom prst="ellipse">
              <a:avLst/>
            </a:prstGeom>
            <a:solidFill>
              <a:srgbClr val="3A8C2C">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Oval 31">
            <a:extLst>
              <a:ext uri="{FF2B5EF4-FFF2-40B4-BE49-F238E27FC236}">
                <a16:creationId xmlns:a16="http://schemas.microsoft.com/office/drawing/2014/main" id="{78DD3F2E-4D68-47DA-A0CF-5137FB14AE5E}"/>
              </a:ext>
            </a:extLst>
          </p:cNvPr>
          <p:cNvSpPr/>
          <p:nvPr/>
        </p:nvSpPr>
        <p:spPr>
          <a:xfrm>
            <a:off x="9922213" y="790369"/>
            <a:ext cx="1575880" cy="1468877"/>
          </a:xfrm>
          <a:prstGeom prst="ellipse">
            <a:avLst/>
          </a:prstGeom>
          <a:noFill/>
          <a:ln w="7620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1A1EFE0-E2F6-403C-832E-86FBE740F89B}"/>
              </a:ext>
            </a:extLst>
          </p:cNvPr>
          <p:cNvSpPr/>
          <p:nvPr/>
        </p:nvSpPr>
        <p:spPr>
          <a:xfrm>
            <a:off x="914400" y="790370"/>
            <a:ext cx="1575880" cy="1468877"/>
          </a:xfrm>
          <a:prstGeom prst="ellipse">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C21935C-F23C-48F2-B12A-15553A708401}"/>
              </a:ext>
            </a:extLst>
          </p:cNvPr>
          <p:cNvSpPr/>
          <p:nvPr/>
        </p:nvSpPr>
        <p:spPr>
          <a:xfrm>
            <a:off x="9957879" y="2849394"/>
            <a:ext cx="1575880" cy="1468877"/>
          </a:xfrm>
          <a:prstGeom prst="ellipse">
            <a:avLst/>
          </a:prstGeom>
          <a:noFill/>
          <a:ln w="7620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1561BE2-FB1E-4EC8-94C6-BEB6565320E4}"/>
              </a:ext>
            </a:extLst>
          </p:cNvPr>
          <p:cNvSpPr/>
          <p:nvPr/>
        </p:nvSpPr>
        <p:spPr>
          <a:xfrm>
            <a:off x="950066" y="2849395"/>
            <a:ext cx="1575880" cy="1468877"/>
          </a:xfrm>
          <a:prstGeom prst="ellipse">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F2C2E10-B637-44AD-885C-DDE869ABE92D}"/>
              </a:ext>
            </a:extLst>
          </p:cNvPr>
          <p:cNvSpPr/>
          <p:nvPr/>
        </p:nvSpPr>
        <p:spPr>
          <a:xfrm>
            <a:off x="9935180" y="5005696"/>
            <a:ext cx="1575880" cy="1468877"/>
          </a:xfrm>
          <a:prstGeom prst="ellipse">
            <a:avLst/>
          </a:prstGeom>
          <a:noFill/>
          <a:ln w="7620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00D3EFE-381D-4570-A984-924C53D73101}"/>
              </a:ext>
            </a:extLst>
          </p:cNvPr>
          <p:cNvSpPr/>
          <p:nvPr/>
        </p:nvSpPr>
        <p:spPr>
          <a:xfrm>
            <a:off x="927367" y="5005697"/>
            <a:ext cx="1575880" cy="1468877"/>
          </a:xfrm>
          <a:prstGeom prst="ellipse">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FA2FB4E-01D0-4EAD-97D5-9E00E5E9DE71}"/>
              </a:ext>
            </a:extLst>
          </p:cNvPr>
          <p:cNvCxnSpPr/>
          <p:nvPr/>
        </p:nvCxnSpPr>
        <p:spPr>
          <a:xfrm>
            <a:off x="2879387" y="1524807"/>
            <a:ext cx="1108953" cy="0"/>
          </a:xfrm>
          <a:prstGeom prst="line">
            <a:avLst/>
          </a:prstGeom>
          <a:ln w="19050">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5B36EC6-FE69-4603-9305-B27C70D453FE}"/>
              </a:ext>
            </a:extLst>
          </p:cNvPr>
          <p:cNvCxnSpPr/>
          <p:nvPr/>
        </p:nvCxnSpPr>
        <p:spPr>
          <a:xfrm>
            <a:off x="8411182" y="1524807"/>
            <a:ext cx="110895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A8C3EB7-3431-4A85-B233-1CF4F94D2C05}"/>
              </a:ext>
            </a:extLst>
          </p:cNvPr>
          <p:cNvCxnSpPr/>
          <p:nvPr/>
        </p:nvCxnSpPr>
        <p:spPr>
          <a:xfrm>
            <a:off x="3988340" y="1524807"/>
            <a:ext cx="836579" cy="1079774"/>
          </a:xfrm>
          <a:prstGeom prst="line">
            <a:avLst/>
          </a:prstGeom>
          <a:ln w="19050">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E8915C9-DA05-478E-BA0A-871BFD8747FD}"/>
              </a:ext>
            </a:extLst>
          </p:cNvPr>
          <p:cNvCxnSpPr>
            <a:cxnSpLocks/>
          </p:cNvCxnSpPr>
          <p:nvPr/>
        </p:nvCxnSpPr>
        <p:spPr>
          <a:xfrm flipH="1">
            <a:off x="7367083" y="1524807"/>
            <a:ext cx="1057070" cy="1072478"/>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2A54FD9-F98C-4F47-A7DE-62ABA3C21446}"/>
              </a:ext>
            </a:extLst>
          </p:cNvPr>
          <p:cNvCxnSpPr/>
          <p:nvPr/>
        </p:nvCxnSpPr>
        <p:spPr>
          <a:xfrm>
            <a:off x="2694562" y="3583832"/>
            <a:ext cx="1712067"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6FFECB-E1D8-4456-BC61-E724467D173B}"/>
              </a:ext>
            </a:extLst>
          </p:cNvPr>
          <p:cNvCxnSpPr/>
          <p:nvPr/>
        </p:nvCxnSpPr>
        <p:spPr>
          <a:xfrm>
            <a:off x="7866451" y="3619501"/>
            <a:ext cx="1712067"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4D40909-A3DD-4A73-96C4-6E7DA6D26580}"/>
              </a:ext>
            </a:extLst>
          </p:cNvPr>
          <p:cNvCxnSpPr/>
          <p:nvPr/>
        </p:nvCxnSpPr>
        <p:spPr>
          <a:xfrm>
            <a:off x="2876144" y="5869842"/>
            <a:ext cx="1108953" cy="0"/>
          </a:xfrm>
          <a:prstGeom prst="line">
            <a:avLst/>
          </a:prstGeom>
          <a:ln w="19050">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3D9F187-8794-4C26-B16B-5C0891CB3E49}"/>
              </a:ext>
            </a:extLst>
          </p:cNvPr>
          <p:cNvCxnSpPr/>
          <p:nvPr/>
        </p:nvCxnSpPr>
        <p:spPr>
          <a:xfrm>
            <a:off x="8407939" y="5869842"/>
            <a:ext cx="110895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6FE8D70-934B-4EA1-9988-74294BACE526}"/>
              </a:ext>
            </a:extLst>
          </p:cNvPr>
          <p:cNvCxnSpPr/>
          <p:nvPr/>
        </p:nvCxnSpPr>
        <p:spPr>
          <a:xfrm flipV="1">
            <a:off x="3978612" y="4572000"/>
            <a:ext cx="836579" cy="1303506"/>
          </a:xfrm>
          <a:prstGeom prst="line">
            <a:avLst/>
          </a:prstGeom>
          <a:ln w="19050">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DE318BB-AEB8-4FEC-BC5A-96DF2AF82E77}"/>
              </a:ext>
            </a:extLst>
          </p:cNvPr>
          <p:cNvCxnSpPr/>
          <p:nvPr/>
        </p:nvCxnSpPr>
        <p:spPr>
          <a:xfrm flipH="1" flipV="1">
            <a:off x="7519481" y="4572000"/>
            <a:ext cx="888458" cy="1297842"/>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4" name="Subtitle 2">
            <a:extLst>
              <a:ext uri="{FF2B5EF4-FFF2-40B4-BE49-F238E27FC236}">
                <a16:creationId xmlns:a16="http://schemas.microsoft.com/office/drawing/2014/main" id="{E8B974FD-DB52-4684-BDCE-E8B1CF5CD5CC}"/>
              </a:ext>
            </a:extLst>
          </p:cNvPr>
          <p:cNvSpPr txBox="1">
            <a:spLocks/>
          </p:cNvSpPr>
          <p:nvPr/>
        </p:nvSpPr>
        <p:spPr>
          <a:xfrm>
            <a:off x="0" y="356881"/>
            <a:ext cx="12192000" cy="871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dirty="0">
                <a:solidFill>
                  <a:schemeClr val="bg2">
                    <a:lumMod val="25000"/>
                  </a:schemeClr>
                </a:solidFill>
                <a:latin typeface="Abadi" panose="020B0604020104020204" pitchFamily="34" charset="0"/>
              </a:rPr>
              <a:t>CONTENT</a:t>
            </a:r>
          </a:p>
        </p:txBody>
      </p:sp>
      <p:sp>
        <p:nvSpPr>
          <p:cNvPr id="55" name="Subtitle 2">
            <a:extLst>
              <a:ext uri="{FF2B5EF4-FFF2-40B4-BE49-F238E27FC236}">
                <a16:creationId xmlns:a16="http://schemas.microsoft.com/office/drawing/2014/main" id="{D1486D8C-9125-42CC-8278-A3A6305C56BC}"/>
              </a:ext>
            </a:extLst>
          </p:cNvPr>
          <p:cNvSpPr txBox="1">
            <a:spLocks/>
          </p:cNvSpPr>
          <p:nvPr/>
        </p:nvSpPr>
        <p:spPr>
          <a:xfrm>
            <a:off x="987766" y="1060081"/>
            <a:ext cx="1429148" cy="9294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iOS Type</a:t>
            </a:r>
          </a:p>
        </p:txBody>
      </p:sp>
      <p:sp>
        <p:nvSpPr>
          <p:cNvPr id="56" name="Subtitle 2">
            <a:extLst>
              <a:ext uri="{FF2B5EF4-FFF2-40B4-BE49-F238E27FC236}">
                <a16:creationId xmlns:a16="http://schemas.microsoft.com/office/drawing/2014/main" id="{FF806FD3-4E3F-47A4-801E-EDE9C4A906A5}"/>
              </a:ext>
            </a:extLst>
          </p:cNvPr>
          <p:cNvSpPr txBox="1">
            <a:spLocks/>
          </p:cNvSpPr>
          <p:nvPr/>
        </p:nvSpPr>
        <p:spPr>
          <a:xfrm>
            <a:off x="1023432" y="3167746"/>
            <a:ext cx="1429148" cy="9294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User</a:t>
            </a:r>
          </a:p>
          <a:p>
            <a:pPr marL="0" indent="0" algn="ctr">
              <a:buNone/>
            </a:pPr>
            <a:r>
              <a:rPr lang="en-US" sz="3200" dirty="0">
                <a:solidFill>
                  <a:schemeClr val="bg2">
                    <a:lumMod val="25000"/>
                  </a:schemeClr>
                </a:solidFill>
                <a:latin typeface="Abadi" panose="020B0604020104020204" pitchFamily="34" charset="0"/>
              </a:rPr>
              <a:t>ID</a:t>
            </a:r>
          </a:p>
        </p:txBody>
      </p:sp>
      <p:sp>
        <p:nvSpPr>
          <p:cNvPr id="57" name="Subtitle 2">
            <a:extLst>
              <a:ext uri="{FF2B5EF4-FFF2-40B4-BE49-F238E27FC236}">
                <a16:creationId xmlns:a16="http://schemas.microsoft.com/office/drawing/2014/main" id="{2EF9C7CE-9D76-4BE7-9A59-C12CAABCA3F4}"/>
              </a:ext>
            </a:extLst>
          </p:cNvPr>
          <p:cNvSpPr txBox="1">
            <a:spLocks/>
          </p:cNvSpPr>
          <p:nvPr/>
        </p:nvSpPr>
        <p:spPr>
          <a:xfrm>
            <a:off x="10008546" y="1111505"/>
            <a:ext cx="1429148" cy="92945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Geo-</a:t>
            </a:r>
          </a:p>
          <a:p>
            <a:pPr marL="0" indent="0" algn="ctr">
              <a:buNone/>
            </a:pPr>
            <a:r>
              <a:rPr lang="en-US" sz="3200" dirty="0">
                <a:solidFill>
                  <a:schemeClr val="bg2">
                    <a:lumMod val="25000"/>
                  </a:schemeClr>
                </a:solidFill>
                <a:latin typeface="Abadi" panose="020B0604020104020204" pitchFamily="34" charset="0"/>
              </a:rPr>
              <a:t>Location</a:t>
            </a:r>
          </a:p>
        </p:txBody>
      </p:sp>
      <p:sp>
        <p:nvSpPr>
          <p:cNvPr id="58" name="Subtitle 2">
            <a:extLst>
              <a:ext uri="{FF2B5EF4-FFF2-40B4-BE49-F238E27FC236}">
                <a16:creationId xmlns:a16="http://schemas.microsoft.com/office/drawing/2014/main" id="{AFE00A98-ED92-41B4-B42E-12A936C0C303}"/>
              </a:ext>
            </a:extLst>
          </p:cNvPr>
          <p:cNvSpPr txBox="1">
            <a:spLocks/>
          </p:cNvSpPr>
          <p:nvPr/>
        </p:nvSpPr>
        <p:spPr>
          <a:xfrm>
            <a:off x="10008546" y="3154775"/>
            <a:ext cx="1502514"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2">
                    <a:lumMod val="25000"/>
                  </a:schemeClr>
                </a:solidFill>
                <a:latin typeface="Abadi" panose="020B0604020104020204" pitchFamily="34" charset="0"/>
              </a:rPr>
              <a:t>Contact Info</a:t>
            </a:r>
          </a:p>
        </p:txBody>
      </p:sp>
      <p:sp>
        <p:nvSpPr>
          <p:cNvPr id="59" name="Subtitle 2">
            <a:extLst>
              <a:ext uri="{FF2B5EF4-FFF2-40B4-BE49-F238E27FC236}">
                <a16:creationId xmlns:a16="http://schemas.microsoft.com/office/drawing/2014/main" id="{8B2AF1A6-A673-475F-94EF-DDECA155674F}"/>
              </a:ext>
            </a:extLst>
          </p:cNvPr>
          <p:cNvSpPr txBox="1">
            <a:spLocks/>
          </p:cNvSpPr>
          <p:nvPr/>
        </p:nvSpPr>
        <p:spPr>
          <a:xfrm>
            <a:off x="9971863" y="5405116"/>
            <a:ext cx="1502514" cy="9294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2">
                    <a:lumMod val="25000"/>
                  </a:schemeClr>
                </a:solidFill>
                <a:latin typeface="Abadi" panose="020B0604020104020204" pitchFamily="34" charset="0"/>
              </a:rPr>
              <a:t>Camera</a:t>
            </a:r>
          </a:p>
          <a:p>
            <a:pPr marL="0" indent="0" algn="ctr">
              <a:buNone/>
            </a:pPr>
            <a:r>
              <a:rPr lang="en-US" dirty="0">
                <a:solidFill>
                  <a:schemeClr val="bg2">
                    <a:lumMod val="25000"/>
                  </a:schemeClr>
                </a:solidFill>
                <a:latin typeface="Abadi" panose="020B0604020104020204" pitchFamily="34" charset="0"/>
              </a:rPr>
              <a:t>Roll</a:t>
            </a:r>
          </a:p>
        </p:txBody>
      </p:sp>
      <p:sp>
        <p:nvSpPr>
          <p:cNvPr id="60" name="Subtitle 2">
            <a:extLst>
              <a:ext uri="{FF2B5EF4-FFF2-40B4-BE49-F238E27FC236}">
                <a16:creationId xmlns:a16="http://schemas.microsoft.com/office/drawing/2014/main" id="{2BD32154-07B2-4169-AA48-F2BBA7CAC0CB}"/>
              </a:ext>
            </a:extLst>
          </p:cNvPr>
          <p:cNvSpPr txBox="1">
            <a:spLocks/>
          </p:cNvSpPr>
          <p:nvPr/>
        </p:nvSpPr>
        <p:spPr>
          <a:xfrm>
            <a:off x="1000733" y="5249469"/>
            <a:ext cx="1429148" cy="9294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IP</a:t>
            </a:r>
          </a:p>
          <a:p>
            <a:pPr marL="0" indent="0" algn="ctr">
              <a:buNone/>
            </a:pPr>
            <a:r>
              <a:rPr lang="en-US" sz="3200" dirty="0">
                <a:solidFill>
                  <a:schemeClr val="bg2">
                    <a:lumMod val="25000"/>
                  </a:schemeClr>
                </a:solidFill>
                <a:latin typeface="Abadi" panose="020B0604020104020204" pitchFamily="34" charset="0"/>
              </a:rPr>
              <a:t>Address</a:t>
            </a:r>
          </a:p>
        </p:txBody>
      </p:sp>
    </p:spTree>
    <p:extLst>
      <p:ext uri="{BB962C8B-B14F-4D97-AF65-F5344CB8AC3E}">
        <p14:creationId xmlns:p14="http://schemas.microsoft.com/office/powerpoint/2010/main" val="3357572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Graphic 16" descr="Smart Phone">
            <a:extLst>
              <a:ext uri="{FF2B5EF4-FFF2-40B4-BE49-F238E27FC236}">
                <a16:creationId xmlns:a16="http://schemas.microsoft.com/office/drawing/2014/main" id="{6DFD1694-FDA7-49E6-BC8F-F6FA529551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133" y="1093355"/>
            <a:ext cx="5108212" cy="5108212"/>
          </a:xfrm>
          <a:prstGeom prst="rect">
            <a:avLst/>
          </a:prstGeom>
        </p:spPr>
      </p:pic>
      <p:pic>
        <p:nvPicPr>
          <p:cNvPr id="19" name="Graphic 18" descr="Ruler">
            <a:extLst>
              <a:ext uri="{FF2B5EF4-FFF2-40B4-BE49-F238E27FC236}">
                <a16:creationId xmlns:a16="http://schemas.microsoft.com/office/drawing/2014/main" id="{2B8F959F-1CE2-4811-867A-A6575C7434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3889" y="3816775"/>
            <a:ext cx="1042603" cy="1042603"/>
          </a:xfrm>
          <a:prstGeom prst="rect">
            <a:avLst/>
          </a:prstGeom>
        </p:spPr>
      </p:pic>
      <p:sp>
        <p:nvSpPr>
          <p:cNvPr id="24" name="Subtitle 2">
            <a:extLst>
              <a:ext uri="{FF2B5EF4-FFF2-40B4-BE49-F238E27FC236}">
                <a16:creationId xmlns:a16="http://schemas.microsoft.com/office/drawing/2014/main" id="{66578690-532E-4F4B-A90D-F5333FB8A005}"/>
              </a:ext>
            </a:extLst>
          </p:cNvPr>
          <p:cNvSpPr txBox="1">
            <a:spLocks/>
          </p:cNvSpPr>
          <p:nvPr/>
        </p:nvSpPr>
        <p:spPr>
          <a:xfrm>
            <a:off x="0" y="356881"/>
            <a:ext cx="12192000" cy="871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dirty="0">
                <a:solidFill>
                  <a:schemeClr val="bg2">
                    <a:lumMod val="25000"/>
                  </a:schemeClr>
                </a:solidFill>
                <a:latin typeface="Abadi" panose="020B0604020104020204" pitchFamily="34" charset="0"/>
              </a:rPr>
              <a:t>SIZE</a:t>
            </a:r>
          </a:p>
        </p:txBody>
      </p:sp>
      <p:pic>
        <p:nvPicPr>
          <p:cNvPr id="3" name="Graphic 2" descr="Image">
            <a:extLst>
              <a:ext uri="{FF2B5EF4-FFF2-40B4-BE49-F238E27FC236}">
                <a16:creationId xmlns:a16="http://schemas.microsoft.com/office/drawing/2014/main" id="{02F551C2-1BC1-4A32-9C98-A3900958C9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259" y="1798177"/>
            <a:ext cx="1070845" cy="1207262"/>
          </a:xfrm>
          <a:prstGeom prst="rect">
            <a:avLst/>
          </a:prstGeom>
        </p:spPr>
      </p:pic>
      <p:pic>
        <p:nvPicPr>
          <p:cNvPr id="14" name="Graphic 13" descr="Cloud">
            <a:extLst>
              <a:ext uri="{FF2B5EF4-FFF2-40B4-BE49-F238E27FC236}">
                <a16:creationId xmlns:a16="http://schemas.microsoft.com/office/drawing/2014/main" id="{03DBC3F1-938A-4666-BC94-661C203504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02566" y="2034255"/>
            <a:ext cx="2789489" cy="2789489"/>
          </a:xfrm>
          <a:prstGeom prst="rect">
            <a:avLst/>
          </a:prstGeom>
        </p:spPr>
      </p:pic>
      <p:sp>
        <p:nvSpPr>
          <p:cNvPr id="18" name="Arrow: Right 17">
            <a:extLst>
              <a:ext uri="{FF2B5EF4-FFF2-40B4-BE49-F238E27FC236}">
                <a16:creationId xmlns:a16="http://schemas.microsoft.com/office/drawing/2014/main" id="{50FDFF47-7E16-469B-AAF1-809EF7BE43B9}"/>
              </a:ext>
            </a:extLst>
          </p:cNvPr>
          <p:cNvSpPr/>
          <p:nvPr/>
        </p:nvSpPr>
        <p:spPr>
          <a:xfrm>
            <a:off x="2632105" y="3126159"/>
            <a:ext cx="2070461" cy="1042603"/>
          </a:xfrm>
          <a:prstGeom prst="rightArrow">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996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Graphic 11" descr="Smart Phone">
            <a:extLst>
              <a:ext uri="{FF2B5EF4-FFF2-40B4-BE49-F238E27FC236}">
                <a16:creationId xmlns:a16="http://schemas.microsoft.com/office/drawing/2014/main" id="{E9B1DEF2-6EAC-4A1F-B9DC-356678F66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0909" y="1093355"/>
            <a:ext cx="5108212" cy="5108212"/>
          </a:xfrm>
          <a:prstGeom prst="rect">
            <a:avLst/>
          </a:prstGeom>
        </p:spPr>
      </p:pic>
      <p:pic>
        <p:nvPicPr>
          <p:cNvPr id="17" name="Graphic 16" descr="Smart Phone">
            <a:extLst>
              <a:ext uri="{FF2B5EF4-FFF2-40B4-BE49-F238E27FC236}">
                <a16:creationId xmlns:a16="http://schemas.microsoft.com/office/drawing/2014/main" id="{6DFD1694-FDA7-49E6-BC8F-F6FA529551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133" y="1093355"/>
            <a:ext cx="5108212" cy="5108212"/>
          </a:xfrm>
          <a:prstGeom prst="rect">
            <a:avLst/>
          </a:prstGeom>
        </p:spPr>
      </p:pic>
      <p:pic>
        <p:nvPicPr>
          <p:cNvPr id="19" name="Graphic 18" descr="Ruler">
            <a:extLst>
              <a:ext uri="{FF2B5EF4-FFF2-40B4-BE49-F238E27FC236}">
                <a16:creationId xmlns:a16="http://schemas.microsoft.com/office/drawing/2014/main" id="{2B8F959F-1CE2-4811-867A-A6575C7434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3889" y="3816775"/>
            <a:ext cx="1042603" cy="1042603"/>
          </a:xfrm>
          <a:prstGeom prst="rect">
            <a:avLst/>
          </a:prstGeom>
        </p:spPr>
      </p:pic>
      <p:sp>
        <p:nvSpPr>
          <p:cNvPr id="24" name="Subtitle 2">
            <a:extLst>
              <a:ext uri="{FF2B5EF4-FFF2-40B4-BE49-F238E27FC236}">
                <a16:creationId xmlns:a16="http://schemas.microsoft.com/office/drawing/2014/main" id="{66578690-532E-4F4B-A90D-F5333FB8A005}"/>
              </a:ext>
            </a:extLst>
          </p:cNvPr>
          <p:cNvSpPr txBox="1">
            <a:spLocks/>
          </p:cNvSpPr>
          <p:nvPr/>
        </p:nvSpPr>
        <p:spPr>
          <a:xfrm>
            <a:off x="0" y="356881"/>
            <a:ext cx="12192000" cy="871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dirty="0">
                <a:solidFill>
                  <a:schemeClr val="bg2">
                    <a:lumMod val="25000"/>
                  </a:schemeClr>
                </a:solidFill>
                <a:latin typeface="Abadi" panose="020B0604020104020204" pitchFamily="34" charset="0"/>
              </a:rPr>
              <a:t>SIZE</a:t>
            </a:r>
          </a:p>
        </p:txBody>
      </p:sp>
      <p:pic>
        <p:nvPicPr>
          <p:cNvPr id="3" name="Graphic 2" descr="Image">
            <a:extLst>
              <a:ext uri="{FF2B5EF4-FFF2-40B4-BE49-F238E27FC236}">
                <a16:creationId xmlns:a16="http://schemas.microsoft.com/office/drawing/2014/main" id="{02F551C2-1BC1-4A32-9C98-A3900958C9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259" y="1798177"/>
            <a:ext cx="1070845" cy="1207262"/>
          </a:xfrm>
          <a:prstGeom prst="rect">
            <a:avLst/>
          </a:prstGeom>
        </p:spPr>
      </p:pic>
      <p:grpSp>
        <p:nvGrpSpPr>
          <p:cNvPr id="4" name="Group 3">
            <a:extLst>
              <a:ext uri="{FF2B5EF4-FFF2-40B4-BE49-F238E27FC236}">
                <a16:creationId xmlns:a16="http://schemas.microsoft.com/office/drawing/2014/main" id="{2B8BAE0A-D793-4B71-9A59-CA06313E591D}"/>
              </a:ext>
            </a:extLst>
          </p:cNvPr>
          <p:cNvGrpSpPr/>
          <p:nvPr/>
        </p:nvGrpSpPr>
        <p:grpSpPr>
          <a:xfrm>
            <a:off x="9088506" y="1798177"/>
            <a:ext cx="1980000" cy="2851446"/>
            <a:chOff x="5135469" y="1523260"/>
            <a:chExt cx="2641096" cy="3366559"/>
          </a:xfrm>
        </p:grpSpPr>
        <p:pic>
          <p:nvPicPr>
            <p:cNvPr id="6" name="Graphic 5" descr="Image">
              <a:extLst>
                <a:ext uri="{FF2B5EF4-FFF2-40B4-BE49-F238E27FC236}">
                  <a16:creationId xmlns:a16="http://schemas.microsoft.com/office/drawing/2014/main" id="{A3C6FA4A-FEA0-49AB-9BCC-167D1C7DDB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35469" y="1523260"/>
              <a:ext cx="1425353" cy="1425353"/>
            </a:xfrm>
            <a:prstGeom prst="rect">
              <a:avLst/>
            </a:prstGeom>
          </p:spPr>
        </p:pic>
        <p:pic>
          <p:nvPicPr>
            <p:cNvPr id="7" name="Graphic 6" descr="Image">
              <a:extLst>
                <a:ext uri="{FF2B5EF4-FFF2-40B4-BE49-F238E27FC236}">
                  <a16:creationId xmlns:a16="http://schemas.microsoft.com/office/drawing/2014/main" id="{31258740-216E-4FB6-963D-8C6BE25286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51212" y="1523260"/>
              <a:ext cx="1425353" cy="1425353"/>
            </a:xfrm>
            <a:prstGeom prst="rect">
              <a:avLst/>
            </a:prstGeom>
          </p:spPr>
        </p:pic>
        <p:pic>
          <p:nvPicPr>
            <p:cNvPr id="8" name="Graphic 7" descr="Image">
              <a:extLst>
                <a:ext uri="{FF2B5EF4-FFF2-40B4-BE49-F238E27FC236}">
                  <a16:creationId xmlns:a16="http://schemas.microsoft.com/office/drawing/2014/main" id="{6DFAAF7A-7AFA-4168-BD95-2E14F4AE22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35469" y="2492097"/>
              <a:ext cx="1425353" cy="1425353"/>
            </a:xfrm>
            <a:prstGeom prst="rect">
              <a:avLst/>
            </a:prstGeom>
          </p:spPr>
        </p:pic>
        <p:pic>
          <p:nvPicPr>
            <p:cNvPr id="9" name="Graphic 8" descr="Image">
              <a:extLst>
                <a:ext uri="{FF2B5EF4-FFF2-40B4-BE49-F238E27FC236}">
                  <a16:creationId xmlns:a16="http://schemas.microsoft.com/office/drawing/2014/main" id="{FCDA60B3-20DD-4287-A01A-BF900B46AA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51212" y="2492097"/>
              <a:ext cx="1425353" cy="1425353"/>
            </a:xfrm>
            <a:prstGeom prst="rect">
              <a:avLst/>
            </a:prstGeom>
          </p:spPr>
        </p:pic>
        <p:pic>
          <p:nvPicPr>
            <p:cNvPr id="10" name="Graphic 9" descr="Image">
              <a:extLst>
                <a:ext uri="{FF2B5EF4-FFF2-40B4-BE49-F238E27FC236}">
                  <a16:creationId xmlns:a16="http://schemas.microsoft.com/office/drawing/2014/main" id="{BC16F821-5418-4CE2-AA86-61FE5E3B9A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35469" y="3464466"/>
              <a:ext cx="1425353" cy="1425353"/>
            </a:xfrm>
            <a:prstGeom prst="rect">
              <a:avLst/>
            </a:prstGeom>
          </p:spPr>
        </p:pic>
        <p:pic>
          <p:nvPicPr>
            <p:cNvPr id="11" name="Graphic 10" descr="Image">
              <a:extLst>
                <a:ext uri="{FF2B5EF4-FFF2-40B4-BE49-F238E27FC236}">
                  <a16:creationId xmlns:a16="http://schemas.microsoft.com/office/drawing/2014/main" id="{9F745603-9439-41E4-86A3-6B38D38E6D6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51212" y="3464465"/>
              <a:ext cx="1425353" cy="1425354"/>
            </a:xfrm>
            <a:prstGeom prst="rect">
              <a:avLst/>
            </a:prstGeom>
          </p:spPr>
        </p:pic>
      </p:grpSp>
      <p:pic>
        <p:nvPicPr>
          <p:cNvPr id="15" name="Graphic 14" descr="Image">
            <a:extLst>
              <a:ext uri="{FF2B5EF4-FFF2-40B4-BE49-F238E27FC236}">
                <a16:creationId xmlns:a16="http://schemas.microsoft.com/office/drawing/2014/main" id="{1E7B3D40-E13A-4835-8737-A0CA1B4104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088506" y="4262957"/>
            <a:ext cx="1068571" cy="1207262"/>
          </a:xfrm>
          <a:prstGeom prst="rect">
            <a:avLst/>
          </a:prstGeom>
        </p:spPr>
      </p:pic>
      <p:pic>
        <p:nvPicPr>
          <p:cNvPr id="16" name="Graphic 15" descr="Image">
            <a:extLst>
              <a:ext uri="{FF2B5EF4-FFF2-40B4-BE49-F238E27FC236}">
                <a16:creationId xmlns:a16="http://schemas.microsoft.com/office/drawing/2014/main" id="{34630CF9-0784-49D2-A3D2-4503EB61EAA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99935" y="4262957"/>
            <a:ext cx="1068571" cy="1207262"/>
          </a:xfrm>
          <a:prstGeom prst="rect">
            <a:avLst/>
          </a:prstGeom>
        </p:spPr>
      </p:pic>
      <p:pic>
        <p:nvPicPr>
          <p:cNvPr id="14" name="Graphic 13" descr="Cloud">
            <a:extLst>
              <a:ext uri="{FF2B5EF4-FFF2-40B4-BE49-F238E27FC236}">
                <a16:creationId xmlns:a16="http://schemas.microsoft.com/office/drawing/2014/main" id="{03DBC3F1-938A-4666-BC94-661C203504E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702566" y="2034255"/>
            <a:ext cx="2789489" cy="2789489"/>
          </a:xfrm>
          <a:prstGeom prst="rect">
            <a:avLst/>
          </a:prstGeom>
        </p:spPr>
      </p:pic>
      <p:sp>
        <p:nvSpPr>
          <p:cNvPr id="18" name="Arrow: Right 17">
            <a:extLst>
              <a:ext uri="{FF2B5EF4-FFF2-40B4-BE49-F238E27FC236}">
                <a16:creationId xmlns:a16="http://schemas.microsoft.com/office/drawing/2014/main" id="{50FDFF47-7E16-469B-AAF1-809EF7BE43B9}"/>
              </a:ext>
            </a:extLst>
          </p:cNvPr>
          <p:cNvSpPr/>
          <p:nvPr/>
        </p:nvSpPr>
        <p:spPr>
          <a:xfrm>
            <a:off x="2632105" y="3126159"/>
            <a:ext cx="2070461" cy="1042603"/>
          </a:xfrm>
          <a:prstGeom prst="rightArrow">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F8541FB-42BB-4093-8DE6-BE79252EC4DC}"/>
              </a:ext>
            </a:extLst>
          </p:cNvPr>
          <p:cNvSpPr/>
          <p:nvPr/>
        </p:nvSpPr>
        <p:spPr>
          <a:xfrm rot="10800000">
            <a:off x="7446320" y="3059666"/>
            <a:ext cx="2070461" cy="1042603"/>
          </a:xfrm>
          <a:prstGeom prst="rightArrow">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7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picture containing text, map&#10;&#10;Description automatically generated">
            <a:extLst>
              <a:ext uri="{FF2B5EF4-FFF2-40B4-BE49-F238E27FC236}">
                <a16:creationId xmlns:a16="http://schemas.microsoft.com/office/drawing/2014/main" id="{214B455A-330D-45C2-8DB2-288BE0283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117583"/>
          </a:xfrm>
          <a:prstGeom prst="rect">
            <a:avLst/>
          </a:prstGeom>
        </p:spPr>
      </p:pic>
      <p:sp>
        <p:nvSpPr>
          <p:cNvPr id="18" name="Rectangle 17">
            <a:extLst>
              <a:ext uri="{FF2B5EF4-FFF2-40B4-BE49-F238E27FC236}">
                <a16:creationId xmlns:a16="http://schemas.microsoft.com/office/drawing/2014/main" id="{64C45B8E-AA44-489D-BAF0-2A21970302AA}"/>
              </a:ext>
            </a:extLst>
          </p:cNvPr>
          <p:cNvSpPr/>
          <p:nvPr/>
        </p:nvSpPr>
        <p:spPr>
          <a:xfrm>
            <a:off x="0" y="87549"/>
            <a:ext cx="11848289" cy="826851"/>
          </a:xfrm>
          <a:prstGeom prst="rect">
            <a:avLst/>
          </a:prstGeom>
          <a:solidFill>
            <a:schemeClr val="bg2">
              <a:lumMod val="2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51D4966D-7D95-4982-99D3-850D2C80ED97}"/>
              </a:ext>
            </a:extLst>
          </p:cNvPr>
          <p:cNvSpPr txBox="1">
            <a:spLocks/>
          </p:cNvSpPr>
          <p:nvPr/>
        </p:nvSpPr>
        <p:spPr>
          <a:xfrm>
            <a:off x="0" y="87549"/>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b="1" dirty="0">
                <a:solidFill>
                  <a:srgbClr val="F8F8FB"/>
                </a:solidFill>
                <a:latin typeface="Abadi" panose="020B0604020104020204" pitchFamily="34" charset="0"/>
              </a:rPr>
              <a:t>Frequency</a:t>
            </a:r>
          </a:p>
        </p:txBody>
      </p:sp>
      <p:pic>
        <p:nvPicPr>
          <p:cNvPr id="29" name="Graphic 28" descr="Marker">
            <a:extLst>
              <a:ext uri="{FF2B5EF4-FFF2-40B4-BE49-F238E27FC236}">
                <a16:creationId xmlns:a16="http://schemas.microsoft.com/office/drawing/2014/main" id="{73483748-04C5-4455-B754-82A31F6DA7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86417" y="2780578"/>
            <a:ext cx="778212" cy="778212"/>
          </a:xfrm>
          <a:prstGeom prst="rect">
            <a:avLst/>
          </a:prstGeom>
        </p:spPr>
      </p:pic>
      <p:pic>
        <p:nvPicPr>
          <p:cNvPr id="37" name="Graphic 36" descr="Marker">
            <a:extLst>
              <a:ext uri="{FF2B5EF4-FFF2-40B4-BE49-F238E27FC236}">
                <a16:creationId xmlns:a16="http://schemas.microsoft.com/office/drawing/2014/main" id="{256112E4-1207-4EC7-9DF7-ECB30A797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566" y="3494066"/>
            <a:ext cx="778212" cy="778212"/>
          </a:xfrm>
          <a:prstGeom prst="rect">
            <a:avLst/>
          </a:prstGeom>
        </p:spPr>
      </p:pic>
    </p:spTree>
    <p:extLst>
      <p:ext uri="{BB962C8B-B14F-4D97-AF65-F5344CB8AC3E}">
        <p14:creationId xmlns:p14="http://schemas.microsoft.com/office/powerpoint/2010/main" val="319917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picture containing text, map&#10;&#10;Description automatically generated">
            <a:extLst>
              <a:ext uri="{FF2B5EF4-FFF2-40B4-BE49-F238E27FC236}">
                <a16:creationId xmlns:a16="http://schemas.microsoft.com/office/drawing/2014/main" id="{214B455A-330D-45C2-8DB2-288BE0283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117583"/>
          </a:xfrm>
          <a:prstGeom prst="rect">
            <a:avLst/>
          </a:prstGeom>
        </p:spPr>
      </p:pic>
      <p:sp>
        <p:nvSpPr>
          <p:cNvPr id="18" name="Rectangle 17">
            <a:extLst>
              <a:ext uri="{FF2B5EF4-FFF2-40B4-BE49-F238E27FC236}">
                <a16:creationId xmlns:a16="http://schemas.microsoft.com/office/drawing/2014/main" id="{64C45B8E-AA44-489D-BAF0-2A21970302AA}"/>
              </a:ext>
            </a:extLst>
          </p:cNvPr>
          <p:cNvSpPr/>
          <p:nvPr/>
        </p:nvSpPr>
        <p:spPr>
          <a:xfrm>
            <a:off x="0" y="87549"/>
            <a:ext cx="11848289" cy="826851"/>
          </a:xfrm>
          <a:prstGeom prst="rect">
            <a:avLst/>
          </a:prstGeom>
          <a:solidFill>
            <a:schemeClr val="bg2">
              <a:lumMod val="2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51D4966D-7D95-4982-99D3-850D2C80ED97}"/>
              </a:ext>
            </a:extLst>
          </p:cNvPr>
          <p:cNvSpPr txBox="1">
            <a:spLocks/>
          </p:cNvSpPr>
          <p:nvPr/>
        </p:nvSpPr>
        <p:spPr>
          <a:xfrm>
            <a:off x="0" y="87549"/>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b="1" dirty="0">
                <a:solidFill>
                  <a:srgbClr val="F8F8FB"/>
                </a:solidFill>
                <a:latin typeface="Abadi" panose="020B0604020104020204" pitchFamily="34" charset="0"/>
              </a:rPr>
              <a:t>Frequency</a:t>
            </a:r>
          </a:p>
        </p:txBody>
      </p:sp>
      <p:pic>
        <p:nvPicPr>
          <p:cNvPr id="29" name="Graphic 28" descr="Marker">
            <a:extLst>
              <a:ext uri="{FF2B5EF4-FFF2-40B4-BE49-F238E27FC236}">
                <a16:creationId xmlns:a16="http://schemas.microsoft.com/office/drawing/2014/main" id="{73483748-04C5-4455-B754-82A31F6DA7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86417" y="2780578"/>
            <a:ext cx="778212" cy="778212"/>
          </a:xfrm>
          <a:prstGeom prst="rect">
            <a:avLst/>
          </a:prstGeom>
        </p:spPr>
      </p:pic>
      <p:pic>
        <p:nvPicPr>
          <p:cNvPr id="30" name="Graphic 29" descr="Marker">
            <a:extLst>
              <a:ext uri="{FF2B5EF4-FFF2-40B4-BE49-F238E27FC236}">
                <a16:creationId xmlns:a16="http://schemas.microsoft.com/office/drawing/2014/main" id="{C19A46A2-84AD-4D2A-BCEC-C3D3C5F968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4672" y="3169684"/>
            <a:ext cx="778212" cy="778212"/>
          </a:xfrm>
          <a:prstGeom prst="rect">
            <a:avLst/>
          </a:prstGeom>
        </p:spPr>
      </p:pic>
      <p:pic>
        <p:nvPicPr>
          <p:cNvPr id="37" name="Graphic 36" descr="Marker">
            <a:extLst>
              <a:ext uri="{FF2B5EF4-FFF2-40B4-BE49-F238E27FC236}">
                <a16:creationId xmlns:a16="http://schemas.microsoft.com/office/drawing/2014/main" id="{256112E4-1207-4EC7-9DF7-ECB30A797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566" y="3494066"/>
            <a:ext cx="778212" cy="778212"/>
          </a:xfrm>
          <a:prstGeom prst="rect">
            <a:avLst/>
          </a:prstGeom>
        </p:spPr>
      </p:pic>
    </p:spTree>
    <p:extLst>
      <p:ext uri="{BB962C8B-B14F-4D97-AF65-F5344CB8AC3E}">
        <p14:creationId xmlns:p14="http://schemas.microsoft.com/office/powerpoint/2010/main" val="1209968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12B474-E126-40CF-AC1F-6C1547AA96D5}"/>
              </a:ext>
            </a:extLst>
          </p:cNvPr>
          <p:cNvSpPr/>
          <p:nvPr/>
        </p:nvSpPr>
        <p:spPr>
          <a:xfrm>
            <a:off x="1961744" y="58365"/>
            <a:ext cx="4993533" cy="3268496"/>
          </a:xfrm>
          <a:prstGeom prst="rect">
            <a:avLst/>
          </a:prstGeom>
          <a:no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CBC4BD-7091-4A53-AC58-D690C509FEF6}"/>
              </a:ext>
            </a:extLst>
          </p:cNvPr>
          <p:cNvSpPr/>
          <p:nvPr/>
        </p:nvSpPr>
        <p:spPr>
          <a:xfrm>
            <a:off x="0" y="0"/>
            <a:ext cx="1848255" cy="68580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a:extLst>
              <a:ext uri="{FF2B5EF4-FFF2-40B4-BE49-F238E27FC236}">
                <a16:creationId xmlns:a16="http://schemas.microsoft.com/office/drawing/2014/main" id="{C4A37DE5-2DAB-4E20-82C1-1EC342116C70}"/>
              </a:ext>
            </a:extLst>
          </p:cNvPr>
          <p:cNvSpPr txBox="1">
            <a:spLocks/>
          </p:cNvSpPr>
          <p:nvPr/>
        </p:nvSpPr>
        <p:spPr>
          <a:xfrm rot="16200000">
            <a:off x="-1810967" y="2968855"/>
            <a:ext cx="5470188" cy="71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solidFill>
                  <a:schemeClr val="bg1">
                    <a:lumMod val="95000"/>
                  </a:schemeClr>
                </a:solidFill>
                <a:latin typeface="Abadi" panose="020B0604020104020204" pitchFamily="34" charset="0"/>
              </a:rPr>
              <a:t>MOBILE APP STATS</a:t>
            </a:r>
          </a:p>
        </p:txBody>
      </p:sp>
      <p:cxnSp>
        <p:nvCxnSpPr>
          <p:cNvPr id="23" name="Straight Connector 22">
            <a:extLst>
              <a:ext uri="{FF2B5EF4-FFF2-40B4-BE49-F238E27FC236}">
                <a16:creationId xmlns:a16="http://schemas.microsoft.com/office/drawing/2014/main" id="{05EA8595-B85E-4C81-9AF1-1BC81846968D}"/>
              </a:ext>
            </a:extLst>
          </p:cNvPr>
          <p:cNvCxnSpPr/>
          <p:nvPr/>
        </p:nvCxnSpPr>
        <p:spPr>
          <a:xfrm>
            <a:off x="2470826" y="3112851"/>
            <a:ext cx="4299625"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2EED305-8224-4401-8ED0-B70C07E500D4}"/>
              </a:ext>
            </a:extLst>
          </p:cNvPr>
          <p:cNvSpPr/>
          <p:nvPr/>
        </p:nvSpPr>
        <p:spPr>
          <a:xfrm>
            <a:off x="5993864" y="252919"/>
            <a:ext cx="700391" cy="2859932"/>
          </a:xfrm>
          <a:prstGeom prst="rect">
            <a:avLst/>
          </a:prstGeom>
          <a:solidFill>
            <a:srgbClr val="3A8C2C"/>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7C1F44-6F71-42D1-BA35-373BBCA879ED}"/>
              </a:ext>
            </a:extLst>
          </p:cNvPr>
          <p:cNvSpPr/>
          <p:nvPr/>
        </p:nvSpPr>
        <p:spPr>
          <a:xfrm>
            <a:off x="5021097" y="904670"/>
            <a:ext cx="700391" cy="2208181"/>
          </a:xfrm>
          <a:prstGeom prst="rect">
            <a:avLst/>
          </a:prstGeom>
          <a:solidFill>
            <a:srgbClr val="DDB11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55B53FE-65F0-4AC7-8AA7-3F03B001A01E}"/>
              </a:ext>
            </a:extLst>
          </p:cNvPr>
          <p:cNvSpPr/>
          <p:nvPr/>
        </p:nvSpPr>
        <p:spPr>
          <a:xfrm>
            <a:off x="4043462" y="1429966"/>
            <a:ext cx="700391" cy="1682885"/>
          </a:xfrm>
          <a:prstGeom prst="rect">
            <a:avLst/>
          </a:prstGeom>
          <a:solidFill>
            <a:schemeClr val="accent5">
              <a:lumMod val="75000"/>
            </a:schemeClr>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ubtitle 2">
            <a:extLst>
              <a:ext uri="{FF2B5EF4-FFF2-40B4-BE49-F238E27FC236}">
                <a16:creationId xmlns:a16="http://schemas.microsoft.com/office/drawing/2014/main" id="{2C509D8B-FB64-4B16-9650-743C80F860C4}"/>
              </a:ext>
            </a:extLst>
          </p:cNvPr>
          <p:cNvSpPr txBox="1">
            <a:spLocks/>
          </p:cNvSpPr>
          <p:nvPr/>
        </p:nvSpPr>
        <p:spPr>
          <a:xfrm>
            <a:off x="3906469" y="3083667"/>
            <a:ext cx="929802" cy="3307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2">
                    <a:lumMod val="25000"/>
                  </a:schemeClr>
                </a:solidFill>
                <a:latin typeface="Abadi" panose="020B0604020104020204" pitchFamily="34" charset="0"/>
              </a:rPr>
              <a:t>2016</a:t>
            </a:r>
          </a:p>
        </p:txBody>
      </p:sp>
      <p:sp>
        <p:nvSpPr>
          <p:cNvPr id="28" name="Subtitle 2">
            <a:extLst>
              <a:ext uri="{FF2B5EF4-FFF2-40B4-BE49-F238E27FC236}">
                <a16:creationId xmlns:a16="http://schemas.microsoft.com/office/drawing/2014/main" id="{5D7E8C4D-90FF-49F7-977D-E7001B9E4200}"/>
              </a:ext>
            </a:extLst>
          </p:cNvPr>
          <p:cNvSpPr txBox="1">
            <a:spLocks/>
          </p:cNvSpPr>
          <p:nvPr/>
        </p:nvSpPr>
        <p:spPr>
          <a:xfrm>
            <a:off x="4906391" y="3098258"/>
            <a:ext cx="929802" cy="3307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2">
                    <a:lumMod val="25000"/>
                  </a:schemeClr>
                </a:solidFill>
                <a:latin typeface="Abadi" panose="020B0604020104020204" pitchFamily="34" charset="0"/>
              </a:rPr>
              <a:t>2017</a:t>
            </a:r>
          </a:p>
        </p:txBody>
      </p:sp>
      <p:sp>
        <p:nvSpPr>
          <p:cNvPr id="29" name="Subtitle 2">
            <a:extLst>
              <a:ext uri="{FF2B5EF4-FFF2-40B4-BE49-F238E27FC236}">
                <a16:creationId xmlns:a16="http://schemas.microsoft.com/office/drawing/2014/main" id="{01E40FB9-32E7-430D-8C39-24C0E4E80FAB}"/>
              </a:ext>
            </a:extLst>
          </p:cNvPr>
          <p:cNvSpPr txBox="1">
            <a:spLocks/>
          </p:cNvSpPr>
          <p:nvPr/>
        </p:nvSpPr>
        <p:spPr>
          <a:xfrm>
            <a:off x="5875709" y="3098258"/>
            <a:ext cx="929802" cy="3307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2">
                    <a:lumMod val="25000"/>
                  </a:schemeClr>
                </a:solidFill>
                <a:latin typeface="Abadi" panose="020B0604020104020204" pitchFamily="34" charset="0"/>
              </a:rPr>
              <a:t>2018</a:t>
            </a:r>
          </a:p>
        </p:txBody>
      </p:sp>
      <p:sp>
        <p:nvSpPr>
          <p:cNvPr id="30" name="Subtitle 2">
            <a:extLst>
              <a:ext uri="{FF2B5EF4-FFF2-40B4-BE49-F238E27FC236}">
                <a16:creationId xmlns:a16="http://schemas.microsoft.com/office/drawing/2014/main" id="{DB1C76D8-1751-438F-B9D0-76A4CD9D3D45}"/>
              </a:ext>
            </a:extLst>
          </p:cNvPr>
          <p:cNvSpPr txBox="1">
            <a:spLocks/>
          </p:cNvSpPr>
          <p:nvPr/>
        </p:nvSpPr>
        <p:spPr>
          <a:xfrm>
            <a:off x="3910542" y="1466108"/>
            <a:ext cx="929802" cy="3307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2"/>
                </a:solidFill>
                <a:latin typeface="Abadi" panose="020B0604020104020204" pitchFamily="34" charset="0"/>
              </a:rPr>
              <a:t>218.2</a:t>
            </a:r>
          </a:p>
        </p:txBody>
      </p:sp>
      <p:sp>
        <p:nvSpPr>
          <p:cNvPr id="31" name="Subtitle 2">
            <a:extLst>
              <a:ext uri="{FF2B5EF4-FFF2-40B4-BE49-F238E27FC236}">
                <a16:creationId xmlns:a16="http://schemas.microsoft.com/office/drawing/2014/main" id="{448B634B-F406-408C-A5A4-2BFE395ED333}"/>
              </a:ext>
            </a:extLst>
          </p:cNvPr>
          <p:cNvSpPr txBox="1">
            <a:spLocks/>
          </p:cNvSpPr>
          <p:nvPr/>
        </p:nvSpPr>
        <p:spPr>
          <a:xfrm>
            <a:off x="4906507" y="950405"/>
            <a:ext cx="929802" cy="3307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2"/>
                </a:solidFill>
                <a:latin typeface="Abadi" panose="020B0604020104020204" pitchFamily="34" charset="0"/>
              </a:rPr>
              <a:t>285.3</a:t>
            </a:r>
          </a:p>
        </p:txBody>
      </p:sp>
      <p:sp>
        <p:nvSpPr>
          <p:cNvPr id="32" name="Subtitle 2">
            <a:extLst>
              <a:ext uri="{FF2B5EF4-FFF2-40B4-BE49-F238E27FC236}">
                <a16:creationId xmlns:a16="http://schemas.microsoft.com/office/drawing/2014/main" id="{D52B4EE2-3728-4755-A175-B62C031C1546}"/>
              </a:ext>
            </a:extLst>
          </p:cNvPr>
          <p:cNvSpPr txBox="1">
            <a:spLocks/>
          </p:cNvSpPr>
          <p:nvPr/>
        </p:nvSpPr>
        <p:spPr>
          <a:xfrm>
            <a:off x="5875709" y="256474"/>
            <a:ext cx="929802" cy="3307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2"/>
                </a:solidFill>
                <a:latin typeface="Abadi" panose="020B0604020104020204" pitchFamily="34" charset="0"/>
              </a:rPr>
              <a:t>365.2</a:t>
            </a:r>
          </a:p>
        </p:txBody>
      </p:sp>
      <p:sp>
        <p:nvSpPr>
          <p:cNvPr id="33" name="Subtitle 2">
            <a:extLst>
              <a:ext uri="{FF2B5EF4-FFF2-40B4-BE49-F238E27FC236}">
                <a16:creationId xmlns:a16="http://schemas.microsoft.com/office/drawing/2014/main" id="{A53A24D4-DA67-46D0-B607-8290D69DC3CF}"/>
              </a:ext>
            </a:extLst>
          </p:cNvPr>
          <p:cNvSpPr txBox="1">
            <a:spLocks/>
          </p:cNvSpPr>
          <p:nvPr/>
        </p:nvSpPr>
        <p:spPr>
          <a:xfrm>
            <a:off x="2005924" y="182474"/>
            <a:ext cx="2860951" cy="14030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solidFill>
                  <a:schemeClr val="bg2">
                    <a:lumMod val="25000"/>
                  </a:schemeClr>
                </a:solidFill>
                <a:latin typeface="Abadi" panose="020B0604020104020204" pitchFamily="34" charset="0"/>
              </a:rPr>
              <a:t>$365.2 </a:t>
            </a:r>
            <a:r>
              <a:rPr lang="en-US" sz="3200" b="1" dirty="0">
                <a:solidFill>
                  <a:schemeClr val="bg2">
                    <a:lumMod val="25000"/>
                  </a:schemeClr>
                </a:solidFill>
                <a:latin typeface="Abadi" panose="020B0604020104020204" pitchFamily="34" charset="0"/>
              </a:rPr>
              <a:t>BILLION</a:t>
            </a:r>
          </a:p>
          <a:p>
            <a:pPr marL="0" indent="0">
              <a:spcBef>
                <a:spcPts val="0"/>
              </a:spcBef>
              <a:buNone/>
            </a:pPr>
            <a:r>
              <a:rPr lang="en-US" sz="1900" b="1" dirty="0">
                <a:solidFill>
                  <a:schemeClr val="bg2">
                    <a:lumMod val="25000"/>
                  </a:schemeClr>
                </a:solidFill>
                <a:latin typeface="Abadi" panose="020B0604020104020204" pitchFamily="34" charset="0"/>
              </a:rPr>
              <a:t>USD made in revenue in the mobile apps </a:t>
            </a:r>
          </a:p>
          <a:p>
            <a:pPr marL="0" indent="0">
              <a:spcBef>
                <a:spcPts val="0"/>
              </a:spcBef>
              <a:buNone/>
            </a:pPr>
            <a:r>
              <a:rPr lang="en-US" sz="1900" b="1" dirty="0">
                <a:solidFill>
                  <a:schemeClr val="bg2">
                    <a:lumMod val="25000"/>
                  </a:schemeClr>
                </a:solidFill>
                <a:latin typeface="Abadi" panose="020B0604020104020204" pitchFamily="34" charset="0"/>
              </a:rPr>
              <a:t>market over </a:t>
            </a:r>
          </a:p>
          <a:p>
            <a:pPr marL="0" indent="0">
              <a:spcBef>
                <a:spcPts val="0"/>
              </a:spcBef>
              <a:buNone/>
            </a:pPr>
            <a:r>
              <a:rPr lang="en-US" sz="1900" b="1" dirty="0">
                <a:solidFill>
                  <a:schemeClr val="bg2">
                    <a:lumMod val="25000"/>
                  </a:schemeClr>
                </a:solidFill>
                <a:latin typeface="Abadi" panose="020B0604020104020204" pitchFamily="34" charset="0"/>
              </a:rPr>
              <a:t>2018</a:t>
            </a:r>
          </a:p>
        </p:txBody>
      </p:sp>
      <p:sp>
        <p:nvSpPr>
          <p:cNvPr id="34" name="Rectangle 33">
            <a:extLst>
              <a:ext uri="{FF2B5EF4-FFF2-40B4-BE49-F238E27FC236}">
                <a16:creationId xmlns:a16="http://schemas.microsoft.com/office/drawing/2014/main" id="{7252FE67-72DE-4E3D-A317-76369A4FD8C4}"/>
              </a:ext>
            </a:extLst>
          </p:cNvPr>
          <p:cNvSpPr/>
          <p:nvPr/>
        </p:nvSpPr>
        <p:spPr>
          <a:xfrm>
            <a:off x="7112864" y="3429000"/>
            <a:ext cx="4993533" cy="3268496"/>
          </a:xfrm>
          <a:prstGeom prst="rect">
            <a:avLst/>
          </a:prstGeom>
          <a:no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Smart Phone">
            <a:extLst>
              <a:ext uri="{FF2B5EF4-FFF2-40B4-BE49-F238E27FC236}">
                <a16:creationId xmlns:a16="http://schemas.microsoft.com/office/drawing/2014/main" id="{573FE0FD-562E-4EEA-8CAB-4D4BC45C6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7208" y="4574353"/>
            <a:ext cx="855616" cy="855616"/>
          </a:xfrm>
          <a:prstGeom prst="rect">
            <a:avLst/>
          </a:prstGeom>
        </p:spPr>
      </p:pic>
      <p:pic>
        <p:nvPicPr>
          <p:cNvPr id="37" name="Graphic 36" descr="Smart Phone">
            <a:extLst>
              <a:ext uri="{FF2B5EF4-FFF2-40B4-BE49-F238E27FC236}">
                <a16:creationId xmlns:a16="http://schemas.microsoft.com/office/drawing/2014/main" id="{558DAB73-B165-4D8E-8C3D-EF7011F046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7951" y="4574353"/>
            <a:ext cx="855616" cy="855616"/>
          </a:xfrm>
          <a:prstGeom prst="rect">
            <a:avLst/>
          </a:prstGeom>
        </p:spPr>
      </p:pic>
      <p:pic>
        <p:nvPicPr>
          <p:cNvPr id="38" name="Graphic 37" descr="Smart Phone">
            <a:extLst>
              <a:ext uri="{FF2B5EF4-FFF2-40B4-BE49-F238E27FC236}">
                <a16:creationId xmlns:a16="http://schemas.microsoft.com/office/drawing/2014/main" id="{80A98542-D534-4C81-B2EC-3D4764F44B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77944" y="4574353"/>
            <a:ext cx="855616" cy="855616"/>
          </a:xfrm>
          <a:prstGeom prst="rect">
            <a:avLst/>
          </a:prstGeom>
        </p:spPr>
      </p:pic>
      <p:pic>
        <p:nvPicPr>
          <p:cNvPr id="39" name="Graphic 38" descr="Smart Phone">
            <a:extLst>
              <a:ext uri="{FF2B5EF4-FFF2-40B4-BE49-F238E27FC236}">
                <a16:creationId xmlns:a16="http://schemas.microsoft.com/office/drawing/2014/main" id="{E591C67F-4531-46EB-9EB8-C891959477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8687" y="4574353"/>
            <a:ext cx="855616" cy="855616"/>
          </a:xfrm>
          <a:prstGeom prst="rect">
            <a:avLst/>
          </a:prstGeom>
        </p:spPr>
      </p:pic>
      <p:pic>
        <p:nvPicPr>
          <p:cNvPr id="40" name="Graphic 39" descr="Smart Phone">
            <a:extLst>
              <a:ext uri="{FF2B5EF4-FFF2-40B4-BE49-F238E27FC236}">
                <a16:creationId xmlns:a16="http://schemas.microsoft.com/office/drawing/2014/main" id="{087D9961-9724-4B84-B1A5-605BFEF632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1147" y="4574353"/>
            <a:ext cx="855616" cy="855616"/>
          </a:xfrm>
          <a:prstGeom prst="rect">
            <a:avLst/>
          </a:prstGeom>
        </p:spPr>
      </p:pic>
      <p:pic>
        <p:nvPicPr>
          <p:cNvPr id="41" name="Graphic 40" descr="Smart Phone">
            <a:extLst>
              <a:ext uri="{FF2B5EF4-FFF2-40B4-BE49-F238E27FC236}">
                <a16:creationId xmlns:a16="http://schemas.microsoft.com/office/drawing/2014/main" id="{05AE44CC-B236-43C2-AF03-3E7B5F6EB4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1890" y="4574353"/>
            <a:ext cx="855616" cy="855616"/>
          </a:xfrm>
          <a:prstGeom prst="rect">
            <a:avLst/>
          </a:prstGeom>
        </p:spPr>
      </p:pic>
      <p:pic>
        <p:nvPicPr>
          <p:cNvPr id="42" name="Graphic 41" descr="Smart Phone">
            <a:extLst>
              <a:ext uri="{FF2B5EF4-FFF2-40B4-BE49-F238E27FC236}">
                <a16:creationId xmlns:a16="http://schemas.microsoft.com/office/drawing/2014/main" id="{962000C1-888F-4AC0-A01E-0110763855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4350" y="4574353"/>
            <a:ext cx="855616" cy="855616"/>
          </a:xfrm>
          <a:prstGeom prst="rect">
            <a:avLst/>
          </a:prstGeom>
        </p:spPr>
      </p:pic>
      <p:pic>
        <p:nvPicPr>
          <p:cNvPr id="43" name="Graphic 42" descr="Smart Phone">
            <a:extLst>
              <a:ext uri="{FF2B5EF4-FFF2-40B4-BE49-F238E27FC236}">
                <a16:creationId xmlns:a16="http://schemas.microsoft.com/office/drawing/2014/main" id="{C5A27422-2BF4-46C0-A1E2-E61D8059C0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5093" y="4574353"/>
            <a:ext cx="855616" cy="855616"/>
          </a:xfrm>
          <a:prstGeom prst="rect">
            <a:avLst/>
          </a:prstGeom>
        </p:spPr>
      </p:pic>
      <p:pic>
        <p:nvPicPr>
          <p:cNvPr id="44" name="Graphic 43" descr="Smart Phone">
            <a:extLst>
              <a:ext uri="{FF2B5EF4-FFF2-40B4-BE49-F238E27FC236}">
                <a16:creationId xmlns:a16="http://schemas.microsoft.com/office/drawing/2014/main" id="{F5FF6517-0BD4-43E2-8049-76CB122C60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21024" y="4574353"/>
            <a:ext cx="855616" cy="855616"/>
          </a:xfrm>
          <a:prstGeom prst="rect">
            <a:avLst/>
          </a:prstGeom>
        </p:spPr>
      </p:pic>
      <p:pic>
        <p:nvPicPr>
          <p:cNvPr id="45" name="Graphic 44" descr="Smart Phone">
            <a:extLst>
              <a:ext uri="{FF2B5EF4-FFF2-40B4-BE49-F238E27FC236}">
                <a16:creationId xmlns:a16="http://schemas.microsoft.com/office/drawing/2014/main" id="{0A8978FE-8767-48C1-8785-18FC79C9EE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8296" y="4574353"/>
            <a:ext cx="855616" cy="855616"/>
          </a:xfrm>
          <a:prstGeom prst="rect">
            <a:avLst/>
          </a:prstGeom>
        </p:spPr>
      </p:pic>
      <p:sp>
        <p:nvSpPr>
          <p:cNvPr id="46" name="Subtitle 2">
            <a:extLst>
              <a:ext uri="{FF2B5EF4-FFF2-40B4-BE49-F238E27FC236}">
                <a16:creationId xmlns:a16="http://schemas.microsoft.com/office/drawing/2014/main" id="{0BC3E675-E8D8-429F-A8C7-C59DC860EF0F}"/>
              </a:ext>
            </a:extLst>
          </p:cNvPr>
          <p:cNvSpPr txBox="1">
            <a:spLocks/>
          </p:cNvSpPr>
          <p:nvPr/>
        </p:nvSpPr>
        <p:spPr>
          <a:xfrm>
            <a:off x="1896525" y="3851465"/>
            <a:ext cx="5168069" cy="583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bg2">
                    <a:lumMod val="25000"/>
                  </a:schemeClr>
                </a:solidFill>
                <a:latin typeface="Abadi" panose="020B0604020104020204" pitchFamily="34" charset="0"/>
              </a:rPr>
              <a:t>7/10 MOBILE APPLICATIONS</a:t>
            </a:r>
          </a:p>
        </p:txBody>
      </p:sp>
      <p:sp>
        <p:nvSpPr>
          <p:cNvPr id="47" name="Subtitle 2">
            <a:extLst>
              <a:ext uri="{FF2B5EF4-FFF2-40B4-BE49-F238E27FC236}">
                <a16:creationId xmlns:a16="http://schemas.microsoft.com/office/drawing/2014/main" id="{132BAF46-7C7C-4CE9-AC97-1F9508BA10B4}"/>
              </a:ext>
            </a:extLst>
          </p:cNvPr>
          <p:cNvSpPr txBox="1">
            <a:spLocks/>
          </p:cNvSpPr>
          <p:nvPr/>
        </p:nvSpPr>
        <p:spPr>
          <a:xfrm>
            <a:off x="1999173" y="5690128"/>
            <a:ext cx="4949435" cy="1109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900" b="1" dirty="0">
                <a:solidFill>
                  <a:schemeClr val="bg2">
                    <a:lumMod val="25000"/>
                  </a:schemeClr>
                </a:solidFill>
                <a:latin typeface="Abadi" panose="020B0604020104020204" pitchFamily="34" charset="0"/>
              </a:rPr>
              <a:t>report personal data to third-party tracking companies, like Google Analytics or Facebook Graph API </a:t>
            </a:r>
          </a:p>
        </p:txBody>
      </p:sp>
      <p:sp>
        <p:nvSpPr>
          <p:cNvPr id="48" name="Subtitle 2">
            <a:extLst>
              <a:ext uri="{FF2B5EF4-FFF2-40B4-BE49-F238E27FC236}">
                <a16:creationId xmlns:a16="http://schemas.microsoft.com/office/drawing/2014/main" id="{2A4175E8-9CEE-4C49-B2D6-8738597A4820}"/>
              </a:ext>
            </a:extLst>
          </p:cNvPr>
          <p:cNvSpPr txBox="1">
            <a:spLocks/>
          </p:cNvSpPr>
          <p:nvPr/>
        </p:nvSpPr>
        <p:spPr>
          <a:xfrm>
            <a:off x="7521228" y="548476"/>
            <a:ext cx="1951630" cy="917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chemeClr val="bg2">
                    <a:lumMod val="25000"/>
                  </a:schemeClr>
                </a:solidFill>
                <a:latin typeface="Abadi" panose="020B0604020104020204" pitchFamily="34" charset="0"/>
              </a:rPr>
              <a:t>90%</a:t>
            </a:r>
          </a:p>
        </p:txBody>
      </p:sp>
      <p:sp>
        <p:nvSpPr>
          <p:cNvPr id="51" name="Rectangle: Rounded Corners 50">
            <a:extLst>
              <a:ext uri="{FF2B5EF4-FFF2-40B4-BE49-F238E27FC236}">
                <a16:creationId xmlns:a16="http://schemas.microsoft.com/office/drawing/2014/main" id="{9525A8C1-A7F5-47ED-A21D-A5F6EE0AAC01}"/>
              </a:ext>
            </a:extLst>
          </p:cNvPr>
          <p:cNvSpPr/>
          <p:nvPr/>
        </p:nvSpPr>
        <p:spPr>
          <a:xfrm>
            <a:off x="9609630" y="347845"/>
            <a:ext cx="2281646" cy="767931"/>
          </a:xfrm>
          <a:prstGeom prst="roundRect">
            <a:avLst/>
          </a:prstGeom>
          <a:solidFill>
            <a:srgbClr val="7C4EBA"/>
          </a:solidFill>
          <a:ln>
            <a:solidFill>
              <a:srgbClr val="7C4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DEDE41FC-6A81-472D-89D7-574B2A356B50}"/>
              </a:ext>
            </a:extLst>
          </p:cNvPr>
          <p:cNvSpPr/>
          <p:nvPr/>
        </p:nvSpPr>
        <p:spPr>
          <a:xfrm>
            <a:off x="9609630" y="1203177"/>
            <a:ext cx="2281646" cy="767931"/>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04B9E82C-B176-4138-8C4B-F9DC8AF2F96F}"/>
              </a:ext>
            </a:extLst>
          </p:cNvPr>
          <p:cNvSpPr/>
          <p:nvPr/>
        </p:nvSpPr>
        <p:spPr>
          <a:xfrm>
            <a:off x="9609630" y="2052813"/>
            <a:ext cx="2281646" cy="76793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ubtitle 2">
            <a:extLst>
              <a:ext uri="{FF2B5EF4-FFF2-40B4-BE49-F238E27FC236}">
                <a16:creationId xmlns:a16="http://schemas.microsoft.com/office/drawing/2014/main" id="{1F0BF98C-005B-4E29-96BF-EEB9708E3E68}"/>
              </a:ext>
            </a:extLst>
          </p:cNvPr>
          <p:cNvSpPr txBox="1">
            <a:spLocks/>
          </p:cNvSpPr>
          <p:nvPr/>
        </p:nvSpPr>
        <p:spPr>
          <a:xfrm>
            <a:off x="7191212" y="1372344"/>
            <a:ext cx="2281646" cy="1403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900" b="1" dirty="0">
                <a:solidFill>
                  <a:schemeClr val="bg2">
                    <a:lumMod val="25000"/>
                  </a:schemeClr>
                </a:solidFill>
                <a:latin typeface="Abadi" panose="020B0604020104020204" pitchFamily="34" charset="0"/>
              </a:rPr>
              <a:t>of apps available in the app store or google play store are free to download</a:t>
            </a:r>
          </a:p>
        </p:txBody>
      </p:sp>
      <p:sp>
        <p:nvSpPr>
          <p:cNvPr id="55" name="Subtitle 2">
            <a:extLst>
              <a:ext uri="{FF2B5EF4-FFF2-40B4-BE49-F238E27FC236}">
                <a16:creationId xmlns:a16="http://schemas.microsoft.com/office/drawing/2014/main" id="{FF50F800-B69F-4614-854A-1E6B4BAFC2B2}"/>
              </a:ext>
            </a:extLst>
          </p:cNvPr>
          <p:cNvSpPr txBox="1">
            <a:spLocks/>
          </p:cNvSpPr>
          <p:nvPr/>
        </p:nvSpPr>
        <p:spPr>
          <a:xfrm>
            <a:off x="9609630" y="560926"/>
            <a:ext cx="2281646" cy="376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900" b="1" dirty="0">
                <a:solidFill>
                  <a:schemeClr val="bg2"/>
                </a:solidFill>
                <a:latin typeface="Abadi" panose="020B0604020104020204" pitchFamily="34" charset="0"/>
              </a:rPr>
              <a:t>IN-APP PURCHASES</a:t>
            </a:r>
          </a:p>
        </p:txBody>
      </p:sp>
      <p:sp>
        <p:nvSpPr>
          <p:cNvPr id="56" name="Subtitle 2">
            <a:extLst>
              <a:ext uri="{FF2B5EF4-FFF2-40B4-BE49-F238E27FC236}">
                <a16:creationId xmlns:a16="http://schemas.microsoft.com/office/drawing/2014/main" id="{F7DCE870-EC94-4C09-8FEB-C92E776AE8AC}"/>
              </a:ext>
            </a:extLst>
          </p:cNvPr>
          <p:cNvSpPr txBox="1">
            <a:spLocks/>
          </p:cNvSpPr>
          <p:nvPr/>
        </p:nvSpPr>
        <p:spPr>
          <a:xfrm>
            <a:off x="9609630" y="1429884"/>
            <a:ext cx="2281646" cy="376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900" b="1" dirty="0">
                <a:solidFill>
                  <a:schemeClr val="bg2"/>
                </a:solidFill>
                <a:latin typeface="Abadi" panose="020B0604020104020204" pitchFamily="34" charset="0"/>
              </a:rPr>
              <a:t>IN-APP ADS</a:t>
            </a:r>
          </a:p>
        </p:txBody>
      </p:sp>
      <p:sp>
        <p:nvSpPr>
          <p:cNvPr id="57" name="Subtitle 2">
            <a:extLst>
              <a:ext uri="{FF2B5EF4-FFF2-40B4-BE49-F238E27FC236}">
                <a16:creationId xmlns:a16="http://schemas.microsoft.com/office/drawing/2014/main" id="{469E4F08-5004-428C-8E00-FB87A9D013DB}"/>
              </a:ext>
            </a:extLst>
          </p:cNvPr>
          <p:cNvSpPr txBox="1">
            <a:spLocks/>
          </p:cNvSpPr>
          <p:nvPr/>
        </p:nvSpPr>
        <p:spPr>
          <a:xfrm>
            <a:off x="9609630" y="2280674"/>
            <a:ext cx="2281646" cy="376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900" b="1" dirty="0">
                <a:solidFill>
                  <a:schemeClr val="bg2"/>
                </a:solidFill>
                <a:latin typeface="Abadi" panose="020B0604020104020204" pitchFamily="34" charset="0"/>
              </a:rPr>
              <a:t>DATA TRADE</a:t>
            </a:r>
          </a:p>
        </p:txBody>
      </p:sp>
      <p:graphicFrame>
        <p:nvGraphicFramePr>
          <p:cNvPr id="11" name="Chart 10">
            <a:extLst>
              <a:ext uri="{FF2B5EF4-FFF2-40B4-BE49-F238E27FC236}">
                <a16:creationId xmlns:a16="http://schemas.microsoft.com/office/drawing/2014/main" id="{144224A3-343A-437C-859D-938E81AF47FB}"/>
              </a:ext>
            </a:extLst>
          </p:cNvPr>
          <p:cNvGraphicFramePr/>
          <p:nvPr>
            <p:extLst>
              <p:ext uri="{D42A27DB-BD31-4B8C-83A1-F6EECF244321}">
                <p14:modId xmlns:p14="http://schemas.microsoft.com/office/powerpoint/2010/main" val="1459929578"/>
              </p:ext>
            </p:extLst>
          </p:nvPr>
        </p:nvGraphicFramePr>
        <p:xfrm>
          <a:off x="8086061" y="3420785"/>
          <a:ext cx="3047137" cy="2509779"/>
        </p:xfrm>
        <a:graphic>
          <a:graphicData uri="http://schemas.openxmlformats.org/drawingml/2006/chart">
            <c:chart xmlns:c="http://schemas.openxmlformats.org/drawingml/2006/chart" xmlns:r="http://schemas.openxmlformats.org/officeDocument/2006/relationships" r:id="rId7"/>
          </a:graphicData>
        </a:graphic>
      </p:graphicFrame>
      <p:sp>
        <p:nvSpPr>
          <p:cNvPr id="49" name="Subtitle 2">
            <a:extLst>
              <a:ext uri="{FF2B5EF4-FFF2-40B4-BE49-F238E27FC236}">
                <a16:creationId xmlns:a16="http://schemas.microsoft.com/office/drawing/2014/main" id="{3C869BC4-0F70-40B6-B3DC-A6D711EAF5E1}"/>
              </a:ext>
            </a:extLst>
          </p:cNvPr>
          <p:cNvSpPr txBox="1">
            <a:spLocks/>
          </p:cNvSpPr>
          <p:nvPr/>
        </p:nvSpPr>
        <p:spPr>
          <a:xfrm>
            <a:off x="8737752" y="4267791"/>
            <a:ext cx="1951630" cy="917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chemeClr val="bg2">
                    <a:lumMod val="25000"/>
                  </a:schemeClr>
                </a:solidFill>
                <a:latin typeface="Abadi" panose="020B0604020104020204" pitchFamily="34" charset="0"/>
              </a:rPr>
              <a:t>45%</a:t>
            </a:r>
          </a:p>
        </p:txBody>
      </p:sp>
      <p:sp>
        <p:nvSpPr>
          <p:cNvPr id="50" name="Subtitle 2">
            <a:extLst>
              <a:ext uri="{FF2B5EF4-FFF2-40B4-BE49-F238E27FC236}">
                <a16:creationId xmlns:a16="http://schemas.microsoft.com/office/drawing/2014/main" id="{ECFE073F-1938-4864-BF96-DB53A0E12718}"/>
              </a:ext>
            </a:extLst>
          </p:cNvPr>
          <p:cNvSpPr txBox="1">
            <a:spLocks/>
          </p:cNvSpPr>
          <p:nvPr/>
        </p:nvSpPr>
        <p:spPr>
          <a:xfrm>
            <a:off x="7384832" y="6061955"/>
            <a:ext cx="4506444" cy="1403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900" b="1" dirty="0">
                <a:solidFill>
                  <a:schemeClr val="bg2">
                    <a:lumMod val="25000"/>
                  </a:schemeClr>
                </a:solidFill>
                <a:latin typeface="Abadi" panose="020B0604020104020204" pitchFamily="34" charset="0"/>
              </a:rPr>
              <a:t>of smartphone users </a:t>
            </a:r>
            <a:r>
              <a:rPr lang="en-US" sz="1900" b="1">
                <a:solidFill>
                  <a:schemeClr val="bg2">
                    <a:lumMod val="25000"/>
                  </a:schemeClr>
                </a:solidFill>
                <a:latin typeface="Abadi" panose="020B0604020104020204" pitchFamily="34" charset="0"/>
              </a:rPr>
              <a:t>in America use </a:t>
            </a:r>
            <a:r>
              <a:rPr lang="en-US" sz="1900" b="1" dirty="0">
                <a:solidFill>
                  <a:schemeClr val="bg2">
                    <a:lumMod val="25000"/>
                  </a:schemeClr>
                </a:solidFill>
                <a:latin typeface="Abadi" panose="020B0604020104020204" pitchFamily="34" charset="0"/>
              </a:rPr>
              <a:t>an iPhone </a:t>
            </a:r>
          </a:p>
        </p:txBody>
      </p:sp>
    </p:spTree>
    <p:extLst>
      <p:ext uri="{BB962C8B-B14F-4D97-AF65-F5344CB8AC3E}">
        <p14:creationId xmlns:p14="http://schemas.microsoft.com/office/powerpoint/2010/main" val="2443363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picture containing text, map&#10;&#10;Description automatically generated">
            <a:extLst>
              <a:ext uri="{FF2B5EF4-FFF2-40B4-BE49-F238E27FC236}">
                <a16:creationId xmlns:a16="http://schemas.microsoft.com/office/drawing/2014/main" id="{214B455A-330D-45C2-8DB2-288BE0283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117583"/>
          </a:xfrm>
          <a:prstGeom prst="rect">
            <a:avLst/>
          </a:prstGeom>
        </p:spPr>
      </p:pic>
      <p:sp>
        <p:nvSpPr>
          <p:cNvPr id="18" name="Rectangle 17">
            <a:extLst>
              <a:ext uri="{FF2B5EF4-FFF2-40B4-BE49-F238E27FC236}">
                <a16:creationId xmlns:a16="http://schemas.microsoft.com/office/drawing/2014/main" id="{64C45B8E-AA44-489D-BAF0-2A21970302AA}"/>
              </a:ext>
            </a:extLst>
          </p:cNvPr>
          <p:cNvSpPr/>
          <p:nvPr/>
        </p:nvSpPr>
        <p:spPr>
          <a:xfrm>
            <a:off x="0" y="87549"/>
            <a:ext cx="11848289" cy="826851"/>
          </a:xfrm>
          <a:prstGeom prst="rect">
            <a:avLst/>
          </a:prstGeom>
          <a:solidFill>
            <a:schemeClr val="bg2">
              <a:lumMod val="2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51D4966D-7D95-4982-99D3-850D2C80ED97}"/>
              </a:ext>
            </a:extLst>
          </p:cNvPr>
          <p:cNvSpPr txBox="1">
            <a:spLocks/>
          </p:cNvSpPr>
          <p:nvPr/>
        </p:nvSpPr>
        <p:spPr>
          <a:xfrm>
            <a:off x="0" y="87549"/>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b="1" dirty="0">
                <a:solidFill>
                  <a:srgbClr val="F8F8FB"/>
                </a:solidFill>
                <a:latin typeface="Abadi" panose="020B0604020104020204" pitchFamily="34" charset="0"/>
              </a:rPr>
              <a:t>Frequency</a:t>
            </a:r>
          </a:p>
        </p:txBody>
      </p:sp>
      <p:pic>
        <p:nvPicPr>
          <p:cNvPr id="29" name="Graphic 28" descr="Marker">
            <a:extLst>
              <a:ext uri="{FF2B5EF4-FFF2-40B4-BE49-F238E27FC236}">
                <a16:creationId xmlns:a16="http://schemas.microsoft.com/office/drawing/2014/main" id="{73483748-04C5-4455-B754-82A31F6DA7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86417" y="2780578"/>
            <a:ext cx="778212" cy="778212"/>
          </a:xfrm>
          <a:prstGeom prst="rect">
            <a:avLst/>
          </a:prstGeom>
        </p:spPr>
      </p:pic>
      <p:pic>
        <p:nvPicPr>
          <p:cNvPr id="30" name="Graphic 29" descr="Marker">
            <a:extLst>
              <a:ext uri="{FF2B5EF4-FFF2-40B4-BE49-F238E27FC236}">
                <a16:creationId xmlns:a16="http://schemas.microsoft.com/office/drawing/2014/main" id="{C19A46A2-84AD-4D2A-BCEC-C3D3C5F968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4672" y="3169684"/>
            <a:ext cx="778212" cy="778212"/>
          </a:xfrm>
          <a:prstGeom prst="rect">
            <a:avLst/>
          </a:prstGeom>
        </p:spPr>
      </p:pic>
      <p:pic>
        <p:nvPicPr>
          <p:cNvPr id="33" name="Graphic 32" descr="Marker">
            <a:extLst>
              <a:ext uri="{FF2B5EF4-FFF2-40B4-BE49-F238E27FC236}">
                <a16:creationId xmlns:a16="http://schemas.microsoft.com/office/drawing/2014/main" id="{FE755C3C-2705-40B5-8E06-BF2BFA5E66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2135" y="2260869"/>
            <a:ext cx="778212" cy="778212"/>
          </a:xfrm>
          <a:prstGeom prst="rect">
            <a:avLst/>
          </a:prstGeom>
        </p:spPr>
      </p:pic>
      <p:pic>
        <p:nvPicPr>
          <p:cNvPr id="37" name="Graphic 36" descr="Marker">
            <a:extLst>
              <a:ext uri="{FF2B5EF4-FFF2-40B4-BE49-F238E27FC236}">
                <a16:creationId xmlns:a16="http://schemas.microsoft.com/office/drawing/2014/main" id="{256112E4-1207-4EC7-9DF7-ECB30A797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566" y="3494066"/>
            <a:ext cx="778212" cy="778212"/>
          </a:xfrm>
          <a:prstGeom prst="rect">
            <a:avLst/>
          </a:prstGeom>
        </p:spPr>
      </p:pic>
    </p:spTree>
    <p:extLst>
      <p:ext uri="{BB962C8B-B14F-4D97-AF65-F5344CB8AC3E}">
        <p14:creationId xmlns:p14="http://schemas.microsoft.com/office/powerpoint/2010/main" val="3908608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picture containing text, map&#10;&#10;Description automatically generated">
            <a:extLst>
              <a:ext uri="{FF2B5EF4-FFF2-40B4-BE49-F238E27FC236}">
                <a16:creationId xmlns:a16="http://schemas.microsoft.com/office/drawing/2014/main" id="{214B455A-330D-45C2-8DB2-288BE0283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117583"/>
          </a:xfrm>
          <a:prstGeom prst="rect">
            <a:avLst/>
          </a:prstGeom>
        </p:spPr>
      </p:pic>
      <p:sp>
        <p:nvSpPr>
          <p:cNvPr id="18" name="Rectangle 17">
            <a:extLst>
              <a:ext uri="{FF2B5EF4-FFF2-40B4-BE49-F238E27FC236}">
                <a16:creationId xmlns:a16="http://schemas.microsoft.com/office/drawing/2014/main" id="{64C45B8E-AA44-489D-BAF0-2A21970302AA}"/>
              </a:ext>
            </a:extLst>
          </p:cNvPr>
          <p:cNvSpPr/>
          <p:nvPr/>
        </p:nvSpPr>
        <p:spPr>
          <a:xfrm>
            <a:off x="0" y="87549"/>
            <a:ext cx="11848289" cy="826851"/>
          </a:xfrm>
          <a:prstGeom prst="rect">
            <a:avLst/>
          </a:prstGeom>
          <a:solidFill>
            <a:schemeClr val="bg2">
              <a:lumMod val="2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51D4966D-7D95-4982-99D3-850D2C80ED97}"/>
              </a:ext>
            </a:extLst>
          </p:cNvPr>
          <p:cNvSpPr txBox="1">
            <a:spLocks/>
          </p:cNvSpPr>
          <p:nvPr/>
        </p:nvSpPr>
        <p:spPr>
          <a:xfrm>
            <a:off x="0" y="87549"/>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b="1" dirty="0">
                <a:solidFill>
                  <a:srgbClr val="F8F8FB"/>
                </a:solidFill>
                <a:latin typeface="Abadi" panose="020B0604020104020204" pitchFamily="34" charset="0"/>
              </a:rPr>
              <a:t>Frequency</a:t>
            </a:r>
          </a:p>
        </p:txBody>
      </p:sp>
      <p:pic>
        <p:nvPicPr>
          <p:cNvPr id="29" name="Graphic 28" descr="Marker">
            <a:extLst>
              <a:ext uri="{FF2B5EF4-FFF2-40B4-BE49-F238E27FC236}">
                <a16:creationId xmlns:a16="http://schemas.microsoft.com/office/drawing/2014/main" id="{73483748-04C5-4455-B754-82A31F6DA7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86417" y="2780578"/>
            <a:ext cx="778212" cy="778212"/>
          </a:xfrm>
          <a:prstGeom prst="rect">
            <a:avLst/>
          </a:prstGeom>
        </p:spPr>
      </p:pic>
      <p:pic>
        <p:nvPicPr>
          <p:cNvPr id="30" name="Graphic 29" descr="Marker">
            <a:extLst>
              <a:ext uri="{FF2B5EF4-FFF2-40B4-BE49-F238E27FC236}">
                <a16:creationId xmlns:a16="http://schemas.microsoft.com/office/drawing/2014/main" id="{C19A46A2-84AD-4D2A-BCEC-C3D3C5F968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4672" y="3169684"/>
            <a:ext cx="778212" cy="778212"/>
          </a:xfrm>
          <a:prstGeom prst="rect">
            <a:avLst/>
          </a:prstGeom>
        </p:spPr>
      </p:pic>
      <p:pic>
        <p:nvPicPr>
          <p:cNvPr id="31" name="Graphic 30" descr="Marker">
            <a:extLst>
              <a:ext uri="{FF2B5EF4-FFF2-40B4-BE49-F238E27FC236}">
                <a16:creationId xmlns:a16="http://schemas.microsoft.com/office/drawing/2014/main" id="{5D0DE1DF-CFA4-481D-8B7A-1095A41067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5438" y="2649975"/>
            <a:ext cx="778212" cy="778212"/>
          </a:xfrm>
          <a:prstGeom prst="rect">
            <a:avLst/>
          </a:prstGeom>
        </p:spPr>
      </p:pic>
      <p:pic>
        <p:nvPicPr>
          <p:cNvPr id="32" name="Graphic 31" descr="Marker">
            <a:extLst>
              <a:ext uri="{FF2B5EF4-FFF2-40B4-BE49-F238E27FC236}">
                <a16:creationId xmlns:a16="http://schemas.microsoft.com/office/drawing/2014/main" id="{FD4976F8-ED16-49CB-B569-1D052A52A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8450" y="2848673"/>
            <a:ext cx="778212" cy="778212"/>
          </a:xfrm>
          <a:prstGeom prst="rect">
            <a:avLst/>
          </a:prstGeom>
        </p:spPr>
      </p:pic>
      <p:pic>
        <p:nvPicPr>
          <p:cNvPr id="33" name="Graphic 32" descr="Marker">
            <a:extLst>
              <a:ext uri="{FF2B5EF4-FFF2-40B4-BE49-F238E27FC236}">
                <a16:creationId xmlns:a16="http://schemas.microsoft.com/office/drawing/2014/main" id="{FE755C3C-2705-40B5-8E06-BF2BFA5E66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2135" y="2260869"/>
            <a:ext cx="778212" cy="778212"/>
          </a:xfrm>
          <a:prstGeom prst="rect">
            <a:avLst/>
          </a:prstGeom>
        </p:spPr>
      </p:pic>
      <p:pic>
        <p:nvPicPr>
          <p:cNvPr id="34" name="Graphic 33" descr="Marker">
            <a:extLst>
              <a:ext uri="{FF2B5EF4-FFF2-40B4-BE49-F238E27FC236}">
                <a16:creationId xmlns:a16="http://schemas.microsoft.com/office/drawing/2014/main" id="{A7933DE7-DE18-4239-85E1-B74EBBE477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7961" y="2876323"/>
            <a:ext cx="778212" cy="778212"/>
          </a:xfrm>
          <a:prstGeom prst="rect">
            <a:avLst/>
          </a:prstGeom>
        </p:spPr>
      </p:pic>
      <p:pic>
        <p:nvPicPr>
          <p:cNvPr id="35" name="Graphic 34" descr="Marker">
            <a:extLst>
              <a:ext uri="{FF2B5EF4-FFF2-40B4-BE49-F238E27FC236}">
                <a16:creationId xmlns:a16="http://schemas.microsoft.com/office/drawing/2014/main" id="{1C9C9CE8-8DE5-4EE1-BBFD-EB16C4E3A6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6737" y="3091145"/>
            <a:ext cx="778212" cy="778212"/>
          </a:xfrm>
          <a:prstGeom prst="rect">
            <a:avLst/>
          </a:prstGeom>
        </p:spPr>
      </p:pic>
      <p:pic>
        <p:nvPicPr>
          <p:cNvPr id="36" name="Graphic 35" descr="Marker">
            <a:extLst>
              <a:ext uri="{FF2B5EF4-FFF2-40B4-BE49-F238E27FC236}">
                <a16:creationId xmlns:a16="http://schemas.microsoft.com/office/drawing/2014/main" id="{48796B36-C4A5-42C6-BC12-00A6AA36F5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6155" y="2460958"/>
            <a:ext cx="778212" cy="778212"/>
          </a:xfrm>
          <a:prstGeom prst="rect">
            <a:avLst/>
          </a:prstGeom>
        </p:spPr>
      </p:pic>
      <p:pic>
        <p:nvPicPr>
          <p:cNvPr id="37" name="Graphic 36" descr="Marker">
            <a:extLst>
              <a:ext uri="{FF2B5EF4-FFF2-40B4-BE49-F238E27FC236}">
                <a16:creationId xmlns:a16="http://schemas.microsoft.com/office/drawing/2014/main" id="{256112E4-1207-4EC7-9DF7-ECB30A797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566" y="3494066"/>
            <a:ext cx="778212" cy="778212"/>
          </a:xfrm>
          <a:prstGeom prst="rect">
            <a:avLst/>
          </a:prstGeom>
        </p:spPr>
      </p:pic>
    </p:spTree>
    <p:extLst>
      <p:ext uri="{BB962C8B-B14F-4D97-AF65-F5344CB8AC3E}">
        <p14:creationId xmlns:p14="http://schemas.microsoft.com/office/powerpoint/2010/main" val="651738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map&#10;&#10;Description automatically generated">
            <a:extLst>
              <a:ext uri="{FF2B5EF4-FFF2-40B4-BE49-F238E27FC236}">
                <a16:creationId xmlns:a16="http://schemas.microsoft.com/office/drawing/2014/main" id="{214B455A-330D-45C2-8DB2-288BE0283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117583"/>
          </a:xfrm>
          <a:prstGeom prst="rect">
            <a:avLst/>
          </a:prstGeom>
        </p:spPr>
      </p:pic>
      <p:sp>
        <p:nvSpPr>
          <p:cNvPr id="18" name="Rectangle 17">
            <a:extLst>
              <a:ext uri="{FF2B5EF4-FFF2-40B4-BE49-F238E27FC236}">
                <a16:creationId xmlns:a16="http://schemas.microsoft.com/office/drawing/2014/main" id="{64C45B8E-AA44-489D-BAF0-2A21970302AA}"/>
              </a:ext>
            </a:extLst>
          </p:cNvPr>
          <p:cNvSpPr/>
          <p:nvPr/>
        </p:nvSpPr>
        <p:spPr>
          <a:xfrm>
            <a:off x="0" y="87549"/>
            <a:ext cx="11848289" cy="826851"/>
          </a:xfrm>
          <a:prstGeom prst="rect">
            <a:avLst/>
          </a:prstGeom>
          <a:solidFill>
            <a:schemeClr val="bg2">
              <a:lumMod val="2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51D4966D-7D95-4982-99D3-850D2C80ED97}"/>
              </a:ext>
            </a:extLst>
          </p:cNvPr>
          <p:cNvSpPr txBox="1">
            <a:spLocks/>
          </p:cNvSpPr>
          <p:nvPr/>
        </p:nvSpPr>
        <p:spPr>
          <a:xfrm>
            <a:off x="0" y="87549"/>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b="1" dirty="0">
                <a:solidFill>
                  <a:srgbClr val="F8F8FB"/>
                </a:solidFill>
                <a:latin typeface="Abadi" panose="020B0604020104020204" pitchFamily="34" charset="0"/>
              </a:rPr>
              <a:t>Frequency</a:t>
            </a:r>
          </a:p>
        </p:txBody>
      </p:sp>
      <p:pic>
        <p:nvPicPr>
          <p:cNvPr id="29" name="Graphic 28" descr="Marker">
            <a:extLst>
              <a:ext uri="{FF2B5EF4-FFF2-40B4-BE49-F238E27FC236}">
                <a16:creationId xmlns:a16="http://schemas.microsoft.com/office/drawing/2014/main" id="{73483748-04C5-4455-B754-82A31F6DA7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86417" y="2780578"/>
            <a:ext cx="778212" cy="778212"/>
          </a:xfrm>
          <a:prstGeom prst="rect">
            <a:avLst/>
          </a:prstGeom>
        </p:spPr>
      </p:pic>
      <p:pic>
        <p:nvPicPr>
          <p:cNvPr id="30" name="Graphic 29" descr="Marker">
            <a:extLst>
              <a:ext uri="{FF2B5EF4-FFF2-40B4-BE49-F238E27FC236}">
                <a16:creationId xmlns:a16="http://schemas.microsoft.com/office/drawing/2014/main" id="{C19A46A2-84AD-4D2A-BCEC-C3D3C5F968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4672" y="3169684"/>
            <a:ext cx="778212" cy="778212"/>
          </a:xfrm>
          <a:prstGeom prst="rect">
            <a:avLst/>
          </a:prstGeom>
        </p:spPr>
      </p:pic>
      <p:pic>
        <p:nvPicPr>
          <p:cNvPr id="31" name="Graphic 30" descr="Marker">
            <a:extLst>
              <a:ext uri="{FF2B5EF4-FFF2-40B4-BE49-F238E27FC236}">
                <a16:creationId xmlns:a16="http://schemas.microsoft.com/office/drawing/2014/main" id="{5D0DE1DF-CFA4-481D-8B7A-1095A41067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5438" y="2649975"/>
            <a:ext cx="778212" cy="778212"/>
          </a:xfrm>
          <a:prstGeom prst="rect">
            <a:avLst/>
          </a:prstGeom>
        </p:spPr>
      </p:pic>
      <p:pic>
        <p:nvPicPr>
          <p:cNvPr id="32" name="Graphic 31" descr="Marker">
            <a:extLst>
              <a:ext uri="{FF2B5EF4-FFF2-40B4-BE49-F238E27FC236}">
                <a16:creationId xmlns:a16="http://schemas.microsoft.com/office/drawing/2014/main" id="{FD4976F8-ED16-49CB-B569-1D052A52A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8450" y="2848673"/>
            <a:ext cx="778212" cy="778212"/>
          </a:xfrm>
          <a:prstGeom prst="rect">
            <a:avLst/>
          </a:prstGeom>
        </p:spPr>
      </p:pic>
      <p:pic>
        <p:nvPicPr>
          <p:cNvPr id="33" name="Graphic 32" descr="Marker">
            <a:extLst>
              <a:ext uri="{FF2B5EF4-FFF2-40B4-BE49-F238E27FC236}">
                <a16:creationId xmlns:a16="http://schemas.microsoft.com/office/drawing/2014/main" id="{FE755C3C-2705-40B5-8E06-BF2BFA5E66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2135" y="2260869"/>
            <a:ext cx="778212" cy="778212"/>
          </a:xfrm>
          <a:prstGeom prst="rect">
            <a:avLst/>
          </a:prstGeom>
        </p:spPr>
      </p:pic>
      <p:pic>
        <p:nvPicPr>
          <p:cNvPr id="34" name="Graphic 33" descr="Marker">
            <a:extLst>
              <a:ext uri="{FF2B5EF4-FFF2-40B4-BE49-F238E27FC236}">
                <a16:creationId xmlns:a16="http://schemas.microsoft.com/office/drawing/2014/main" id="{A7933DE7-DE18-4239-85E1-B74EBBE477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7961" y="2876323"/>
            <a:ext cx="778212" cy="778212"/>
          </a:xfrm>
          <a:prstGeom prst="rect">
            <a:avLst/>
          </a:prstGeom>
        </p:spPr>
      </p:pic>
      <p:pic>
        <p:nvPicPr>
          <p:cNvPr id="35" name="Graphic 34" descr="Marker">
            <a:extLst>
              <a:ext uri="{FF2B5EF4-FFF2-40B4-BE49-F238E27FC236}">
                <a16:creationId xmlns:a16="http://schemas.microsoft.com/office/drawing/2014/main" id="{1C9C9CE8-8DE5-4EE1-BBFD-EB16C4E3A6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6737" y="3091145"/>
            <a:ext cx="778212" cy="778212"/>
          </a:xfrm>
          <a:prstGeom prst="rect">
            <a:avLst/>
          </a:prstGeom>
        </p:spPr>
      </p:pic>
      <p:pic>
        <p:nvPicPr>
          <p:cNvPr id="36" name="Graphic 35" descr="Marker">
            <a:extLst>
              <a:ext uri="{FF2B5EF4-FFF2-40B4-BE49-F238E27FC236}">
                <a16:creationId xmlns:a16="http://schemas.microsoft.com/office/drawing/2014/main" id="{48796B36-C4A5-42C6-BC12-00A6AA36F5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6155" y="2460958"/>
            <a:ext cx="778212" cy="778212"/>
          </a:xfrm>
          <a:prstGeom prst="rect">
            <a:avLst/>
          </a:prstGeom>
        </p:spPr>
      </p:pic>
      <p:pic>
        <p:nvPicPr>
          <p:cNvPr id="37" name="Graphic 36" descr="Marker">
            <a:extLst>
              <a:ext uri="{FF2B5EF4-FFF2-40B4-BE49-F238E27FC236}">
                <a16:creationId xmlns:a16="http://schemas.microsoft.com/office/drawing/2014/main" id="{256112E4-1207-4EC7-9DF7-ECB30A797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566" y="3494066"/>
            <a:ext cx="778212" cy="778212"/>
          </a:xfrm>
          <a:prstGeom prst="rect">
            <a:avLst/>
          </a:prstGeom>
        </p:spPr>
      </p:pic>
      <p:pic>
        <p:nvPicPr>
          <p:cNvPr id="14" name="Graphic 13" descr="Marker">
            <a:extLst>
              <a:ext uri="{FF2B5EF4-FFF2-40B4-BE49-F238E27FC236}">
                <a16:creationId xmlns:a16="http://schemas.microsoft.com/office/drawing/2014/main" id="{C0FB3465-D4C1-4449-9028-CDB5F23810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0029" y="3187506"/>
            <a:ext cx="778212" cy="778212"/>
          </a:xfrm>
          <a:prstGeom prst="rect">
            <a:avLst/>
          </a:prstGeom>
        </p:spPr>
      </p:pic>
      <p:pic>
        <p:nvPicPr>
          <p:cNvPr id="15" name="Graphic 14" descr="Marker">
            <a:extLst>
              <a:ext uri="{FF2B5EF4-FFF2-40B4-BE49-F238E27FC236}">
                <a16:creationId xmlns:a16="http://schemas.microsoft.com/office/drawing/2014/main" id="{5749D490-CA02-4A13-80E6-D18AE1FBA9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8444" y="3188985"/>
            <a:ext cx="778212" cy="778212"/>
          </a:xfrm>
          <a:prstGeom prst="rect">
            <a:avLst/>
          </a:prstGeom>
        </p:spPr>
      </p:pic>
      <p:pic>
        <p:nvPicPr>
          <p:cNvPr id="16" name="Graphic 15" descr="Marker">
            <a:extLst>
              <a:ext uri="{FF2B5EF4-FFF2-40B4-BE49-F238E27FC236}">
                <a16:creationId xmlns:a16="http://schemas.microsoft.com/office/drawing/2014/main" id="{FA55B9B5-E21B-47D3-BFA1-AEE4040E93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2369" y="3154955"/>
            <a:ext cx="778212" cy="778212"/>
          </a:xfrm>
          <a:prstGeom prst="rect">
            <a:avLst/>
          </a:prstGeom>
        </p:spPr>
      </p:pic>
      <p:pic>
        <p:nvPicPr>
          <p:cNvPr id="17" name="Graphic 16" descr="Marker">
            <a:extLst>
              <a:ext uri="{FF2B5EF4-FFF2-40B4-BE49-F238E27FC236}">
                <a16:creationId xmlns:a16="http://schemas.microsoft.com/office/drawing/2014/main" id="{23C049BD-D650-43E7-882E-4C5D2E5A79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6297" y="3112045"/>
            <a:ext cx="778212" cy="778212"/>
          </a:xfrm>
          <a:prstGeom prst="rect">
            <a:avLst/>
          </a:prstGeom>
        </p:spPr>
      </p:pic>
      <p:pic>
        <p:nvPicPr>
          <p:cNvPr id="19" name="Graphic 18" descr="Marker">
            <a:extLst>
              <a:ext uri="{FF2B5EF4-FFF2-40B4-BE49-F238E27FC236}">
                <a16:creationId xmlns:a16="http://schemas.microsoft.com/office/drawing/2014/main" id="{55A5E5C3-E3E4-4910-B1B6-B55E2F0E0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770" y="3042495"/>
            <a:ext cx="778212" cy="778212"/>
          </a:xfrm>
          <a:prstGeom prst="rect">
            <a:avLst/>
          </a:prstGeom>
        </p:spPr>
      </p:pic>
      <p:pic>
        <p:nvPicPr>
          <p:cNvPr id="20" name="Graphic 19" descr="Marker">
            <a:extLst>
              <a:ext uri="{FF2B5EF4-FFF2-40B4-BE49-F238E27FC236}">
                <a16:creationId xmlns:a16="http://schemas.microsoft.com/office/drawing/2014/main" id="{9E070FF2-8FB0-4042-88C5-E1109E4A83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41651" y="3101688"/>
            <a:ext cx="778212" cy="778212"/>
          </a:xfrm>
          <a:prstGeom prst="rect">
            <a:avLst/>
          </a:prstGeom>
        </p:spPr>
      </p:pic>
      <p:pic>
        <p:nvPicPr>
          <p:cNvPr id="21" name="Graphic 20" descr="Marker">
            <a:extLst>
              <a:ext uri="{FF2B5EF4-FFF2-40B4-BE49-F238E27FC236}">
                <a16:creationId xmlns:a16="http://schemas.microsoft.com/office/drawing/2014/main" id="{53641DEA-5592-4C29-BFC1-D8646D53A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8741" y="3254088"/>
            <a:ext cx="778212" cy="778212"/>
          </a:xfrm>
          <a:prstGeom prst="rect">
            <a:avLst/>
          </a:prstGeom>
        </p:spPr>
      </p:pic>
      <p:pic>
        <p:nvPicPr>
          <p:cNvPr id="22" name="Graphic 21" descr="Marker">
            <a:extLst>
              <a:ext uri="{FF2B5EF4-FFF2-40B4-BE49-F238E27FC236}">
                <a16:creationId xmlns:a16="http://schemas.microsoft.com/office/drawing/2014/main" id="{BA6D10E0-7D16-4C23-BEA7-E64C744429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6956" y="3406488"/>
            <a:ext cx="778212" cy="778212"/>
          </a:xfrm>
          <a:prstGeom prst="rect">
            <a:avLst/>
          </a:prstGeom>
        </p:spPr>
      </p:pic>
      <p:pic>
        <p:nvPicPr>
          <p:cNvPr id="23" name="Graphic 22" descr="Marker">
            <a:extLst>
              <a:ext uri="{FF2B5EF4-FFF2-40B4-BE49-F238E27FC236}">
                <a16:creationId xmlns:a16="http://schemas.microsoft.com/office/drawing/2014/main" id="{C5844C22-10C6-47CF-B9D0-9A29146C31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8434" y="3541132"/>
            <a:ext cx="778212" cy="778212"/>
          </a:xfrm>
          <a:prstGeom prst="rect">
            <a:avLst/>
          </a:prstGeom>
        </p:spPr>
      </p:pic>
      <p:pic>
        <p:nvPicPr>
          <p:cNvPr id="24" name="Graphic 23" descr="Marker">
            <a:extLst>
              <a:ext uri="{FF2B5EF4-FFF2-40B4-BE49-F238E27FC236}">
                <a16:creationId xmlns:a16="http://schemas.microsoft.com/office/drawing/2014/main" id="{3923021B-85FC-4D28-9135-CD4319D2D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2152" y="3649142"/>
            <a:ext cx="778212" cy="778212"/>
          </a:xfrm>
          <a:prstGeom prst="rect">
            <a:avLst/>
          </a:prstGeom>
        </p:spPr>
      </p:pic>
      <p:pic>
        <p:nvPicPr>
          <p:cNvPr id="25" name="Graphic 24" descr="Marker">
            <a:extLst>
              <a:ext uri="{FF2B5EF4-FFF2-40B4-BE49-F238E27FC236}">
                <a16:creationId xmlns:a16="http://schemas.microsoft.com/office/drawing/2014/main" id="{B1E312CF-6789-4389-842A-060D828F94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2717" y="3703886"/>
            <a:ext cx="778212" cy="778212"/>
          </a:xfrm>
          <a:prstGeom prst="rect">
            <a:avLst/>
          </a:prstGeom>
        </p:spPr>
      </p:pic>
      <p:pic>
        <p:nvPicPr>
          <p:cNvPr id="26" name="Graphic 25" descr="Marker">
            <a:extLst>
              <a:ext uri="{FF2B5EF4-FFF2-40B4-BE49-F238E27FC236}">
                <a16:creationId xmlns:a16="http://schemas.microsoft.com/office/drawing/2014/main" id="{ED53D775-7324-4716-A71A-199D85EAD0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3174" y="3714240"/>
            <a:ext cx="778212" cy="778212"/>
          </a:xfrm>
          <a:prstGeom prst="rect">
            <a:avLst/>
          </a:prstGeom>
        </p:spPr>
      </p:pic>
      <p:pic>
        <p:nvPicPr>
          <p:cNvPr id="27" name="Graphic 26" descr="Marker">
            <a:extLst>
              <a:ext uri="{FF2B5EF4-FFF2-40B4-BE49-F238E27FC236}">
                <a16:creationId xmlns:a16="http://schemas.microsoft.com/office/drawing/2014/main" id="{63279908-B71B-400E-8388-54D9B5ADDD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5874" y="3706838"/>
            <a:ext cx="778212" cy="778212"/>
          </a:xfrm>
          <a:prstGeom prst="rect">
            <a:avLst/>
          </a:prstGeom>
        </p:spPr>
      </p:pic>
      <p:pic>
        <p:nvPicPr>
          <p:cNvPr id="38" name="Graphic 37" descr="Marker">
            <a:extLst>
              <a:ext uri="{FF2B5EF4-FFF2-40B4-BE49-F238E27FC236}">
                <a16:creationId xmlns:a16="http://schemas.microsoft.com/office/drawing/2014/main" id="{077AB9DA-4013-411D-A25B-DF940DCC5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1950" y="3681681"/>
            <a:ext cx="778212" cy="778212"/>
          </a:xfrm>
          <a:prstGeom prst="rect">
            <a:avLst/>
          </a:prstGeom>
        </p:spPr>
      </p:pic>
      <p:pic>
        <p:nvPicPr>
          <p:cNvPr id="39" name="Graphic 38" descr="Marker">
            <a:extLst>
              <a:ext uri="{FF2B5EF4-FFF2-40B4-BE49-F238E27FC236}">
                <a16:creationId xmlns:a16="http://schemas.microsoft.com/office/drawing/2014/main" id="{9855F74D-0AAE-4599-BA8A-207498132A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0268" y="3647648"/>
            <a:ext cx="778212" cy="778212"/>
          </a:xfrm>
          <a:prstGeom prst="rect">
            <a:avLst/>
          </a:prstGeom>
        </p:spPr>
      </p:pic>
      <p:pic>
        <p:nvPicPr>
          <p:cNvPr id="40" name="Graphic 39" descr="Marker">
            <a:extLst>
              <a:ext uri="{FF2B5EF4-FFF2-40B4-BE49-F238E27FC236}">
                <a16:creationId xmlns:a16="http://schemas.microsoft.com/office/drawing/2014/main" id="{8513DD19-2795-432D-8545-24D197DF05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30828" y="3613615"/>
            <a:ext cx="778212" cy="778212"/>
          </a:xfrm>
          <a:prstGeom prst="rect">
            <a:avLst/>
          </a:prstGeom>
        </p:spPr>
      </p:pic>
      <p:pic>
        <p:nvPicPr>
          <p:cNvPr id="41" name="Graphic 40" descr="Marker">
            <a:extLst>
              <a:ext uri="{FF2B5EF4-FFF2-40B4-BE49-F238E27FC236}">
                <a16:creationId xmlns:a16="http://schemas.microsoft.com/office/drawing/2014/main" id="{2B9F5957-7DDE-4945-B22B-84DC5297AC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2407" y="3588460"/>
            <a:ext cx="778212" cy="778212"/>
          </a:xfrm>
          <a:prstGeom prst="rect">
            <a:avLst/>
          </a:prstGeom>
        </p:spPr>
      </p:pic>
      <p:pic>
        <p:nvPicPr>
          <p:cNvPr id="42" name="Graphic 41" descr="Marker">
            <a:extLst>
              <a:ext uri="{FF2B5EF4-FFF2-40B4-BE49-F238E27FC236}">
                <a16:creationId xmlns:a16="http://schemas.microsoft.com/office/drawing/2014/main" id="{3C8865CD-F0C9-4D08-8443-8DA8C1928F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113" y="3545548"/>
            <a:ext cx="778212" cy="778212"/>
          </a:xfrm>
          <a:prstGeom prst="rect">
            <a:avLst/>
          </a:prstGeom>
        </p:spPr>
      </p:pic>
      <p:pic>
        <p:nvPicPr>
          <p:cNvPr id="43" name="Graphic 42" descr="Marker">
            <a:extLst>
              <a:ext uri="{FF2B5EF4-FFF2-40B4-BE49-F238E27FC236}">
                <a16:creationId xmlns:a16="http://schemas.microsoft.com/office/drawing/2014/main" id="{D762D6D6-07B0-4753-A87A-3B11B164B2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64586" y="3475998"/>
            <a:ext cx="778212" cy="778212"/>
          </a:xfrm>
          <a:prstGeom prst="rect">
            <a:avLst/>
          </a:prstGeom>
        </p:spPr>
      </p:pic>
      <p:pic>
        <p:nvPicPr>
          <p:cNvPr id="45" name="Graphic 44" descr="Marker">
            <a:extLst>
              <a:ext uri="{FF2B5EF4-FFF2-40B4-BE49-F238E27FC236}">
                <a16:creationId xmlns:a16="http://schemas.microsoft.com/office/drawing/2014/main" id="{4538A7D2-30F8-4F2F-B934-0D5967CBF3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2902" y="3406457"/>
            <a:ext cx="778212" cy="778212"/>
          </a:xfrm>
          <a:prstGeom prst="rect">
            <a:avLst/>
          </a:prstGeom>
        </p:spPr>
      </p:pic>
      <p:pic>
        <p:nvPicPr>
          <p:cNvPr id="46" name="Graphic 45" descr="Marker">
            <a:extLst>
              <a:ext uri="{FF2B5EF4-FFF2-40B4-BE49-F238E27FC236}">
                <a16:creationId xmlns:a16="http://schemas.microsoft.com/office/drawing/2014/main" id="{4544D284-4B6C-4FE3-BA7A-E71B1126D7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0093" y="3363549"/>
            <a:ext cx="778212" cy="778212"/>
          </a:xfrm>
          <a:prstGeom prst="rect">
            <a:avLst/>
          </a:prstGeom>
        </p:spPr>
      </p:pic>
      <p:pic>
        <p:nvPicPr>
          <p:cNvPr id="47" name="Graphic 46" descr="Marker">
            <a:extLst>
              <a:ext uri="{FF2B5EF4-FFF2-40B4-BE49-F238E27FC236}">
                <a16:creationId xmlns:a16="http://schemas.microsoft.com/office/drawing/2014/main" id="{A93D73AC-6039-4D56-8C18-C536A68667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5039" y="3338391"/>
            <a:ext cx="778212" cy="778212"/>
          </a:xfrm>
          <a:prstGeom prst="rect">
            <a:avLst/>
          </a:prstGeom>
        </p:spPr>
      </p:pic>
      <p:pic>
        <p:nvPicPr>
          <p:cNvPr id="48" name="Graphic 47" descr="Marker">
            <a:extLst>
              <a:ext uri="{FF2B5EF4-FFF2-40B4-BE49-F238E27FC236}">
                <a16:creationId xmlns:a16="http://schemas.microsoft.com/office/drawing/2014/main" id="{5A6BEB9B-5F51-45C7-AF55-04560D45CD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3354" y="3339870"/>
            <a:ext cx="778212" cy="778212"/>
          </a:xfrm>
          <a:prstGeom prst="rect">
            <a:avLst/>
          </a:prstGeom>
        </p:spPr>
      </p:pic>
      <p:pic>
        <p:nvPicPr>
          <p:cNvPr id="49" name="Graphic 48" descr="Marker">
            <a:extLst>
              <a:ext uri="{FF2B5EF4-FFF2-40B4-BE49-F238E27FC236}">
                <a16:creationId xmlns:a16="http://schemas.microsoft.com/office/drawing/2014/main" id="{AA81D4EE-503B-4B59-A6CC-5D14CAE6F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02" y="3350224"/>
            <a:ext cx="778212" cy="778212"/>
          </a:xfrm>
          <a:prstGeom prst="rect">
            <a:avLst/>
          </a:prstGeom>
        </p:spPr>
      </p:pic>
      <p:pic>
        <p:nvPicPr>
          <p:cNvPr id="50" name="Graphic 49" descr="Marker">
            <a:extLst>
              <a:ext uri="{FF2B5EF4-FFF2-40B4-BE49-F238E27FC236}">
                <a16:creationId xmlns:a16="http://schemas.microsoft.com/office/drawing/2014/main" id="{C29C9D54-4D66-4E0F-B9AA-44475FE1DF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1003" y="3351698"/>
            <a:ext cx="778212" cy="778212"/>
          </a:xfrm>
          <a:prstGeom prst="rect">
            <a:avLst/>
          </a:prstGeom>
        </p:spPr>
      </p:pic>
      <p:pic>
        <p:nvPicPr>
          <p:cNvPr id="51" name="Graphic 50" descr="Marker">
            <a:extLst>
              <a:ext uri="{FF2B5EF4-FFF2-40B4-BE49-F238E27FC236}">
                <a16:creationId xmlns:a16="http://schemas.microsoft.com/office/drawing/2014/main" id="{C8B11873-DC5B-429A-BA90-50B01C0392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952" y="3353176"/>
            <a:ext cx="778212" cy="778212"/>
          </a:xfrm>
          <a:prstGeom prst="rect">
            <a:avLst/>
          </a:prstGeom>
        </p:spPr>
      </p:pic>
      <p:pic>
        <p:nvPicPr>
          <p:cNvPr id="52" name="Graphic 51" descr="Marker">
            <a:extLst>
              <a:ext uri="{FF2B5EF4-FFF2-40B4-BE49-F238E27FC236}">
                <a16:creationId xmlns:a16="http://schemas.microsoft.com/office/drawing/2014/main" id="{C2465B6E-9801-432C-B740-6218F1077E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44267" y="3319140"/>
            <a:ext cx="778212" cy="778212"/>
          </a:xfrm>
          <a:prstGeom prst="rect">
            <a:avLst/>
          </a:prstGeom>
        </p:spPr>
      </p:pic>
      <p:pic>
        <p:nvPicPr>
          <p:cNvPr id="53" name="Graphic 52" descr="Marker">
            <a:extLst>
              <a:ext uri="{FF2B5EF4-FFF2-40B4-BE49-F238E27FC236}">
                <a16:creationId xmlns:a16="http://schemas.microsoft.com/office/drawing/2014/main" id="{0FD58404-11F8-4187-8F48-820A14788D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2582" y="3276233"/>
            <a:ext cx="778212" cy="778212"/>
          </a:xfrm>
          <a:prstGeom prst="rect">
            <a:avLst/>
          </a:prstGeom>
        </p:spPr>
      </p:pic>
      <p:pic>
        <p:nvPicPr>
          <p:cNvPr id="54" name="Graphic 53" descr="Marker">
            <a:extLst>
              <a:ext uri="{FF2B5EF4-FFF2-40B4-BE49-F238E27FC236}">
                <a16:creationId xmlns:a16="http://schemas.microsoft.com/office/drawing/2014/main" id="{3B9CDBDF-5B52-400A-9789-2AEBF69AD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07529" y="3197812"/>
            <a:ext cx="778212" cy="778212"/>
          </a:xfrm>
          <a:prstGeom prst="rect">
            <a:avLst/>
          </a:prstGeom>
        </p:spPr>
      </p:pic>
      <p:pic>
        <p:nvPicPr>
          <p:cNvPr id="55" name="Graphic 54" descr="Marker">
            <a:extLst>
              <a:ext uri="{FF2B5EF4-FFF2-40B4-BE49-F238E27FC236}">
                <a16:creationId xmlns:a16="http://schemas.microsoft.com/office/drawing/2014/main" id="{AF8B9B6E-336B-4ABB-911D-793E519D27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9108" y="3128269"/>
            <a:ext cx="778212" cy="778212"/>
          </a:xfrm>
          <a:prstGeom prst="rect">
            <a:avLst/>
          </a:prstGeom>
        </p:spPr>
      </p:pic>
      <p:pic>
        <p:nvPicPr>
          <p:cNvPr id="56" name="Graphic 55" descr="Marker">
            <a:extLst>
              <a:ext uri="{FF2B5EF4-FFF2-40B4-BE49-F238E27FC236}">
                <a16:creationId xmlns:a16="http://schemas.microsoft.com/office/drawing/2014/main" id="{BB38A204-6663-4D38-9E99-DEC683C9A8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057" y="3049848"/>
            <a:ext cx="778212" cy="778212"/>
          </a:xfrm>
          <a:prstGeom prst="rect">
            <a:avLst/>
          </a:prstGeom>
        </p:spPr>
      </p:pic>
      <p:pic>
        <p:nvPicPr>
          <p:cNvPr id="57" name="Graphic 56" descr="Marker">
            <a:extLst>
              <a:ext uri="{FF2B5EF4-FFF2-40B4-BE49-F238E27FC236}">
                <a16:creationId xmlns:a16="http://schemas.microsoft.com/office/drawing/2014/main" id="{939F027A-1081-494C-84F6-CD3848D725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0127" y="2953670"/>
            <a:ext cx="778212" cy="778212"/>
          </a:xfrm>
          <a:prstGeom prst="rect">
            <a:avLst/>
          </a:prstGeom>
        </p:spPr>
      </p:pic>
      <p:pic>
        <p:nvPicPr>
          <p:cNvPr id="58" name="Graphic 57" descr="Marker">
            <a:extLst>
              <a:ext uri="{FF2B5EF4-FFF2-40B4-BE49-F238E27FC236}">
                <a16:creationId xmlns:a16="http://schemas.microsoft.com/office/drawing/2014/main" id="{5BCDE413-F663-4C89-95F5-2733D89A93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87318" y="2848616"/>
            <a:ext cx="778212" cy="778212"/>
          </a:xfrm>
          <a:prstGeom prst="rect">
            <a:avLst/>
          </a:prstGeom>
        </p:spPr>
      </p:pic>
      <p:pic>
        <p:nvPicPr>
          <p:cNvPr id="59" name="Graphic 58" descr="Marker">
            <a:extLst>
              <a:ext uri="{FF2B5EF4-FFF2-40B4-BE49-F238E27FC236}">
                <a16:creationId xmlns:a16="http://schemas.microsoft.com/office/drawing/2014/main" id="{014522BF-9E82-49A3-9561-5A94D64B1E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2266" y="2787950"/>
            <a:ext cx="778212" cy="778212"/>
          </a:xfrm>
          <a:prstGeom prst="rect">
            <a:avLst/>
          </a:prstGeom>
        </p:spPr>
      </p:pic>
      <p:pic>
        <p:nvPicPr>
          <p:cNvPr id="60" name="Graphic 59" descr="Marker">
            <a:extLst>
              <a:ext uri="{FF2B5EF4-FFF2-40B4-BE49-F238E27FC236}">
                <a16:creationId xmlns:a16="http://schemas.microsoft.com/office/drawing/2014/main" id="{1D687B0E-7200-42E0-93A5-BC1C41EFB3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8338" y="2807183"/>
            <a:ext cx="778212" cy="778212"/>
          </a:xfrm>
          <a:prstGeom prst="rect">
            <a:avLst/>
          </a:prstGeom>
        </p:spPr>
      </p:pic>
      <p:pic>
        <p:nvPicPr>
          <p:cNvPr id="61" name="Graphic 60" descr="Marker">
            <a:extLst>
              <a:ext uri="{FF2B5EF4-FFF2-40B4-BE49-F238E27FC236}">
                <a16:creationId xmlns:a16="http://schemas.microsoft.com/office/drawing/2014/main" id="{BA006058-6170-45AF-8554-7A35D05F19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7673" y="2861928"/>
            <a:ext cx="778212" cy="778212"/>
          </a:xfrm>
          <a:prstGeom prst="rect">
            <a:avLst/>
          </a:prstGeom>
        </p:spPr>
      </p:pic>
      <p:pic>
        <p:nvPicPr>
          <p:cNvPr id="62" name="Graphic 61" descr="Marker">
            <a:extLst>
              <a:ext uri="{FF2B5EF4-FFF2-40B4-BE49-F238E27FC236}">
                <a16:creationId xmlns:a16="http://schemas.microsoft.com/office/drawing/2014/main" id="{81975FF8-E5DB-4902-9E52-D37AD8549C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3641" y="2943306"/>
            <a:ext cx="778212" cy="778212"/>
          </a:xfrm>
          <a:prstGeom prst="rect">
            <a:avLst/>
          </a:prstGeom>
        </p:spPr>
      </p:pic>
      <p:pic>
        <p:nvPicPr>
          <p:cNvPr id="63" name="Graphic 62" descr="Marker">
            <a:extLst>
              <a:ext uri="{FF2B5EF4-FFF2-40B4-BE49-F238E27FC236}">
                <a16:creationId xmlns:a16="http://schemas.microsoft.com/office/drawing/2014/main" id="{2C88E52E-DDDA-41BD-8992-F653AA5B6B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2975" y="2998050"/>
            <a:ext cx="778212" cy="778212"/>
          </a:xfrm>
          <a:prstGeom prst="rect">
            <a:avLst/>
          </a:prstGeom>
        </p:spPr>
      </p:pic>
      <p:pic>
        <p:nvPicPr>
          <p:cNvPr id="64" name="Graphic 63" descr="Marker">
            <a:extLst>
              <a:ext uri="{FF2B5EF4-FFF2-40B4-BE49-F238E27FC236}">
                <a16:creationId xmlns:a16="http://schemas.microsoft.com/office/drawing/2014/main" id="{DA82956A-594F-4A2D-BC11-9B7CB90BDD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9047" y="2910752"/>
            <a:ext cx="778212" cy="778212"/>
          </a:xfrm>
          <a:prstGeom prst="rect">
            <a:avLst/>
          </a:prstGeom>
        </p:spPr>
      </p:pic>
      <p:pic>
        <p:nvPicPr>
          <p:cNvPr id="65" name="Graphic 64" descr="Marker">
            <a:extLst>
              <a:ext uri="{FF2B5EF4-FFF2-40B4-BE49-F238E27FC236}">
                <a16:creationId xmlns:a16="http://schemas.microsoft.com/office/drawing/2014/main" id="{127A5092-655F-4C5C-BED8-EEE2149717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7362" y="2938865"/>
            <a:ext cx="778212" cy="778212"/>
          </a:xfrm>
          <a:prstGeom prst="rect">
            <a:avLst/>
          </a:prstGeom>
        </p:spPr>
      </p:pic>
      <p:pic>
        <p:nvPicPr>
          <p:cNvPr id="66" name="Graphic 65" descr="Marker">
            <a:extLst>
              <a:ext uri="{FF2B5EF4-FFF2-40B4-BE49-F238E27FC236}">
                <a16:creationId xmlns:a16="http://schemas.microsoft.com/office/drawing/2014/main" id="{A214AB48-0DA5-4B44-8D19-BBA285FB20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3430" y="2975855"/>
            <a:ext cx="778212" cy="778212"/>
          </a:xfrm>
          <a:prstGeom prst="rect">
            <a:avLst/>
          </a:prstGeom>
        </p:spPr>
      </p:pic>
      <p:pic>
        <p:nvPicPr>
          <p:cNvPr id="67" name="Graphic 66" descr="Marker">
            <a:extLst>
              <a:ext uri="{FF2B5EF4-FFF2-40B4-BE49-F238E27FC236}">
                <a16:creationId xmlns:a16="http://schemas.microsoft.com/office/drawing/2014/main" id="{A9C7DD07-20F9-4DF0-BB8F-2BA77C5A45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2763" y="3128255"/>
            <a:ext cx="778212" cy="778212"/>
          </a:xfrm>
          <a:prstGeom prst="rect">
            <a:avLst/>
          </a:prstGeom>
        </p:spPr>
      </p:pic>
      <p:pic>
        <p:nvPicPr>
          <p:cNvPr id="68" name="Graphic 67" descr="Marker">
            <a:extLst>
              <a:ext uri="{FF2B5EF4-FFF2-40B4-BE49-F238E27FC236}">
                <a16:creationId xmlns:a16="http://schemas.microsoft.com/office/drawing/2014/main" id="{17A674BA-974C-4E14-B153-0A7F7FBED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0975" y="3191876"/>
            <a:ext cx="778212" cy="778212"/>
          </a:xfrm>
          <a:prstGeom prst="rect">
            <a:avLst/>
          </a:prstGeom>
        </p:spPr>
      </p:pic>
      <p:pic>
        <p:nvPicPr>
          <p:cNvPr id="69" name="Graphic 68" descr="Marker">
            <a:extLst>
              <a:ext uri="{FF2B5EF4-FFF2-40B4-BE49-F238E27FC236}">
                <a16:creationId xmlns:a16="http://schemas.microsoft.com/office/drawing/2014/main" id="{29B6EE58-C97A-4FAD-981D-7A33C3EF59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0511" y="3140090"/>
            <a:ext cx="778212" cy="778212"/>
          </a:xfrm>
          <a:prstGeom prst="rect">
            <a:avLst/>
          </a:prstGeom>
        </p:spPr>
      </p:pic>
      <p:pic>
        <p:nvPicPr>
          <p:cNvPr id="70" name="Graphic 69" descr="Marker">
            <a:extLst>
              <a:ext uri="{FF2B5EF4-FFF2-40B4-BE49-F238E27FC236}">
                <a16:creationId xmlns:a16="http://schemas.microsoft.com/office/drawing/2014/main" id="{86B48CB6-707B-4BF8-99C4-BAB3B6917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5156" y="3221467"/>
            <a:ext cx="778212" cy="778212"/>
          </a:xfrm>
          <a:prstGeom prst="rect">
            <a:avLst/>
          </a:prstGeom>
        </p:spPr>
      </p:pic>
    </p:spTree>
    <p:extLst>
      <p:ext uri="{BB962C8B-B14F-4D97-AF65-F5344CB8AC3E}">
        <p14:creationId xmlns:p14="http://schemas.microsoft.com/office/powerpoint/2010/main" val="2490290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D9BD06-4116-47F8-8D95-52945050DCD6}"/>
              </a:ext>
            </a:extLst>
          </p:cNvPr>
          <p:cNvSpPr/>
          <p:nvPr/>
        </p:nvSpPr>
        <p:spPr>
          <a:xfrm>
            <a:off x="0" y="2256816"/>
            <a:ext cx="12192000" cy="1424123"/>
          </a:xfrm>
          <a:prstGeom prst="rect">
            <a:avLst/>
          </a:prstGeom>
          <a:solidFill>
            <a:schemeClr val="accent5">
              <a:lumMod val="7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4385CF7-0E96-46C7-9B60-223BD00E5536}"/>
              </a:ext>
            </a:extLst>
          </p:cNvPr>
          <p:cNvSpPr/>
          <p:nvPr/>
        </p:nvSpPr>
        <p:spPr>
          <a:xfrm>
            <a:off x="544748" y="1215955"/>
            <a:ext cx="3749040" cy="374904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6936B23-4B1E-4A04-A7A3-2965C8DF99A2}"/>
              </a:ext>
            </a:extLst>
          </p:cNvPr>
          <p:cNvSpPr/>
          <p:nvPr/>
        </p:nvSpPr>
        <p:spPr>
          <a:xfrm>
            <a:off x="1001948" y="1673155"/>
            <a:ext cx="2834640" cy="2834640"/>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548B205-5E18-492D-B3D2-0E52EDED52E0}"/>
              </a:ext>
            </a:extLst>
          </p:cNvPr>
          <p:cNvSpPr/>
          <p:nvPr/>
        </p:nvSpPr>
        <p:spPr>
          <a:xfrm>
            <a:off x="1459148" y="2130355"/>
            <a:ext cx="1920240" cy="192024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94BF7B5-CCF5-46E5-A324-B57282952A80}"/>
              </a:ext>
            </a:extLst>
          </p:cNvPr>
          <p:cNvSpPr/>
          <p:nvPr/>
        </p:nvSpPr>
        <p:spPr>
          <a:xfrm>
            <a:off x="1916348" y="2587555"/>
            <a:ext cx="1005840" cy="1005840"/>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Stopwatch">
            <a:extLst>
              <a:ext uri="{FF2B5EF4-FFF2-40B4-BE49-F238E27FC236}">
                <a16:creationId xmlns:a16="http://schemas.microsoft.com/office/drawing/2014/main" id="{D1A68153-E419-4BBE-8B98-20A4F16E43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7506" y="2560322"/>
            <a:ext cx="914400" cy="914400"/>
          </a:xfrm>
          <a:prstGeom prst="rect">
            <a:avLst/>
          </a:prstGeom>
        </p:spPr>
      </p:pic>
      <p:pic>
        <p:nvPicPr>
          <p:cNvPr id="19" name="Graphic 18" descr="Document">
            <a:extLst>
              <a:ext uri="{FF2B5EF4-FFF2-40B4-BE49-F238E27FC236}">
                <a16:creationId xmlns:a16="http://schemas.microsoft.com/office/drawing/2014/main" id="{6E81618B-2C0C-4644-9E3E-D9F90E1986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47744" y="2552536"/>
            <a:ext cx="914400" cy="914400"/>
          </a:xfrm>
          <a:prstGeom prst="rect">
            <a:avLst/>
          </a:prstGeom>
        </p:spPr>
      </p:pic>
      <p:pic>
        <p:nvPicPr>
          <p:cNvPr id="21" name="Graphic 20" descr="Bar chart">
            <a:extLst>
              <a:ext uri="{FF2B5EF4-FFF2-40B4-BE49-F238E27FC236}">
                <a16:creationId xmlns:a16="http://schemas.microsoft.com/office/drawing/2014/main" id="{F1C016F6-E03C-4C09-990B-79388D4DF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9276" y="2560322"/>
            <a:ext cx="914400" cy="914400"/>
          </a:xfrm>
          <a:prstGeom prst="rect">
            <a:avLst/>
          </a:prstGeom>
        </p:spPr>
      </p:pic>
      <p:pic>
        <p:nvPicPr>
          <p:cNvPr id="23" name="Graphic 22" descr="Magnifying glass">
            <a:extLst>
              <a:ext uri="{FF2B5EF4-FFF2-40B4-BE49-F238E27FC236}">
                <a16:creationId xmlns:a16="http://schemas.microsoft.com/office/drawing/2014/main" id="{63883DFA-A74F-4409-BBD9-62C6733703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21046" y="2552536"/>
            <a:ext cx="914400" cy="914400"/>
          </a:xfrm>
          <a:prstGeom prst="rect">
            <a:avLst/>
          </a:prstGeom>
        </p:spPr>
      </p:pic>
      <p:sp>
        <p:nvSpPr>
          <p:cNvPr id="24" name="Subtitle 2">
            <a:extLst>
              <a:ext uri="{FF2B5EF4-FFF2-40B4-BE49-F238E27FC236}">
                <a16:creationId xmlns:a16="http://schemas.microsoft.com/office/drawing/2014/main" id="{75C0DD82-BBBF-4C54-BF2A-2404D50E3B2C}"/>
              </a:ext>
            </a:extLst>
          </p:cNvPr>
          <p:cNvSpPr txBox="1">
            <a:spLocks/>
          </p:cNvSpPr>
          <p:nvPr/>
        </p:nvSpPr>
        <p:spPr>
          <a:xfrm>
            <a:off x="4293788" y="1642537"/>
            <a:ext cx="3518168"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bg2">
                    <a:lumMod val="25000"/>
                  </a:schemeClr>
                </a:solidFill>
                <a:latin typeface="Abadi" panose="020B0604020104020204" pitchFamily="34" charset="0"/>
              </a:rPr>
              <a:t>OBJECTIVES</a:t>
            </a:r>
          </a:p>
        </p:txBody>
      </p:sp>
      <p:sp>
        <p:nvSpPr>
          <p:cNvPr id="25" name="Subtitle 2">
            <a:extLst>
              <a:ext uri="{FF2B5EF4-FFF2-40B4-BE49-F238E27FC236}">
                <a16:creationId xmlns:a16="http://schemas.microsoft.com/office/drawing/2014/main" id="{8CB1A133-137E-419F-A8E1-4FB31C0FFD32}"/>
              </a:ext>
            </a:extLst>
          </p:cNvPr>
          <p:cNvSpPr txBox="1">
            <a:spLocks/>
          </p:cNvSpPr>
          <p:nvPr/>
        </p:nvSpPr>
        <p:spPr>
          <a:xfrm>
            <a:off x="4307411" y="3896099"/>
            <a:ext cx="1845656" cy="236851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bg2">
                    <a:lumMod val="25000"/>
                  </a:schemeClr>
                </a:solidFill>
                <a:latin typeface="Abadi" panose="020B0604020104020204" pitchFamily="34" charset="0"/>
              </a:rPr>
              <a:t>1. </a:t>
            </a:r>
            <a:r>
              <a:rPr lang="en-US" sz="4400" dirty="0">
                <a:solidFill>
                  <a:schemeClr val="bg2">
                    <a:lumMod val="25000"/>
                  </a:schemeClr>
                </a:solidFill>
                <a:latin typeface="Abadi" panose="020B0604020104020204" pitchFamily="34" charset="0"/>
              </a:rPr>
              <a:t>Produce a human readable file from the MITM </a:t>
            </a:r>
            <a:r>
              <a:rPr lang="en-US" sz="4400" dirty="0" err="1">
                <a:solidFill>
                  <a:schemeClr val="bg2">
                    <a:lumMod val="25000"/>
                  </a:schemeClr>
                </a:solidFill>
                <a:latin typeface="Abadi" panose="020B0604020104020204" pitchFamily="34" charset="0"/>
              </a:rPr>
              <a:t>outfiles</a:t>
            </a:r>
            <a:r>
              <a:rPr lang="en-US" sz="4400" dirty="0">
                <a:solidFill>
                  <a:schemeClr val="bg2">
                    <a:lumMod val="25000"/>
                  </a:schemeClr>
                </a:solidFill>
                <a:latin typeface="Abadi" panose="020B0604020104020204" pitchFamily="34" charset="0"/>
              </a:rPr>
              <a:t> and separate content into user agents</a:t>
            </a:r>
          </a:p>
        </p:txBody>
      </p:sp>
      <p:sp>
        <p:nvSpPr>
          <p:cNvPr id="26" name="Subtitle 2">
            <a:extLst>
              <a:ext uri="{FF2B5EF4-FFF2-40B4-BE49-F238E27FC236}">
                <a16:creationId xmlns:a16="http://schemas.microsoft.com/office/drawing/2014/main" id="{3768BB31-A087-4044-93D0-83713F11B765}"/>
              </a:ext>
            </a:extLst>
          </p:cNvPr>
          <p:cNvSpPr txBox="1">
            <a:spLocks/>
          </p:cNvSpPr>
          <p:nvPr/>
        </p:nvSpPr>
        <p:spPr>
          <a:xfrm>
            <a:off x="6201062" y="3880544"/>
            <a:ext cx="1845656" cy="163813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bg2">
                    <a:lumMod val="25000"/>
                  </a:schemeClr>
                </a:solidFill>
                <a:latin typeface="Abadi" panose="020B0604020104020204" pitchFamily="34" charset="0"/>
              </a:rPr>
              <a:t>2. </a:t>
            </a:r>
            <a:r>
              <a:rPr lang="en-US" sz="4400" dirty="0">
                <a:solidFill>
                  <a:schemeClr val="bg2">
                    <a:lumMod val="25000"/>
                  </a:schemeClr>
                </a:solidFill>
                <a:latin typeface="Abadi" panose="020B0604020104020204" pitchFamily="34" charset="0"/>
              </a:rPr>
              <a:t>Analyze the files based on the time between different transmissions</a:t>
            </a:r>
          </a:p>
        </p:txBody>
      </p:sp>
      <p:sp>
        <p:nvSpPr>
          <p:cNvPr id="27" name="Subtitle 2">
            <a:extLst>
              <a:ext uri="{FF2B5EF4-FFF2-40B4-BE49-F238E27FC236}">
                <a16:creationId xmlns:a16="http://schemas.microsoft.com/office/drawing/2014/main" id="{1340EFB4-73D7-4DE5-8C1F-11EE6BC1D983}"/>
              </a:ext>
            </a:extLst>
          </p:cNvPr>
          <p:cNvSpPr txBox="1">
            <a:spLocks/>
          </p:cNvSpPr>
          <p:nvPr/>
        </p:nvSpPr>
        <p:spPr>
          <a:xfrm>
            <a:off x="8101198" y="3880544"/>
            <a:ext cx="1845656" cy="163813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bg2">
                    <a:lumMod val="25000"/>
                  </a:schemeClr>
                </a:solidFill>
                <a:latin typeface="Abadi" panose="020B0604020104020204" pitchFamily="34" charset="0"/>
              </a:rPr>
              <a:t>3. </a:t>
            </a:r>
            <a:r>
              <a:rPr lang="en-US" sz="4400" dirty="0">
                <a:solidFill>
                  <a:schemeClr val="bg2">
                    <a:lumMod val="25000"/>
                  </a:schemeClr>
                </a:solidFill>
                <a:latin typeface="Abadi" panose="020B0604020104020204" pitchFamily="34" charset="0"/>
              </a:rPr>
              <a:t>Analyze apps based on the length of different transmissions</a:t>
            </a:r>
          </a:p>
        </p:txBody>
      </p:sp>
      <p:sp>
        <p:nvSpPr>
          <p:cNvPr id="28" name="Subtitle 2">
            <a:extLst>
              <a:ext uri="{FF2B5EF4-FFF2-40B4-BE49-F238E27FC236}">
                <a16:creationId xmlns:a16="http://schemas.microsoft.com/office/drawing/2014/main" id="{FB0146FD-D30C-423B-827F-E411E677F853}"/>
              </a:ext>
            </a:extLst>
          </p:cNvPr>
          <p:cNvSpPr txBox="1">
            <a:spLocks/>
          </p:cNvSpPr>
          <p:nvPr/>
        </p:nvSpPr>
        <p:spPr>
          <a:xfrm>
            <a:off x="10001334" y="3896099"/>
            <a:ext cx="1845656" cy="163813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bg2">
                    <a:lumMod val="25000"/>
                  </a:schemeClr>
                </a:solidFill>
                <a:latin typeface="Abadi" panose="020B0604020104020204" pitchFamily="34" charset="0"/>
              </a:rPr>
              <a:t>4. </a:t>
            </a:r>
            <a:r>
              <a:rPr lang="en-US" sz="4400" dirty="0">
                <a:solidFill>
                  <a:schemeClr val="bg2">
                    <a:lumMod val="25000"/>
                  </a:schemeClr>
                </a:solidFill>
                <a:latin typeface="Abadi" panose="020B0604020104020204" pitchFamily="34" charset="0"/>
              </a:rPr>
              <a:t>Analyze apps based on the content of different transmissions</a:t>
            </a:r>
          </a:p>
        </p:txBody>
      </p:sp>
    </p:spTree>
    <p:extLst>
      <p:ext uri="{BB962C8B-B14F-4D97-AF65-F5344CB8AC3E}">
        <p14:creationId xmlns:p14="http://schemas.microsoft.com/office/powerpoint/2010/main" val="1021426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Graphic 4" descr="Gears">
            <a:extLst>
              <a:ext uri="{FF2B5EF4-FFF2-40B4-BE49-F238E27FC236}">
                <a16:creationId xmlns:a16="http://schemas.microsoft.com/office/drawing/2014/main" id="{2F9ADE44-B749-4418-A226-8EDFDEF04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3311" y="2244037"/>
            <a:ext cx="914400" cy="914400"/>
          </a:xfrm>
          <a:prstGeom prst="rect">
            <a:avLst/>
          </a:prstGeom>
        </p:spPr>
      </p:pic>
      <p:sp>
        <p:nvSpPr>
          <p:cNvPr id="6" name="Subtitle 2">
            <a:extLst>
              <a:ext uri="{FF2B5EF4-FFF2-40B4-BE49-F238E27FC236}">
                <a16:creationId xmlns:a16="http://schemas.microsoft.com/office/drawing/2014/main" id="{A5F95126-5955-47EC-8BC6-6D0FD3D59108}"/>
              </a:ext>
            </a:extLst>
          </p:cNvPr>
          <p:cNvSpPr txBox="1">
            <a:spLocks/>
          </p:cNvSpPr>
          <p:nvPr/>
        </p:nvSpPr>
        <p:spPr>
          <a:xfrm>
            <a:off x="451363" y="358486"/>
            <a:ext cx="3518168" cy="9294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bg2">
                    <a:lumMod val="25000"/>
                  </a:schemeClr>
                </a:solidFill>
                <a:latin typeface="Abadi" panose="020B0604020104020204" pitchFamily="34" charset="0"/>
              </a:rPr>
              <a:t>USER AGENTS</a:t>
            </a:r>
          </a:p>
        </p:txBody>
      </p:sp>
      <p:pic>
        <p:nvPicPr>
          <p:cNvPr id="8" name="Graphic 7" descr="Paper">
            <a:extLst>
              <a:ext uri="{FF2B5EF4-FFF2-40B4-BE49-F238E27FC236}">
                <a16:creationId xmlns:a16="http://schemas.microsoft.com/office/drawing/2014/main" id="{22CEB0D1-1EFF-4115-BC33-005F483FA8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583" y="3429000"/>
            <a:ext cx="914400" cy="914400"/>
          </a:xfrm>
          <a:prstGeom prst="rect">
            <a:avLst/>
          </a:prstGeom>
        </p:spPr>
      </p:pic>
      <p:pic>
        <p:nvPicPr>
          <p:cNvPr id="9" name="Graphic 8" descr="Paper">
            <a:extLst>
              <a:ext uri="{FF2B5EF4-FFF2-40B4-BE49-F238E27FC236}">
                <a16:creationId xmlns:a16="http://schemas.microsoft.com/office/drawing/2014/main" id="{305AEF93-B9EC-4413-820B-35BC6A0555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6047" y="3429000"/>
            <a:ext cx="914400" cy="914400"/>
          </a:xfrm>
          <a:prstGeom prst="rect">
            <a:avLst/>
          </a:prstGeom>
        </p:spPr>
      </p:pic>
      <p:pic>
        <p:nvPicPr>
          <p:cNvPr id="10" name="Graphic 9" descr="Paper">
            <a:extLst>
              <a:ext uri="{FF2B5EF4-FFF2-40B4-BE49-F238E27FC236}">
                <a16:creationId xmlns:a16="http://schemas.microsoft.com/office/drawing/2014/main" id="{E729BBE5-E519-4FE3-9572-5AF33497A7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0511" y="3429000"/>
            <a:ext cx="914400" cy="914400"/>
          </a:xfrm>
          <a:prstGeom prst="rect">
            <a:avLst/>
          </a:prstGeom>
        </p:spPr>
      </p:pic>
      <p:pic>
        <p:nvPicPr>
          <p:cNvPr id="11" name="Graphic 10" descr="Paper">
            <a:extLst>
              <a:ext uri="{FF2B5EF4-FFF2-40B4-BE49-F238E27FC236}">
                <a16:creationId xmlns:a16="http://schemas.microsoft.com/office/drawing/2014/main" id="{FC0C3B44-1CC7-4933-8561-B1F811D1F7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24975" y="3429000"/>
            <a:ext cx="914400" cy="914400"/>
          </a:xfrm>
          <a:prstGeom prst="rect">
            <a:avLst/>
          </a:prstGeom>
        </p:spPr>
      </p:pic>
      <p:pic>
        <p:nvPicPr>
          <p:cNvPr id="14" name="Graphic 13" descr="Folder">
            <a:extLst>
              <a:ext uri="{FF2B5EF4-FFF2-40B4-BE49-F238E27FC236}">
                <a16:creationId xmlns:a16="http://schemas.microsoft.com/office/drawing/2014/main" id="{BD9267FA-E91B-4399-AFB0-57E27FE8646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3420" y="5090433"/>
            <a:ext cx="1101820" cy="1101820"/>
          </a:xfrm>
          <a:prstGeom prst="rect">
            <a:avLst/>
          </a:prstGeom>
        </p:spPr>
      </p:pic>
      <p:pic>
        <p:nvPicPr>
          <p:cNvPr id="16" name="Graphic 15" descr="Folder">
            <a:extLst>
              <a:ext uri="{FF2B5EF4-FFF2-40B4-BE49-F238E27FC236}">
                <a16:creationId xmlns:a16="http://schemas.microsoft.com/office/drawing/2014/main" id="{A963EB66-EB26-4C8E-9606-3AE137DF81B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17905" y="5090433"/>
            <a:ext cx="1101820" cy="1101820"/>
          </a:xfrm>
          <a:prstGeom prst="rect">
            <a:avLst/>
          </a:prstGeom>
        </p:spPr>
      </p:pic>
      <p:pic>
        <p:nvPicPr>
          <p:cNvPr id="17" name="Graphic 16" descr="Folder">
            <a:extLst>
              <a:ext uri="{FF2B5EF4-FFF2-40B4-BE49-F238E27FC236}">
                <a16:creationId xmlns:a16="http://schemas.microsoft.com/office/drawing/2014/main" id="{EC4757EA-9012-490D-9205-7F30D4F4253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112390" y="5090433"/>
            <a:ext cx="1101820" cy="1101820"/>
          </a:xfrm>
          <a:prstGeom prst="rect">
            <a:avLst/>
          </a:prstGeom>
        </p:spPr>
      </p:pic>
      <p:pic>
        <p:nvPicPr>
          <p:cNvPr id="18" name="Graphic 17" descr="Paper">
            <a:extLst>
              <a:ext uri="{FF2B5EF4-FFF2-40B4-BE49-F238E27FC236}">
                <a16:creationId xmlns:a16="http://schemas.microsoft.com/office/drawing/2014/main" id="{B3DF15F2-8FDA-46FC-935E-F04E3B64988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26610" y="1082046"/>
            <a:ext cx="914400" cy="914400"/>
          </a:xfrm>
          <a:prstGeom prst="rect">
            <a:avLst/>
          </a:prstGeom>
        </p:spPr>
      </p:pic>
      <p:sp>
        <p:nvSpPr>
          <p:cNvPr id="19" name="Subtitle 2">
            <a:extLst>
              <a:ext uri="{FF2B5EF4-FFF2-40B4-BE49-F238E27FC236}">
                <a16:creationId xmlns:a16="http://schemas.microsoft.com/office/drawing/2014/main" id="{5967C764-26AB-4CA5-AC11-A7323070B102}"/>
              </a:ext>
            </a:extLst>
          </p:cNvPr>
          <p:cNvSpPr txBox="1">
            <a:spLocks/>
          </p:cNvSpPr>
          <p:nvPr/>
        </p:nvSpPr>
        <p:spPr>
          <a:xfrm>
            <a:off x="0" y="4346414"/>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solidFill>
                  <a:schemeClr val="bg2">
                    <a:lumMod val="25000"/>
                  </a:schemeClr>
                </a:solidFill>
                <a:latin typeface="Abadi" panose="020B0604020104020204" pitchFamily="34" charset="0"/>
              </a:rPr>
              <a:t>“Amazon_267.txt”</a:t>
            </a:r>
          </a:p>
        </p:txBody>
      </p:sp>
      <p:sp>
        <p:nvSpPr>
          <p:cNvPr id="20" name="Subtitle 2">
            <a:extLst>
              <a:ext uri="{FF2B5EF4-FFF2-40B4-BE49-F238E27FC236}">
                <a16:creationId xmlns:a16="http://schemas.microsoft.com/office/drawing/2014/main" id="{3CB072EA-8569-424F-A391-1BDF09161699}"/>
              </a:ext>
            </a:extLst>
          </p:cNvPr>
          <p:cNvSpPr txBox="1">
            <a:spLocks/>
          </p:cNvSpPr>
          <p:nvPr/>
        </p:nvSpPr>
        <p:spPr>
          <a:xfrm>
            <a:off x="1069881" y="4351049"/>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solidFill>
                  <a:schemeClr val="bg2">
                    <a:lumMod val="25000"/>
                  </a:schemeClr>
                </a:solidFill>
                <a:latin typeface="Abadi" panose="020B0604020104020204" pitchFamily="34" charset="0"/>
              </a:rPr>
              <a:t>“aws-sdk-iOS.txt”</a:t>
            </a:r>
          </a:p>
        </p:txBody>
      </p:sp>
      <p:sp>
        <p:nvSpPr>
          <p:cNvPr id="21" name="Subtitle 2">
            <a:extLst>
              <a:ext uri="{FF2B5EF4-FFF2-40B4-BE49-F238E27FC236}">
                <a16:creationId xmlns:a16="http://schemas.microsoft.com/office/drawing/2014/main" id="{BCED919B-7A11-4040-9D3F-7F12A9A78345}"/>
              </a:ext>
            </a:extLst>
          </p:cNvPr>
          <p:cNvSpPr txBox="1">
            <a:spLocks/>
          </p:cNvSpPr>
          <p:nvPr/>
        </p:nvSpPr>
        <p:spPr>
          <a:xfrm>
            <a:off x="226306" y="5539026"/>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solidFill>
                <a:latin typeface="Abadi" panose="020B0604020104020204" pitchFamily="34" charset="0"/>
              </a:rPr>
              <a:t>Amazon</a:t>
            </a:r>
          </a:p>
        </p:txBody>
      </p:sp>
      <p:sp>
        <p:nvSpPr>
          <p:cNvPr id="22" name="Subtitle 2">
            <a:extLst>
              <a:ext uri="{FF2B5EF4-FFF2-40B4-BE49-F238E27FC236}">
                <a16:creationId xmlns:a16="http://schemas.microsoft.com/office/drawing/2014/main" id="{9F294279-C18A-4884-856B-D619E285FAAE}"/>
              </a:ext>
            </a:extLst>
          </p:cNvPr>
          <p:cNvSpPr txBox="1">
            <a:spLocks/>
          </p:cNvSpPr>
          <p:nvPr/>
        </p:nvSpPr>
        <p:spPr>
          <a:xfrm>
            <a:off x="2171701" y="4351049"/>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solidFill>
                  <a:schemeClr val="bg2">
                    <a:lumMod val="25000"/>
                  </a:schemeClr>
                </a:solidFill>
                <a:latin typeface="Abadi" panose="020B0604020104020204" pitchFamily="34" charset="0"/>
              </a:rPr>
              <a:t>“Google Gmail.txt”</a:t>
            </a:r>
          </a:p>
        </p:txBody>
      </p:sp>
      <p:sp>
        <p:nvSpPr>
          <p:cNvPr id="23" name="Subtitle 2">
            <a:extLst>
              <a:ext uri="{FF2B5EF4-FFF2-40B4-BE49-F238E27FC236}">
                <a16:creationId xmlns:a16="http://schemas.microsoft.com/office/drawing/2014/main" id="{914A8094-740B-4940-A3CE-4F4D176C4A3A}"/>
              </a:ext>
            </a:extLst>
          </p:cNvPr>
          <p:cNvSpPr txBox="1">
            <a:spLocks/>
          </p:cNvSpPr>
          <p:nvPr/>
        </p:nvSpPr>
        <p:spPr>
          <a:xfrm>
            <a:off x="3284052" y="4358698"/>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solidFill>
                  <a:schemeClr val="bg2">
                    <a:lumMod val="25000"/>
                  </a:schemeClr>
                </a:solidFill>
                <a:latin typeface="Abadi" panose="020B0604020104020204" pitchFamily="34" charset="0"/>
              </a:rPr>
              <a:t>“Argo_12.13.txt”</a:t>
            </a:r>
          </a:p>
        </p:txBody>
      </p:sp>
      <p:sp>
        <p:nvSpPr>
          <p:cNvPr id="24" name="Subtitle 2">
            <a:extLst>
              <a:ext uri="{FF2B5EF4-FFF2-40B4-BE49-F238E27FC236}">
                <a16:creationId xmlns:a16="http://schemas.microsoft.com/office/drawing/2014/main" id="{7604CFB1-5762-4092-A5AA-85231B57260A}"/>
              </a:ext>
            </a:extLst>
          </p:cNvPr>
          <p:cNvSpPr txBox="1">
            <a:spLocks/>
          </p:cNvSpPr>
          <p:nvPr/>
        </p:nvSpPr>
        <p:spPr>
          <a:xfrm>
            <a:off x="1605685" y="5536012"/>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solidFill>
                <a:latin typeface="Abadi" panose="020B0604020104020204" pitchFamily="34" charset="0"/>
              </a:rPr>
              <a:t>Gmail</a:t>
            </a:r>
          </a:p>
        </p:txBody>
      </p:sp>
      <p:sp>
        <p:nvSpPr>
          <p:cNvPr id="25" name="Subtitle 2">
            <a:extLst>
              <a:ext uri="{FF2B5EF4-FFF2-40B4-BE49-F238E27FC236}">
                <a16:creationId xmlns:a16="http://schemas.microsoft.com/office/drawing/2014/main" id="{51654B3B-3CAB-4257-8C7E-DA4427B8EE7D}"/>
              </a:ext>
            </a:extLst>
          </p:cNvPr>
          <p:cNvSpPr txBox="1">
            <a:spLocks/>
          </p:cNvSpPr>
          <p:nvPr/>
        </p:nvSpPr>
        <p:spPr>
          <a:xfrm>
            <a:off x="3015276" y="5543661"/>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solidFill>
                <a:latin typeface="Abadi" panose="020B0604020104020204" pitchFamily="34" charset="0"/>
              </a:rPr>
              <a:t>Netflix</a:t>
            </a:r>
          </a:p>
        </p:txBody>
      </p:sp>
      <p:sp>
        <p:nvSpPr>
          <p:cNvPr id="26" name="Subtitle 2">
            <a:extLst>
              <a:ext uri="{FF2B5EF4-FFF2-40B4-BE49-F238E27FC236}">
                <a16:creationId xmlns:a16="http://schemas.microsoft.com/office/drawing/2014/main" id="{46594435-178C-4BA8-96BB-CCF6F0040677}"/>
              </a:ext>
            </a:extLst>
          </p:cNvPr>
          <p:cNvSpPr txBox="1">
            <a:spLocks/>
          </p:cNvSpPr>
          <p:nvPr/>
        </p:nvSpPr>
        <p:spPr>
          <a:xfrm>
            <a:off x="874329" y="1210234"/>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solidFill>
                  <a:schemeClr val="bg2">
                    <a:lumMod val="25000"/>
                  </a:schemeClr>
                </a:solidFill>
                <a:latin typeface="Abadi" panose="020B0604020104020204" pitchFamily="34" charset="0"/>
              </a:rPr>
              <a:t>~200MB File</a:t>
            </a:r>
          </a:p>
        </p:txBody>
      </p:sp>
      <p:cxnSp>
        <p:nvCxnSpPr>
          <p:cNvPr id="28" name="Straight Arrow Connector 27">
            <a:extLst>
              <a:ext uri="{FF2B5EF4-FFF2-40B4-BE49-F238E27FC236}">
                <a16:creationId xmlns:a16="http://schemas.microsoft.com/office/drawing/2014/main" id="{6FAE002F-AEEF-426D-A749-62DD76067463}"/>
              </a:ext>
            </a:extLst>
          </p:cNvPr>
          <p:cNvCxnSpPr>
            <a:stCxn id="18" idx="2"/>
          </p:cNvCxnSpPr>
          <p:nvPr/>
        </p:nvCxnSpPr>
        <p:spPr>
          <a:xfrm>
            <a:off x="2483810" y="1996446"/>
            <a:ext cx="0" cy="247591"/>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B10662-5EE4-46FB-9680-52C28D77ED9B}"/>
              </a:ext>
            </a:extLst>
          </p:cNvPr>
          <p:cNvCxnSpPr>
            <a:cxnSpLocks/>
            <a:stCxn id="5" idx="2"/>
            <a:endCxn id="8" idx="0"/>
          </p:cNvCxnSpPr>
          <p:nvPr/>
        </p:nvCxnSpPr>
        <p:spPr>
          <a:xfrm flipH="1">
            <a:off x="638783" y="3158437"/>
            <a:ext cx="1771728" cy="270563"/>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28FF970-101F-4D3C-906E-028844A8F85B}"/>
              </a:ext>
            </a:extLst>
          </p:cNvPr>
          <p:cNvCxnSpPr>
            <a:cxnSpLocks/>
            <a:stCxn id="5" idx="2"/>
            <a:endCxn id="9" idx="0"/>
          </p:cNvCxnSpPr>
          <p:nvPr/>
        </p:nvCxnSpPr>
        <p:spPr>
          <a:xfrm flipH="1">
            <a:off x="1753247" y="3158437"/>
            <a:ext cx="657264" cy="270563"/>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0FCED4-97E1-4084-9744-2A6F002CF8D8}"/>
              </a:ext>
            </a:extLst>
          </p:cNvPr>
          <p:cNvCxnSpPr>
            <a:cxnSpLocks/>
            <a:stCxn id="5" idx="2"/>
            <a:endCxn id="10" idx="0"/>
          </p:cNvCxnSpPr>
          <p:nvPr/>
        </p:nvCxnSpPr>
        <p:spPr>
          <a:xfrm>
            <a:off x="2410511" y="3158437"/>
            <a:ext cx="457200" cy="270563"/>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C9E2F30-861A-456A-9783-0E9117D9EDA1}"/>
              </a:ext>
            </a:extLst>
          </p:cNvPr>
          <p:cNvCxnSpPr>
            <a:cxnSpLocks/>
            <a:stCxn id="5" idx="2"/>
            <a:endCxn id="11" idx="0"/>
          </p:cNvCxnSpPr>
          <p:nvPr/>
        </p:nvCxnSpPr>
        <p:spPr>
          <a:xfrm>
            <a:off x="2410511" y="3158437"/>
            <a:ext cx="1571664" cy="270563"/>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F090FC3-4800-4DC8-B525-464CDE7131CA}"/>
              </a:ext>
            </a:extLst>
          </p:cNvPr>
          <p:cNvCxnSpPr>
            <a:cxnSpLocks/>
            <a:stCxn id="23" idx="2"/>
            <a:endCxn id="17" idx="0"/>
          </p:cNvCxnSpPr>
          <p:nvPr/>
        </p:nvCxnSpPr>
        <p:spPr>
          <a:xfrm flipH="1">
            <a:off x="3663300" y="4729200"/>
            <a:ext cx="268776" cy="361233"/>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647EAD4-A878-44BC-AF62-A514428915E1}"/>
              </a:ext>
            </a:extLst>
          </p:cNvPr>
          <p:cNvCxnSpPr>
            <a:cxnSpLocks/>
            <a:stCxn id="22" idx="2"/>
            <a:endCxn id="16" idx="0"/>
          </p:cNvCxnSpPr>
          <p:nvPr/>
        </p:nvCxnSpPr>
        <p:spPr>
          <a:xfrm flipH="1">
            <a:off x="2268815" y="4721551"/>
            <a:ext cx="550910" cy="368882"/>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D521C66-98D5-46AE-A96A-0549D72AA8F2}"/>
              </a:ext>
            </a:extLst>
          </p:cNvPr>
          <p:cNvCxnSpPr>
            <a:cxnSpLocks/>
            <a:stCxn id="20" idx="2"/>
            <a:endCxn id="14" idx="0"/>
          </p:cNvCxnSpPr>
          <p:nvPr/>
        </p:nvCxnSpPr>
        <p:spPr>
          <a:xfrm flipH="1">
            <a:off x="874330" y="4721551"/>
            <a:ext cx="843575" cy="368882"/>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EDBD24-6F2C-4DBC-81E9-F257DBE4822D}"/>
              </a:ext>
            </a:extLst>
          </p:cNvPr>
          <p:cNvCxnSpPr>
            <a:cxnSpLocks/>
            <a:stCxn id="19" idx="2"/>
            <a:endCxn id="14" idx="0"/>
          </p:cNvCxnSpPr>
          <p:nvPr/>
        </p:nvCxnSpPr>
        <p:spPr>
          <a:xfrm>
            <a:off x="648024" y="4716916"/>
            <a:ext cx="226306" cy="373517"/>
          </a:xfrm>
          <a:prstGeom prst="straightConnector1">
            <a:avLst/>
          </a:prstGeom>
          <a:ln w="25400">
            <a:solidFill>
              <a:srgbClr val="DDB11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Subtitle 2">
            <a:extLst>
              <a:ext uri="{FF2B5EF4-FFF2-40B4-BE49-F238E27FC236}">
                <a16:creationId xmlns:a16="http://schemas.microsoft.com/office/drawing/2014/main" id="{081840D3-C4A8-4A35-88A1-C69D0D5D439F}"/>
              </a:ext>
            </a:extLst>
          </p:cNvPr>
          <p:cNvSpPr txBox="1">
            <a:spLocks/>
          </p:cNvSpPr>
          <p:nvPr/>
        </p:nvSpPr>
        <p:spPr>
          <a:xfrm>
            <a:off x="5525959" y="759690"/>
            <a:ext cx="6484458" cy="5432563"/>
          </a:xfrm>
          <a:prstGeom prst="rect">
            <a:avLst/>
          </a:prstGeom>
          <a:ln w="28575">
            <a:solidFill>
              <a:schemeClr val="accent5">
                <a:lumMod val="75000"/>
              </a:schemeClr>
            </a:solidFill>
          </a:ln>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4400" dirty="0">
                <a:solidFill>
                  <a:schemeClr val="bg2">
                    <a:lumMod val="25000"/>
                  </a:schemeClr>
                </a:solidFill>
                <a:latin typeface="Abadi" panose="020B0604020104020204" pitchFamily="34" charset="0"/>
              </a:rPr>
              <a:t>=</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POST /</a:t>
            </a:r>
            <a:r>
              <a:rPr lang="en-US" sz="4400" dirty="0" err="1">
                <a:solidFill>
                  <a:schemeClr val="bg2">
                    <a:lumMod val="25000"/>
                  </a:schemeClr>
                </a:solidFill>
                <a:latin typeface="Abadi" panose="020B0604020104020204" pitchFamily="34" charset="0"/>
              </a:rPr>
              <a:t>mwl</a:t>
            </a:r>
            <a:r>
              <a:rPr lang="en-US" sz="4400" dirty="0">
                <a:solidFill>
                  <a:schemeClr val="bg2">
                    <a:lumMod val="25000"/>
                  </a:schemeClr>
                </a:solidFill>
                <a:latin typeface="Abadi" panose="020B0604020104020204" pitchFamily="34" charset="0"/>
              </a:rPr>
              <a:t>/assignments/v2?session-id=147-3794517-6505103&amp;marketplace-id=ATVPDKIKX0DER&amp;directed-id=amzn1.account.AEYSN6XLMQWDIQZABNHBLRASV3ZA&amp;os=</a:t>
            </a:r>
            <a:r>
              <a:rPr lang="en-US" sz="4400" dirty="0" err="1">
                <a:solidFill>
                  <a:schemeClr val="bg2">
                    <a:lumMod val="25000"/>
                  </a:schemeClr>
                </a:solidFill>
                <a:latin typeface="Abadi" panose="020B0604020104020204" pitchFamily="34" charset="0"/>
              </a:rPr>
              <a:t>IOS&amp;os-version</a:t>
            </a:r>
            <a:r>
              <a:rPr lang="en-US" sz="4400" dirty="0">
                <a:solidFill>
                  <a:schemeClr val="bg2">
                    <a:lumMod val="25000"/>
                  </a:schemeClr>
                </a:solidFill>
                <a:latin typeface="Abadi" panose="020B0604020104020204" pitchFamily="34" charset="0"/>
              </a:rPr>
              <a:t>=13.1.0&amp;app-version=13.21.4&amp;host-app=</a:t>
            </a:r>
            <a:r>
              <a:rPr lang="en-US" sz="4400" dirty="0" err="1">
                <a:solidFill>
                  <a:schemeClr val="bg2">
                    <a:lumMod val="25000"/>
                  </a:schemeClr>
                </a:solidFill>
                <a:latin typeface="Abadi" panose="020B0604020104020204" pitchFamily="34" charset="0"/>
              </a:rPr>
              <a:t>Amazon&amp;app-id</a:t>
            </a:r>
            <a:r>
              <a:rPr lang="en-US" sz="4400" dirty="0">
                <a:solidFill>
                  <a:schemeClr val="bg2">
                    <a:lumMod val="25000"/>
                  </a:schemeClr>
                </a:solidFill>
                <a:latin typeface="Abadi" panose="020B0604020104020204" pitchFamily="34" charset="0"/>
              </a:rPr>
              <a:t>=</a:t>
            </a:r>
            <a:r>
              <a:rPr lang="en-US" sz="4400" dirty="0" err="1">
                <a:solidFill>
                  <a:schemeClr val="bg2">
                    <a:lumMod val="25000"/>
                  </a:schemeClr>
                </a:solidFill>
                <a:latin typeface="Abadi" panose="020B0604020104020204" pitchFamily="34" charset="0"/>
              </a:rPr>
              <a:t>com.amazon.Amazon</a:t>
            </a:r>
            <a:r>
              <a:rPr lang="en-US" sz="4400" dirty="0">
                <a:solidFill>
                  <a:schemeClr val="bg2">
                    <a:lumMod val="25000"/>
                  </a:schemeClr>
                </a:solidFill>
                <a:latin typeface="Abadi" panose="020B0604020104020204" pitchFamily="34" charset="0"/>
              </a:rPr>
              <a:t> HTTP/1.1</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--------------------------------------------------request headers:</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HOST                	: msh.amazon.com</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CONTENT-TYPE       	: application/json</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X-CLIENT-ID         	: </a:t>
            </a:r>
            <a:r>
              <a:rPr lang="en-US" sz="4400" dirty="0" err="1">
                <a:solidFill>
                  <a:schemeClr val="bg2">
                    <a:lumMod val="25000"/>
                  </a:schemeClr>
                </a:solidFill>
                <a:latin typeface="Abadi" panose="020B0604020104020204" pitchFamily="34" charset="0"/>
              </a:rPr>
              <a:t>MShopIOS</a:t>
            </a:r>
            <a:endParaRPr lang="en-US" sz="4400" dirty="0">
              <a:solidFill>
                <a:schemeClr val="bg2">
                  <a:lumMod val="25000"/>
                </a:schemeClr>
              </a:solidFill>
              <a:latin typeface="Abadi" panose="020B0604020104020204" pitchFamily="34" charset="0"/>
            </a:endParaRPr>
          </a:p>
          <a:p>
            <a:pPr marL="0" indent="0">
              <a:lnSpc>
                <a:spcPct val="120000"/>
              </a:lnSpc>
              <a:spcBef>
                <a:spcPts val="0"/>
              </a:spcBef>
              <a:buNone/>
            </a:pPr>
            <a:r>
              <a:rPr lang="en-US" sz="4400" dirty="0">
                <a:solidFill>
                  <a:schemeClr val="bg2">
                    <a:lumMod val="25000"/>
                  </a:schemeClr>
                </a:solidFill>
                <a:latin typeface="Abadi" panose="020B0604020104020204" pitchFamily="34" charset="0"/>
              </a:rPr>
              <a:t>COOKIE              	: </a:t>
            </a:r>
            <a:r>
              <a:rPr lang="da-DK" sz="4400" dirty="0">
                <a:solidFill>
                  <a:schemeClr val="bg2">
                    <a:lumMod val="25000"/>
                  </a:schemeClr>
                </a:solidFill>
                <a:latin typeface="Abadi" panose="020B0604020104020204" pitchFamily="34" charset="0"/>
              </a:rPr>
              <a:t>amzn-app-ctxt=1.7%20{"ast":1%2C"os":"iOS"%2C"ov":</a:t>
            </a:r>
            <a:endParaRPr lang="en-US" sz="4400" dirty="0">
              <a:solidFill>
                <a:schemeClr val="bg2">
                  <a:lumMod val="25000"/>
                </a:schemeClr>
              </a:solidFill>
              <a:latin typeface="Abadi" panose="020B0604020104020204" pitchFamily="34" charset="0"/>
            </a:endParaRPr>
          </a:p>
          <a:p>
            <a:pPr marL="0" indent="0">
              <a:lnSpc>
                <a:spcPct val="120000"/>
              </a:lnSpc>
              <a:spcBef>
                <a:spcPts val="0"/>
              </a:spcBef>
              <a:buNone/>
            </a:pPr>
            <a:r>
              <a:rPr lang="en-US" sz="4400" dirty="0">
                <a:solidFill>
                  <a:schemeClr val="bg2">
                    <a:lumMod val="25000"/>
                  </a:schemeClr>
                </a:solidFill>
                <a:latin typeface="Abadi" panose="020B0604020104020204" pitchFamily="34" charset="0"/>
              </a:rPr>
              <a:t>CONNECTION          	: keep-alive</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ACCEPT              	: application/json</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ACCEPT-LANGUAGE     	: </a:t>
            </a:r>
            <a:r>
              <a:rPr lang="en-US" sz="4400" dirty="0" err="1">
                <a:solidFill>
                  <a:schemeClr val="bg2">
                    <a:lumMod val="25000"/>
                  </a:schemeClr>
                </a:solidFill>
                <a:latin typeface="Abadi" panose="020B0604020104020204" pitchFamily="34" charset="0"/>
              </a:rPr>
              <a:t>en</a:t>
            </a:r>
            <a:r>
              <a:rPr lang="en-US" sz="4400" dirty="0">
                <a:solidFill>
                  <a:schemeClr val="bg2">
                    <a:lumMod val="25000"/>
                  </a:schemeClr>
                </a:solidFill>
                <a:latin typeface="Abadi" panose="020B0604020104020204" pitchFamily="34" charset="0"/>
              </a:rPr>
              <a:t>-us</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CONTENT-LENGTH      	: 13149</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ACCEPT-ENCODING     	: </a:t>
            </a:r>
            <a:r>
              <a:rPr lang="en-US" sz="4400" dirty="0" err="1">
                <a:solidFill>
                  <a:schemeClr val="bg2">
                    <a:lumMod val="25000"/>
                  </a:schemeClr>
                </a:solidFill>
                <a:latin typeface="Abadi" panose="020B0604020104020204" pitchFamily="34" charset="0"/>
              </a:rPr>
              <a:t>gzip</a:t>
            </a:r>
            <a:r>
              <a:rPr lang="en-US" sz="4400" dirty="0">
                <a:solidFill>
                  <a:schemeClr val="bg2">
                    <a:lumMod val="25000"/>
                  </a:schemeClr>
                </a:solidFill>
                <a:latin typeface="Abadi" panose="020B0604020104020204" pitchFamily="34" charset="0"/>
              </a:rPr>
              <a:t>, deflate, </a:t>
            </a:r>
            <a:r>
              <a:rPr lang="en-US" sz="4400" dirty="0" err="1">
                <a:solidFill>
                  <a:schemeClr val="bg2">
                    <a:lumMod val="25000"/>
                  </a:schemeClr>
                </a:solidFill>
                <a:latin typeface="Abadi" panose="020B0604020104020204" pitchFamily="34" charset="0"/>
              </a:rPr>
              <a:t>br</a:t>
            </a:r>
            <a:endParaRPr lang="en-US" sz="4400" dirty="0">
              <a:solidFill>
                <a:schemeClr val="bg2">
                  <a:lumMod val="25000"/>
                </a:schemeClr>
              </a:solidFill>
              <a:latin typeface="Abadi" panose="020B0604020104020204" pitchFamily="34" charset="0"/>
            </a:endParaRPr>
          </a:p>
          <a:p>
            <a:pPr marL="0" indent="0">
              <a:lnSpc>
                <a:spcPct val="120000"/>
              </a:lnSpc>
              <a:spcBef>
                <a:spcPts val="0"/>
              </a:spcBef>
              <a:buNone/>
            </a:pPr>
            <a:r>
              <a:rPr lang="en-US" sz="4400" dirty="0">
                <a:solidFill>
                  <a:schemeClr val="bg2">
                    <a:lumMod val="25000"/>
                  </a:schemeClr>
                </a:solidFill>
                <a:latin typeface="Abadi" panose="020B0604020104020204" pitchFamily="34" charset="0"/>
              </a:rPr>
              <a:t>USER-AGENT         	: Amazon/267354.0 </a:t>
            </a:r>
            <a:r>
              <a:rPr lang="en-US" sz="4400" dirty="0" err="1">
                <a:solidFill>
                  <a:schemeClr val="bg2">
                    <a:lumMod val="25000"/>
                  </a:schemeClr>
                </a:solidFill>
                <a:latin typeface="Abadi" panose="020B0604020104020204" pitchFamily="34" charset="0"/>
              </a:rPr>
              <a:t>CFNetwork</a:t>
            </a:r>
            <a:r>
              <a:rPr lang="en-US" sz="4400" dirty="0">
                <a:solidFill>
                  <a:schemeClr val="bg2">
                    <a:lumMod val="25000"/>
                  </a:schemeClr>
                </a:solidFill>
                <a:latin typeface="Abadi" panose="020B0604020104020204" pitchFamily="34" charset="0"/>
              </a:rPr>
              <a:t>/1107.1 Darwin/19.0.0</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--------------------------------------------------response headers:</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SERVER              	: Server</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--------------------------------------------------response headers:</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DATE                	: Thu, 12 Dec 2019 02:02:16 GMT</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--------------------------------------------------response headers:</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CONTENT-TYPE        	: application/json</a:t>
            </a:r>
          </a:p>
        </p:txBody>
      </p:sp>
      <p:sp>
        <p:nvSpPr>
          <p:cNvPr id="55" name="Subtitle 2">
            <a:extLst>
              <a:ext uri="{FF2B5EF4-FFF2-40B4-BE49-F238E27FC236}">
                <a16:creationId xmlns:a16="http://schemas.microsoft.com/office/drawing/2014/main" id="{94DDF5B0-377D-4AB1-B255-3B2080C1271C}"/>
              </a:ext>
            </a:extLst>
          </p:cNvPr>
          <p:cNvSpPr txBox="1">
            <a:spLocks/>
          </p:cNvSpPr>
          <p:nvPr/>
        </p:nvSpPr>
        <p:spPr>
          <a:xfrm>
            <a:off x="5399662" y="456306"/>
            <a:ext cx="3518168"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2">
                    <a:lumMod val="25000"/>
                  </a:schemeClr>
                </a:solidFill>
                <a:latin typeface="Abadi" panose="020B0604020104020204" pitchFamily="34" charset="0"/>
              </a:rPr>
              <a:t>“Amazon_267.txt”</a:t>
            </a:r>
          </a:p>
        </p:txBody>
      </p:sp>
    </p:spTree>
    <p:extLst>
      <p:ext uri="{BB962C8B-B14F-4D97-AF65-F5344CB8AC3E}">
        <p14:creationId xmlns:p14="http://schemas.microsoft.com/office/powerpoint/2010/main" val="352754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5F95126-5955-47EC-8BC6-6D0FD3D59108}"/>
              </a:ext>
            </a:extLst>
          </p:cNvPr>
          <p:cNvSpPr txBox="1">
            <a:spLocks/>
          </p:cNvSpPr>
          <p:nvPr/>
        </p:nvSpPr>
        <p:spPr>
          <a:xfrm>
            <a:off x="451362" y="358485"/>
            <a:ext cx="6581735" cy="1781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chemeClr val="bg2">
                    <a:lumMod val="25000"/>
                  </a:schemeClr>
                </a:solidFill>
                <a:latin typeface="Abadi" panose="020B0604020104020204" pitchFamily="34" charset="0"/>
              </a:rPr>
              <a:t>Frequency</a:t>
            </a:r>
          </a:p>
          <a:p>
            <a:pPr marL="0" indent="0">
              <a:buNone/>
            </a:pPr>
            <a:r>
              <a:rPr lang="en-US" sz="1800" dirty="0">
                <a:solidFill>
                  <a:schemeClr val="bg2">
                    <a:lumMod val="25000"/>
                  </a:schemeClr>
                </a:solidFill>
                <a:latin typeface="Abadi" panose="020B0604020104020204" pitchFamily="34" charset="0"/>
              </a:rPr>
              <a:t>The average number of seconds between transmissions</a:t>
            </a:r>
          </a:p>
        </p:txBody>
      </p:sp>
      <p:sp>
        <p:nvSpPr>
          <p:cNvPr id="21" name="Subtitle 2">
            <a:extLst>
              <a:ext uri="{FF2B5EF4-FFF2-40B4-BE49-F238E27FC236}">
                <a16:creationId xmlns:a16="http://schemas.microsoft.com/office/drawing/2014/main" id="{BCED919B-7A11-4040-9D3F-7F12A9A78345}"/>
              </a:ext>
            </a:extLst>
          </p:cNvPr>
          <p:cNvSpPr txBox="1">
            <a:spLocks/>
          </p:cNvSpPr>
          <p:nvPr/>
        </p:nvSpPr>
        <p:spPr>
          <a:xfrm>
            <a:off x="226306" y="5539026"/>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solidFill>
                <a:latin typeface="Abadi" panose="020B0604020104020204" pitchFamily="34" charset="0"/>
              </a:rPr>
              <a:t>Amazon</a:t>
            </a:r>
          </a:p>
        </p:txBody>
      </p:sp>
      <p:sp>
        <p:nvSpPr>
          <p:cNvPr id="54" name="Subtitle 2">
            <a:extLst>
              <a:ext uri="{FF2B5EF4-FFF2-40B4-BE49-F238E27FC236}">
                <a16:creationId xmlns:a16="http://schemas.microsoft.com/office/drawing/2014/main" id="{081840D3-C4A8-4A35-88A1-C69D0D5D439F}"/>
              </a:ext>
            </a:extLst>
          </p:cNvPr>
          <p:cNvSpPr txBox="1">
            <a:spLocks/>
          </p:cNvSpPr>
          <p:nvPr/>
        </p:nvSpPr>
        <p:spPr>
          <a:xfrm>
            <a:off x="1034038" y="1799617"/>
            <a:ext cx="10123924" cy="4823423"/>
          </a:xfrm>
          <a:prstGeom prst="rect">
            <a:avLst/>
          </a:prstGeom>
          <a:ln w="28575">
            <a:solidFill>
              <a:schemeClr val="accent5">
                <a:lumMod val="75000"/>
              </a:schemeClr>
            </a:solidFill>
          </a:ln>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4400" dirty="0">
                <a:solidFill>
                  <a:schemeClr val="bg2">
                    <a:lumMod val="25000"/>
                  </a:schemeClr>
                </a:solidFill>
                <a:latin typeface="Abadi" panose="020B0604020104020204" pitchFamily="34" charset="0"/>
              </a:rPr>
              <a:t>Amazon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Average Frequency: 1.67          Min Frequency: 0            Max Frequency: 185          Total Transmissions: 175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4400" dirty="0">
              <a:solidFill>
                <a:schemeClr val="bg2">
                  <a:lumMod val="25000"/>
                </a:schemeClr>
              </a:solidFill>
              <a:latin typeface="Abadi" panose="020B0604020104020204" pitchFamily="34" charset="0"/>
            </a:endParaRPr>
          </a:p>
          <a:p>
            <a:pPr marL="0" indent="0">
              <a:lnSpc>
                <a:spcPct val="120000"/>
              </a:lnSpc>
              <a:spcBef>
                <a:spcPts val="0"/>
              </a:spcBef>
              <a:buNone/>
            </a:pPr>
            <a:r>
              <a:rPr lang="en-US" sz="4400" dirty="0" err="1">
                <a:solidFill>
                  <a:schemeClr val="bg2">
                    <a:lumMod val="25000"/>
                  </a:schemeClr>
                </a:solidFill>
                <a:latin typeface="Abadi" panose="020B0604020104020204" pitchFamily="34" charset="0"/>
              </a:rPr>
              <a:t>Bitmoji</a:t>
            </a:r>
            <a:r>
              <a:rPr lang="en-US" sz="44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Average Frequency: 0.54          Min Frequency: 0            Max Frequency: 24           Total Transmissions: 100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4400" dirty="0">
              <a:solidFill>
                <a:schemeClr val="bg2">
                  <a:lumMod val="25000"/>
                </a:schemeClr>
              </a:solidFill>
              <a:latin typeface="Abadi" panose="020B0604020104020204" pitchFamily="34" charset="0"/>
            </a:endParaRPr>
          </a:p>
          <a:p>
            <a:pPr marL="0" indent="0">
              <a:lnSpc>
                <a:spcPct val="120000"/>
              </a:lnSpc>
              <a:spcBef>
                <a:spcPts val="0"/>
              </a:spcBef>
              <a:buNone/>
            </a:pPr>
            <a:r>
              <a:rPr lang="en-US" sz="4400" dirty="0" err="1">
                <a:solidFill>
                  <a:schemeClr val="bg2">
                    <a:lumMod val="25000"/>
                  </a:schemeClr>
                </a:solidFill>
                <a:latin typeface="Abadi" panose="020B0604020104020204" pitchFamily="34" charset="0"/>
              </a:rPr>
              <a:t>FaceBook</a:t>
            </a:r>
            <a:r>
              <a:rPr lang="en-US" sz="44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Average Frequency: 35.76        Min Frequency: 0            Max Frequency: 256          Total Transmissions: 29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Gmail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Average Frequency: 14.32        Min Frequency: 0            Max Frequency: 631          Total Transmissions: 47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4400" dirty="0">
              <a:solidFill>
                <a:schemeClr val="bg2">
                  <a:lumMod val="25000"/>
                </a:schemeClr>
              </a:solidFill>
              <a:latin typeface="Abadi" panose="020B0604020104020204" pitchFamily="34" charset="0"/>
            </a:endParaRPr>
          </a:p>
          <a:p>
            <a:pPr marL="0" indent="0">
              <a:lnSpc>
                <a:spcPct val="120000"/>
              </a:lnSpc>
              <a:spcBef>
                <a:spcPts val="0"/>
              </a:spcBef>
              <a:buNone/>
            </a:pPr>
            <a:r>
              <a:rPr lang="en-US" sz="4400" dirty="0">
                <a:solidFill>
                  <a:schemeClr val="bg2">
                    <a:lumMod val="25000"/>
                  </a:schemeClr>
                </a:solidFill>
                <a:latin typeface="Abadi" panose="020B0604020104020204" pitchFamily="34" charset="0"/>
              </a:rPr>
              <a:t>Google Chrome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Average Frequency: 13.50        Min Frequency: 0            Max Frequency: 30           Total Transmissions: 8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4400" dirty="0">
              <a:solidFill>
                <a:schemeClr val="bg2">
                  <a:lumMod val="25000"/>
                </a:schemeClr>
              </a:solidFill>
              <a:latin typeface="Abadi" panose="020B0604020104020204" pitchFamily="34" charset="0"/>
            </a:endParaRPr>
          </a:p>
          <a:p>
            <a:pPr marL="0" indent="0">
              <a:lnSpc>
                <a:spcPct val="120000"/>
              </a:lnSpc>
              <a:spcBef>
                <a:spcPts val="0"/>
              </a:spcBef>
              <a:buNone/>
            </a:pPr>
            <a:r>
              <a:rPr lang="en-US" sz="4400" dirty="0">
                <a:solidFill>
                  <a:schemeClr val="bg2">
                    <a:lumMod val="25000"/>
                  </a:schemeClr>
                </a:solidFill>
                <a:latin typeface="Abadi" panose="020B0604020104020204" pitchFamily="34" charset="0"/>
              </a:rPr>
              <a:t>Netflix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Average Frequency: 3.80          Min Frequency: 0            Max Frequency: 52           Total Transmissions: 66          </a:t>
            </a:r>
          </a:p>
          <a:p>
            <a:pPr marL="0" indent="0">
              <a:lnSpc>
                <a:spcPct val="120000"/>
              </a:lnSpc>
              <a:spcBef>
                <a:spcPts val="0"/>
              </a:spcBef>
              <a:buNone/>
            </a:pPr>
            <a:r>
              <a:rPr lang="en-US" sz="44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4400" dirty="0">
              <a:solidFill>
                <a:schemeClr val="bg2">
                  <a:lumMod val="25000"/>
                </a:schemeClr>
              </a:solidFill>
              <a:latin typeface="Abadi" panose="020B0604020104020204" pitchFamily="34" charset="0"/>
            </a:endParaRPr>
          </a:p>
        </p:txBody>
      </p:sp>
      <p:sp>
        <p:nvSpPr>
          <p:cNvPr id="2" name="Rectangle 1">
            <a:extLst>
              <a:ext uri="{FF2B5EF4-FFF2-40B4-BE49-F238E27FC236}">
                <a16:creationId xmlns:a16="http://schemas.microsoft.com/office/drawing/2014/main" id="{266BF221-04E9-49E1-853F-276112B3BE28}"/>
              </a:ext>
            </a:extLst>
          </p:cNvPr>
          <p:cNvSpPr/>
          <p:nvPr/>
        </p:nvSpPr>
        <p:spPr>
          <a:xfrm>
            <a:off x="6047530" y="234960"/>
            <a:ext cx="6096000" cy="1169551"/>
          </a:xfrm>
          <a:prstGeom prst="rect">
            <a:avLst/>
          </a:prstGeom>
        </p:spPr>
        <p:txBody>
          <a:bodyPr>
            <a:spAutoFit/>
          </a:bodyPr>
          <a:lstStyle/>
          <a:p>
            <a:r>
              <a:rPr lang="en-US" sz="1400" dirty="0"/>
              <a:t>SERVER            	  : Server</a:t>
            </a:r>
          </a:p>
          <a:p>
            <a:r>
              <a:rPr lang="en-US" sz="1400" dirty="0"/>
              <a:t>--------------------------------------------------------------------------------response headers:</a:t>
            </a:r>
          </a:p>
          <a:p>
            <a:r>
              <a:rPr lang="en-US" sz="1400" dirty="0"/>
              <a:t>DATE                 	 : Thu, 12 Dec 2019 02:02:16 GMT</a:t>
            </a:r>
          </a:p>
          <a:p>
            <a:r>
              <a:rPr lang="en-US" sz="1400" dirty="0"/>
              <a:t>--------------------------------------------------------------------------------response headers:</a:t>
            </a:r>
          </a:p>
          <a:p>
            <a:r>
              <a:rPr lang="en-US" sz="1400" dirty="0"/>
              <a:t>CONTENT-TYPE       	 : application/json</a:t>
            </a:r>
          </a:p>
        </p:txBody>
      </p:sp>
      <p:sp>
        <p:nvSpPr>
          <p:cNvPr id="33" name="Rectangle 32">
            <a:extLst>
              <a:ext uri="{FF2B5EF4-FFF2-40B4-BE49-F238E27FC236}">
                <a16:creationId xmlns:a16="http://schemas.microsoft.com/office/drawing/2014/main" id="{F0F32724-FADB-4AA8-87D1-10D8DB76CA7F}"/>
              </a:ext>
            </a:extLst>
          </p:cNvPr>
          <p:cNvSpPr/>
          <p:nvPr/>
        </p:nvSpPr>
        <p:spPr>
          <a:xfrm>
            <a:off x="5875169" y="690035"/>
            <a:ext cx="5865469" cy="259400"/>
          </a:xfrm>
          <a:prstGeom prst="rect">
            <a:avLst/>
          </a:prstGeom>
          <a:noFill/>
          <a:ln w="38100">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9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7E746114-5811-4AAF-AE78-36DF80D58F60}"/>
              </a:ext>
            </a:extLst>
          </p:cNvPr>
          <p:cNvSpPr txBox="1">
            <a:spLocks/>
          </p:cNvSpPr>
          <p:nvPr/>
        </p:nvSpPr>
        <p:spPr>
          <a:xfrm>
            <a:off x="451362" y="358485"/>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chemeClr val="bg2">
                    <a:lumMod val="25000"/>
                  </a:schemeClr>
                </a:solidFill>
                <a:latin typeface="Abadi" panose="020B0604020104020204" pitchFamily="34" charset="0"/>
              </a:rPr>
              <a:t>Frequency Stats</a:t>
            </a:r>
          </a:p>
        </p:txBody>
      </p:sp>
      <p:sp>
        <p:nvSpPr>
          <p:cNvPr id="2" name="Rectangle 1">
            <a:extLst>
              <a:ext uri="{FF2B5EF4-FFF2-40B4-BE49-F238E27FC236}">
                <a16:creationId xmlns:a16="http://schemas.microsoft.com/office/drawing/2014/main" id="{3E232E32-E5D5-44AC-B6FC-86CA197B0F34}"/>
              </a:ext>
            </a:extLst>
          </p:cNvPr>
          <p:cNvSpPr/>
          <p:nvPr/>
        </p:nvSpPr>
        <p:spPr>
          <a:xfrm rot="5400000">
            <a:off x="-954347" y="4287241"/>
            <a:ext cx="3243743" cy="375460"/>
          </a:xfrm>
          <a:prstGeom prst="rect">
            <a:avLst/>
          </a:prstGeom>
          <a:solidFill>
            <a:srgbClr val="32C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37097CB-92A7-4B34-B8DB-039F07DAD848}"/>
              </a:ext>
            </a:extLst>
          </p:cNvPr>
          <p:cNvSpPr/>
          <p:nvPr/>
        </p:nvSpPr>
        <p:spPr>
          <a:xfrm rot="5400000">
            <a:off x="-833353" y="4032775"/>
            <a:ext cx="3752675" cy="375460"/>
          </a:xfrm>
          <a:prstGeom prst="rect">
            <a:avLst/>
          </a:prstGeom>
          <a:solidFill>
            <a:srgbClr val="0A5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C428CD-5DB2-4563-8C92-200957AA1B3F}"/>
              </a:ext>
            </a:extLst>
          </p:cNvPr>
          <p:cNvSpPr/>
          <p:nvPr/>
        </p:nvSpPr>
        <p:spPr>
          <a:xfrm rot="5400000">
            <a:off x="3340506" y="4638380"/>
            <a:ext cx="2547673" cy="369253"/>
          </a:xfrm>
          <a:prstGeom prst="rect">
            <a:avLst/>
          </a:prstGeom>
          <a:solidFill>
            <a:srgbClr val="CE1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5C2297-DF21-4777-BD0B-D10E8B655D27}"/>
              </a:ext>
            </a:extLst>
          </p:cNvPr>
          <p:cNvSpPr/>
          <p:nvPr/>
        </p:nvSpPr>
        <p:spPr>
          <a:xfrm rot="5400000">
            <a:off x="119905" y="4034943"/>
            <a:ext cx="3733101" cy="390700"/>
          </a:xfrm>
          <a:prstGeom prst="rect">
            <a:avLst/>
          </a:prstGeom>
          <a:solidFill>
            <a:srgbClr val="31F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C66F53-2BA5-4B21-8C94-D5C5613B7643}"/>
              </a:ext>
            </a:extLst>
          </p:cNvPr>
          <p:cNvSpPr/>
          <p:nvPr/>
        </p:nvSpPr>
        <p:spPr>
          <a:xfrm rot="5400000">
            <a:off x="739271" y="4263614"/>
            <a:ext cx="3260521" cy="40593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1AA05F-615F-4076-9CFD-515E87705A9F}"/>
              </a:ext>
            </a:extLst>
          </p:cNvPr>
          <p:cNvSpPr/>
          <p:nvPr/>
        </p:nvSpPr>
        <p:spPr>
          <a:xfrm rot="5400000">
            <a:off x="1975335" y="4571069"/>
            <a:ext cx="2676088" cy="375460"/>
          </a:xfrm>
          <a:prstGeom prst="rect">
            <a:avLst/>
          </a:prstGeom>
          <a:solidFill>
            <a:srgbClr val="E50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94509-0FA3-4A85-A0BB-F79592BD410C}"/>
              </a:ext>
            </a:extLst>
          </p:cNvPr>
          <p:cNvSpPr/>
          <p:nvPr/>
        </p:nvSpPr>
        <p:spPr>
          <a:xfrm rot="5400000">
            <a:off x="1537063" y="3757337"/>
            <a:ext cx="4303552" cy="37546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1EEC95-3921-4DCD-ADD1-7FC028AC8ADB}"/>
              </a:ext>
            </a:extLst>
          </p:cNvPr>
          <p:cNvSpPr/>
          <p:nvPr/>
        </p:nvSpPr>
        <p:spPr>
          <a:xfrm rot="5400000">
            <a:off x="2734853" y="3683917"/>
            <a:ext cx="4466978" cy="358875"/>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2E6FD10-4FC1-4A97-B4B6-C991885706C4}"/>
              </a:ext>
            </a:extLst>
          </p:cNvPr>
          <p:cNvSpPr/>
          <p:nvPr/>
        </p:nvSpPr>
        <p:spPr>
          <a:xfrm rot="5400000">
            <a:off x="4171663" y="4264941"/>
            <a:ext cx="3328344" cy="338387"/>
          </a:xfrm>
          <a:prstGeom prst="rect">
            <a:avLst/>
          </a:prstGeom>
          <a:solidFill>
            <a:srgbClr val="5B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9F7A9D-36C0-418F-AFC1-362D6044397E}"/>
              </a:ext>
            </a:extLst>
          </p:cNvPr>
          <p:cNvSpPr/>
          <p:nvPr/>
        </p:nvSpPr>
        <p:spPr>
          <a:xfrm rot="5400000">
            <a:off x="4320740" y="4074166"/>
            <a:ext cx="3706967" cy="338387"/>
          </a:xfrm>
          <a:prstGeom prst="rect">
            <a:avLst/>
          </a:prstGeom>
          <a:solidFill>
            <a:srgbClr val="398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FB48E5C-BA1F-4485-B55C-A7E0BC7CA688}"/>
              </a:ext>
            </a:extLst>
          </p:cNvPr>
          <p:cNvSpPr/>
          <p:nvPr/>
        </p:nvSpPr>
        <p:spPr>
          <a:xfrm rot="5400000">
            <a:off x="4158688" y="2905638"/>
            <a:ext cx="5977149" cy="400765"/>
          </a:xfrm>
          <a:prstGeom prst="rect">
            <a:avLst/>
          </a:prstGeom>
          <a:solidFill>
            <a:srgbClr val="D54B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E874D2-D50C-4547-8376-83C7D1D68682}"/>
              </a:ext>
            </a:extLst>
          </p:cNvPr>
          <p:cNvSpPr/>
          <p:nvPr/>
        </p:nvSpPr>
        <p:spPr>
          <a:xfrm rot="5400000">
            <a:off x="7267820" y="5611280"/>
            <a:ext cx="559899" cy="400765"/>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74CC7F-6518-43FD-A622-C2A83DE4157C}"/>
              </a:ext>
            </a:extLst>
          </p:cNvPr>
          <p:cNvSpPr/>
          <p:nvPr/>
        </p:nvSpPr>
        <p:spPr>
          <a:xfrm rot="16200000">
            <a:off x="6535584" y="4052253"/>
            <a:ext cx="3694250" cy="406415"/>
          </a:xfrm>
          <a:prstGeom prst="rect">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6726A36-EE5F-43B6-9BE6-84ED26E5F095}"/>
              </a:ext>
            </a:extLst>
          </p:cNvPr>
          <p:cNvSpPr/>
          <p:nvPr/>
        </p:nvSpPr>
        <p:spPr>
          <a:xfrm rot="5400000">
            <a:off x="7129081" y="4238362"/>
            <a:ext cx="3309495" cy="403326"/>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89C960B-DBC2-4422-88EF-81CBABBBC40C}"/>
              </a:ext>
            </a:extLst>
          </p:cNvPr>
          <p:cNvSpPr/>
          <p:nvPr/>
        </p:nvSpPr>
        <p:spPr>
          <a:xfrm rot="5400000">
            <a:off x="8458685" y="4576316"/>
            <a:ext cx="2649626" cy="381744"/>
          </a:xfrm>
          <a:prstGeom prst="rect">
            <a:avLst/>
          </a:prstGeom>
          <a:solidFill>
            <a:srgbClr val="39C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E882580-AE3A-4643-95C1-00A78A2940D7}"/>
              </a:ext>
            </a:extLst>
          </p:cNvPr>
          <p:cNvSpPr/>
          <p:nvPr/>
        </p:nvSpPr>
        <p:spPr>
          <a:xfrm rot="5400000">
            <a:off x="8017342" y="3749448"/>
            <a:ext cx="4296625" cy="384312"/>
          </a:xfrm>
          <a:prstGeom prst="rect">
            <a:avLst/>
          </a:prstGeom>
          <a:solidFill>
            <a:srgbClr val="40A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E9C4C6-7BA5-4D33-BF93-BD78EE5DB9E2}"/>
              </a:ext>
            </a:extLst>
          </p:cNvPr>
          <p:cNvSpPr/>
          <p:nvPr/>
        </p:nvSpPr>
        <p:spPr>
          <a:xfrm rot="16200000">
            <a:off x="10300691" y="5110430"/>
            <a:ext cx="1556845" cy="38666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054DCA-5AE9-4025-B913-3BEF70353495}"/>
              </a:ext>
            </a:extLst>
          </p:cNvPr>
          <p:cNvSpPr/>
          <p:nvPr/>
        </p:nvSpPr>
        <p:spPr>
          <a:xfrm rot="5400000">
            <a:off x="8728621" y="3158497"/>
            <a:ext cx="5460712" cy="38666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6FB6FF2-239F-4BF0-8E0F-97FF49EA64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111" y="5864124"/>
            <a:ext cx="1056904" cy="1054914"/>
          </a:xfrm>
          <a:prstGeom prst="rect">
            <a:avLst/>
          </a:prstGeom>
        </p:spPr>
      </p:pic>
      <p:pic>
        <p:nvPicPr>
          <p:cNvPr id="28" name="Picture 27">
            <a:extLst>
              <a:ext uri="{FF2B5EF4-FFF2-40B4-BE49-F238E27FC236}">
                <a16:creationId xmlns:a16="http://schemas.microsoft.com/office/drawing/2014/main" id="{A9E26D39-B42A-4312-A78A-44FDFF09DD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74" y="5894931"/>
            <a:ext cx="963069" cy="963069"/>
          </a:xfrm>
          <a:prstGeom prst="rect">
            <a:avLst/>
          </a:prstGeom>
        </p:spPr>
      </p:pic>
      <p:pic>
        <p:nvPicPr>
          <p:cNvPr id="29" name="Picture 28">
            <a:extLst>
              <a:ext uri="{FF2B5EF4-FFF2-40B4-BE49-F238E27FC236}">
                <a16:creationId xmlns:a16="http://schemas.microsoft.com/office/drawing/2014/main" id="{ADCCCEBA-051F-4DCC-BE1E-56E83BEF0A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1124" y="5894358"/>
            <a:ext cx="866560" cy="1024680"/>
          </a:xfrm>
          <a:prstGeom prst="rect">
            <a:avLst/>
          </a:prstGeom>
        </p:spPr>
      </p:pic>
      <p:pic>
        <p:nvPicPr>
          <p:cNvPr id="30" name="Picture 29">
            <a:extLst>
              <a:ext uri="{FF2B5EF4-FFF2-40B4-BE49-F238E27FC236}">
                <a16:creationId xmlns:a16="http://schemas.microsoft.com/office/drawing/2014/main" id="{ED0A91DD-A3CC-4DE2-B9A3-DDEFFADB74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5625" y="5983514"/>
            <a:ext cx="856029" cy="874486"/>
          </a:xfrm>
          <a:prstGeom prst="rect">
            <a:avLst/>
          </a:prstGeom>
        </p:spPr>
      </p:pic>
      <p:pic>
        <p:nvPicPr>
          <p:cNvPr id="31" name="Picture 30">
            <a:extLst>
              <a:ext uri="{FF2B5EF4-FFF2-40B4-BE49-F238E27FC236}">
                <a16:creationId xmlns:a16="http://schemas.microsoft.com/office/drawing/2014/main" id="{7E55544A-CDDB-4A96-BED9-418CD6E51C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7867" y="6004294"/>
            <a:ext cx="866560" cy="853706"/>
          </a:xfrm>
          <a:prstGeom prst="rect">
            <a:avLst/>
          </a:prstGeom>
        </p:spPr>
      </p:pic>
      <p:pic>
        <p:nvPicPr>
          <p:cNvPr id="32" name="Picture 31">
            <a:extLst>
              <a:ext uri="{FF2B5EF4-FFF2-40B4-BE49-F238E27FC236}">
                <a16:creationId xmlns:a16="http://schemas.microsoft.com/office/drawing/2014/main" id="{78A90A38-64BB-4531-9248-25628DA9D94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3536" y="5712903"/>
            <a:ext cx="1480903" cy="1434246"/>
          </a:xfrm>
          <a:prstGeom prst="rect">
            <a:avLst/>
          </a:prstGeom>
        </p:spPr>
      </p:pic>
      <p:pic>
        <p:nvPicPr>
          <p:cNvPr id="33" name="Picture 32">
            <a:extLst>
              <a:ext uri="{FF2B5EF4-FFF2-40B4-BE49-F238E27FC236}">
                <a16:creationId xmlns:a16="http://schemas.microsoft.com/office/drawing/2014/main" id="{B6ECBD68-8D46-4F94-B273-D30D0661FF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4246" y="6033848"/>
            <a:ext cx="856029" cy="788348"/>
          </a:xfrm>
          <a:prstGeom prst="rect">
            <a:avLst/>
          </a:prstGeom>
        </p:spPr>
      </p:pic>
      <p:pic>
        <p:nvPicPr>
          <p:cNvPr id="34" name="Picture 33">
            <a:extLst>
              <a:ext uri="{FF2B5EF4-FFF2-40B4-BE49-F238E27FC236}">
                <a16:creationId xmlns:a16="http://schemas.microsoft.com/office/drawing/2014/main" id="{B250636C-A5C8-47D3-A62C-41A30F444A5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68427" y="6014172"/>
            <a:ext cx="827700" cy="827700"/>
          </a:xfrm>
          <a:prstGeom prst="rect">
            <a:avLst/>
          </a:prstGeom>
        </p:spPr>
      </p:pic>
      <p:pic>
        <p:nvPicPr>
          <p:cNvPr id="35" name="Picture 34">
            <a:extLst>
              <a:ext uri="{FF2B5EF4-FFF2-40B4-BE49-F238E27FC236}">
                <a16:creationId xmlns:a16="http://schemas.microsoft.com/office/drawing/2014/main" id="{BD6C44B6-CBA8-4DD1-8056-293C98A827C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17191" y="6014172"/>
            <a:ext cx="910508" cy="679415"/>
          </a:xfrm>
          <a:prstGeom prst="rect">
            <a:avLst/>
          </a:prstGeom>
        </p:spPr>
      </p:pic>
      <p:pic>
        <p:nvPicPr>
          <p:cNvPr id="46" name="Picture 45">
            <a:extLst>
              <a:ext uri="{FF2B5EF4-FFF2-40B4-BE49-F238E27FC236}">
                <a16:creationId xmlns:a16="http://schemas.microsoft.com/office/drawing/2014/main" id="{8E866C2C-A756-4A88-A9DB-689DF755F3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719" y="5864124"/>
            <a:ext cx="963069" cy="963069"/>
          </a:xfrm>
          <a:prstGeom prst="rect">
            <a:avLst/>
          </a:prstGeom>
        </p:spPr>
      </p:pic>
      <p:sp>
        <p:nvSpPr>
          <p:cNvPr id="37" name="Subtitle 2">
            <a:extLst>
              <a:ext uri="{FF2B5EF4-FFF2-40B4-BE49-F238E27FC236}">
                <a16:creationId xmlns:a16="http://schemas.microsoft.com/office/drawing/2014/main" id="{07E4A45F-FDB3-4443-A4B4-CBAB11BAD55D}"/>
              </a:ext>
            </a:extLst>
          </p:cNvPr>
          <p:cNvSpPr txBox="1">
            <a:spLocks/>
          </p:cNvSpPr>
          <p:nvPr/>
        </p:nvSpPr>
        <p:spPr>
          <a:xfrm rot="16200000">
            <a:off x="-488663" y="4188808"/>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0A587F"/>
                </a:solidFill>
                <a:latin typeface="Abadi" panose="020B0604020104020204" pitchFamily="34" charset="0"/>
              </a:rPr>
              <a:t>ALL Permissions</a:t>
            </a:r>
          </a:p>
          <a:p>
            <a:pPr marL="0" indent="0">
              <a:buNone/>
            </a:pPr>
            <a:r>
              <a:rPr lang="en-US" sz="5100" dirty="0">
                <a:solidFill>
                  <a:srgbClr val="32C8F4"/>
                </a:solidFill>
                <a:latin typeface="Abadi" panose="020B0604020104020204" pitchFamily="34" charset="0"/>
              </a:rPr>
              <a:t>NO Permissions</a:t>
            </a:r>
          </a:p>
        </p:txBody>
      </p:sp>
      <p:sp>
        <p:nvSpPr>
          <p:cNvPr id="38" name="Subtitle 2">
            <a:extLst>
              <a:ext uri="{FF2B5EF4-FFF2-40B4-BE49-F238E27FC236}">
                <a16:creationId xmlns:a16="http://schemas.microsoft.com/office/drawing/2014/main" id="{11970DCC-A4BB-4E2F-9EC7-498340DF3496}"/>
              </a:ext>
            </a:extLst>
          </p:cNvPr>
          <p:cNvSpPr txBox="1">
            <a:spLocks/>
          </p:cNvSpPr>
          <p:nvPr/>
        </p:nvSpPr>
        <p:spPr>
          <a:xfrm rot="16200000">
            <a:off x="838338" y="4208189"/>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181717"/>
                </a:solidFill>
                <a:latin typeface="Abadi" panose="020B0604020104020204" pitchFamily="34" charset="0"/>
              </a:rPr>
              <a:t>ALL Permissions</a:t>
            </a:r>
          </a:p>
          <a:p>
            <a:pPr marL="0" indent="0">
              <a:buNone/>
            </a:pPr>
            <a:r>
              <a:rPr lang="en-US" sz="5100" dirty="0">
                <a:solidFill>
                  <a:srgbClr val="31F3EC"/>
                </a:solidFill>
                <a:latin typeface="Abadi" panose="020B0604020104020204" pitchFamily="34" charset="0"/>
              </a:rPr>
              <a:t>NO Permissions</a:t>
            </a:r>
          </a:p>
        </p:txBody>
      </p:sp>
      <p:sp>
        <p:nvSpPr>
          <p:cNvPr id="39" name="Subtitle 2">
            <a:extLst>
              <a:ext uri="{FF2B5EF4-FFF2-40B4-BE49-F238E27FC236}">
                <a16:creationId xmlns:a16="http://schemas.microsoft.com/office/drawing/2014/main" id="{FC831893-1F25-4D53-B1B4-9DE24D5A7665}"/>
              </a:ext>
            </a:extLst>
          </p:cNvPr>
          <p:cNvSpPr txBox="1">
            <a:spLocks/>
          </p:cNvSpPr>
          <p:nvPr/>
        </p:nvSpPr>
        <p:spPr>
          <a:xfrm rot="16200000">
            <a:off x="2145128" y="4224578"/>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181717"/>
                </a:solidFill>
                <a:latin typeface="Abadi" panose="020B0604020104020204" pitchFamily="34" charset="0"/>
              </a:rPr>
              <a:t>ALL Permissions</a:t>
            </a:r>
          </a:p>
          <a:p>
            <a:pPr marL="0" indent="0">
              <a:buNone/>
            </a:pPr>
            <a:r>
              <a:rPr lang="en-US" sz="5100" dirty="0">
                <a:solidFill>
                  <a:srgbClr val="E50914"/>
                </a:solidFill>
                <a:latin typeface="Abadi" panose="020B0604020104020204" pitchFamily="34" charset="0"/>
              </a:rPr>
              <a:t>NO Permissions</a:t>
            </a:r>
          </a:p>
        </p:txBody>
      </p:sp>
      <p:sp>
        <p:nvSpPr>
          <p:cNvPr id="40" name="Subtitle 2">
            <a:extLst>
              <a:ext uri="{FF2B5EF4-FFF2-40B4-BE49-F238E27FC236}">
                <a16:creationId xmlns:a16="http://schemas.microsoft.com/office/drawing/2014/main" id="{8239657E-D86A-4F53-9261-3667F6DB83D5}"/>
              </a:ext>
            </a:extLst>
          </p:cNvPr>
          <p:cNvSpPr txBox="1">
            <a:spLocks/>
          </p:cNvSpPr>
          <p:nvPr/>
        </p:nvSpPr>
        <p:spPr>
          <a:xfrm rot="16200000">
            <a:off x="3425534" y="4210837"/>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B3B3B3"/>
                </a:solidFill>
                <a:latin typeface="Abadi" panose="020B0604020104020204" pitchFamily="34" charset="0"/>
              </a:rPr>
              <a:t>ALL Permissions</a:t>
            </a:r>
          </a:p>
          <a:p>
            <a:pPr marL="0" indent="0">
              <a:buNone/>
            </a:pPr>
            <a:r>
              <a:rPr lang="en-US" sz="5100" dirty="0">
                <a:solidFill>
                  <a:srgbClr val="CE1312"/>
                </a:solidFill>
                <a:latin typeface="Abadi" panose="020B0604020104020204" pitchFamily="34" charset="0"/>
              </a:rPr>
              <a:t>NO Permissions</a:t>
            </a:r>
          </a:p>
        </p:txBody>
      </p:sp>
      <p:sp>
        <p:nvSpPr>
          <p:cNvPr id="42" name="Subtitle 2">
            <a:extLst>
              <a:ext uri="{FF2B5EF4-FFF2-40B4-BE49-F238E27FC236}">
                <a16:creationId xmlns:a16="http://schemas.microsoft.com/office/drawing/2014/main" id="{02F5E291-9CD1-4D6A-9F81-E17A778196C5}"/>
              </a:ext>
            </a:extLst>
          </p:cNvPr>
          <p:cNvSpPr txBox="1">
            <a:spLocks/>
          </p:cNvSpPr>
          <p:nvPr/>
        </p:nvSpPr>
        <p:spPr>
          <a:xfrm rot="16200000">
            <a:off x="4671909" y="4243900"/>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398DD5"/>
                </a:solidFill>
                <a:latin typeface="Abadi" panose="020B0604020104020204" pitchFamily="34" charset="0"/>
              </a:rPr>
              <a:t>ALL Permissions</a:t>
            </a:r>
          </a:p>
          <a:p>
            <a:pPr marL="0" indent="0">
              <a:buNone/>
            </a:pPr>
            <a:r>
              <a:rPr lang="en-US" sz="5100" dirty="0">
                <a:solidFill>
                  <a:srgbClr val="5BBD5B"/>
                </a:solidFill>
                <a:latin typeface="Abadi" panose="020B0604020104020204" pitchFamily="34" charset="0"/>
              </a:rPr>
              <a:t>NO Permissions</a:t>
            </a:r>
          </a:p>
        </p:txBody>
      </p:sp>
      <p:sp>
        <p:nvSpPr>
          <p:cNvPr id="43" name="Subtitle 2">
            <a:extLst>
              <a:ext uri="{FF2B5EF4-FFF2-40B4-BE49-F238E27FC236}">
                <a16:creationId xmlns:a16="http://schemas.microsoft.com/office/drawing/2014/main" id="{A87A6E04-9003-47B5-BAD1-F1FB86BB43C3}"/>
              </a:ext>
            </a:extLst>
          </p:cNvPr>
          <p:cNvSpPr txBox="1">
            <a:spLocks/>
          </p:cNvSpPr>
          <p:nvPr/>
        </p:nvSpPr>
        <p:spPr>
          <a:xfrm rot="16200000">
            <a:off x="5995477" y="4264417"/>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B3B3B3"/>
                </a:solidFill>
                <a:latin typeface="Abadi" panose="020B0604020104020204" pitchFamily="34" charset="0"/>
              </a:rPr>
              <a:t>ALL Permissions</a:t>
            </a:r>
          </a:p>
          <a:p>
            <a:pPr marL="0" indent="0">
              <a:buNone/>
            </a:pPr>
            <a:r>
              <a:rPr lang="en-US" sz="5100" dirty="0">
                <a:solidFill>
                  <a:srgbClr val="D54B3D"/>
                </a:solidFill>
                <a:latin typeface="Abadi" panose="020B0604020104020204" pitchFamily="34" charset="0"/>
              </a:rPr>
              <a:t>NO Permissions</a:t>
            </a:r>
          </a:p>
        </p:txBody>
      </p:sp>
      <p:sp>
        <p:nvSpPr>
          <p:cNvPr id="44" name="Subtitle 2">
            <a:extLst>
              <a:ext uri="{FF2B5EF4-FFF2-40B4-BE49-F238E27FC236}">
                <a16:creationId xmlns:a16="http://schemas.microsoft.com/office/drawing/2014/main" id="{B9D0D954-CAAC-4C65-BD8C-74BF3B280FFB}"/>
              </a:ext>
            </a:extLst>
          </p:cNvPr>
          <p:cNvSpPr txBox="1">
            <a:spLocks/>
          </p:cNvSpPr>
          <p:nvPr/>
        </p:nvSpPr>
        <p:spPr>
          <a:xfrm rot="16200000">
            <a:off x="7233480" y="4243901"/>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B3B3B3"/>
                </a:solidFill>
                <a:latin typeface="Abadi" panose="020B0604020104020204" pitchFamily="34" charset="0"/>
              </a:rPr>
              <a:t>ALL Permissions</a:t>
            </a:r>
          </a:p>
          <a:p>
            <a:pPr marL="0" indent="0">
              <a:buNone/>
            </a:pPr>
            <a:r>
              <a:rPr lang="en-US" sz="5100" dirty="0">
                <a:solidFill>
                  <a:srgbClr val="3B5998"/>
                </a:solidFill>
                <a:latin typeface="Abadi" panose="020B0604020104020204" pitchFamily="34" charset="0"/>
              </a:rPr>
              <a:t>NO Permissions</a:t>
            </a:r>
          </a:p>
        </p:txBody>
      </p:sp>
      <p:sp>
        <p:nvSpPr>
          <p:cNvPr id="45" name="Subtitle 2">
            <a:extLst>
              <a:ext uri="{FF2B5EF4-FFF2-40B4-BE49-F238E27FC236}">
                <a16:creationId xmlns:a16="http://schemas.microsoft.com/office/drawing/2014/main" id="{BEDCE532-DF80-4EEE-A2C1-86A872BC962C}"/>
              </a:ext>
            </a:extLst>
          </p:cNvPr>
          <p:cNvSpPr txBox="1">
            <a:spLocks/>
          </p:cNvSpPr>
          <p:nvPr/>
        </p:nvSpPr>
        <p:spPr>
          <a:xfrm rot="16200000">
            <a:off x="8628902" y="4231888"/>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FFFFFF"/>
                </a:solidFill>
                <a:latin typeface="Abadi" panose="020B0604020104020204" pitchFamily="34" charset="0"/>
              </a:rPr>
              <a:t>ALL Permissions</a:t>
            </a:r>
          </a:p>
          <a:p>
            <a:pPr marL="0" indent="0">
              <a:buNone/>
            </a:pPr>
            <a:r>
              <a:rPr lang="en-US" sz="5100" dirty="0">
                <a:solidFill>
                  <a:srgbClr val="FFFFFF"/>
                </a:solidFill>
                <a:latin typeface="Abadi" panose="020B0604020104020204" pitchFamily="34" charset="0"/>
              </a:rPr>
              <a:t>NO Permissions</a:t>
            </a:r>
          </a:p>
        </p:txBody>
      </p:sp>
      <p:sp>
        <p:nvSpPr>
          <p:cNvPr id="47" name="Subtitle 2">
            <a:extLst>
              <a:ext uri="{FF2B5EF4-FFF2-40B4-BE49-F238E27FC236}">
                <a16:creationId xmlns:a16="http://schemas.microsoft.com/office/drawing/2014/main" id="{0D70CF67-F28C-4404-82DE-3B4528895275}"/>
              </a:ext>
            </a:extLst>
          </p:cNvPr>
          <p:cNvSpPr txBox="1">
            <a:spLocks/>
          </p:cNvSpPr>
          <p:nvPr/>
        </p:nvSpPr>
        <p:spPr>
          <a:xfrm rot="16200000">
            <a:off x="9913129" y="4257285"/>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181717"/>
                </a:solidFill>
                <a:latin typeface="Abadi" panose="020B0604020104020204" pitchFamily="34" charset="0"/>
              </a:rPr>
              <a:t>ALL Permissions</a:t>
            </a:r>
          </a:p>
          <a:p>
            <a:pPr marL="0" indent="0">
              <a:buNone/>
            </a:pPr>
            <a:r>
              <a:rPr lang="en-US" sz="5100" dirty="0">
                <a:solidFill>
                  <a:srgbClr val="FF9900"/>
                </a:solidFill>
                <a:latin typeface="Abadi" panose="020B0604020104020204" pitchFamily="34" charset="0"/>
              </a:rPr>
              <a:t>NO Permissions</a:t>
            </a:r>
          </a:p>
        </p:txBody>
      </p:sp>
    </p:spTree>
    <p:extLst>
      <p:ext uri="{BB962C8B-B14F-4D97-AF65-F5344CB8AC3E}">
        <p14:creationId xmlns:p14="http://schemas.microsoft.com/office/powerpoint/2010/main" val="3330629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5F95126-5955-47EC-8BC6-6D0FD3D59108}"/>
              </a:ext>
            </a:extLst>
          </p:cNvPr>
          <p:cNvSpPr txBox="1">
            <a:spLocks/>
          </p:cNvSpPr>
          <p:nvPr/>
        </p:nvSpPr>
        <p:spPr>
          <a:xfrm>
            <a:off x="451362" y="358485"/>
            <a:ext cx="6581735" cy="1781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chemeClr val="bg2">
                    <a:lumMod val="25000"/>
                  </a:schemeClr>
                </a:solidFill>
                <a:latin typeface="Abadi" panose="020B0604020104020204" pitchFamily="34" charset="0"/>
              </a:rPr>
              <a:t>Length</a:t>
            </a:r>
          </a:p>
          <a:p>
            <a:pPr marL="0" indent="0">
              <a:buNone/>
            </a:pPr>
            <a:r>
              <a:rPr lang="en-US" sz="1800" dirty="0">
                <a:solidFill>
                  <a:schemeClr val="bg2">
                    <a:lumMod val="25000"/>
                  </a:schemeClr>
                </a:solidFill>
                <a:latin typeface="Abadi" panose="020B0604020104020204" pitchFamily="34" charset="0"/>
              </a:rPr>
              <a:t>The average length in bytes of transmissions</a:t>
            </a:r>
          </a:p>
        </p:txBody>
      </p:sp>
      <p:sp>
        <p:nvSpPr>
          <p:cNvPr id="21" name="Subtitle 2">
            <a:extLst>
              <a:ext uri="{FF2B5EF4-FFF2-40B4-BE49-F238E27FC236}">
                <a16:creationId xmlns:a16="http://schemas.microsoft.com/office/drawing/2014/main" id="{BCED919B-7A11-4040-9D3F-7F12A9A78345}"/>
              </a:ext>
            </a:extLst>
          </p:cNvPr>
          <p:cNvSpPr txBox="1">
            <a:spLocks/>
          </p:cNvSpPr>
          <p:nvPr/>
        </p:nvSpPr>
        <p:spPr>
          <a:xfrm>
            <a:off x="226306" y="5539026"/>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solidFill>
                <a:latin typeface="Abadi" panose="020B0604020104020204" pitchFamily="34" charset="0"/>
              </a:rPr>
              <a:t>Amazon</a:t>
            </a:r>
          </a:p>
        </p:txBody>
      </p:sp>
      <p:sp>
        <p:nvSpPr>
          <p:cNvPr id="54" name="Subtitle 2">
            <a:extLst>
              <a:ext uri="{FF2B5EF4-FFF2-40B4-BE49-F238E27FC236}">
                <a16:creationId xmlns:a16="http://schemas.microsoft.com/office/drawing/2014/main" id="{081840D3-C4A8-4A35-88A1-C69D0D5D439F}"/>
              </a:ext>
            </a:extLst>
          </p:cNvPr>
          <p:cNvSpPr txBox="1">
            <a:spLocks/>
          </p:cNvSpPr>
          <p:nvPr/>
        </p:nvSpPr>
        <p:spPr>
          <a:xfrm>
            <a:off x="1034038" y="1926073"/>
            <a:ext cx="10162498" cy="4756825"/>
          </a:xfrm>
          <a:prstGeom prst="rect">
            <a:avLst/>
          </a:prstGeom>
          <a:ln w="28575">
            <a:solidFill>
              <a:schemeClr val="accent5">
                <a:lumMod val="75000"/>
              </a:schemeClr>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5600" dirty="0">
                <a:solidFill>
                  <a:schemeClr val="bg2">
                    <a:lumMod val="25000"/>
                  </a:schemeClr>
                </a:solidFill>
                <a:latin typeface="Abadi" panose="020B0604020104020204" pitchFamily="34" charset="0"/>
              </a:rPr>
              <a:t>Amazon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Average Length: 1322.58      Min Length: 0            Max Length: 15235        Total Transmissions: 177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5600" dirty="0">
              <a:solidFill>
                <a:schemeClr val="bg2">
                  <a:lumMod val="25000"/>
                </a:schemeClr>
              </a:solidFill>
              <a:latin typeface="Abadi" panose="020B0604020104020204" pitchFamily="34" charset="0"/>
            </a:endParaRP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Bitmoji</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Average Length: 63627.79     Min Length: 0           Max Length: 2898708    Total Transmissions: 63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5600" dirty="0">
              <a:solidFill>
                <a:schemeClr val="bg2">
                  <a:lumMod val="25000"/>
                </a:schemeClr>
              </a:solidFill>
              <a:latin typeface="Abadi" panose="020B0604020104020204" pitchFamily="34" charset="0"/>
            </a:endParaRP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FaceBook</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Average Length: 390.11       Min Length: 16           Max Length: 1659          Total Transmissions: 55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Gmail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Average Length: 205.06       Min Length: 0              Max Length: 811           Total Transmissions: 51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5600" dirty="0">
              <a:solidFill>
                <a:schemeClr val="bg2">
                  <a:lumMod val="25000"/>
                </a:schemeClr>
              </a:solidFill>
              <a:latin typeface="Abadi" panose="020B0604020104020204" pitchFamily="34" charset="0"/>
            </a:endParaRPr>
          </a:p>
          <a:p>
            <a:pPr marL="0" indent="0">
              <a:lnSpc>
                <a:spcPct val="120000"/>
              </a:lnSpc>
              <a:spcBef>
                <a:spcPts val="0"/>
              </a:spcBef>
              <a:buNone/>
            </a:pPr>
            <a:r>
              <a:rPr lang="en-US" sz="5600" dirty="0">
                <a:solidFill>
                  <a:schemeClr val="bg2">
                    <a:lumMod val="25000"/>
                  </a:schemeClr>
                </a:solidFill>
                <a:latin typeface="Abadi" panose="020B0604020104020204" pitchFamily="34" charset="0"/>
              </a:rPr>
              <a:t>Google Chrome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Average Length: 2078.60      Min Length: 102         Max Length: 3406          Total Transmissions: 10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5600" dirty="0">
              <a:solidFill>
                <a:schemeClr val="bg2">
                  <a:lumMod val="25000"/>
                </a:schemeClr>
              </a:solidFill>
              <a:latin typeface="Abadi" panose="020B0604020104020204" pitchFamily="34" charset="0"/>
            </a:endParaRPr>
          </a:p>
          <a:p>
            <a:pPr marL="0" indent="0">
              <a:lnSpc>
                <a:spcPct val="120000"/>
              </a:lnSpc>
              <a:spcBef>
                <a:spcPts val="0"/>
              </a:spcBef>
              <a:buNone/>
            </a:pPr>
            <a:r>
              <a:rPr lang="en-US" sz="5600" dirty="0">
                <a:solidFill>
                  <a:schemeClr val="bg2">
                    <a:lumMod val="25000"/>
                  </a:schemeClr>
                </a:solidFill>
                <a:latin typeface="Abadi" panose="020B0604020104020204" pitchFamily="34" charset="0"/>
              </a:rPr>
              <a:t>Netflix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Average Length: 3710.50      Min Length: 0              Max Length: 14751        Total Transmissions: 42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4400" dirty="0">
              <a:solidFill>
                <a:schemeClr val="bg2">
                  <a:lumMod val="25000"/>
                </a:schemeClr>
              </a:solidFill>
              <a:latin typeface="Abadi" panose="020B0604020104020204" pitchFamily="34" charset="0"/>
            </a:endParaRPr>
          </a:p>
        </p:txBody>
      </p:sp>
      <p:sp>
        <p:nvSpPr>
          <p:cNvPr id="5" name="Subtitle 2">
            <a:extLst>
              <a:ext uri="{FF2B5EF4-FFF2-40B4-BE49-F238E27FC236}">
                <a16:creationId xmlns:a16="http://schemas.microsoft.com/office/drawing/2014/main" id="{9F47E1D0-9FEC-4256-AF53-654460B69049}"/>
              </a:ext>
            </a:extLst>
          </p:cNvPr>
          <p:cNvSpPr txBox="1">
            <a:spLocks/>
          </p:cNvSpPr>
          <p:nvPr/>
        </p:nvSpPr>
        <p:spPr>
          <a:xfrm>
            <a:off x="5194233" y="282102"/>
            <a:ext cx="6138490" cy="687417"/>
          </a:xfrm>
          <a:prstGeom prst="rect">
            <a:avLst/>
          </a:prstGeom>
          <a:ln w="28575">
            <a:no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5600" dirty="0">
                <a:solidFill>
                  <a:schemeClr val="bg2">
                    <a:lumMod val="25000"/>
                  </a:schemeClr>
                </a:solidFill>
                <a:latin typeface="Abadi" panose="020B0604020104020204" pitchFamily="34" charset="0"/>
              </a:rPr>
              <a:t>ACCEPT              : application/json</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ACCEPT-LANGUAGE     : </a:t>
            </a:r>
            <a:r>
              <a:rPr lang="en-US" sz="5600" dirty="0" err="1">
                <a:solidFill>
                  <a:schemeClr val="bg2">
                    <a:lumMod val="25000"/>
                  </a:schemeClr>
                </a:solidFill>
                <a:latin typeface="Abadi" panose="020B0604020104020204" pitchFamily="34" charset="0"/>
              </a:rPr>
              <a:t>en</a:t>
            </a:r>
            <a:r>
              <a:rPr lang="en-US" sz="5600" dirty="0">
                <a:solidFill>
                  <a:schemeClr val="bg2">
                    <a:lumMod val="25000"/>
                  </a:schemeClr>
                </a:solidFill>
                <a:latin typeface="Abadi" panose="020B0604020104020204" pitchFamily="34" charset="0"/>
              </a:rPr>
              <a:t>-us</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CONTENT-LENGTH      : 13149</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ACCEPT-ENCODING     : </a:t>
            </a:r>
            <a:r>
              <a:rPr lang="en-US" sz="5600" dirty="0" err="1">
                <a:solidFill>
                  <a:schemeClr val="bg2">
                    <a:lumMod val="25000"/>
                  </a:schemeClr>
                </a:solidFill>
                <a:latin typeface="Abadi" panose="020B0604020104020204" pitchFamily="34" charset="0"/>
              </a:rPr>
              <a:t>gzip</a:t>
            </a:r>
            <a:r>
              <a:rPr lang="en-US" sz="5600" dirty="0">
                <a:solidFill>
                  <a:schemeClr val="bg2">
                    <a:lumMod val="25000"/>
                  </a:schemeClr>
                </a:solidFill>
                <a:latin typeface="Abadi" panose="020B0604020104020204" pitchFamily="34" charset="0"/>
              </a:rPr>
              <a:t>, deflate, </a:t>
            </a:r>
            <a:r>
              <a:rPr lang="en-US" sz="5600" dirty="0" err="1">
                <a:solidFill>
                  <a:schemeClr val="bg2">
                    <a:lumMod val="25000"/>
                  </a:schemeClr>
                </a:solidFill>
                <a:latin typeface="Abadi" panose="020B0604020104020204" pitchFamily="34" charset="0"/>
              </a:rPr>
              <a:t>br</a:t>
            </a:r>
            <a:endParaRPr lang="en-US" sz="5600" dirty="0">
              <a:solidFill>
                <a:schemeClr val="bg2">
                  <a:lumMod val="25000"/>
                </a:schemeClr>
              </a:solidFill>
              <a:latin typeface="Abadi" panose="020B0604020104020204" pitchFamily="34" charset="0"/>
            </a:endParaRPr>
          </a:p>
          <a:p>
            <a:pPr marL="0" indent="0">
              <a:lnSpc>
                <a:spcPct val="120000"/>
              </a:lnSpc>
              <a:spcBef>
                <a:spcPts val="0"/>
              </a:spcBef>
              <a:buNone/>
            </a:pPr>
            <a:r>
              <a:rPr lang="en-US" sz="5600" dirty="0">
                <a:solidFill>
                  <a:schemeClr val="bg2">
                    <a:lumMod val="25000"/>
                  </a:schemeClr>
                </a:solidFill>
                <a:latin typeface="Abadi" panose="020B0604020104020204" pitchFamily="34" charset="0"/>
              </a:rPr>
              <a:t>USER-AGENT          : Amazon/267354.0 </a:t>
            </a:r>
            <a:r>
              <a:rPr lang="en-US" sz="5600" dirty="0" err="1">
                <a:solidFill>
                  <a:schemeClr val="bg2">
                    <a:lumMod val="25000"/>
                  </a:schemeClr>
                </a:solidFill>
                <a:latin typeface="Abadi" panose="020B0604020104020204" pitchFamily="34" charset="0"/>
              </a:rPr>
              <a:t>CFNetwork</a:t>
            </a:r>
            <a:r>
              <a:rPr lang="en-US" sz="5600" dirty="0">
                <a:solidFill>
                  <a:schemeClr val="bg2">
                    <a:lumMod val="25000"/>
                  </a:schemeClr>
                </a:solidFill>
                <a:latin typeface="Abadi" panose="020B0604020104020204" pitchFamily="34" charset="0"/>
              </a:rPr>
              <a:t>/1107.1 Darwin/19.0.0</a:t>
            </a:r>
            <a:endParaRPr lang="en-US" sz="4400" dirty="0">
              <a:solidFill>
                <a:schemeClr val="bg2">
                  <a:lumMod val="25000"/>
                </a:schemeClr>
              </a:solidFill>
              <a:latin typeface="Abadi" panose="020B0604020104020204" pitchFamily="34" charset="0"/>
            </a:endParaRPr>
          </a:p>
        </p:txBody>
      </p:sp>
      <p:sp>
        <p:nvSpPr>
          <p:cNvPr id="2" name="Rectangle 1">
            <a:extLst>
              <a:ext uri="{FF2B5EF4-FFF2-40B4-BE49-F238E27FC236}">
                <a16:creationId xmlns:a16="http://schemas.microsoft.com/office/drawing/2014/main" id="{361B8EB2-2C8D-445B-AE8C-4F93AD310541}"/>
              </a:ext>
            </a:extLst>
          </p:cNvPr>
          <p:cNvSpPr/>
          <p:nvPr/>
        </p:nvSpPr>
        <p:spPr>
          <a:xfrm>
            <a:off x="5194233" y="729576"/>
            <a:ext cx="3103461" cy="259400"/>
          </a:xfrm>
          <a:prstGeom prst="rect">
            <a:avLst/>
          </a:prstGeom>
          <a:noFill/>
          <a:ln w="38100">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068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7E746114-5811-4AAF-AE78-36DF80D58F60}"/>
              </a:ext>
            </a:extLst>
          </p:cNvPr>
          <p:cNvSpPr txBox="1">
            <a:spLocks/>
          </p:cNvSpPr>
          <p:nvPr/>
        </p:nvSpPr>
        <p:spPr>
          <a:xfrm>
            <a:off x="8827807" y="209063"/>
            <a:ext cx="3364194" cy="1816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chemeClr val="bg2">
                    <a:lumMod val="25000"/>
                  </a:schemeClr>
                </a:solidFill>
                <a:latin typeface="Abadi" panose="020B0604020104020204" pitchFamily="34" charset="0"/>
              </a:rPr>
              <a:t>Length Stats</a:t>
            </a:r>
          </a:p>
        </p:txBody>
      </p:sp>
      <p:sp>
        <p:nvSpPr>
          <p:cNvPr id="2" name="Rectangle 1">
            <a:extLst>
              <a:ext uri="{FF2B5EF4-FFF2-40B4-BE49-F238E27FC236}">
                <a16:creationId xmlns:a16="http://schemas.microsoft.com/office/drawing/2014/main" id="{48D28142-D360-4FBF-A28B-4DFBA48ADFD9}"/>
              </a:ext>
            </a:extLst>
          </p:cNvPr>
          <p:cNvSpPr/>
          <p:nvPr/>
        </p:nvSpPr>
        <p:spPr>
          <a:xfrm>
            <a:off x="981512" y="221782"/>
            <a:ext cx="6996418" cy="215531"/>
          </a:xfrm>
          <a:prstGeom prst="rect">
            <a:avLst/>
          </a:prstGeom>
          <a:solidFill>
            <a:srgbClr val="31C8F3"/>
          </a:solidFill>
          <a:ln>
            <a:solidFill>
              <a:srgbClr val="31C8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DD319A-F343-4EC6-BEA5-688EAD52E227}"/>
              </a:ext>
            </a:extLst>
          </p:cNvPr>
          <p:cNvSpPr/>
          <p:nvPr/>
        </p:nvSpPr>
        <p:spPr>
          <a:xfrm>
            <a:off x="981512" y="437313"/>
            <a:ext cx="7625592" cy="215531"/>
          </a:xfrm>
          <a:prstGeom prst="rect">
            <a:avLst/>
          </a:prstGeom>
          <a:solidFill>
            <a:srgbClr val="0A587F"/>
          </a:solidFill>
          <a:ln>
            <a:solidFill>
              <a:srgbClr val="0A58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84E89D-AE14-4A26-89E5-D08F37088A71}"/>
              </a:ext>
            </a:extLst>
          </p:cNvPr>
          <p:cNvSpPr/>
          <p:nvPr/>
        </p:nvSpPr>
        <p:spPr>
          <a:xfrm>
            <a:off x="981512" y="969814"/>
            <a:ext cx="5503178" cy="215531"/>
          </a:xfrm>
          <a:prstGeom prst="rect">
            <a:avLst/>
          </a:prstGeom>
          <a:solidFill>
            <a:srgbClr val="32FCF4"/>
          </a:solidFill>
          <a:ln>
            <a:solidFill>
              <a:srgbClr val="32F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597673-39E2-4BF5-A1A0-40E10B970612}"/>
              </a:ext>
            </a:extLst>
          </p:cNvPr>
          <p:cNvSpPr/>
          <p:nvPr/>
        </p:nvSpPr>
        <p:spPr>
          <a:xfrm>
            <a:off x="983074" y="1188497"/>
            <a:ext cx="5612234" cy="215531"/>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FC185-BBFE-4B40-AD97-242DC1F397CC}"/>
              </a:ext>
            </a:extLst>
          </p:cNvPr>
          <p:cNvSpPr/>
          <p:nvPr/>
        </p:nvSpPr>
        <p:spPr>
          <a:xfrm>
            <a:off x="979202" y="1743515"/>
            <a:ext cx="562062" cy="215531"/>
          </a:xfrm>
          <a:prstGeom prst="rect">
            <a:avLst/>
          </a:prstGeom>
          <a:solidFill>
            <a:srgbClr val="E50914"/>
          </a:solidFill>
          <a:ln>
            <a:solidFill>
              <a:srgbClr val="E50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9B3B20-2402-4069-B5BA-01AF85B2A11B}"/>
              </a:ext>
            </a:extLst>
          </p:cNvPr>
          <p:cNvSpPr/>
          <p:nvPr/>
        </p:nvSpPr>
        <p:spPr>
          <a:xfrm>
            <a:off x="979202" y="1964043"/>
            <a:ext cx="9873842" cy="215531"/>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B78287-E1FE-44BA-9D78-D5B240F6A00A}"/>
              </a:ext>
            </a:extLst>
          </p:cNvPr>
          <p:cNvSpPr/>
          <p:nvPr/>
        </p:nvSpPr>
        <p:spPr>
          <a:xfrm>
            <a:off x="979202" y="2558325"/>
            <a:ext cx="2181137" cy="215531"/>
          </a:xfrm>
          <a:prstGeom prst="rect">
            <a:avLst/>
          </a:prstGeom>
          <a:solidFill>
            <a:srgbClr val="CE1312"/>
          </a:solidFill>
          <a:ln>
            <a:solidFill>
              <a:srgbClr val="CE1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457C3E-AF40-4D93-ACB1-90A256A31506}"/>
              </a:ext>
            </a:extLst>
          </p:cNvPr>
          <p:cNvSpPr/>
          <p:nvPr/>
        </p:nvSpPr>
        <p:spPr>
          <a:xfrm>
            <a:off x="979203" y="2778919"/>
            <a:ext cx="788566" cy="259046"/>
          </a:xfrm>
          <a:prstGeom prst="rect">
            <a:avLst/>
          </a:prstGeom>
          <a:solidFill>
            <a:srgbClr val="BABABA"/>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3E3D99-5AF1-4141-BB21-A956B946B76F}"/>
              </a:ext>
            </a:extLst>
          </p:cNvPr>
          <p:cNvSpPr/>
          <p:nvPr/>
        </p:nvSpPr>
        <p:spPr>
          <a:xfrm>
            <a:off x="977804" y="3277782"/>
            <a:ext cx="302004" cy="206034"/>
          </a:xfrm>
          <a:prstGeom prst="rect">
            <a:avLst/>
          </a:prstGeom>
          <a:solidFill>
            <a:srgbClr val="5BBD5B"/>
          </a:solidFill>
          <a:ln>
            <a:solidFill>
              <a:srgbClr val="5BBD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698E9E-F064-4E59-8FCE-B8BA19238287}"/>
              </a:ext>
            </a:extLst>
          </p:cNvPr>
          <p:cNvSpPr/>
          <p:nvPr/>
        </p:nvSpPr>
        <p:spPr>
          <a:xfrm>
            <a:off x="979202" y="3489988"/>
            <a:ext cx="183159" cy="206036"/>
          </a:xfrm>
          <a:prstGeom prst="rect">
            <a:avLst/>
          </a:prstGeom>
          <a:solidFill>
            <a:srgbClr val="398DD5"/>
          </a:solidFill>
          <a:ln>
            <a:solidFill>
              <a:srgbClr val="398D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E0F674-8AB6-4967-B0F3-6968143CA1E8}"/>
              </a:ext>
            </a:extLst>
          </p:cNvPr>
          <p:cNvSpPr/>
          <p:nvPr/>
        </p:nvSpPr>
        <p:spPr>
          <a:xfrm>
            <a:off x="984308" y="3973284"/>
            <a:ext cx="45719" cy="206034"/>
          </a:xfrm>
          <a:prstGeom prst="rect">
            <a:avLst/>
          </a:prstGeom>
          <a:solidFill>
            <a:srgbClr val="D54B3D"/>
          </a:solidFill>
          <a:ln>
            <a:solidFill>
              <a:srgbClr val="D54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F28AE9-3110-4267-8D5C-0D5693C3C13F}"/>
              </a:ext>
            </a:extLst>
          </p:cNvPr>
          <p:cNvSpPr/>
          <p:nvPr/>
        </p:nvSpPr>
        <p:spPr>
          <a:xfrm>
            <a:off x="984309" y="4189880"/>
            <a:ext cx="71726" cy="178497"/>
          </a:xfrm>
          <a:prstGeom prst="rect">
            <a:avLst/>
          </a:prstGeom>
          <a:solidFill>
            <a:srgbClr val="BABABA"/>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4001996-3CBC-4193-B58C-852AE1FCF94F}"/>
              </a:ext>
            </a:extLst>
          </p:cNvPr>
          <p:cNvSpPr/>
          <p:nvPr/>
        </p:nvSpPr>
        <p:spPr>
          <a:xfrm>
            <a:off x="975985" y="4768279"/>
            <a:ext cx="71726" cy="178497"/>
          </a:xfrm>
          <a:prstGeom prst="rect">
            <a:avLst/>
          </a:prstGeom>
          <a:solidFill>
            <a:srgbClr val="3B5998"/>
          </a:solidFill>
          <a:ln>
            <a:solidFill>
              <a:srgbClr val="3B5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C528EA-DE02-4E97-A9E5-36568E7A9ECF}"/>
              </a:ext>
            </a:extLst>
          </p:cNvPr>
          <p:cNvSpPr/>
          <p:nvPr/>
        </p:nvSpPr>
        <p:spPr>
          <a:xfrm>
            <a:off x="977540" y="4956308"/>
            <a:ext cx="110034" cy="206034"/>
          </a:xfrm>
          <a:prstGeom prst="rect">
            <a:avLst/>
          </a:prstGeom>
          <a:solidFill>
            <a:srgbClr val="BABABA"/>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2F62BD-851E-46C9-BA46-4AFCA6DBEF82}"/>
              </a:ext>
            </a:extLst>
          </p:cNvPr>
          <p:cNvSpPr/>
          <p:nvPr/>
        </p:nvSpPr>
        <p:spPr>
          <a:xfrm>
            <a:off x="979693" y="5831057"/>
            <a:ext cx="847288" cy="209898"/>
          </a:xfrm>
          <a:prstGeom prst="rect">
            <a:avLst/>
          </a:prstGeom>
          <a:solidFill>
            <a:srgbClr val="40A0E5"/>
          </a:solidFill>
          <a:ln>
            <a:solidFill>
              <a:srgbClr val="40A0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57D6F82-B781-4552-8304-5AA74180E758}"/>
              </a:ext>
            </a:extLst>
          </p:cNvPr>
          <p:cNvSpPr/>
          <p:nvPr/>
        </p:nvSpPr>
        <p:spPr>
          <a:xfrm>
            <a:off x="977383" y="5618257"/>
            <a:ext cx="9595539" cy="206034"/>
          </a:xfrm>
          <a:prstGeom prst="rect">
            <a:avLst/>
          </a:prstGeom>
          <a:solidFill>
            <a:srgbClr val="39C978"/>
          </a:solidFill>
          <a:ln>
            <a:solidFill>
              <a:srgbClr val="39C9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168DE1B-9CEC-416E-8962-70FA7561B33B}"/>
              </a:ext>
            </a:extLst>
          </p:cNvPr>
          <p:cNvSpPr/>
          <p:nvPr/>
        </p:nvSpPr>
        <p:spPr>
          <a:xfrm>
            <a:off x="979784" y="6576502"/>
            <a:ext cx="182577" cy="251373"/>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A782FCF-DD08-4AD3-984A-D6416D4566F2}"/>
              </a:ext>
            </a:extLst>
          </p:cNvPr>
          <p:cNvSpPr/>
          <p:nvPr/>
        </p:nvSpPr>
        <p:spPr>
          <a:xfrm>
            <a:off x="974195" y="6378817"/>
            <a:ext cx="260449" cy="190919"/>
          </a:xfrm>
          <a:prstGeom prst="rect">
            <a:avLst/>
          </a:prstGeom>
          <a:solidFill>
            <a:srgbClr val="FF9A00"/>
          </a:solidFill>
          <a:ln>
            <a:solidFill>
              <a:srgbClr val="FF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B36AF822-9DA6-4D58-80A0-E4EDA0B8C4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937" y="806026"/>
            <a:ext cx="745421" cy="744017"/>
          </a:xfrm>
          <a:prstGeom prst="rect">
            <a:avLst/>
          </a:prstGeom>
        </p:spPr>
      </p:pic>
      <p:pic>
        <p:nvPicPr>
          <p:cNvPr id="36" name="Picture 35">
            <a:extLst>
              <a:ext uri="{FF2B5EF4-FFF2-40B4-BE49-F238E27FC236}">
                <a16:creationId xmlns:a16="http://schemas.microsoft.com/office/drawing/2014/main" id="{63A786F9-1B2C-4E32-A765-C30827D21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470" y="95859"/>
            <a:ext cx="679241" cy="679241"/>
          </a:xfrm>
          <a:prstGeom prst="rect">
            <a:avLst/>
          </a:prstGeom>
        </p:spPr>
      </p:pic>
      <p:pic>
        <p:nvPicPr>
          <p:cNvPr id="37" name="Picture 36">
            <a:extLst>
              <a:ext uri="{FF2B5EF4-FFF2-40B4-BE49-F238E27FC236}">
                <a16:creationId xmlns:a16="http://schemas.microsoft.com/office/drawing/2014/main" id="{84540414-325A-404B-ADEA-365F1DAEA9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218" y="2410798"/>
            <a:ext cx="611174" cy="757137"/>
          </a:xfrm>
          <a:prstGeom prst="rect">
            <a:avLst/>
          </a:prstGeom>
        </p:spPr>
      </p:pic>
      <p:pic>
        <p:nvPicPr>
          <p:cNvPr id="38" name="Picture 37">
            <a:extLst>
              <a:ext uri="{FF2B5EF4-FFF2-40B4-BE49-F238E27FC236}">
                <a16:creationId xmlns:a16="http://schemas.microsoft.com/office/drawing/2014/main" id="{57C3CCBC-7AB2-45FC-888C-777358332B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245" y="1643520"/>
            <a:ext cx="603747" cy="616765"/>
          </a:xfrm>
          <a:prstGeom prst="rect">
            <a:avLst/>
          </a:prstGeom>
        </p:spPr>
      </p:pic>
      <p:pic>
        <p:nvPicPr>
          <p:cNvPr id="39" name="Picture 38">
            <a:extLst>
              <a:ext uri="{FF2B5EF4-FFF2-40B4-BE49-F238E27FC236}">
                <a16:creationId xmlns:a16="http://schemas.microsoft.com/office/drawing/2014/main" id="{4E86CFC6-22F8-4D69-AE68-9AC41FC86C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245" y="3188019"/>
            <a:ext cx="611174" cy="602108"/>
          </a:xfrm>
          <a:prstGeom prst="rect">
            <a:avLst/>
          </a:prstGeom>
        </p:spPr>
      </p:pic>
      <p:pic>
        <p:nvPicPr>
          <p:cNvPr id="40" name="Picture 39">
            <a:extLst>
              <a:ext uri="{FF2B5EF4-FFF2-40B4-BE49-F238E27FC236}">
                <a16:creationId xmlns:a16="http://schemas.microsoft.com/office/drawing/2014/main" id="{62F7074E-B045-4238-BB4B-4616E3945B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182" y="4453846"/>
            <a:ext cx="1044463" cy="1011556"/>
          </a:xfrm>
          <a:prstGeom prst="rect">
            <a:avLst/>
          </a:prstGeom>
        </p:spPr>
      </p:pic>
      <p:pic>
        <p:nvPicPr>
          <p:cNvPr id="41" name="Picture 40">
            <a:extLst>
              <a:ext uri="{FF2B5EF4-FFF2-40B4-BE49-F238E27FC236}">
                <a16:creationId xmlns:a16="http://schemas.microsoft.com/office/drawing/2014/main" id="{30C7B9F0-9575-4198-AC91-E190DC7638C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440" y="3923415"/>
            <a:ext cx="555949" cy="519481"/>
          </a:xfrm>
          <a:prstGeom prst="rect">
            <a:avLst/>
          </a:prstGeom>
        </p:spPr>
      </p:pic>
      <p:pic>
        <p:nvPicPr>
          <p:cNvPr id="42" name="Picture 41">
            <a:extLst>
              <a:ext uri="{FF2B5EF4-FFF2-40B4-BE49-F238E27FC236}">
                <a16:creationId xmlns:a16="http://schemas.microsoft.com/office/drawing/2014/main" id="{926DDDC0-04BC-4581-B92E-575DD312122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1692" y="5536910"/>
            <a:ext cx="657531" cy="583767"/>
          </a:xfrm>
          <a:prstGeom prst="rect">
            <a:avLst/>
          </a:prstGeom>
        </p:spPr>
      </p:pic>
      <p:pic>
        <p:nvPicPr>
          <p:cNvPr id="43" name="Picture 42">
            <a:extLst>
              <a:ext uri="{FF2B5EF4-FFF2-40B4-BE49-F238E27FC236}">
                <a16:creationId xmlns:a16="http://schemas.microsoft.com/office/drawing/2014/main" id="{4648DEA2-CF35-42E8-B201-9B2FADAA3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6824" y="6378817"/>
            <a:ext cx="642170" cy="479183"/>
          </a:xfrm>
          <a:prstGeom prst="rect">
            <a:avLst/>
          </a:prstGeom>
        </p:spPr>
      </p:pic>
      <p:sp>
        <p:nvSpPr>
          <p:cNvPr id="30" name="Subtitle 2">
            <a:extLst>
              <a:ext uri="{FF2B5EF4-FFF2-40B4-BE49-F238E27FC236}">
                <a16:creationId xmlns:a16="http://schemas.microsoft.com/office/drawing/2014/main" id="{A91EEF71-A2D4-4F55-B019-4FC50F6694B4}"/>
              </a:ext>
            </a:extLst>
          </p:cNvPr>
          <p:cNvSpPr txBox="1">
            <a:spLocks/>
          </p:cNvSpPr>
          <p:nvPr/>
        </p:nvSpPr>
        <p:spPr>
          <a:xfrm>
            <a:off x="1018925" y="210361"/>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0A587F"/>
                </a:solidFill>
                <a:latin typeface="Abadi" panose="020B0604020104020204" pitchFamily="34" charset="0"/>
              </a:rPr>
              <a:t>ALL Permissions</a:t>
            </a:r>
          </a:p>
          <a:p>
            <a:pPr marL="0" indent="0">
              <a:buNone/>
            </a:pPr>
            <a:r>
              <a:rPr lang="en-US" sz="1600" dirty="0">
                <a:solidFill>
                  <a:srgbClr val="32C8F4"/>
                </a:solidFill>
                <a:latin typeface="Abadi" panose="020B0604020104020204" pitchFamily="34" charset="0"/>
              </a:rPr>
              <a:t>NO Permissions</a:t>
            </a:r>
          </a:p>
        </p:txBody>
      </p:sp>
      <p:sp>
        <p:nvSpPr>
          <p:cNvPr id="48" name="Subtitle 2">
            <a:extLst>
              <a:ext uri="{FF2B5EF4-FFF2-40B4-BE49-F238E27FC236}">
                <a16:creationId xmlns:a16="http://schemas.microsoft.com/office/drawing/2014/main" id="{D4FB7A54-4432-43A5-8C18-E88E5E0897A6}"/>
              </a:ext>
            </a:extLst>
          </p:cNvPr>
          <p:cNvSpPr txBox="1">
            <a:spLocks/>
          </p:cNvSpPr>
          <p:nvPr/>
        </p:nvSpPr>
        <p:spPr>
          <a:xfrm>
            <a:off x="1041031" y="964291"/>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181717"/>
                </a:solidFill>
                <a:latin typeface="Abadi" panose="020B0604020104020204" pitchFamily="34" charset="0"/>
              </a:rPr>
              <a:t>ALL Permissions</a:t>
            </a:r>
          </a:p>
          <a:p>
            <a:pPr marL="0" indent="0">
              <a:buNone/>
            </a:pPr>
            <a:r>
              <a:rPr lang="en-US" sz="1600" dirty="0">
                <a:solidFill>
                  <a:srgbClr val="32FCF4"/>
                </a:solidFill>
                <a:latin typeface="Abadi" panose="020B0604020104020204" pitchFamily="34" charset="0"/>
              </a:rPr>
              <a:t>NO Permissions</a:t>
            </a:r>
          </a:p>
        </p:txBody>
      </p:sp>
      <p:sp>
        <p:nvSpPr>
          <p:cNvPr id="49" name="Subtitle 2">
            <a:extLst>
              <a:ext uri="{FF2B5EF4-FFF2-40B4-BE49-F238E27FC236}">
                <a16:creationId xmlns:a16="http://schemas.microsoft.com/office/drawing/2014/main" id="{836CF1AC-563E-4C6B-9C98-CD02735A37D2}"/>
              </a:ext>
            </a:extLst>
          </p:cNvPr>
          <p:cNvSpPr txBox="1">
            <a:spLocks/>
          </p:cNvSpPr>
          <p:nvPr/>
        </p:nvSpPr>
        <p:spPr>
          <a:xfrm>
            <a:off x="1041031" y="1736040"/>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181717"/>
                </a:solidFill>
                <a:latin typeface="Abadi" panose="020B0604020104020204" pitchFamily="34" charset="0"/>
              </a:rPr>
              <a:t>ALL Permissions</a:t>
            </a:r>
          </a:p>
          <a:p>
            <a:pPr marL="0" indent="0">
              <a:buNone/>
            </a:pPr>
            <a:r>
              <a:rPr lang="en-US" sz="1600" dirty="0">
                <a:solidFill>
                  <a:srgbClr val="E50914"/>
                </a:solidFill>
                <a:latin typeface="Abadi" panose="020B0604020104020204" pitchFamily="34" charset="0"/>
              </a:rPr>
              <a:t>NO Permissions</a:t>
            </a:r>
          </a:p>
        </p:txBody>
      </p:sp>
      <p:sp>
        <p:nvSpPr>
          <p:cNvPr id="50" name="Subtitle 2">
            <a:extLst>
              <a:ext uri="{FF2B5EF4-FFF2-40B4-BE49-F238E27FC236}">
                <a16:creationId xmlns:a16="http://schemas.microsoft.com/office/drawing/2014/main" id="{8D52B80B-1BD2-419F-AF0B-F87D66502774}"/>
              </a:ext>
            </a:extLst>
          </p:cNvPr>
          <p:cNvSpPr txBox="1">
            <a:spLocks/>
          </p:cNvSpPr>
          <p:nvPr/>
        </p:nvSpPr>
        <p:spPr>
          <a:xfrm>
            <a:off x="1070781" y="2564920"/>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BABABA"/>
                </a:solidFill>
                <a:latin typeface="Abadi" panose="020B0604020104020204" pitchFamily="34" charset="0"/>
              </a:rPr>
              <a:t>ALL Permissions</a:t>
            </a:r>
          </a:p>
          <a:p>
            <a:pPr marL="0" indent="0">
              <a:buNone/>
            </a:pPr>
            <a:r>
              <a:rPr lang="en-US" sz="1600" dirty="0">
                <a:solidFill>
                  <a:srgbClr val="CE1312"/>
                </a:solidFill>
                <a:latin typeface="Abadi" panose="020B0604020104020204" pitchFamily="34" charset="0"/>
              </a:rPr>
              <a:t>NO Permissions</a:t>
            </a:r>
          </a:p>
        </p:txBody>
      </p:sp>
      <p:sp>
        <p:nvSpPr>
          <p:cNvPr id="51" name="Subtitle 2">
            <a:extLst>
              <a:ext uri="{FF2B5EF4-FFF2-40B4-BE49-F238E27FC236}">
                <a16:creationId xmlns:a16="http://schemas.microsoft.com/office/drawing/2014/main" id="{AE0CD8DB-7930-48EE-9E48-DACDB09652C6}"/>
              </a:ext>
            </a:extLst>
          </p:cNvPr>
          <p:cNvSpPr txBox="1">
            <a:spLocks/>
          </p:cNvSpPr>
          <p:nvPr/>
        </p:nvSpPr>
        <p:spPr>
          <a:xfrm>
            <a:off x="1059110" y="3254233"/>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98DD5"/>
                </a:solidFill>
                <a:latin typeface="Abadi" panose="020B0604020104020204" pitchFamily="34" charset="0"/>
              </a:rPr>
              <a:t>ALL Permissions</a:t>
            </a:r>
          </a:p>
          <a:p>
            <a:pPr marL="0" indent="0">
              <a:buNone/>
            </a:pPr>
            <a:r>
              <a:rPr lang="en-US" sz="1600" dirty="0">
                <a:solidFill>
                  <a:srgbClr val="5BBD5B"/>
                </a:solidFill>
                <a:latin typeface="Abadi" panose="020B0604020104020204" pitchFamily="34" charset="0"/>
              </a:rPr>
              <a:t>NO Permissions</a:t>
            </a:r>
          </a:p>
        </p:txBody>
      </p:sp>
      <p:sp>
        <p:nvSpPr>
          <p:cNvPr id="52" name="Subtitle 2">
            <a:extLst>
              <a:ext uri="{FF2B5EF4-FFF2-40B4-BE49-F238E27FC236}">
                <a16:creationId xmlns:a16="http://schemas.microsoft.com/office/drawing/2014/main" id="{D13C1FED-4057-4E94-AAAE-779F1F844B0B}"/>
              </a:ext>
            </a:extLst>
          </p:cNvPr>
          <p:cNvSpPr txBox="1">
            <a:spLocks/>
          </p:cNvSpPr>
          <p:nvPr/>
        </p:nvSpPr>
        <p:spPr>
          <a:xfrm>
            <a:off x="1041031" y="3940181"/>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2">
                    <a:lumMod val="25000"/>
                  </a:schemeClr>
                </a:solidFill>
                <a:latin typeface="Abadi" panose="020B0604020104020204" pitchFamily="34" charset="0"/>
              </a:rPr>
              <a:t>ALL Permissions</a:t>
            </a:r>
          </a:p>
          <a:p>
            <a:pPr marL="0" indent="0">
              <a:buNone/>
            </a:pPr>
            <a:r>
              <a:rPr lang="en-US" sz="1600" dirty="0">
                <a:solidFill>
                  <a:srgbClr val="D54B3D"/>
                </a:solidFill>
                <a:latin typeface="Abadi" panose="020B0604020104020204" pitchFamily="34" charset="0"/>
              </a:rPr>
              <a:t>NO Permissions</a:t>
            </a:r>
          </a:p>
        </p:txBody>
      </p:sp>
      <p:sp>
        <p:nvSpPr>
          <p:cNvPr id="53" name="Subtitle 2">
            <a:extLst>
              <a:ext uri="{FF2B5EF4-FFF2-40B4-BE49-F238E27FC236}">
                <a16:creationId xmlns:a16="http://schemas.microsoft.com/office/drawing/2014/main" id="{75056788-05D4-470F-9CC5-C16EE26BD1F8}"/>
              </a:ext>
            </a:extLst>
          </p:cNvPr>
          <p:cNvSpPr txBox="1">
            <a:spLocks/>
          </p:cNvSpPr>
          <p:nvPr/>
        </p:nvSpPr>
        <p:spPr>
          <a:xfrm>
            <a:off x="1047711" y="4720392"/>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2">
                    <a:lumMod val="25000"/>
                  </a:schemeClr>
                </a:solidFill>
                <a:latin typeface="Abadi" panose="020B0604020104020204" pitchFamily="34" charset="0"/>
              </a:rPr>
              <a:t>ALL Permissions</a:t>
            </a:r>
          </a:p>
          <a:p>
            <a:pPr marL="0" indent="0">
              <a:buNone/>
            </a:pPr>
            <a:r>
              <a:rPr lang="en-US" sz="1600" dirty="0">
                <a:solidFill>
                  <a:srgbClr val="3B5998"/>
                </a:solidFill>
                <a:latin typeface="Abadi" panose="020B0604020104020204" pitchFamily="34" charset="0"/>
              </a:rPr>
              <a:t>NO Permissions</a:t>
            </a:r>
          </a:p>
        </p:txBody>
      </p:sp>
      <p:sp>
        <p:nvSpPr>
          <p:cNvPr id="54" name="Subtitle 2">
            <a:extLst>
              <a:ext uri="{FF2B5EF4-FFF2-40B4-BE49-F238E27FC236}">
                <a16:creationId xmlns:a16="http://schemas.microsoft.com/office/drawing/2014/main" id="{6A9C915A-60EE-482F-8399-6372F98E6C8F}"/>
              </a:ext>
            </a:extLst>
          </p:cNvPr>
          <p:cNvSpPr txBox="1">
            <a:spLocks/>
          </p:cNvSpPr>
          <p:nvPr/>
        </p:nvSpPr>
        <p:spPr>
          <a:xfrm>
            <a:off x="1078338" y="5595689"/>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FFFFFF"/>
                </a:solidFill>
                <a:latin typeface="Abadi" panose="020B0604020104020204" pitchFamily="34" charset="0"/>
              </a:rPr>
              <a:t>ALL Permissions</a:t>
            </a:r>
          </a:p>
          <a:p>
            <a:pPr marL="0" indent="0">
              <a:buNone/>
            </a:pPr>
            <a:r>
              <a:rPr lang="en-US" sz="1600" dirty="0">
                <a:solidFill>
                  <a:srgbClr val="FFFFFF"/>
                </a:solidFill>
                <a:latin typeface="Abadi" panose="020B0604020104020204" pitchFamily="34" charset="0"/>
              </a:rPr>
              <a:t>NO Permissions</a:t>
            </a:r>
          </a:p>
        </p:txBody>
      </p:sp>
      <p:sp>
        <p:nvSpPr>
          <p:cNvPr id="55" name="Subtitle 2">
            <a:extLst>
              <a:ext uri="{FF2B5EF4-FFF2-40B4-BE49-F238E27FC236}">
                <a16:creationId xmlns:a16="http://schemas.microsoft.com/office/drawing/2014/main" id="{0C705E00-461B-4FF7-966E-A45670123F89}"/>
              </a:ext>
            </a:extLst>
          </p:cNvPr>
          <p:cNvSpPr txBox="1">
            <a:spLocks/>
          </p:cNvSpPr>
          <p:nvPr/>
        </p:nvSpPr>
        <p:spPr>
          <a:xfrm>
            <a:off x="1045025" y="6363007"/>
            <a:ext cx="2794802" cy="533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badi" panose="020B0604020104020204" pitchFamily="34" charset="0"/>
              </a:rPr>
              <a:t>ALL Permissions</a:t>
            </a:r>
          </a:p>
          <a:p>
            <a:pPr marL="0" indent="0">
              <a:buNone/>
            </a:pPr>
            <a:r>
              <a:rPr lang="en-US" sz="1600" dirty="0">
                <a:solidFill>
                  <a:srgbClr val="FAA829"/>
                </a:solidFill>
                <a:latin typeface="Abadi" panose="020B0604020104020204" pitchFamily="34" charset="0"/>
              </a:rPr>
              <a:t>NO Permissions</a:t>
            </a:r>
          </a:p>
        </p:txBody>
      </p:sp>
    </p:spTree>
    <p:extLst>
      <p:ext uri="{BB962C8B-B14F-4D97-AF65-F5344CB8AC3E}">
        <p14:creationId xmlns:p14="http://schemas.microsoft.com/office/powerpoint/2010/main" val="978480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5F95126-5955-47EC-8BC6-6D0FD3D59108}"/>
              </a:ext>
            </a:extLst>
          </p:cNvPr>
          <p:cNvSpPr txBox="1">
            <a:spLocks/>
          </p:cNvSpPr>
          <p:nvPr/>
        </p:nvSpPr>
        <p:spPr>
          <a:xfrm>
            <a:off x="451362" y="358485"/>
            <a:ext cx="6581735" cy="1781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chemeClr val="bg2">
                    <a:lumMod val="25000"/>
                  </a:schemeClr>
                </a:solidFill>
                <a:latin typeface="Abadi" panose="020B0604020104020204" pitchFamily="34" charset="0"/>
              </a:rPr>
              <a:t>Content</a:t>
            </a:r>
          </a:p>
          <a:p>
            <a:pPr marL="0" indent="0">
              <a:buNone/>
            </a:pPr>
            <a:r>
              <a:rPr lang="en-US" sz="1800" dirty="0">
                <a:solidFill>
                  <a:schemeClr val="bg2">
                    <a:lumMod val="25000"/>
                  </a:schemeClr>
                </a:solidFill>
                <a:latin typeface="Abadi" panose="020B0604020104020204" pitchFamily="34" charset="0"/>
              </a:rPr>
              <a:t>The average length in bytes of transmissions</a:t>
            </a:r>
          </a:p>
        </p:txBody>
      </p:sp>
      <p:sp>
        <p:nvSpPr>
          <p:cNvPr id="21" name="Subtitle 2">
            <a:extLst>
              <a:ext uri="{FF2B5EF4-FFF2-40B4-BE49-F238E27FC236}">
                <a16:creationId xmlns:a16="http://schemas.microsoft.com/office/drawing/2014/main" id="{BCED919B-7A11-4040-9D3F-7F12A9A78345}"/>
              </a:ext>
            </a:extLst>
          </p:cNvPr>
          <p:cNvSpPr txBox="1">
            <a:spLocks/>
          </p:cNvSpPr>
          <p:nvPr/>
        </p:nvSpPr>
        <p:spPr>
          <a:xfrm>
            <a:off x="255489" y="5548753"/>
            <a:ext cx="1296047" cy="370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solidFill>
                <a:latin typeface="Abadi" panose="020B0604020104020204" pitchFamily="34" charset="0"/>
              </a:rPr>
              <a:t>Amazon</a:t>
            </a:r>
          </a:p>
        </p:txBody>
      </p:sp>
      <p:sp>
        <p:nvSpPr>
          <p:cNvPr id="54" name="Subtitle 2">
            <a:extLst>
              <a:ext uri="{FF2B5EF4-FFF2-40B4-BE49-F238E27FC236}">
                <a16:creationId xmlns:a16="http://schemas.microsoft.com/office/drawing/2014/main" id="{081840D3-C4A8-4A35-88A1-C69D0D5D439F}"/>
              </a:ext>
            </a:extLst>
          </p:cNvPr>
          <p:cNvSpPr txBox="1">
            <a:spLocks/>
          </p:cNvSpPr>
          <p:nvPr/>
        </p:nvSpPr>
        <p:spPr>
          <a:xfrm>
            <a:off x="1034038" y="1926073"/>
            <a:ext cx="10162498" cy="4756825"/>
          </a:xfrm>
          <a:prstGeom prst="rect">
            <a:avLst/>
          </a:prstGeom>
          <a:ln w="28575">
            <a:solidFill>
              <a:schemeClr val="accent5">
                <a:lumMod val="75000"/>
              </a:schemeClr>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5600" dirty="0">
                <a:solidFill>
                  <a:schemeClr val="bg2">
                    <a:lumMod val="25000"/>
                  </a:schemeClr>
                </a:solidFill>
                <a:latin typeface="Abadi" panose="020B0604020104020204" pitchFamily="34" charset="0"/>
              </a:rPr>
              <a:t>AMAZON</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directed-id                                  app-id                                       host-app                                     </a:t>
            </a: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directedCustomerId</a:t>
            </a:r>
            <a:r>
              <a:rPr lang="en-US" sz="5600" dirty="0">
                <a:solidFill>
                  <a:schemeClr val="bg2">
                    <a:lumMod val="25000"/>
                  </a:schemeClr>
                </a:solidFill>
                <a:latin typeface="Abadi" panose="020B0604020104020204" pitchFamily="34" charset="0"/>
              </a:rPr>
              <a:t>                      since_1st_req                            site-variant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personalize                                 alias                                          </a:t>
            </a:r>
            <a:r>
              <a:rPr lang="en-US" sz="5600" dirty="0" err="1">
                <a:solidFill>
                  <a:schemeClr val="bg2">
                    <a:lumMod val="25000"/>
                  </a:schemeClr>
                </a:solidFill>
                <a:latin typeface="Abadi" panose="020B0604020104020204" pitchFamily="34" charset="0"/>
              </a:rPr>
              <a:t>dataVersion</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requestId</a:t>
            </a:r>
            <a:r>
              <a:rPr lang="en-US" sz="5600" dirty="0">
                <a:solidFill>
                  <a:schemeClr val="bg2">
                    <a:lumMod val="25000"/>
                  </a:schemeClr>
                </a:solidFill>
                <a:latin typeface="Abadi" panose="020B0604020104020204" pitchFamily="34" charset="0"/>
              </a:rPr>
              <a:t>                                    </a:t>
            </a:r>
            <a:r>
              <a:rPr lang="en-US" sz="5600" dirty="0" err="1">
                <a:solidFill>
                  <a:schemeClr val="bg2">
                    <a:lumMod val="25000"/>
                  </a:schemeClr>
                </a:solidFill>
                <a:latin typeface="Abadi" panose="020B0604020104020204" pitchFamily="34" charset="0"/>
              </a:rPr>
              <a:t>deviceId</a:t>
            </a:r>
            <a:r>
              <a:rPr lang="en-US" sz="5600" dirty="0">
                <a:solidFill>
                  <a:schemeClr val="bg2">
                    <a:lumMod val="25000"/>
                  </a:schemeClr>
                </a:solidFill>
                <a:latin typeface="Abadi" panose="020B0604020104020204" pitchFamily="34" charset="0"/>
              </a:rPr>
              <a:t>                                     </a:t>
            </a:r>
            <a:r>
              <a:rPr lang="en-US" sz="5600" dirty="0" err="1">
                <a:solidFill>
                  <a:schemeClr val="bg2">
                    <a:lumMod val="25000"/>
                  </a:schemeClr>
                </a:solidFill>
                <a:latin typeface="Abadi" panose="020B0604020104020204" pitchFamily="34" charset="0"/>
              </a:rPr>
              <a:t>metadataFormat</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locale                                         </a:t>
            </a:r>
            <a:r>
              <a:rPr lang="en-US" sz="5600" dirty="0" err="1">
                <a:solidFill>
                  <a:schemeClr val="bg2">
                    <a:lumMod val="25000"/>
                  </a:schemeClr>
                </a:solidFill>
                <a:latin typeface="Abadi" panose="020B0604020104020204" pitchFamily="34" charset="0"/>
              </a:rPr>
              <a:t>marketplaceId</a:t>
            </a:r>
            <a:r>
              <a:rPr lang="en-US" sz="5600" dirty="0">
                <a:solidFill>
                  <a:schemeClr val="bg2">
                    <a:lumMod val="25000"/>
                  </a:schemeClr>
                </a:solidFill>
                <a:latin typeface="Abadi" panose="020B0604020104020204" pitchFamily="34" charset="0"/>
              </a:rPr>
              <a:t>                             </a:t>
            </a:r>
            <a:r>
              <a:rPr lang="en-US" sz="5600" dirty="0" err="1">
                <a:solidFill>
                  <a:schemeClr val="bg2">
                    <a:lumMod val="25000"/>
                  </a:schemeClr>
                </a:solidFill>
                <a:latin typeface="Abadi" panose="020B0604020104020204" pitchFamily="34" charset="0"/>
              </a:rPr>
              <a:t>containerId</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numSelection</a:t>
            </a:r>
            <a:r>
              <a:rPr lang="en-US" sz="5600" dirty="0">
                <a:solidFill>
                  <a:schemeClr val="bg2">
                    <a:lumMod val="25000"/>
                  </a:schemeClr>
                </a:solidFill>
                <a:latin typeface="Abadi" panose="020B0604020104020204" pitchFamily="34" charset="0"/>
              </a:rPr>
              <a:t>                               format                                       </a:t>
            </a:r>
            <a:r>
              <a:rPr lang="en-US" sz="5600" dirty="0" err="1">
                <a:solidFill>
                  <a:schemeClr val="bg2">
                    <a:lumMod val="25000"/>
                  </a:schemeClr>
                </a:solidFill>
                <a:latin typeface="Abadi" panose="020B0604020104020204" pitchFamily="34" charset="0"/>
              </a:rPr>
              <a:t>os</a:t>
            </a:r>
            <a:r>
              <a:rPr lang="en-US" sz="5600" dirty="0">
                <a:solidFill>
                  <a:schemeClr val="bg2">
                    <a:lumMod val="25000"/>
                  </a:schemeClr>
                </a:solidFill>
                <a:latin typeface="Abadi" panose="020B0604020104020204" pitchFamily="34" charset="0"/>
              </a:rPr>
              <a:t>-version                                   </a:t>
            </a: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pageType</a:t>
            </a:r>
            <a:r>
              <a:rPr lang="en-US" sz="5600" dirty="0">
                <a:solidFill>
                  <a:schemeClr val="bg2">
                    <a:lumMod val="25000"/>
                  </a:schemeClr>
                </a:solidFill>
                <a:latin typeface="Abadi" panose="020B0604020104020204" pitchFamily="34" charset="0"/>
              </a:rPr>
              <a:t>                                    </a:t>
            </a:r>
            <a:r>
              <a:rPr lang="en-US" sz="5600" dirty="0" err="1">
                <a:solidFill>
                  <a:schemeClr val="bg2">
                    <a:lumMod val="25000"/>
                  </a:schemeClr>
                </a:solidFill>
                <a:latin typeface="Abadi" panose="020B0604020104020204" pitchFamily="34" charset="0"/>
              </a:rPr>
              <a:t>osType</a:t>
            </a:r>
            <a:r>
              <a:rPr lang="en-US" sz="5600" dirty="0">
                <a:solidFill>
                  <a:schemeClr val="bg2">
                    <a:lumMod val="25000"/>
                  </a:schemeClr>
                </a:solidFill>
                <a:latin typeface="Abadi" panose="020B0604020104020204" pitchFamily="34" charset="0"/>
              </a:rPr>
              <a:t>                                      event                                        </a:t>
            </a: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aiid</a:t>
            </a:r>
            <a:r>
              <a:rPr lang="en-US" sz="5600" dirty="0">
                <a:solidFill>
                  <a:schemeClr val="bg2">
                    <a:lumMod val="25000"/>
                  </a:schemeClr>
                </a:solidFill>
                <a:latin typeface="Abadi" panose="020B0604020104020204" pitchFamily="34" charset="0"/>
              </a:rPr>
              <a:t>                                             </a:t>
            </a:r>
            <a:r>
              <a:rPr lang="en-US" sz="5600" dirty="0" err="1">
                <a:solidFill>
                  <a:schemeClr val="bg2">
                    <a:lumMod val="25000"/>
                  </a:schemeClr>
                </a:solidFill>
                <a:latin typeface="Abadi" panose="020B0604020104020204" pitchFamily="34" charset="0"/>
              </a:rPr>
              <a:t>customerIp</a:t>
            </a:r>
            <a:r>
              <a:rPr lang="en-US" sz="5600" dirty="0">
                <a:solidFill>
                  <a:schemeClr val="bg2">
                    <a:lumMod val="25000"/>
                  </a:schemeClr>
                </a:solidFill>
                <a:latin typeface="Abadi" panose="020B0604020104020204" pitchFamily="34" charset="0"/>
              </a:rPr>
              <a:t>                                session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marketplace                                 client                                        </a:t>
            </a:r>
            <a:r>
              <a:rPr lang="en-US" sz="5600" dirty="0" err="1">
                <a:solidFill>
                  <a:schemeClr val="bg2">
                    <a:lumMod val="25000"/>
                  </a:schemeClr>
                </a:solidFill>
                <a:latin typeface="Abadi" panose="020B0604020104020204" pitchFamily="34" charset="0"/>
              </a:rPr>
              <a:t>requestedMetadata</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app-version                                 marketplace-id                            session-id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tree                                            </a:t>
            </a:r>
            <a:r>
              <a:rPr lang="en-US" sz="5600" dirty="0" err="1">
                <a:solidFill>
                  <a:schemeClr val="bg2">
                    <a:lumMod val="25000"/>
                  </a:schemeClr>
                </a:solidFill>
                <a:latin typeface="Abadi" panose="020B0604020104020204" pitchFamily="34" charset="0"/>
              </a:rPr>
              <a:t>deviceType</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Total Info: 607</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FACEBOOK</a:t>
            </a: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sdk_version</a:t>
            </a:r>
            <a:r>
              <a:rPr lang="en-US" sz="5600" dirty="0">
                <a:solidFill>
                  <a:schemeClr val="bg2">
                    <a:lumMod val="25000"/>
                  </a:schemeClr>
                </a:solidFill>
                <a:latin typeface="Abadi" panose="020B0604020104020204" pitchFamily="34" charset="0"/>
              </a:rPr>
              <a:t>                                  platform                                     </a:t>
            </a:r>
            <a:r>
              <a:rPr lang="en-US" sz="5600" dirty="0" err="1">
                <a:solidFill>
                  <a:schemeClr val="bg2">
                    <a:lumMod val="25000"/>
                  </a:schemeClr>
                </a:solidFill>
                <a:latin typeface="Abadi" panose="020B0604020104020204" pitchFamily="34" charset="0"/>
              </a:rPr>
              <a:t>include_headers</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Total Info: 27</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PANDORA</a:t>
            </a:r>
          </a:p>
          <a:p>
            <a:pPr marL="0" indent="0">
              <a:lnSpc>
                <a:spcPct val="120000"/>
              </a:lnSpc>
              <a:spcBef>
                <a:spcPts val="0"/>
              </a:spcBef>
              <a:buNone/>
            </a:pPr>
            <a:r>
              <a:rPr lang="en-US" sz="5600" dirty="0" err="1">
                <a:solidFill>
                  <a:schemeClr val="bg2">
                    <a:lumMod val="25000"/>
                  </a:schemeClr>
                </a:solidFill>
                <a:latin typeface="Abadi" panose="020B0604020104020204" pitchFamily="34" charset="0"/>
              </a:rPr>
              <a:t>auth_token</a:t>
            </a:r>
            <a:r>
              <a:rPr lang="en-US" sz="5600" dirty="0">
                <a:solidFill>
                  <a:schemeClr val="bg2">
                    <a:lumMod val="25000"/>
                  </a:schemeClr>
                </a:solidFill>
                <a:latin typeface="Abadi" panose="020B0604020104020204" pitchFamily="34" charset="0"/>
              </a:rPr>
              <a:t>                                   </a:t>
            </a:r>
            <a:r>
              <a:rPr lang="en-US" sz="5600" dirty="0" err="1">
                <a:solidFill>
                  <a:schemeClr val="bg2">
                    <a:lumMod val="25000"/>
                  </a:schemeClr>
                </a:solidFill>
                <a:latin typeface="Abadi" panose="020B0604020104020204" pitchFamily="34" charset="0"/>
              </a:rPr>
              <a:t>user_id</a:t>
            </a:r>
            <a:r>
              <a:rPr lang="en-US" sz="5600" dirty="0">
                <a:solidFill>
                  <a:schemeClr val="bg2">
                    <a:lumMod val="25000"/>
                  </a:schemeClr>
                </a:solidFill>
                <a:latin typeface="Abadi" panose="020B0604020104020204" pitchFamily="34" charset="0"/>
              </a:rPr>
              <a:t>                                      </a:t>
            </a:r>
            <a:r>
              <a:rPr lang="en-US" sz="5600" dirty="0" err="1">
                <a:solidFill>
                  <a:schemeClr val="bg2">
                    <a:lumMod val="25000"/>
                  </a:schemeClr>
                </a:solidFill>
                <a:latin typeface="Abadi" panose="020B0604020104020204" pitchFamily="34" charset="0"/>
              </a:rPr>
              <a:t>partner_id</a:t>
            </a:r>
            <a:r>
              <a:rPr lang="en-US" sz="5600" dirty="0">
                <a:solidFill>
                  <a:schemeClr val="bg2">
                    <a:lumMod val="25000"/>
                  </a:schemeClr>
                </a:solidFill>
                <a:latin typeface="Abadi" panose="020B0604020104020204" pitchFamily="34" charset="0"/>
              </a:rPr>
              <a:t>                                   </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Total Info: 118</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endParaRPr lang="en-US" sz="4400" dirty="0">
              <a:solidFill>
                <a:schemeClr val="bg2">
                  <a:lumMod val="25000"/>
                </a:schemeClr>
              </a:solidFill>
              <a:latin typeface="Abadi" panose="020B0604020104020204" pitchFamily="34" charset="0"/>
            </a:endParaRPr>
          </a:p>
        </p:txBody>
      </p:sp>
      <p:sp>
        <p:nvSpPr>
          <p:cNvPr id="5" name="Subtitle 2">
            <a:extLst>
              <a:ext uri="{FF2B5EF4-FFF2-40B4-BE49-F238E27FC236}">
                <a16:creationId xmlns:a16="http://schemas.microsoft.com/office/drawing/2014/main" id="{9F47E1D0-9FEC-4256-AF53-654460B69049}"/>
              </a:ext>
            </a:extLst>
          </p:cNvPr>
          <p:cNvSpPr txBox="1">
            <a:spLocks/>
          </p:cNvSpPr>
          <p:nvPr/>
        </p:nvSpPr>
        <p:spPr>
          <a:xfrm>
            <a:off x="5194233" y="282102"/>
            <a:ext cx="6138490" cy="687417"/>
          </a:xfrm>
          <a:prstGeom prst="rect">
            <a:avLst/>
          </a:prstGeom>
          <a:ln w="28575">
            <a:no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5600" dirty="0">
                <a:solidFill>
                  <a:schemeClr val="bg2">
                    <a:lumMod val="25000"/>
                  </a:schemeClr>
                </a:solidFill>
                <a:latin typeface="Abadi" panose="020B0604020104020204" pitchFamily="34" charset="0"/>
              </a:rPr>
              <a:t>=</a:t>
            </a:r>
          </a:p>
          <a:p>
            <a:pPr marL="0" indent="0">
              <a:lnSpc>
                <a:spcPct val="120000"/>
              </a:lnSpc>
              <a:spcBef>
                <a:spcPts val="0"/>
              </a:spcBef>
              <a:buNone/>
            </a:pPr>
            <a:r>
              <a:rPr lang="en-US" sz="5600" dirty="0">
                <a:solidFill>
                  <a:schemeClr val="bg2">
                    <a:lumMod val="25000"/>
                  </a:schemeClr>
                </a:solidFill>
                <a:latin typeface="Abadi" panose="020B0604020104020204" pitchFamily="34" charset="0"/>
              </a:rPr>
              <a:t>POST /</a:t>
            </a:r>
            <a:r>
              <a:rPr lang="en-US" sz="5600" dirty="0" err="1">
                <a:solidFill>
                  <a:schemeClr val="bg2">
                    <a:lumMod val="25000"/>
                  </a:schemeClr>
                </a:solidFill>
                <a:latin typeface="Abadi" panose="020B0604020104020204" pitchFamily="34" charset="0"/>
              </a:rPr>
              <a:t>mwl</a:t>
            </a:r>
            <a:r>
              <a:rPr lang="en-US" sz="5600" dirty="0">
                <a:solidFill>
                  <a:schemeClr val="bg2">
                    <a:lumMod val="25000"/>
                  </a:schemeClr>
                </a:solidFill>
                <a:latin typeface="Abadi" panose="020B0604020104020204" pitchFamily="34" charset="0"/>
              </a:rPr>
              <a:t>/assignments/v2?session-id=147-3794517-6505103&amp;marketplace-id=ATVPDKIKX0DER&amp;directed-id=amzn1.account.AEYSN6XLMQWDIQZABNHBLRASV3ZA&amp;os=</a:t>
            </a:r>
            <a:r>
              <a:rPr lang="en-US" sz="5600" dirty="0" err="1">
                <a:solidFill>
                  <a:schemeClr val="bg2">
                    <a:lumMod val="25000"/>
                  </a:schemeClr>
                </a:solidFill>
                <a:latin typeface="Abadi" panose="020B0604020104020204" pitchFamily="34" charset="0"/>
              </a:rPr>
              <a:t>IOS&amp;os-version</a:t>
            </a:r>
            <a:r>
              <a:rPr lang="en-US" sz="5600" dirty="0">
                <a:solidFill>
                  <a:schemeClr val="bg2">
                    <a:lumMod val="25000"/>
                  </a:schemeClr>
                </a:solidFill>
                <a:latin typeface="Abadi" panose="020B0604020104020204" pitchFamily="34" charset="0"/>
              </a:rPr>
              <a:t>=13.1.0&amp;app-version=13.21.4&amp;host-app=</a:t>
            </a:r>
            <a:r>
              <a:rPr lang="en-US" sz="5600" dirty="0" err="1">
                <a:solidFill>
                  <a:schemeClr val="bg2">
                    <a:lumMod val="25000"/>
                  </a:schemeClr>
                </a:solidFill>
                <a:latin typeface="Abadi" panose="020B0604020104020204" pitchFamily="34" charset="0"/>
              </a:rPr>
              <a:t>Amazon&amp;app-id</a:t>
            </a:r>
            <a:r>
              <a:rPr lang="en-US" sz="5600" dirty="0">
                <a:solidFill>
                  <a:schemeClr val="bg2">
                    <a:lumMod val="25000"/>
                  </a:schemeClr>
                </a:solidFill>
                <a:latin typeface="Abadi" panose="020B0604020104020204" pitchFamily="34" charset="0"/>
              </a:rPr>
              <a:t>=</a:t>
            </a:r>
            <a:r>
              <a:rPr lang="en-US" sz="5600" dirty="0" err="1">
                <a:solidFill>
                  <a:schemeClr val="bg2">
                    <a:lumMod val="25000"/>
                  </a:schemeClr>
                </a:solidFill>
                <a:latin typeface="Abadi" panose="020B0604020104020204" pitchFamily="34" charset="0"/>
              </a:rPr>
              <a:t>com.amazon.Amazon</a:t>
            </a:r>
            <a:r>
              <a:rPr lang="en-US" sz="5600" dirty="0">
                <a:solidFill>
                  <a:schemeClr val="bg2">
                    <a:lumMod val="25000"/>
                  </a:schemeClr>
                </a:solidFill>
                <a:latin typeface="Abadi" panose="020B0604020104020204" pitchFamily="34" charset="0"/>
              </a:rPr>
              <a:t> HTTP/1.1</a:t>
            </a:r>
            <a:endParaRPr lang="en-US" sz="4400" dirty="0">
              <a:solidFill>
                <a:schemeClr val="bg2">
                  <a:lumMod val="25000"/>
                </a:schemeClr>
              </a:solidFill>
              <a:latin typeface="Abadi" panose="020B0604020104020204" pitchFamily="34" charset="0"/>
            </a:endParaRPr>
          </a:p>
        </p:txBody>
      </p:sp>
      <p:sp>
        <p:nvSpPr>
          <p:cNvPr id="2" name="Rectangle 1">
            <a:extLst>
              <a:ext uri="{FF2B5EF4-FFF2-40B4-BE49-F238E27FC236}">
                <a16:creationId xmlns:a16="http://schemas.microsoft.com/office/drawing/2014/main" id="{361B8EB2-2C8D-445B-AE8C-4F93AD310541}"/>
              </a:ext>
            </a:extLst>
          </p:cNvPr>
          <p:cNvSpPr/>
          <p:nvPr/>
        </p:nvSpPr>
        <p:spPr>
          <a:xfrm>
            <a:off x="5194233" y="496109"/>
            <a:ext cx="5739656" cy="1118681"/>
          </a:xfrm>
          <a:prstGeom prst="rect">
            <a:avLst/>
          </a:prstGeom>
          <a:noFill/>
          <a:ln w="38100">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9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29BEE4-4734-41D4-ACC1-6D46AA2395CC}"/>
              </a:ext>
            </a:extLst>
          </p:cNvPr>
          <p:cNvSpPr/>
          <p:nvPr/>
        </p:nvSpPr>
        <p:spPr>
          <a:xfrm>
            <a:off x="0" y="3429000"/>
            <a:ext cx="12192000" cy="962247"/>
          </a:xfrm>
          <a:prstGeom prst="rect">
            <a:avLst/>
          </a:prstGeom>
          <a:solidFill>
            <a:schemeClr val="bg2">
              <a:lumMod val="2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07ED221-83F5-4802-9108-B32188E78D33}"/>
              </a:ext>
            </a:extLst>
          </p:cNvPr>
          <p:cNvSpPr/>
          <p:nvPr/>
        </p:nvSpPr>
        <p:spPr>
          <a:xfrm>
            <a:off x="0" y="4391247"/>
            <a:ext cx="12192000" cy="2466753"/>
          </a:xfrm>
          <a:prstGeom prst="rect">
            <a:avLst/>
          </a:prstGeom>
          <a:solidFill>
            <a:schemeClr val="bg2">
              <a:lumMod val="2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FD7409C-9263-42B2-81ED-EC45C0A8D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531" y="1246046"/>
            <a:ext cx="3068115" cy="3068115"/>
          </a:xfrm>
          <a:prstGeom prst="rect">
            <a:avLst/>
          </a:prstGeom>
        </p:spPr>
      </p:pic>
      <p:pic>
        <p:nvPicPr>
          <p:cNvPr id="13" name="Picture 12">
            <a:extLst>
              <a:ext uri="{FF2B5EF4-FFF2-40B4-BE49-F238E27FC236}">
                <a16:creationId xmlns:a16="http://schemas.microsoft.com/office/drawing/2014/main" id="{25A95E4A-F2C0-4D2C-BA01-1F801E6C6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9543" y="1753743"/>
            <a:ext cx="3178560" cy="3178560"/>
          </a:xfrm>
          <a:prstGeom prst="rect">
            <a:avLst/>
          </a:prstGeom>
        </p:spPr>
      </p:pic>
      <p:sp>
        <p:nvSpPr>
          <p:cNvPr id="14" name="Subtitle 2">
            <a:extLst>
              <a:ext uri="{FF2B5EF4-FFF2-40B4-BE49-F238E27FC236}">
                <a16:creationId xmlns:a16="http://schemas.microsoft.com/office/drawing/2014/main" id="{31D89593-6AFF-4C5E-A7FA-B19F3BB5C177}"/>
              </a:ext>
            </a:extLst>
          </p:cNvPr>
          <p:cNvSpPr txBox="1">
            <a:spLocks/>
          </p:cNvSpPr>
          <p:nvPr/>
        </p:nvSpPr>
        <p:spPr>
          <a:xfrm>
            <a:off x="2237531" y="781320"/>
            <a:ext cx="3317132"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bg2">
                    <a:lumMod val="25000"/>
                  </a:schemeClr>
                </a:solidFill>
                <a:latin typeface="Abadi" panose="020B0604020104020204" pitchFamily="34" charset="0"/>
              </a:rPr>
              <a:t>ANDROID</a:t>
            </a:r>
          </a:p>
        </p:txBody>
      </p:sp>
      <p:sp>
        <p:nvSpPr>
          <p:cNvPr id="15" name="Subtitle 2">
            <a:extLst>
              <a:ext uri="{FF2B5EF4-FFF2-40B4-BE49-F238E27FC236}">
                <a16:creationId xmlns:a16="http://schemas.microsoft.com/office/drawing/2014/main" id="{41553FA1-4444-454D-ABDD-54CC376EBA29}"/>
              </a:ext>
            </a:extLst>
          </p:cNvPr>
          <p:cNvSpPr txBox="1">
            <a:spLocks/>
          </p:cNvSpPr>
          <p:nvPr/>
        </p:nvSpPr>
        <p:spPr>
          <a:xfrm>
            <a:off x="7164011" y="781320"/>
            <a:ext cx="3317132"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bg2">
                    <a:lumMod val="25000"/>
                  </a:schemeClr>
                </a:solidFill>
                <a:latin typeface="Abadi" panose="020B0604020104020204" pitchFamily="34" charset="0"/>
              </a:rPr>
              <a:t>iOS</a:t>
            </a:r>
          </a:p>
        </p:txBody>
      </p:sp>
      <p:sp>
        <p:nvSpPr>
          <p:cNvPr id="16" name="Subtitle 2">
            <a:extLst>
              <a:ext uri="{FF2B5EF4-FFF2-40B4-BE49-F238E27FC236}">
                <a16:creationId xmlns:a16="http://schemas.microsoft.com/office/drawing/2014/main" id="{8033AC3B-9D55-4D4B-AE2D-66F54AAA990A}"/>
              </a:ext>
            </a:extLst>
          </p:cNvPr>
          <p:cNvSpPr txBox="1">
            <a:spLocks/>
          </p:cNvSpPr>
          <p:nvPr/>
        </p:nvSpPr>
        <p:spPr>
          <a:xfrm>
            <a:off x="2237531" y="4932303"/>
            <a:ext cx="3317132" cy="1829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Android uses an open source based OS</a:t>
            </a:r>
          </a:p>
        </p:txBody>
      </p:sp>
      <p:sp>
        <p:nvSpPr>
          <p:cNvPr id="17" name="Subtitle 2">
            <a:extLst>
              <a:ext uri="{FF2B5EF4-FFF2-40B4-BE49-F238E27FC236}">
                <a16:creationId xmlns:a16="http://schemas.microsoft.com/office/drawing/2014/main" id="{862F9145-0971-4AB1-B3BC-EBEA2E141433}"/>
              </a:ext>
            </a:extLst>
          </p:cNvPr>
          <p:cNvSpPr txBox="1">
            <a:spLocks/>
          </p:cNvSpPr>
          <p:nvPr/>
        </p:nvSpPr>
        <p:spPr>
          <a:xfrm>
            <a:off x="7164011" y="4939966"/>
            <a:ext cx="3317132" cy="1829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1">
                    <a:lumMod val="95000"/>
                  </a:schemeClr>
                </a:solidFill>
                <a:latin typeface="Abadi" panose="020B0604020104020204" pitchFamily="34" charset="0"/>
              </a:rPr>
              <a:t>In contrast, Apple’s OS is private</a:t>
            </a:r>
          </a:p>
        </p:txBody>
      </p:sp>
    </p:spTree>
    <p:extLst>
      <p:ext uri="{BB962C8B-B14F-4D97-AF65-F5344CB8AC3E}">
        <p14:creationId xmlns:p14="http://schemas.microsoft.com/office/powerpoint/2010/main" val="2724847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7E746114-5811-4AAF-AE78-36DF80D58F60}"/>
              </a:ext>
            </a:extLst>
          </p:cNvPr>
          <p:cNvSpPr txBox="1">
            <a:spLocks/>
          </p:cNvSpPr>
          <p:nvPr/>
        </p:nvSpPr>
        <p:spPr>
          <a:xfrm>
            <a:off x="451362" y="358485"/>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chemeClr val="bg2">
                    <a:lumMod val="25000"/>
                  </a:schemeClr>
                </a:solidFill>
                <a:latin typeface="Abadi" panose="020B0604020104020204" pitchFamily="34" charset="0"/>
              </a:rPr>
              <a:t>Content Stats</a:t>
            </a:r>
          </a:p>
        </p:txBody>
      </p:sp>
      <p:sp>
        <p:nvSpPr>
          <p:cNvPr id="2" name="Rectangle 1">
            <a:extLst>
              <a:ext uri="{FF2B5EF4-FFF2-40B4-BE49-F238E27FC236}">
                <a16:creationId xmlns:a16="http://schemas.microsoft.com/office/drawing/2014/main" id="{F773EA7C-4E08-46DA-A181-4D5FEF3F4E36}"/>
              </a:ext>
            </a:extLst>
          </p:cNvPr>
          <p:cNvSpPr/>
          <p:nvPr/>
        </p:nvSpPr>
        <p:spPr>
          <a:xfrm rot="16200000">
            <a:off x="-727105" y="4544237"/>
            <a:ext cx="2704290" cy="347354"/>
          </a:xfrm>
          <a:prstGeom prst="rect">
            <a:avLst/>
          </a:prstGeom>
          <a:solidFill>
            <a:srgbClr val="30C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C2FBEC-15F5-4C95-AB83-F55E6C60DBF4}"/>
              </a:ext>
            </a:extLst>
          </p:cNvPr>
          <p:cNvSpPr/>
          <p:nvPr/>
        </p:nvSpPr>
        <p:spPr>
          <a:xfrm rot="5400000">
            <a:off x="-1196874" y="3727115"/>
            <a:ext cx="4338536" cy="347354"/>
          </a:xfrm>
          <a:prstGeom prst="rect">
            <a:avLst/>
          </a:prstGeom>
          <a:solidFill>
            <a:srgbClr val="0A5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7EB617-9DAB-4958-AD08-59E709C59E09}"/>
              </a:ext>
            </a:extLst>
          </p:cNvPr>
          <p:cNvSpPr/>
          <p:nvPr/>
        </p:nvSpPr>
        <p:spPr>
          <a:xfrm rot="5400000">
            <a:off x="745885" y="4726415"/>
            <a:ext cx="2330208" cy="347354"/>
          </a:xfrm>
          <a:prstGeom prst="rect">
            <a:avLst/>
          </a:prstGeom>
          <a:solidFill>
            <a:srgbClr val="3CF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028BE4-91FE-4C68-AA55-65D2078184DF}"/>
              </a:ext>
            </a:extLst>
          </p:cNvPr>
          <p:cNvSpPr/>
          <p:nvPr/>
        </p:nvSpPr>
        <p:spPr>
          <a:xfrm rot="5400000">
            <a:off x="-86211" y="3557071"/>
            <a:ext cx="4679004" cy="33724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1D1C9B-599C-4E98-9C6B-A298A2BFCFCD}"/>
              </a:ext>
            </a:extLst>
          </p:cNvPr>
          <p:cNvSpPr/>
          <p:nvPr/>
        </p:nvSpPr>
        <p:spPr>
          <a:xfrm rot="5400000">
            <a:off x="1881055" y="4590663"/>
            <a:ext cx="2651220" cy="347352"/>
          </a:xfrm>
          <a:prstGeom prst="rect">
            <a:avLst/>
          </a:prstGeom>
          <a:solidFill>
            <a:srgbClr val="E50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CE6EEB-3F68-49DA-97D9-70230844A656}"/>
              </a:ext>
            </a:extLst>
          </p:cNvPr>
          <p:cNvSpPr/>
          <p:nvPr/>
        </p:nvSpPr>
        <p:spPr>
          <a:xfrm rot="5400000">
            <a:off x="1371260" y="3742140"/>
            <a:ext cx="4348264" cy="34735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56ED0A-029B-40A7-A5C2-898569718E9D}"/>
              </a:ext>
            </a:extLst>
          </p:cNvPr>
          <p:cNvSpPr/>
          <p:nvPr/>
        </p:nvSpPr>
        <p:spPr>
          <a:xfrm rot="5400000">
            <a:off x="2214888" y="3658376"/>
            <a:ext cx="4515791" cy="347354"/>
          </a:xfrm>
          <a:prstGeom prst="rect">
            <a:avLst/>
          </a:prstGeom>
          <a:solidFill>
            <a:srgbClr val="CE1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84DECE-93BF-4FB7-9BF0-042834389FE9}"/>
              </a:ext>
            </a:extLst>
          </p:cNvPr>
          <p:cNvSpPr/>
          <p:nvPr/>
        </p:nvSpPr>
        <p:spPr>
          <a:xfrm rot="5400000">
            <a:off x="3584724" y="4675562"/>
            <a:ext cx="2470826" cy="347354"/>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7804C4-3625-42C4-A14E-27930C6486F4}"/>
              </a:ext>
            </a:extLst>
          </p:cNvPr>
          <p:cNvSpPr/>
          <p:nvPr/>
        </p:nvSpPr>
        <p:spPr>
          <a:xfrm rot="5400000">
            <a:off x="4415284" y="4150002"/>
            <a:ext cx="3502490" cy="347354"/>
          </a:xfrm>
          <a:prstGeom prst="rect">
            <a:avLst/>
          </a:prstGeom>
          <a:solidFill>
            <a:srgbClr val="398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A2CD8A-4E84-4538-9D4C-212AB9C4EF46}"/>
              </a:ext>
            </a:extLst>
          </p:cNvPr>
          <p:cNvSpPr/>
          <p:nvPr/>
        </p:nvSpPr>
        <p:spPr>
          <a:xfrm rot="5400000">
            <a:off x="4067933" y="4150002"/>
            <a:ext cx="3502490" cy="347354"/>
          </a:xfrm>
          <a:prstGeom prst="rect">
            <a:avLst/>
          </a:prstGeom>
          <a:solidFill>
            <a:srgbClr val="5BB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F387EF-08D7-4187-97DD-3A1FF6D46CF9}"/>
              </a:ext>
            </a:extLst>
          </p:cNvPr>
          <p:cNvSpPr/>
          <p:nvPr/>
        </p:nvSpPr>
        <p:spPr>
          <a:xfrm rot="5400000">
            <a:off x="5452662" y="4243974"/>
            <a:ext cx="3344595" cy="347354"/>
          </a:xfrm>
          <a:prstGeom prst="rect">
            <a:avLst/>
          </a:prstGeom>
          <a:solidFill>
            <a:srgbClr val="D54B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F1B85D-BC57-4C15-B8B1-70228D89D0D4}"/>
              </a:ext>
            </a:extLst>
          </p:cNvPr>
          <p:cNvSpPr/>
          <p:nvPr/>
        </p:nvSpPr>
        <p:spPr>
          <a:xfrm rot="5400000">
            <a:off x="5635531" y="4082608"/>
            <a:ext cx="3667327" cy="347354"/>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94A8C7-93C4-46D2-BA4B-0CEEA14EA5B6}"/>
              </a:ext>
            </a:extLst>
          </p:cNvPr>
          <p:cNvSpPr/>
          <p:nvPr/>
        </p:nvSpPr>
        <p:spPr>
          <a:xfrm rot="16200000">
            <a:off x="5285578" y="2771804"/>
            <a:ext cx="6288934" cy="347354"/>
          </a:xfrm>
          <a:prstGeom prst="rect">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38984E-7FAC-40AE-8AB5-2DD630753282}"/>
              </a:ext>
            </a:extLst>
          </p:cNvPr>
          <p:cNvSpPr/>
          <p:nvPr/>
        </p:nvSpPr>
        <p:spPr>
          <a:xfrm rot="5400000">
            <a:off x="8440603" y="5579316"/>
            <a:ext cx="663319" cy="347354"/>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CDB2633-029E-459A-BBCF-3CC1A2B6632B}"/>
              </a:ext>
            </a:extLst>
          </p:cNvPr>
          <p:cNvSpPr/>
          <p:nvPr/>
        </p:nvSpPr>
        <p:spPr>
          <a:xfrm rot="5400000">
            <a:off x="6915877" y="3121247"/>
            <a:ext cx="5540546" cy="347354"/>
          </a:xfrm>
          <a:prstGeom prst="rect">
            <a:avLst/>
          </a:prstGeom>
          <a:solidFill>
            <a:srgbClr val="39C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0BE8F3-650C-4AA8-9704-928C214C3917}"/>
              </a:ext>
            </a:extLst>
          </p:cNvPr>
          <p:cNvSpPr/>
          <p:nvPr/>
        </p:nvSpPr>
        <p:spPr>
          <a:xfrm rot="5400000">
            <a:off x="9311887" y="5149530"/>
            <a:ext cx="1458162" cy="373173"/>
          </a:xfrm>
          <a:prstGeom prst="rect">
            <a:avLst/>
          </a:prstGeom>
          <a:solidFill>
            <a:srgbClr val="40A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CF41C9-8A71-4B3C-940C-55E2A0B11CDD}"/>
              </a:ext>
            </a:extLst>
          </p:cNvPr>
          <p:cNvSpPr/>
          <p:nvPr/>
        </p:nvSpPr>
        <p:spPr>
          <a:xfrm rot="16200000">
            <a:off x="9047906" y="3937147"/>
            <a:ext cx="3944780" cy="347354"/>
          </a:xfrm>
          <a:prstGeom prst="rect">
            <a:avLst/>
          </a:prstGeom>
          <a:solidFill>
            <a:srgbClr val="F5A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B41D157-1C65-4DB7-9495-79E0120A991D}"/>
              </a:ext>
            </a:extLst>
          </p:cNvPr>
          <p:cNvSpPr/>
          <p:nvPr/>
        </p:nvSpPr>
        <p:spPr>
          <a:xfrm rot="5400000">
            <a:off x="9839229" y="4376299"/>
            <a:ext cx="3049898" cy="34735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FEC761D-9DE9-479B-B315-25B6E524D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0015" y="5864124"/>
            <a:ext cx="1056904" cy="1054914"/>
          </a:xfrm>
          <a:prstGeom prst="rect">
            <a:avLst/>
          </a:prstGeom>
        </p:spPr>
      </p:pic>
      <p:pic>
        <p:nvPicPr>
          <p:cNvPr id="25" name="Picture 24">
            <a:extLst>
              <a:ext uri="{FF2B5EF4-FFF2-40B4-BE49-F238E27FC236}">
                <a16:creationId xmlns:a16="http://schemas.microsoft.com/office/drawing/2014/main" id="{FBA2450C-11DF-480C-A982-698C963C40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4118" y="5894358"/>
            <a:ext cx="866560" cy="1024680"/>
          </a:xfrm>
          <a:prstGeom prst="rect">
            <a:avLst/>
          </a:prstGeom>
        </p:spPr>
      </p:pic>
      <p:pic>
        <p:nvPicPr>
          <p:cNvPr id="26" name="Picture 25">
            <a:extLst>
              <a:ext uri="{FF2B5EF4-FFF2-40B4-BE49-F238E27FC236}">
                <a16:creationId xmlns:a16="http://schemas.microsoft.com/office/drawing/2014/main" id="{0B8771D4-279D-41D7-8F49-75032FFF60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8345" y="5983514"/>
            <a:ext cx="856029" cy="874486"/>
          </a:xfrm>
          <a:prstGeom prst="rect">
            <a:avLst/>
          </a:prstGeom>
        </p:spPr>
      </p:pic>
      <p:pic>
        <p:nvPicPr>
          <p:cNvPr id="27" name="Picture 26">
            <a:extLst>
              <a:ext uri="{FF2B5EF4-FFF2-40B4-BE49-F238E27FC236}">
                <a16:creationId xmlns:a16="http://schemas.microsoft.com/office/drawing/2014/main" id="{263919DF-5DBD-48CB-A066-4012048851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7867" y="6004294"/>
            <a:ext cx="866560" cy="853706"/>
          </a:xfrm>
          <a:prstGeom prst="rect">
            <a:avLst/>
          </a:prstGeom>
        </p:spPr>
      </p:pic>
      <p:pic>
        <p:nvPicPr>
          <p:cNvPr id="28" name="Picture 27">
            <a:extLst>
              <a:ext uri="{FF2B5EF4-FFF2-40B4-BE49-F238E27FC236}">
                <a16:creationId xmlns:a16="http://schemas.microsoft.com/office/drawing/2014/main" id="{5BEE2392-2334-40B4-8D70-56AEFB09C6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43536" y="5712903"/>
            <a:ext cx="1480903" cy="1434246"/>
          </a:xfrm>
          <a:prstGeom prst="rect">
            <a:avLst/>
          </a:prstGeom>
        </p:spPr>
      </p:pic>
      <p:pic>
        <p:nvPicPr>
          <p:cNvPr id="29" name="Picture 28">
            <a:extLst>
              <a:ext uri="{FF2B5EF4-FFF2-40B4-BE49-F238E27FC236}">
                <a16:creationId xmlns:a16="http://schemas.microsoft.com/office/drawing/2014/main" id="{D52DEBD9-3ADE-448D-A0F7-8B285B1F4F4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75334" y="6033848"/>
            <a:ext cx="856029" cy="788348"/>
          </a:xfrm>
          <a:prstGeom prst="rect">
            <a:avLst/>
          </a:prstGeom>
        </p:spPr>
      </p:pic>
      <p:pic>
        <p:nvPicPr>
          <p:cNvPr id="30" name="Picture 29">
            <a:extLst>
              <a:ext uri="{FF2B5EF4-FFF2-40B4-BE49-F238E27FC236}">
                <a16:creationId xmlns:a16="http://schemas.microsoft.com/office/drawing/2014/main" id="{1DFD0493-9B8B-4BDE-AAAF-334A2FE1D0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61421" y="6014172"/>
            <a:ext cx="827700" cy="827700"/>
          </a:xfrm>
          <a:prstGeom prst="rect">
            <a:avLst/>
          </a:prstGeom>
        </p:spPr>
      </p:pic>
      <p:pic>
        <p:nvPicPr>
          <p:cNvPr id="31" name="Picture 30">
            <a:extLst>
              <a:ext uri="{FF2B5EF4-FFF2-40B4-BE49-F238E27FC236}">
                <a16:creationId xmlns:a16="http://schemas.microsoft.com/office/drawing/2014/main" id="{243DA21C-84F9-4280-844A-8C179504474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68551" y="5887708"/>
            <a:ext cx="910508" cy="679415"/>
          </a:xfrm>
          <a:prstGeom prst="rect">
            <a:avLst/>
          </a:prstGeom>
        </p:spPr>
      </p:pic>
      <p:pic>
        <p:nvPicPr>
          <p:cNvPr id="32" name="Picture 31">
            <a:extLst>
              <a:ext uri="{FF2B5EF4-FFF2-40B4-BE49-F238E27FC236}">
                <a16:creationId xmlns:a16="http://schemas.microsoft.com/office/drawing/2014/main" id="{9D82A2C4-138D-440A-AF58-8AFD0C915D6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4807" y="5864124"/>
            <a:ext cx="963069" cy="963069"/>
          </a:xfrm>
          <a:prstGeom prst="rect">
            <a:avLst/>
          </a:prstGeom>
        </p:spPr>
      </p:pic>
      <p:sp>
        <p:nvSpPr>
          <p:cNvPr id="33" name="Subtitle 2">
            <a:extLst>
              <a:ext uri="{FF2B5EF4-FFF2-40B4-BE49-F238E27FC236}">
                <a16:creationId xmlns:a16="http://schemas.microsoft.com/office/drawing/2014/main" id="{B450AEC0-003E-4173-9F5E-7125F62ABCAE}"/>
              </a:ext>
            </a:extLst>
          </p:cNvPr>
          <p:cNvSpPr txBox="1">
            <a:spLocks/>
          </p:cNvSpPr>
          <p:nvPr/>
        </p:nvSpPr>
        <p:spPr>
          <a:xfrm rot="16200000">
            <a:off x="-533053" y="4188808"/>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0A587F"/>
                </a:solidFill>
                <a:latin typeface="Abadi" panose="020B0604020104020204" pitchFamily="34" charset="0"/>
              </a:rPr>
              <a:t>ALL Permissions</a:t>
            </a:r>
          </a:p>
          <a:p>
            <a:pPr marL="0" indent="0">
              <a:buNone/>
            </a:pPr>
            <a:r>
              <a:rPr lang="en-US" sz="5100" dirty="0">
                <a:solidFill>
                  <a:srgbClr val="32C8F4"/>
                </a:solidFill>
                <a:latin typeface="Abadi" panose="020B0604020104020204" pitchFamily="34" charset="0"/>
              </a:rPr>
              <a:t>NO Permissions</a:t>
            </a:r>
          </a:p>
        </p:txBody>
      </p:sp>
      <p:sp>
        <p:nvSpPr>
          <p:cNvPr id="34" name="Subtitle 2">
            <a:extLst>
              <a:ext uri="{FF2B5EF4-FFF2-40B4-BE49-F238E27FC236}">
                <a16:creationId xmlns:a16="http://schemas.microsoft.com/office/drawing/2014/main" id="{9D9A827E-D89C-454C-AD0C-78E347E97184}"/>
              </a:ext>
            </a:extLst>
          </p:cNvPr>
          <p:cNvSpPr txBox="1">
            <a:spLocks/>
          </p:cNvSpPr>
          <p:nvPr/>
        </p:nvSpPr>
        <p:spPr>
          <a:xfrm rot="16200000">
            <a:off x="767314" y="4208189"/>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181717"/>
                </a:solidFill>
                <a:latin typeface="Abadi" panose="020B0604020104020204" pitchFamily="34" charset="0"/>
              </a:rPr>
              <a:t>ALL Permissions</a:t>
            </a:r>
          </a:p>
          <a:p>
            <a:pPr marL="0" indent="0">
              <a:buNone/>
            </a:pPr>
            <a:r>
              <a:rPr lang="en-US" sz="5100" dirty="0">
                <a:solidFill>
                  <a:srgbClr val="31F3EC"/>
                </a:solidFill>
                <a:latin typeface="Abadi" panose="020B0604020104020204" pitchFamily="34" charset="0"/>
              </a:rPr>
              <a:t>NO Permissions</a:t>
            </a:r>
          </a:p>
        </p:txBody>
      </p:sp>
      <p:sp>
        <p:nvSpPr>
          <p:cNvPr id="35" name="Subtitle 2">
            <a:extLst>
              <a:ext uri="{FF2B5EF4-FFF2-40B4-BE49-F238E27FC236}">
                <a16:creationId xmlns:a16="http://schemas.microsoft.com/office/drawing/2014/main" id="{635F84E9-3086-48F3-B5EC-2B8BCBCC80FF}"/>
              </a:ext>
            </a:extLst>
          </p:cNvPr>
          <p:cNvSpPr txBox="1">
            <a:spLocks/>
          </p:cNvSpPr>
          <p:nvPr/>
        </p:nvSpPr>
        <p:spPr>
          <a:xfrm rot="16200000">
            <a:off x="2065226" y="4224578"/>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181717"/>
                </a:solidFill>
                <a:latin typeface="Abadi" panose="020B0604020104020204" pitchFamily="34" charset="0"/>
              </a:rPr>
              <a:t>ALL Permissions</a:t>
            </a:r>
          </a:p>
          <a:p>
            <a:pPr marL="0" indent="0">
              <a:buNone/>
            </a:pPr>
            <a:r>
              <a:rPr lang="en-US" sz="5100" dirty="0">
                <a:solidFill>
                  <a:srgbClr val="E50914"/>
                </a:solidFill>
                <a:latin typeface="Abadi" panose="020B0604020104020204" pitchFamily="34" charset="0"/>
              </a:rPr>
              <a:t>NO Permissions</a:t>
            </a:r>
          </a:p>
        </p:txBody>
      </p:sp>
      <p:sp>
        <p:nvSpPr>
          <p:cNvPr id="36" name="Subtitle 2">
            <a:extLst>
              <a:ext uri="{FF2B5EF4-FFF2-40B4-BE49-F238E27FC236}">
                <a16:creationId xmlns:a16="http://schemas.microsoft.com/office/drawing/2014/main" id="{E40602F5-FC75-4792-B44D-34BB28D7E256}"/>
              </a:ext>
            </a:extLst>
          </p:cNvPr>
          <p:cNvSpPr txBox="1">
            <a:spLocks/>
          </p:cNvSpPr>
          <p:nvPr/>
        </p:nvSpPr>
        <p:spPr>
          <a:xfrm rot="16200000">
            <a:off x="3318998" y="4210837"/>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B3B3B3"/>
                </a:solidFill>
                <a:latin typeface="Abadi" panose="020B0604020104020204" pitchFamily="34" charset="0"/>
              </a:rPr>
              <a:t>ALL Permissions</a:t>
            </a:r>
          </a:p>
          <a:p>
            <a:pPr marL="0" indent="0">
              <a:buNone/>
            </a:pPr>
            <a:r>
              <a:rPr lang="en-US" sz="5100" dirty="0">
                <a:solidFill>
                  <a:srgbClr val="CE1312"/>
                </a:solidFill>
                <a:latin typeface="Abadi" panose="020B0604020104020204" pitchFamily="34" charset="0"/>
              </a:rPr>
              <a:t>NO Permissions</a:t>
            </a:r>
          </a:p>
        </p:txBody>
      </p:sp>
      <p:sp>
        <p:nvSpPr>
          <p:cNvPr id="37" name="Subtitle 2">
            <a:extLst>
              <a:ext uri="{FF2B5EF4-FFF2-40B4-BE49-F238E27FC236}">
                <a16:creationId xmlns:a16="http://schemas.microsoft.com/office/drawing/2014/main" id="{7E843EE7-7141-4340-91ED-23B05D6242DE}"/>
              </a:ext>
            </a:extLst>
          </p:cNvPr>
          <p:cNvSpPr txBox="1">
            <a:spLocks/>
          </p:cNvSpPr>
          <p:nvPr/>
        </p:nvSpPr>
        <p:spPr>
          <a:xfrm rot="16200000">
            <a:off x="4654153" y="4243900"/>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398DD5"/>
                </a:solidFill>
                <a:latin typeface="Abadi" panose="020B0604020104020204" pitchFamily="34" charset="0"/>
              </a:rPr>
              <a:t>ALL Permissions</a:t>
            </a:r>
          </a:p>
          <a:p>
            <a:pPr marL="0" indent="0">
              <a:buNone/>
            </a:pPr>
            <a:r>
              <a:rPr lang="en-US" sz="5100" dirty="0">
                <a:solidFill>
                  <a:srgbClr val="5BBD5B"/>
                </a:solidFill>
                <a:latin typeface="Abadi" panose="020B0604020104020204" pitchFamily="34" charset="0"/>
              </a:rPr>
              <a:t>NO Permissions</a:t>
            </a:r>
          </a:p>
        </p:txBody>
      </p:sp>
      <p:sp>
        <p:nvSpPr>
          <p:cNvPr id="38" name="Subtitle 2">
            <a:extLst>
              <a:ext uri="{FF2B5EF4-FFF2-40B4-BE49-F238E27FC236}">
                <a16:creationId xmlns:a16="http://schemas.microsoft.com/office/drawing/2014/main" id="{806587C2-103D-4EB3-918B-95964D349171}"/>
              </a:ext>
            </a:extLst>
          </p:cNvPr>
          <p:cNvSpPr txBox="1">
            <a:spLocks/>
          </p:cNvSpPr>
          <p:nvPr/>
        </p:nvSpPr>
        <p:spPr>
          <a:xfrm rot="16200000">
            <a:off x="5951087" y="4264417"/>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B3B3B3"/>
                </a:solidFill>
                <a:latin typeface="Abadi" panose="020B0604020104020204" pitchFamily="34" charset="0"/>
              </a:rPr>
              <a:t>ALL Permissions</a:t>
            </a:r>
          </a:p>
          <a:p>
            <a:pPr marL="0" indent="0">
              <a:buNone/>
            </a:pPr>
            <a:r>
              <a:rPr lang="en-US" sz="5100" dirty="0">
                <a:solidFill>
                  <a:srgbClr val="D54B3D"/>
                </a:solidFill>
                <a:latin typeface="Abadi" panose="020B0604020104020204" pitchFamily="34" charset="0"/>
              </a:rPr>
              <a:t>NO Permissions</a:t>
            </a:r>
          </a:p>
        </p:txBody>
      </p:sp>
      <p:sp>
        <p:nvSpPr>
          <p:cNvPr id="39" name="Subtitle 2">
            <a:extLst>
              <a:ext uri="{FF2B5EF4-FFF2-40B4-BE49-F238E27FC236}">
                <a16:creationId xmlns:a16="http://schemas.microsoft.com/office/drawing/2014/main" id="{F68D2250-00FB-4268-B197-0B06F5C7E214}"/>
              </a:ext>
            </a:extLst>
          </p:cNvPr>
          <p:cNvSpPr txBox="1">
            <a:spLocks/>
          </p:cNvSpPr>
          <p:nvPr/>
        </p:nvSpPr>
        <p:spPr>
          <a:xfrm rot="16200000">
            <a:off x="7242358" y="4243901"/>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B3B3B3"/>
                </a:solidFill>
                <a:latin typeface="Abadi" panose="020B0604020104020204" pitchFamily="34" charset="0"/>
              </a:rPr>
              <a:t>ALL Permissions</a:t>
            </a:r>
          </a:p>
          <a:p>
            <a:pPr marL="0" indent="0">
              <a:buNone/>
            </a:pPr>
            <a:r>
              <a:rPr lang="en-US" sz="5100" dirty="0">
                <a:solidFill>
                  <a:srgbClr val="3B5998"/>
                </a:solidFill>
                <a:latin typeface="Abadi" panose="020B0604020104020204" pitchFamily="34" charset="0"/>
              </a:rPr>
              <a:t>NO Permissions</a:t>
            </a:r>
          </a:p>
        </p:txBody>
      </p:sp>
      <p:sp>
        <p:nvSpPr>
          <p:cNvPr id="40" name="Subtitle 2">
            <a:extLst>
              <a:ext uri="{FF2B5EF4-FFF2-40B4-BE49-F238E27FC236}">
                <a16:creationId xmlns:a16="http://schemas.microsoft.com/office/drawing/2014/main" id="{E1069B11-B228-4454-B0FE-0C5D6B2354DE}"/>
              </a:ext>
            </a:extLst>
          </p:cNvPr>
          <p:cNvSpPr txBox="1">
            <a:spLocks/>
          </p:cNvSpPr>
          <p:nvPr/>
        </p:nvSpPr>
        <p:spPr>
          <a:xfrm rot="16200000">
            <a:off x="8522366" y="4231888"/>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FFFFFF"/>
                </a:solidFill>
                <a:latin typeface="Abadi" panose="020B0604020104020204" pitchFamily="34" charset="0"/>
              </a:rPr>
              <a:t>ALL Permissions</a:t>
            </a:r>
          </a:p>
          <a:p>
            <a:pPr marL="0" indent="0">
              <a:buNone/>
            </a:pPr>
            <a:r>
              <a:rPr lang="en-US" sz="5100" dirty="0">
                <a:solidFill>
                  <a:srgbClr val="FFFFFF"/>
                </a:solidFill>
                <a:latin typeface="Abadi" panose="020B0604020104020204" pitchFamily="34" charset="0"/>
              </a:rPr>
              <a:t>NO Permissions</a:t>
            </a:r>
          </a:p>
        </p:txBody>
      </p:sp>
      <p:sp>
        <p:nvSpPr>
          <p:cNvPr id="41" name="Subtitle 2">
            <a:extLst>
              <a:ext uri="{FF2B5EF4-FFF2-40B4-BE49-F238E27FC236}">
                <a16:creationId xmlns:a16="http://schemas.microsoft.com/office/drawing/2014/main" id="{DACF8736-7BD3-46C3-A52E-9CA155A3E5F2}"/>
              </a:ext>
            </a:extLst>
          </p:cNvPr>
          <p:cNvSpPr txBox="1">
            <a:spLocks/>
          </p:cNvSpPr>
          <p:nvPr/>
        </p:nvSpPr>
        <p:spPr>
          <a:xfrm rot="16200000">
            <a:off x="9842105" y="4257285"/>
            <a:ext cx="2794802" cy="68482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rgbClr val="181717"/>
                </a:solidFill>
                <a:latin typeface="Abadi" panose="020B0604020104020204" pitchFamily="34" charset="0"/>
              </a:rPr>
              <a:t>ALL Permissions</a:t>
            </a:r>
          </a:p>
          <a:p>
            <a:pPr marL="0" indent="0">
              <a:buNone/>
            </a:pPr>
            <a:r>
              <a:rPr lang="en-US" sz="5100" dirty="0">
                <a:solidFill>
                  <a:srgbClr val="FF9900"/>
                </a:solidFill>
                <a:latin typeface="Abadi" panose="020B0604020104020204" pitchFamily="34" charset="0"/>
              </a:rPr>
              <a:t>NO Permissions</a:t>
            </a:r>
          </a:p>
        </p:txBody>
      </p:sp>
    </p:spTree>
    <p:extLst>
      <p:ext uri="{BB962C8B-B14F-4D97-AF65-F5344CB8AC3E}">
        <p14:creationId xmlns:p14="http://schemas.microsoft.com/office/powerpoint/2010/main" val="986113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73EB2FB-B49B-48F9-87CE-3250B3841555}"/>
              </a:ext>
            </a:extLst>
          </p:cNvPr>
          <p:cNvSpPr txBox="1">
            <a:spLocks/>
          </p:cNvSpPr>
          <p:nvPr/>
        </p:nvSpPr>
        <p:spPr>
          <a:xfrm>
            <a:off x="-1026782" y="77822"/>
            <a:ext cx="5237747" cy="1489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RUBRIC</a:t>
            </a:r>
          </a:p>
        </p:txBody>
      </p:sp>
      <p:graphicFrame>
        <p:nvGraphicFramePr>
          <p:cNvPr id="5" name="Table 4">
            <a:extLst>
              <a:ext uri="{FF2B5EF4-FFF2-40B4-BE49-F238E27FC236}">
                <a16:creationId xmlns:a16="http://schemas.microsoft.com/office/drawing/2014/main" id="{9939197B-1AA8-4324-92E0-D1BA63AB38B5}"/>
              </a:ext>
            </a:extLst>
          </p:cNvPr>
          <p:cNvGraphicFramePr>
            <a:graphicFrameLocks noGrp="1"/>
          </p:cNvGraphicFramePr>
          <p:nvPr>
            <p:extLst>
              <p:ext uri="{D42A27DB-BD31-4B8C-83A1-F6EECF244321}">
                <p14:modId xmlns:p14="http://schemas.microsoft.com/office/powerpoint/2010/main" val="2553399854"/>
              </p:ext>
            </p:extLst>
          </p:nvPr>
        </p:nvGraphicFramePr>
        <p:xfrm>
          <a:off x="216153" y="822612"/>
          <a:ext cx="11895882" cy="5519823"/>
        </p:xfrm>
        <a:graphic>
          <a:graphicData uri="http://schemas.openxmlformats.org/drawingml/2006/table">
            <a:tbl>
              <a:tblPr firstRow="1" bandRow="1">
                <a:tableStyleId>{5C22544A-7EE6-4342-B048-85BDC9FD1C3A}</a:tableStyleId>
              </a:tblPr>
              <a:tblGrid>
                <a:gridCol w="1982647">
                  <a:extLst>
                    <a:ext uri="{9D8B030D-6E8A-4147-A177-3AD203B41FA5}">
                      <a16:colId xmlns:a16="http://schemas.microsoft.com/office/drawing/2014/main" val="1943819617"/>
                    </a:ext>
                  </a:extLst>
                </a:gridCol>
                <a:gridCol w="1982647">
                  <a:extLst>
                    <a:ext uri="{9D8B030D-6E8A-4147-A177-3AD203B41FA5}">
                      <a16:colId xmlns:a16="http://schemas.microsoft.com/office/drawing/2014/main" val="3105253214"/>
                    </a:ext>
                  </a:extLst>
                </a:gridCol>
                <a:gridCol w="1982647">
                  <a:extLst>
                    <a:ext uri="{9D8B030D-6E8A-4147-A177-3AD203B41FA5}">
                      <a16:colId xmlns:a16="http://schemas.microsoft.com/office/drawing/2014/main" val="1311922908"/>
                    </a:ext>
                  </a:extLst>
                </a:gridCol>
                <a:gridCol w="1982647">
                  <a:extLst>
                    <a:ext uri="{9D8B030D-6E8A-4147-A177-3AD203B41FA5}">
                      <a16:colId xmlns:a16="http://schemas.microsoft.com/office/drawing/2014/main" val="3893255707"/>
                    </a:ext>
                  </a:extLst>
                </a:gridCol>
                <a:gridCol w="1982647">
                  <a:extLst>
                    <a:ext uri="{9D8B030D-6E8A-4147-A177-3AD203B41FA5}">
                      <a16:colId xmlns:a16="http://schemas.microsoft.com/office/drawing/2014/main" val="2397938851"/>
                    </a:ext>
                  </a:extLst>
                </a:gridCol>
                <a:gridCol w="1982647">
                  <a:extLst>
                    <a:ext uri="{9D8B030D-6E8A-4147-A177-3AD203B41FA5}">
                      <a16:colId xmlns:a16="http://schemas.microsoft.com/office/drawing/2014/main" val="2045429852"/>
                    </a:ext>
                  </a:extLst>
                </a:gridCol>
              </a:tblGrid>
              <a:tr h="666185">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a:solidFill>
                            <a:schemeClr val="bg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670878974"/>
                  </a:ext>
                </a:extLst>
              </a:tr>
              <a:tr h="1522710">
                <a:tc>
                  <a:txBody>
                    <a:bodyPr/>
                    <a:lstStyle/>
                    <a:p>
                      <a:endParaRPr lang="en-US" sz="3200" b="1" dirty="0">
                        <a:solidFill>
                          <a:schemeClr val="bg2"/>
                        </a:solidFill>
                      </a:endParaRPr>
                    </a:p>
                    <a:p>
                      <a:r>
                        <a:rPr lang="en-US" sz="3200" b="1" dirty="0">
                          <a:solidFill>
                            <a:schemeClr val="bg2"/>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B111"/>
                    </a:solidFill>
                  </a:tcPr>
                </a:tc>
                <a:tc>
                  <a:txBody>
                    <a:bodyPr/>
                    <a:lstStyle/>
                    <a:p>
                      <a:r>
                        <a:rPr lang="en-US" dirty="0">
                          <a:solidFill>
                            <a:schemeClr val="bg2">
                              <a:lumMod val="25000"/>
                            </a:schemeClr>
                          </a:solidFill>
                        </a:rPr>
                        <a:t>Transmissions occur greater than 3.0x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2.0-3.0x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1.5-2.0x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1.0-1.5x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0.0-1.0x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1532640"/>
                  </a:ext>
                </a:extLst>
              </a:tr>
              <a:tr h="1808218">
                <a:tc>
                  <a:txBody>
                    <a:bodyPr/>
                    <a:lstStyle/>
                    <a:p>
                      <a:endParaRPr lang="en-US" sz="3200" b="1" dirty="0">
                        <a:solidFill>
                          <a:schemeClr val="bg2"/>
                        </a:solidFill>
                      </a:endParaRPr>
                    </a:p>
                    <a:p>
                      <a:r>
                        <a:rPr lang="en-US" sz="3200" b="1" dirty="0">
                          <a:solidFill>
                            <a:schemeClr val="bg2"/>
                          </a:solidFill>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8C2C"/>
                    </a:solidFill>
                  </a:tcPr>
                </a:tc>
                <a:tc>
                  <a:txBody>
                    <a:bodyPr/>
                    <a:lstStyle/>
                    <a:p>
                      <a:r>
                        <a:rPr lang="en-US" dirty="0">
                          <a:solidFill>
                            <a:schemeClr val="bg2">
                              <a:lumMod val="25000"/>
                            </a:schemeClr>
                          </a:solidFill>
                        </a:rPr>
                        <a:t>The length of transmission is greater than 3.0x larger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2.0-3.0x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1.5-2.0x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1.0-1.5x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0.0-1.0x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32287682"/>
                  </a:ext>
                </a:extLst>
              </a:tr>
              <a:tr h="1522710">
                <a:tc>
                  <a:txBody>
                    <a:bodyPr/>
                    <a:lstStyle/>
                    <a:p>
                      <a:endParaRPr lang="en-US" sz="3200" b="1" dirty="0">
                        <a:solidFill>
                          <a:schemeClr val="bg2"/>
                        </a:solidFill>
                      </a:endParaRPr>
                    </a:p>
                    <a:p>
                      <a:r>
                        <a:rPr lang="en-US" sz="3200" b="1" dirty="0">
                          <a:solidFill>
                            <a:schemeClr val="bg2"/>
                          </a:solidFill>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r>
                        <a:rPr lang="en-US" dirty="0">
                          <a:solidFill>
                            <a:schemeClr val="bg2">
                              <a:lumMod val="25000"/>
                            </a:schemeClr>
                          </a:solidFill>
                        </a:rPr>
                        <a:t>The amount of content requested is greater than 3.0x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2.0-3.0x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1.5-2.0x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1.0-1.5x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0.0-1.0x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76483051"/>
                  </a:ext>
                </a:extLst>
              </a:tr>
            </a:tbl>
          </a:graphicData>
        </a:graphic>
      </p:graphicFrame>
    </p:spTree>
    <p:extLst>
      <p:ext uri="{BB962C8B-B14F-4D97-AF65-F5344CB8AC3E}">
        <p14:creationId xmlns:p14="http://schemas.microsoft.com/office/powerpoint/2010/main" val="3812171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2FDAAAA-0FD4-42CE-ACD7-699A4382CF33}"/>
              </a:ext>
            </a:extLst>
          </p:cNvPr>
          <p:cNvSpPr/>
          <p:nvPr/>
        </p:nvSpPr>
        <p:spPr>
          <a:xfrm>
            <a:off x="116732" y="4147666"/>
            <a:ext cx="11623906" cy="1224819"/>
          </a:xfrm>
          <a:prstGeom prst="rect">
            <a:avLst/>
          </a:prstGeom>
          <a:noFill/>
          <a:ln w="38100">
            <a:solidFill>
              <a:srgbClr val="D54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DEF88B-6F07-440E-BD8A-60364CCE30A0}"/>
              </a:ext>
            </a:extLst>
          </p:cNvPr>
          <p:cNvSpPr/>
          <p:nvPr/>
        </p:nvSpPr>
        <p:spPr>
          <a:xfrm>
            <a:off x="116732" y="1478604"/>
            <a:ext cx="11623906" cy="1224819"/>
          </a:xfrm>
          <a:prstGeom prst="rect">
            <a:avLst/>
          </a:prstGeom>
          <a:noFill/>
          <a:ln w="3810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5DD93454-DA80-40E1-855E-13C8493149CA}"/>
              </a:ext>
            </a:extLst>
          </p:cNvPr>
          <p:cNvSpPr txBox="1">
            <a:spLocks/>
          </p:cNvSpPr>
          <p:nvPr/>
        </p:nvSpPr>
        <p:spPr>
          <a:xfrm>
            <a:off x="451362" y="358485"/>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chemeClr val="bg2">
                    <a:lumMod val="25000"/>
                  </a:schemeClr>
                </a:solidFill>
                <a:latin typeface="Abadi" panose="020B0604020104020204" pitchFamily="34" charset="0"/>
              </a:rPr>
              <a:t>Amazon Stats</a:t>
            </a:r>
          </a:p>
        </p:txBody>
      </p:sp>
      <p:cxnSp>
        <p:nvCxnSpPr>
          <p:cNvPr id="6" name="Straight Connector 5">
            <a:extLst>
              <a:ext uri="{FF2B5EF4-FFF2-40B4-BE49-F238E27FC236}">
                <a16:creationId xmlns:a16="http://schemas.microsoft.com/office/drawing/2014/main" id="{AEEE4254-CBC8-4D66-91C6-565AA91E248B}"/>
              </a:ext>
            </a:extLst>
          </p:cNvPr>
          <p:cNvCxnSpPr>
            <a:cxnSpLocks/>
          </p:cNvCxnSpPr>
          <p:nvPr/>
        </p:nvCxnSpPr>
        <p:spPr>
          <a:xfrm>
            <a:off x="1329447" y="3429000"/>
            <a:ext cx="10690698"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122A889-9477-4096-B9B8-CC1294B0CCC1}"/>
              </a:ext>
            </a:extLst>
          </p:cNvPr>
          <p:cNvSpPr/>
          <p:nvPr/>
        </p:nvSpPr>
        <p:spPr>
          <a:xfrm>
            <a:off x="2013626" y="3229583"/>
            <a:ext cx="2470825" cy="428012"/>
          </a:xfrm>
          <a:prstGeom prst="rect">
            <a:avLst/>
          </a:prstGeom>
          <a:solidFill>
            <a:srgbClr val="DDB111"/>
          </a:solidFill>
          <a:ln>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0D5170-528B-4D20-8E42-F75B58A13E27}"/>
              </a:ext>
            </a:extLst>
          </p:cNvPr>
          <p:cNvSpPr/>
          <p:nvPr/>
        </p:nvSpPr>
        <p:spPr>
          <a:xfrm>
            <a:off x="5439383" y="3229583"/>
            <a:ext cx="2470825" cy="428012"/>
          </a:xfrm>
          <a:prstGeom prst="rect">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50C3A1-A998-4FF6-AB2F-A7D9C65D1BC9}"/>
              </a:ext>
            </a:extLst>
          </p:cNvPr>
          <p:cNvSpPr/>
          <p:nvPr/>
        </p:nvSpPr>
        <p:spPr>
          <a:xfrm>
            <a:off x="8865140" y="3229583"/>
            <a:ext cx="2470825" cy="42801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23968A8F-DA3F-4BF2-8B53-D002968461BC}"/>
              </a:ext>
            </a:extLst>
          </p:cNvPr>
          <p:cNvSpPr txBox="1">
            <a:spLocks/>
          </p:cNvSpPr>
          <p:nvPr/>
        </p:nvSpPr>
        <p:spPr>
          <a:xfrm>
            <a:off x="2013625" y="3211197"/>
            <a:ext cx="2470825" cy="577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1">
                    <a:lumMod val="95000"/>
                  </a:schemeClr>
                </a:solidFill>
                <a:latin typeface="Abadi" panose="020B0604020104020204" pitchFamily="34" charset="0"/>
              </a:rPr>
              <a:t>Frequency</a:t>
            </a:r>
            <a:endParaRPr lang="en-US" sz="2400" dirty="0">
              <a:solidFill>
                <a:schemeClr val="bg1">
                  <a:lumMod val="95000"/>
                </a:schemeClr>
              </a:solidFill>
              <a:latin typeface="Abadi" panose="020B0604020104020204" pitchFamily="34" charset="0"/>
            </a:endParaRPr>
          </a:p>
        </p:txBody>
      </p:sp>
      <p:sp>
        <p:nvSpPr>
          <p:cNvPr id="12" name="Subtitle 2">
            <a:extLst>
              <a:ext uri="{FF2B5EF4-FFF2-40B4-BE49-F238E27FC236}">
                <a16:creationId xmlns:a16="http://schemas.microsoft.com/office/drawing/2014/main" id="{17246059-8B32-43B8-88F7-85B9050AE1A3}"/>
              </a:ext>
            </a:extLst>
          </p:cNvPr>
          <p:cNvSpPr txBox="1">
            <a:spLocks/>
          </p:cNvSpPr>
          <p:nvPr/>
        </p:nvSpPr>
        <p:spPr>
          <a:xfrm>
            <a:off x="5439382" y="3203098"/>
            <a:ext cx="2470825" cy="577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1">
                    <a:lumMod val="95000"/>
                  </a:schemeClr>
                </a:solidFill>
                <a:latin typeface="Abadi" panose="020B0604020104020204" pitchFamily="34" charset="0"/>
              </a:rPr>
              <a:t>Length</a:t>
            </a:r>
            <a:endParaRPr lang="en-US" sz="2400" dirty="0">
              <a:solidFill>
                <a:schemeClr val="bg1">
                  <a:lumMod val="95000"/>
                </a:schemeClr>
              </a:solidFill>
              <a:latin typeface="Abadi" panose="020B0604020104020204" pitchFamily="34" charset="0"/>
            </a:endParaRPr>
          </a:p>
        </p:txBody>
      </p:sp>
      <p:sp>
        <p:nvSpPr>
          <p:cNvPr id="13" name="Subtitle 2">
            <a:extLst>
              <a:ext uri="{FF2B5EF4-FFF2-40B4-BE49-F238E27FC236}">
                <a16:creationId xmlns:a16="http://schemas.microsoft.com/office/drawing/2014/main" id="{8A564C4D-124B-4163-9044-A8FE8535DB5E}"/>
              </a:ext>
            </a:extLst>
          </p:cNvPr>
          <p:cNvSpPr txBox="1">
            <a:spLocks/>
          </p:cNvSpPr>
          <p:nvPr/>
        </p:nvSpPr>
        <p:spPr>
          <a:xfrm>
            <a:off x="8865140" y="3203098"/>
            <a:ext cx="2470825" cy="577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1">
                    <a:lumMod val="95000"/>
                  </a:schemeClr>
                </a:solidFill>
                <a:latin typeface="Abadi" panose="020B0604020104020204" pitchFamily="34" charset="0"/>
              </a:rPr>
              <a:t>Content</a:t>
            </a:r>
            <a:endParaRPr lang="en-US" sz="2400" dirty="0">
              <a:solidFill>
                <a:schemeClr val="bg1">
                  <a:lumMod val="95000"/>
                </a:schemeClr>
              </a:solidFill>
              <a:latin typeface="Abadi" panose="020B0604020104020204" pitchFamily="34" charset="0"/>
            </a:endParaRPr>
          </a:p>
        </p:txBody>
      </p:sp>
      <p:sp>
        <p:nvSpPr>
          <p:cNvPr id="14" name="Rectangle 13">
            <a:extLst>
              <a:ext uri="{FF2B5EF4-FFF2-40B4-BE49-F238E27FC236}">
                <a16:creationId xmlns:a16="http://schemas.microsoft.com/office/drawing/2014/main" id="{178A9FEB-1A43-43CF-AE90-7CEB8F658F8E}"/>
              </a:ext>
            </a:extLst>
          </p:cNvPr>
          <p:cNvSpPr/>
          <p:nvPr/>
        </p:nvSpPr>
        <p:spPr>
          <a:xfrm>
            <a:off x="2013624" y="1118680"/>
            <a:ext cx="2470825" cy="4620639"/>
          </a:xfrm>
          <a:prstGeom prst="rect">
            <a:avLst/>
          </a:prstGeom>
          <a:noFill/>
          <a:ln w="38100">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8D41AE-79FB-47C6-88AF-F62DEA236A2C}"/>
              </a:ext>
            </a:extLst>
          </p:cNvPr>
          <p:cNvSpPr/>
          <p:nvPr/>
        </p:nvSpPr>
        <p:spPr>
          <a:xfrm>
            <a:off x="5439380" y="1118680"/>
            <a:ext cx="2470825" cy="4620639"/>
          </a:xfrm>
          <a:prstGeom prst="rect">
            <a:avLst/>
          </a:prstGeom>
          <a:noFill/>
          <a:ln w="3810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7E504C-E305-4D0C-852D-C0D51ED4A6C1}"/>
              </a:ext>
            </a:extLst>
          </p:cNvPr>
          <p:cNvSpPr/>
          <p:nvPr/>
        </p:nvSpPr>
        <p:spPr>
          <a:xfrm>
            <a:off x="8865134" y="1133269"/>
            <a:ext cx="2470825" cy="462063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a:extLst>
              <a:ext uri="{FF2B5EF4-FFF2-40B4-BE49-F238E27FC236}">
                <a16:creationId xmlns:a16="http://schemas.microsoft.com/office/drawing/2014/main" id="{BAE7F984-3765-48E6-A337-203BFAE9CC24}"/>
              </a:ext>
            </a:extLst>
          </p:cNvPr>
          <p:cNvSpPr txBox="1">
            <a:spLocks/>
          </p:cNvSpPr>
          <p:nvPr/>
        </p:nvSpPr>
        <p:spPr>
          <a:xfrm>
            <a:off x="-207522" y="1652864"/>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No</a:t>
            </a:r>
          </a:p>
          <a:p>
            <a:pPr marL="0" indent="0" algn="ctr">
              <a:buNone/>
            </a:pPr>
            <a:r>
              <a:rPr lang="en-US" sz="2400" dirty="0">
                <a:solidFill>
                  <a:schemeClr val="bg2">
                    <a:lumMod val="25000"/>
                  </a:schemeClr>
                </a:solidFill>
                <a:latin typeface="Abadi" panose="020B0604020104020204" pitchFamily="34" charset="0"/>
              </a:rPr>
              <a:t>Permissions</a:t>
            </a:r>
            <a:endParaRPr lang="en-US" sz="1800" dirty="0">
              <a:solidFill>
                <a:schemeClr val="bg2">
                  <a:lumMod val="25000"/>
                </a:schemeClr>
              </a:solidFill>
              <a:latin typeface="Abadi" panose="020B0604020104020204" pitchFamily="34" charset="0"/>
            </a:endParaRPr>
          </a:p>
        </p:txBody>
      </p:sp>
      <p:sp>
        <p:nvSpPr>
          <p:cNvPr id="18" name="Subtitle 2">
            <a:extLst>
              <a:ext uri="{FF2B5EF4-FFF2-40B4-BE49-F238E27FC236}">
                <a16:creationId xmlns:a16="http://schemas.microsoft.com/office/drawing/2014/main" id="{4863EC5E-9E7E-45FF-A8C9-81C4086EDF85}"/>
              </a:ext>
            </a:extLst>
          </p:cNvPr>
          <p:cNvSpPr txBox="1">
            <a:spLocks/>
          </p:cNvSpPr>
          <p:nvPr/>
        </p:nvSpPr>
        <p:spPr>
          <a:xfrm>
            <a:off x="-226977" y="4242062"/>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All</a:t>
            </a:r>
          </a:p>
          <a:p>
            <a:pPr marL="0" indent="0" algn="ctr">
              <a:buNone/>
            </a:pPr>
            <a:r>
              <a:rPr lang="en-US" sz="2400" dirty="0">
                <a:solidFill>
                  <a:schemeClr val="bg2">
                    <a:lumMod val="25000"/>
                  </a:schemeClr>
                </a:solidFill>
                <a:latin typeface="Abadi" panose="020B0604020104020204" pitchFamily="34" charset="0"/>
              </a:rPr>
              <a:t>Permissions</a:t>
            </a:r>
            <a:endParaRPr lang="en-US" sz="1800" dirty="0">
              <a:solidFill>
                <a:schemeClr val="bg2">
                  <a:lumMod val="25000"/>
                </a:schemeClr>
              </a:solidFill>
              <a:latin typeface="Abadi" panose="020B0604020104020204" pitchFamily="34" charset="0"/>
            </a:endParaRPr>
          </a:p>
        </p:txBody>
      </p:sp>
      <p:sp>
        <p:nvSpPr>
          <p:cNvPr id="21" name="Subtitle 2">
            <a:extLst>
              <a:ext uri="{FF2B5EF4-FFF2-40B4-BE49-F238E27FC236}">
                <a16:creationId xmlns:a16="http://schemas.microsoft.com/office/drawing/2014/main" id="{8DD560C5-8F92-4FAB-AE87-AC814EC7A912}"/>
              </a:ext>
            </a:extLst>
          </p:cNvPr>
          <p:cNvSpPr txBox="1">
            <a:spLocks/>
          </p:cNvSpPr>
          <p:nvPr/>
        </p:nvSpPr>
        <p:spPr>
          <a:xfrm>
            <a:off x="1982816" y="1870667"/>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6.40s</a:t>
            </a:r>
            <a:endParaRPr lang="en-US" sz="1800" dirty="0">
              <a:solidFill>
                <a:schemeClr val="bg2">
                  <a:lumMod val="25000"/>
                </a:schemeClr>
              </a:solidFill>
              <a:latin typeface="Abadi" panose="020B0604020104020204" pitchFamily="34" charset="0"/>
            </a:endParaRPr>
          </a:p>
        </p:txBody>
      </p:sp>
      <p:sp>
        <p:nvSpPr>
          <p:cNvPr id="22" name="Subtitle 2">
            <a:extLst>
              <a:ext uri="{FF2B5EF4-FFF2-40B4-BE49-F238E27FC236}">
                <a16:creationId xmlns:a16="http://schemas.microsoft.com/office/drawing/2014/main" id="{77D0B0F6-256D-4EB8-9701-AE4F5A85CCEF}"/>
              </a:ext>
            </a:extLst>
          </p:cNvPr>
          <p:cNvSpPr txBox="1">
            <a:spLocks/>
          </p:cNvSpPr>
          <p:nvPr/>
        </p:nvSpPr>
        <p:spPr>
          <a:xfrm>
            <a:off x="1987682" y="4551786"/>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1.67s</a:t>
            </a:r>
            <a:endParaRPr lang="en-US" sz="1800" dirty="0">
              <a:solidFill>
                <a:schemeClr val="bg2">
                  <a:lumMod val="25000"/>
                </a:schemeClr>
              </a:solidFill>
              <a:latin typeface="Abadi" panose="020B0604020104020204" pitchFamily="34" charset="0"/>
            </a:endParaRPr>
          </a:p>
        </p:txBody>
      </p:sp>
      <p:sp>
        <p:nvSpPr>
          <p:cNvPr id="23" name="Subtitle 2">
            <a:extLst>
              <a:ext uri="{FF2B5EF4-FFF2-40B4-BE49-F238E27FC236}">
                <a16:creationId xmlns:a16="http://schemas.microsoft.com/office/drawing/2014/main" id="{FF4FBCF7-80B1-4019-910C-9042BF5DA0F9}"/>
              </a:ext>
            </a:extLst>
          </p:cNvPr>
          <p:cNvSpPr txBox="1">
            <a:spLocks/>
          </p:cNvSpPr>
          <p:nvPr/>
        </p:nvSpPr>
        <p:spPr>
          <a:xfrm>
            <a:off x="5414243" y="1870667"/>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1034.98B</a:t>
            </a:r>
            <a:endParaRPr lang="en-US" sz="1800" dirty="0">
              <a:solidFill>
                <a:schemeClr val="bg2">
                  <a:lumMod val="25000"/>
                </a:schemeClr>
              </a:solidFill>
              <a:latin typeface="Abadi" panose="020B0604020104020204" pitchFamily="34" charset="0"/>
            </a:endParaRPr>
          </a:p>
        </p:txBody>
      </p:sp>
      <p:sp>
        <p:nvSpPr>
          <p:cNvPr id="24" name="Subtitle 2">
            <a:extLst>
              <a:ext uri="{FF2B5EF4-FFF2-40B4-BE49-F238E27FC236}">
                <a16:creationId xmlns:a16="http://schemas.microsoft.com/office/drawing/2014/main" id="{A7545777-084B-4AFA-843B-2E182BE8E675}"/>
              </a:ext>
            </a:extLst>
          </p:cNvPr>
          <p:cNvSpPr txBox="1">
            <a:spLocks/>
          </p:cNvSpPr>
          <p:nvPr/>
        </p:nvSpPr>
        <p:spPr>
          <a:xfrm>
            <a:off x="5419109" y="4551786"/>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1322.58B</a:t>
            </a:r>
            <a:endParaRPr lang="en-US" sz="1800" dirty="0">
              <a:solidFill>
                <a:schemeClr val="bg2">
                  <a:lumMod val="25000"/>
                </a:schemeClr>
              </a:solidFill>
              <a:latin typeface="Abadi" panose="020B0604020104020204" pitchFamily="34" charset="0"/>
            </a:endParaRPr>
          </a:p>
        </p:txBody>
      </p:sp>
      <p:sp>
        <p:nvSpPr>
          <p:cNvPr id="25" name="Subtitle 2">
            <a:extLst>
              <a:ext uri="{FF2B5EF4-FFF2-40B4-BE49-F238E27FC236}">
                <a16:creationId xmlns:a16="http://schemas.microsoft.com/office/drawing/2014/main" id="{8DC8F374-6269-48D8-95EF-C319B457EBFB}"/>
              </a:ext>
            </a:extLst>
          </p:cNvPr>
          <p:cNvSpPr txBox="1">
            <a:spLocks/>
          </p:cNvSpPr>
          <p:nvPr/>
        </p:nvSpPr>
        <p:spPr>
          <a:xfrm>
            <a:off x="8771505" y="1870667"/>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465</a:t>
            </a:r>
            <a:endParaRPr lang="en-US" sz="1800" dirty="0">
              <a:solidFill>
                <a:schemeClr val="bg2">
                  <a:lumMod val="25000"/>
                </a:schemeClr>
              </a:solidFill>
              <a:latin typeface="Abadi" panose="020B0604020104020204" pitchFamily="34" charset="0"/>
            </a:endParaRPr>
          </a:p>
        </p:txBody>
      </p:sp>
      <p:sp>
        <p:nvSpPr>
          <p:cNvPr id="26" name="Subtitle 2">
            <a:extLst>
              <a:ext uri="{FF2B5EF4-FFF2-40B4-BE49-F238E27FC236}">
                <a16:creationId xmlns:a16="http://schemas.microsoft.com/office/drawing/2014/main" id="{E9356F7F-D0FE-4937-9AF4-D970BEB4EA3F}"/>
              </a:ext>
            </a:extLst>
          </p:cNvPr>
          <p:cNvSpPr txBox="1">
            <a:spLocks/>
          </p:cNvSpPr>
          <p:nvPr/>
        </p:nvSpPr>
        <p:spPr>
          <a:xfrm>
            <a:off x="8776371" y="4551786"/>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607</a:t>
            </a:r>
            <a:endParaRPr lang="en-US" sz="1800" dirty="0">
              <a:solidFill>
                <a:schemeClr val="bg2">
                  <a:lumMod val="25000"/>
                </a:schemeClr>
              </a:solidFill>
              <a:latin typeface="Abadi" panose="020B0604020104020204" pitchFamily="34" charset="0"/>
            </a:endParaRPr>
          </a:p>
        </p:txBody>
      </p:sp>
      <p:sp>
        <p:nvSpPr>
          <p:cNvPr id="27" name="Subtitle 2">
            <a:extLst>
              <a:ext uri="{FF2B5EF4-FFF2-40B4-BE49-F238E27FC236}">
                <a16:creationId xmlns:a16="http://schemas.microsoft.com/office/drawing/2014/main" id="{7DEC76A9-848D-4E86-A4AE-D090257329A3}"/>
              </a:ext>
            </a:extLst>
          </p:cNvPr>
          <p:cNvSpPr txBox="1">
            <a:spLocks/>
          </p:cNvSpPr>
          <p:nvPr/>
        </p:nvSpPr>
        <p:spPr>
          <a:xfrm>
            <a:off x="2076445" y="6062385"/>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3.83x faster</a:t>
            </a:r>
            <a:endParaRPr lang="en-US" sz="1800" dirty="0">
              <a:solidFill>
                <a:schemeClr val="bg2">
                  <a:lumMod val="25000"/>
                </a:schemeClr>
              </a:solidFill>
              <a:latin typeface="Abadi" panose="020B0604020104020204" pitchFamily="34" charset="0"/>
            </a:endParaRPr>
          </a:p>
        </p:txBody>
      </p:sp>
      <p:sp>
        <p:nvSpPr>
          <p:cNvPr id="28" name="Subtitle 2">
            <a:extLst>
              <a:ext uri="{FF2B5EF4-FFF2-40B4-BE49-F238E27FC236}">
                <a16:creationId xmlns:a16="http://schemas.microsoft.com/office/drawing/2014/main" id="{6874CE65-B053-4193-A8E4-8D154EBC748D}"/>
              </a:ext>
            </a:extLst>
          </p:cNvPr>
          <p:cNvSpPr txBox="1">
            <a:spLocks/>
          </p:cNvSpPr>
          <p:nvPr/>
        </p:nvSpPr>
        <p:spPr>
          <a:xfrm>
            <a:off x="5507872" y="6062385"/>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1.28x larger</a:t>
            </a:r>
            <a:endParaRPr lang="en-US" sz="1800" dirty="0">
              <a:solidFill>
                <a:schemeClr val="bg2">
                  <a:lumMod val="25000"/>
                </a:schemeClr>
              </a:solidFill>
              <a:latin typeface="Abadi" panose="020B0604020104020204" pitchFamily="34" charset="0"/>
            </a:endParaRPr>
          </a:p>
        </p:txBody>
      </p:sp>
      <p:sp>
        <p:nvSpPr>
          <p:cNvPr id="29" name="Subtitle 2">
            <a:extLst>
              <a:ext uri="{FF2B5EF4-FFF2-40B4-BE49-F238E27FC236}">
                <a16:creationId xmlns:a16="http://schemas.microsoft.com/office/drawing/2014/main" id="{D692753B-DAEB-424A-BFC9-C34124080D50}"/>
              </a:ext>
            </a:extLst>
          </p:cNvPr>
          <p:cNvSpPr txBox="1">
            <a:spLocks/>
          </p:cNvSpPr>
          <p:nvPr/>
        </p:nvSpPr>
        <p:spPr>
          <a:xfrm>
            <a:off x="8865134" y="6062385"/>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1.31x more</a:t>
            </a:r>
            <a:endParaRPr lang="en-US" sz="1800" dirty="0">
              <a:solidFill>
                <a:schemeClr val="bg2">
                  <a:lumMod val="25000"/>
                </a:schemeClr>
              </a:solidFill>
              <a:latin typeface="Abadi" panose="020B0604020104020204" pitchFamily="34" charset="0"/>
            </a:endParaRPr>
          </a:p>
        </p:txBody>
      </p:sp>
    </p:spTree>
    <p:extLst>
      <p:ext uri="{BB962C8B-B14F-4D97-AF65-F5344CB8AC3E}">
        <p14:creationId xmlns:p14="http://schemas.microsoft.com/office/powerpoint/2010/main" val="3859912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73EB2FB-B49B-48F9-87CE-3250B3841555}"/>
              </a:ext>
            </a:extLst>
          </p:cNvPr>
          <p:cNvSpPr txBox="1">
            <a:spLocks/>
          </p:cNvSpPr>
          <p:nvPr/>
        </p:nvSpPr>
        <p:spPr>
          <a:xfrm>
            <a:off x="-1026782" y="77822"/>
            <a:ext cx="7904237" cy="1489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AMAZON RUBRIC</a:t>
            </a:r>
          </a:p>
        </p:txBody>
      </p:sp>
      <p:graphicFrame>
        <p:nvGraphicFramePr>
          <p:cNvPr id="5" name="Table 4">
            <a:extLst>
              <a:ext uri="{FF2B5EF4-FFF2-40B4-BE49-F238E27FC236}">
                <a16:creationId xmlns:a16="http://schemas.microsoft.com/office/drawing/2014/main" id="{9939197B-1AA8-4324-92E0-D1BA63AB38B5}"/>
              </a:ext>
            </a:extLst>
          </p:cNvPr>
          <p:cNvGraphicFramePr>
            <a:graphicFrameLocks noGrp="1"/>
          </p:cNvGraphicFramePr>
          <p:nvPr>
            <p:extLst>
              <p:ext uri="{D42A27DB-BD31-4B8C-83A1-F6EECF244321}">
                <p14:modId xmlns:p14="http://schemas.microsoft.com/office/powerpoint/2010/main" val="2616097045"/>
              </p:ext>
            </p:extLst>
          </p:nvPr>
        </p:nvGraphicFramePr>
        <p:xfrm>
          <a:off x="216153" y="822612"/>
          <a:ext cx="11895882" cy="5519823"/>
        </p:xfrm>
        <a:graphic>
          <a:graphicData uri="http://schemas.openxmlformats.org/drawingml/2006/table">
            <a:tbl>
              <a:tblPr firstRow="1" bandRow="1">
                <a:tableStyleId>{5C22544A-7EE6-4342-B048-85BDC9FD1C3A}</a:tableStyleId>
              </a:tblPr>
              <a:tblGrid>
                <a:gridCol w="1982647">
                  <a:extLst>
                    <a:ext uri="{9D8B030D-6E8A-4147-A177-3AD203B41FA5}">
                      <a16:colId xmlns:a16="http://schemas.microsoft.com/office/drawing/2014/main" val="1943819617"/>
                    </a:ext>
                  </a:extLst>
                </a:gridCol>
                <a:gridCol w="1982647">
                  <a:extLst>
                    <a:ext uri="{9D8B030D-6E8A-4147-A177-3AD203B41FA5}">
                      <a16:colId xmlns:a16="http://schemas.microsoft.com/office/drawing/2014/main" val="3105253214"/>
                    </a:ext>
                  </a:extLst>
                </a:gridCol>
                <a:gridCol w="1982647">
                  <a:extLst>
                    <a:ext uri="{9D8B030D-6E8A-4147-A177-3AD203B41FA5}">
                      <a16:colId xmlns:a16="http://schemas.microsoft.com/office/drawing/2014/main" val="1311922908"/>
                    </a:ext>
                  </a:extLst>
                </a:gridCol>
                <a:gridCol w="1982647">
                  <a:extLst>
                    <a:ext uri="{9D8B030D-6E8A-4147-A177-3AD203B41FA5}">
                      <a16:colId xmlns:a16="http://schemas.microsoft.com/office/drawing/2014/main" val="3893255707"/>
                    </a:ext>
                  </a:extLst>
                </a:gridCol>
                <a:gridCol w="1982647">
                  <a:extLst>
                    <a:ext uri="{9D8B030D-6E8A-4147-A177-3AD203B41FA5}">
                      <a16:colId xmlns:a16="http://schemas.microsoft.com/office/drawing/2014/main" val="2397938851"/>
                    </a:ext>
                  </a:extLst>
                </a:gridCol>
                <a:gridCol w="1982647">
                  <a:extLst>
                    <a:ext uri="{9D8B030D-6E8A-4147-A177-3AD203B41FA5}">
                      <a16:colId xmlns:a16="http://schemas.microsoft.com/office/drawing/2014/main" val="2045429852"/>
                    </a:ext>
                  </a:extLst>
                </a:gridCol>
              </a:tblGrid>
              <a:tr h="666185">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a:solidFill>
                            <a:schemeClr val="bg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670878974"/>
                  </a:ext>
                </a:extLst>
              </a:tr>
              <a:tr h="1522710">
                <a:tc>
                  <a:txBody>
                    <a:bodyPr/>
                    <a:lstStyle/>
                    <a:p>
                      <a:endParaRPr lang="en-US" sz="3200" b="1" dirty="0">
                        <a:solidFill>
                          <a:schemeClr val="bg2"/>
                        </a:solidFill>
                      </a:endParaRPr>
                    </a:p>
                    <a:p>
                      <a:r>
                        <a:rPr lang="en-US" sz="3200" b="1" dirty="0">
                          <a:solidFill>
                            <a:schemeClr val="bg2"/>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B111"/>
                    </a:solidFill>
                  </a:tcPr>
                </a:tc>
                <a:tc>
                  <a:txBody>
                    <a:bodyPr/>
                    <a:lstStyle/>
                    <a:p>
                      <a:r>
                        <a:rPr lang="en-US" dirty="0">
                          <a:solidFill>
                            <a:schemeClr val="bg2">
                              <a:lumMod val="25000"/>
                            </a:schemeClr>
                          </a:solidFill>
                        </a:rPr>
                        <a:t>Transmissions occur greater than 3.0x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a:solidFill>
                            <a:schemeClr val="bg2">
                              <a:lumMod val="25000"/>
                            </a:schemeClr>
                          </a:solidFill>
                        </a:rPr>
                        <a:t>Transmissions occur between 2.0-3.0x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1.5-2.0x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1.0-1.5x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0.0-1.0x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1532640"/>
                  </a:ext>
                </a:extLst>
              </a:tr>
              <a:tr h="1808218">
                <a:tc>
                  <a:txBody>
                    <a:bodyPr/>
                    <a:lstStyle/>
                    <a:p>
                      <a:endParaRPr lang="en-US" sz="3200" b="1" dirty="0">
                        <a:solidFill>
                          <a:schemeClr val="bg2"/>
                        </a:solidFill>
                      </a:endParaRPr>
                    </a:p>
                    <a:p>
                      <a:r>
                        <a:rPr lang="en-US" sz="3200" b="1" dirty="0">
                          <a:solidFill>
                            <a:schemeClr val="bg2"/>
                          </a:solidFill>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8C2C"/>
                    </a:solidFill>
                  </a:tcPr>
                </a:tc>
                <a:tc>
                  <a:txBody>
                    <a:bodyPr/>
                    <a:lstStyle/>
                    <a:p>
                      <a:r>
                        <a:rPr lang="en-US" dirty="0">
                          <a:solidFill>
                            <a:schemeClr val="bg2">
                              <a:lumMod val="25000"/>
                            </a:schemeClr>
                          </a:solidFill>
                        </a:rPr>
                        <a:t>The length of transmission is greater than 3.0x larger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2.0-3.0x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1.5-2.0x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1.0-1.5x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a:solidFill>
                            <a:schemeClr val="bg2">
                              <a:lumMod val="25000"/>
                            </a:schemeClr>
                          </a:solidFill>
                        </a:rPr>
                        <a:t>The length of transmission is between 0.0-1.0x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32287682"/>
                  </a:ext>
                </a:extLst>
              </a:tr>
              <a:tr h="1522710">
                <a:tc>
                  <a:txBody>
                    <a:bodyPr/>
                    <a:lstStyle/>
                    <a:p>
                      <a:endParaRPr lang="en-US" sz="3200" b="1" dirty="0">
                        <a:solidFill>
                          <a:schemeClr val="bg2"/>
                        </a:solidFill>
                      </a:endParaRPr>
                    </a:p>
                    <a:p>
                      <a:r>
                        <a:rPr lang="en-US" sz="3200" b="1" dirty="0">
                          <a:solidFill>
                            <a:schemeClr val="bg2"/>
                          </a:solidFill>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r>
                        <a:rPr lang="en-US" dirty="0">
                          <a:solidFill>
                            <a:schemeClr val="bg2">
                              <a:lumMod val="25000"/>
                            </a:schemeClr>
                          </a:solidFill>
                        </a:rPr>
                        <a:t>The amount of content requested is greater than 3.0x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2.0-3.0x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1.5-2.0x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1.0-1.5x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0.0-1.0x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76483051"/>
                  </a:ext>
                </a:extLst>
              </a:tr>
            </a:tbl>
          </a:graphicData>
        </a:graphic>
      </p:graphicFrame>
      <p:sp>
        <p:nvSpPr>
          <p:cNvPr id="2" name="Rectangle 1">
            <a:extLst>
              <a:ext uri="{FF2B5EF4-FFF2-40B4-BE49-F238E27FC236}">
                <a16:creationId xmlns:a16="http://schemas.microsoft.com/office/drawing/2014/main" id="{650666AC-90AE-4C3E-8B7D-C6BE00253979}"/>
              </a:ext>
            </a:extLst>
          </p:cNvPr>
          <p:cNvSpPr/>
          <p:nvPr/>
        </p:nvSpPr>
        <p:spPr>
          <a:xfrm>
            <a:off x="2256090" y="1567402"/>
            <a:ext cx="1914258" cy="141769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E0DEA09-1914-457D-95DE-13D7D31F8E4E}"/>
              </a:ext>
            </a:extLst>
          </p:cNvPr>
          <p:cNvSpPr/>
          <p:nvPr/>
        </p:nvSpPr>
        <p:spPr>
          <a:xfrm>
            <a:off x="8168356" y="3066516"/>
            <a:ext cx="1847316" cy="148958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74934B7-99FB-49EF-AF79-864157E93E6A}"/>
              </a:ext>
            </a:extLst>
          </p:cNvPr>
          <p:cNvSpPr/>
          <p:nvPr/>
        </p:nvSpPr>
        <p:spPr>
          <a:xfrm>
            <a:off x="8168356" y="4852855"/>
            <a:ext cx="1847316" cy="141121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87B5AA89-85A6-410C-8914-E6E43DE98AA6}"/>
              </a:ext>
            </a:extLst>
          </p:cNvPr>
          <p:cNvSpPr txBox="1">
            <a:spLocks/>
          </p:cNvSpPr>
          <p:nvPr/>
        </p:nvSpPr>
        <p:spPr>
          <a:xfrm>
            <a:off x="2169269" y="1780162"/>
            <a:ext cx="2001080" cy="120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rgbClr val="FFFFFF"/>
                </a:solidFill>
                <a:latin typeface="Abadi" panose="020B0604020104020204" pitchFamily="34" charset="0"/>
              </a:rPr>
              <a:t>3.83x</a:t>
            </a:r>
            <a:endParaRPr lang="en-US" sz="4000" dirty="0">
              <a:solidFill>
                <a:srgbClr val="FFFFFF"/>
              </a:solidFill>
              <a:latin typeface="Abadi" panose="020B0604020104020204" pitchFamily="34" charset="0"/>
            </a:endParaRPr>
          </a:p>
        </p:txBody>
      </p:sp>
      <p:sp>
        <p:nvSpPr>
          <p:cNvPr id="9" name="Subtitle 2">
            <a:extLst>
              <a:ext uri="{FF2B5EF4-FFF2-40B4-BE49-F238E27FC236}">
                <a16:creationId xmlns:a16="http://schemas.microsoft.com/office/drawing/2014/main" id="{D649BFF6-BE1D-47DE-A528-403CC6BAA943}"/>
              </a:ext>
            </a:extLst>
          </p:cNvPr>
          <p:cNvSpPr txBox="1">
            <a:spLocks/>
          </p:cNvSpPr>
          <p:nvPr/>
        </p:nvSpPr>
        <p:spPr>
          <a:xfrm>
            <a:off x="8168356" y="3582523"/>
            <a:ext cx="2001080" cy="120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rgbClr val="FFFFFF"/>
                </a:solidFill>
                <a:latin typeface="Abadi" panose="020B0604020104020204" pitchFamily="34" charset="0"/>
              </a:rPr>
              <a:t>1.28x</a:t>
            </a:r>
            <a:endParaRPr lang="en-US" sz="4000" dirty="0">
              <a:solidFill>
                <a:srgbClr val="FFFFFF"/>
              </a:solidFill>
              <a:latin typeface="Abadi" panose="020B0604020104020204" pitchFamily="34" charset="0"/>
            </a:endParaRPr>
          </a:p>
        </p:txBody>
      </p:sp>
      <p:sp>
        <p:nvSpPr>
          <p:cNvPr id="10" name="Subtitle 2">
            <a:extLst>
              <a:ext uri="{FF2B5EF4-FFF2-40B4-BE49-F238E27FC236}">
                <a16:creationId xmlns:a16="http://schemas.microsoft.com/office/drawing/2014/main" id="{063C6EBD-D0D4-4946-A012-73962036A535}"/>
              </a:ext>
            </a:extLst>
          </p:cNvPr>
          <p:cNvSpPr txBox="1">
            <a:spLocks/>
          </p:cNvSpPr>
          <p:nvPr/>
        </p:nvSpPr>
        <p:spPr>
          <a:xfrm>
            <a:off x="8120658" y="5202903"/>
            <a:ext cx="2001080" cy="120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rgbClr val="FFFFFF"/>
                </a:solidFill>
                <a:latin typeface="Abadi" panose="020B0604020104020204" pitchFamily="34" charset="0"/>
              </a:rPr>
              <a:t>1.31x</a:t>
            </a:r>
            <a:endParaRPr lang="en-US" sz="4000" dirty="0">
              <a:solidFill>
                <a:srgbClr val="FFFFFF"/>
              </a:solidFill>
              <a:latin typeface="Abadi" panose="020B0604020104020204" pitchFamily="34" charset="0"/>
            </a:endParaRPr>
          </a:p>
        </p:txBody>
      </p:sp>
    </p:spTree>
    <p:extLst>
      <p:ext uri="{BB962C8B-B14F-4D97-AF65-F5344CB8AC3E}">
        <p14:creationId xmlns:p14="http://schemas.microsoft.com/office/powerpoint/2010/main" val="253174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77AC48D-32E2-445F-8023-B25F5CDA0781}"/>
              </a:ext>
            </a:extLst>
          </p:cNvPr>
          <p:cNvSpPr txBox="1">
            <a:spLocks/>
          </p:cNvSpPr>
          <p:nvPr/>
        </p:nvSpPr>
        <p:spPr>
          <a:xfrm>
            <a:off x="-530672" y="107005"/>
            <a:ext cx="7904237" cy="1489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AMAZON’S RATING</a:t>
            </a:r>
          </a:p>
        </p:txBody>
      </p:sp>
      <p:sp>
        <p:nvSpPr>
          <p:cNvPr id="5" name="Subtitle 2">
            <a:extLst>
              <a:ext uri="{FF2B5EF4-FFF2-40B4-BE49-F238E27FC236}">
                <a16:creationId xmlns:a16="http://schemas.microsoft.com/office/drawing/2014/main" id="{692871D5-7E4B-4EC2-9814-75B08F27606A}"/>
              </a:ext>
            </a:extLst>
          </p:cNvPr>
          <p:cNvSpPr txBox="1">
            <a:spLocks/>
          </p:cNvSpPr>
          <p:nvPr/>
        </p:nvSpPr>
        <p:spPr>
          <a:xfrm>
            <a:off x="2213446" y="1435649"/>
            <a:ext cx="7765107" cy="853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(1*.6666) + (4*.6666) + (4*.6666) = 6</a:t>
            </a:r>
            <a:endParaRPr lang="en-US" sz="2400" dirty="0">
              <a:solidFill>
                <a:schemeClr val="bg2">
                  <a:lumMod val="25000"/>
                </a:schemeClr>
              </a:solidFill>
              <a:latin typeface="Abadi" panose="020B0604020104020204" pitchFamily="34" charset="0"/>
            </a:endParaRPr>
          </a:p>
        </p:txBody>
      </p:sp>
      <p:cxnSp>
        <p:nvCxnSpPr>
          <p:cNvPr id="7" name="Straight Connector 6">
            <a:extLst>
              <a:ext uri="{FF2B5EF4-FFF2-40B4-BE49-F238E27FC236}">
                <a16:creationId xmlns:a16="http://schemas.microsoft.com/office/drawing/2014/main" id="{9E750A67-49B6-401A-B079-989EDA91D3F8}"/>
              </a:ext>
            </a:extLst>
          </p:cNvPr>
          <p:cNvCxnSpPr/>
          <p:nvPr/>
        </p:nvCxnSpPr>
        <p:spPr>
          <a:xfrm>
            <a:off x="573932" y="3191461"/>
            <a:ext cx="10525328" cy="0"/>
          </a:xfrm>
          <a:prstGeom prst="line">
            <a:avLst/>
          </a:prstGeom>
          <a:ln w="38100" cap="rnd">
            <a:headEnd type="oval"/>
            <a:tailEnd type="oval"/>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DBA1484F-9B2F-4108-B85D-7536593E37C6}"/>
              </a:ext>
            </a:extLst>
          </p:cNvPr>
          <p:cNvSpPr/>
          <p:nvPr/>
        </p:nvSpPr>
        <p:spPr>
          <a:xfrm>
            <a:off x="7227651" y="3123373"/>
            <a:ext cx="97277" cy="116728"/>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979532B7-4E2C-4071-8DB8-E130E978024B}"/>
              </a:ext>
            </a:extLst>
          </p:cNvPr>
          <p:cNvSpPr txBox="1">
            <a:spLocks/>
          </p:cNvSpPr>
          <p:nvPr/>
        </p:nvSpPr>
        <p:spPr>
          <a:xfrm>
            <a:off x="6652097" y="2659626"/>
            <a:ext cx="1248384" cy="853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6/10</a:t>
            </a:r>
            <a:endParaRPr lang="en-US" sz="2400" dirty="0">
              <a:solidFill>
                <a:schemeClr val="bg2">
                  <a:lumMod val="25000"/>
                </a:schemeClr>
              </a:solidFill>
              <a:latin typeface="Abadi" panose="020B0604020104020204" pitchFamily="34" charset="0"/>
            </a:endParaRPr>
          </a:p>
        </p:txBody>
      </p:sp>
      <p:sp>
        <p:nvSpPr>
          <p:cNvPr id="10" name="Subtitle 2">
            <a:extLst>
              <a:ext uri="{FF2B5EF4-FFF2-40B4-BE49-F238E27FC236}">
                <a16:creationId xmlns:a16="http://schemas.microsoft.com/office/drawing/2014/main" id="{7B71C0AD-C016-494E-84A3-8860ADDAABD4}"/>
              </a:ext>
            </a:extLst>
          </p:cNvPr>
          <p:cNvSpPr txBox="1">
            <a:spLocks/>
          </p:cNvSpPr>
          <p:nvPr/>
        </p:nvSpPr>
        <p:spPr>
          <a:xfrm>
            <a:off x="727344" y="3430013"/>
            <a:ext cx="10737311" cy="1469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Amazon received a 6/10 for its privacy score due to the fact that its rate of transmissions went up significantly when it was granted all permissions. This suggests that Amazon sends out sensitive user information.</a:t>
            </a:r>
          </a:p>
        </p:txBody>
      </p:sp>
    </p:spTree>
    <p:extLst>
      <p:ext uri="{BB962C8B-B14F-4D97-AF65-F5344CB8AC3E}">
        <p14:creationId xmlns:p14="http://schemas.microsoft.com/office/powerpoint/2010/main" val="4159467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2FDAAAA-0FD4-42CE-ACD7-699A4382CF33}"/>
              </a:ext>
            </a:extLst>
          </p:cNvPr>
          <p:cNvSpPr/>
          <p:nvPr/>
        </p:nvSpPr>
        <p:spPr>
          <a:xfrm>
            <a:off x="116732" y="4147666"/>
            <a:ext cx="11623906" cy="1224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DEF88B-6F07-440E-BD8A-60364CCE30A0}"/>
              </a:ext>
            </a:extLst>
          </p:cNvPr>
          <p:cNvSpPr/>
          <p:nvPr/>
        </p:nvSpPr>
        <p:spPr>
          <a:xfrm>
            <a:off x="116732" y="1478604"/>
            <a:ext cx="11623906" cy="1224819"/>
          </a:xfrm>
          <a:prstGeom prst="rect">
            <a:avLst/>
          </a:prstGeom>
          <a:noFill/>
          <a:ln w="3810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5DD93454-DA80-40E1-855E-13C8493149CA}"/>
              </a:ext>
            </a:extLst>
          </p:cNvPr>
          <p:cNvSpPr txBox="1">
            <a:spLocks/>
          </p:cNvSpPr>
          <p:nvPr/>
        </p:nvSpPr>
        <p:spPr>
          <a:xfrm>
            <a:off x="451362" y="358485"/>
            <a:ext cx="6581735" cy="112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dirty="0">
                <a:solidFill>
                  <a:schemeClr val="bg2">
                    <a:lumMod val="25000"/>
                  </a:schemeClr>
                </a:solidFill>
                <a:latin typeface="Abadi" panose="020B0604020104020204" pitchFamily="34" charset="0"/>
              </a:rPr>
              <a:t>Wish Stats</a:t>
            </a:r>
          </a:p>
        </p:txBody>
      </p:sp>
      <p:cxnSp>
        <p:nvCxnSpPr>
          <p:cNvPr id="6" name="Straight Connector 5">
            <a:extLst>
              <a:ext uri="{FF2B5EF4-FFF2-40B4-BE49-F238E27FC236}">
                <a16:creationId xmlns:a16="http://schemas.microsoft.com/office/drawing/2014/main" id="{AEEE4254-CBC8-4D66-91C6-565AA91E248B}"/>
              </a:ext>
            </a:extLst>
          </p:cNvPr>
          <p:cNvCxnSpPr>
            <a:cxnSpLocks/>
          </p:cNvCxnSpPr>
          <p:nvPr/>
        </p:nvCxnSpPr>
        <p:spPr>
          <a:xfrm>
            <a:off x="1329447" y="3429000"/>
            <a:ext cx="10690698"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122A889-9477-4096-B9B8-CC1294B0CCC1}"/>
              </a:ext>
            </a:extLst>
          </p:cNvPr>
          <p:cNvSpPr/>
          <p:nvPr/>
        </p:nvSpPr>
        <p:spPr>
          <a:xfrm>
            <a:off x="2013626" y="3229583"/>
            <a:ext cx="2470825" cy="428012"/>
          </a:xfrm>
          <a:prstGeom prst="rect">
            <a:avLst/>
          </a:prstGeom>
          <a:solidFill>
            <a:srgbClr val="DDB111"/>
          </a:solidFill>
          <a:ln>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0D5170-528B-4D20-8E42-F75B58A13E27}"/>
              </a:ext>
            </a:extLst>
          </p:cNvPr>
          <p:cNvSpPr/>
          <p:nvPr/>
        </p:nvSpPr>
        <p:spPr>
          <a:xfrm>
            <a:off x="5439383" y="3229583"/>
            <a:ext cx="2470825" cy="428012"/>
          </a:xfrm>
          <a:prstGeom prst="rect">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50C3A1-A998-4FF6-AB2F-A7D9C65D1BC9}"/>
              </a:ext>
            </a:extLst>
          </p:cNvPr>
          <p:cNvSpPr/>
          <p:nvPr/>
        </p:nvSpPr>
        <p:spPr>
          <a:xfrm>
            <a:off x="8865140" y="3229583"/>
            <a:ext cx="2470825" cy="42801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23968A8F-DA3F-4BF2-8B53-D002968461BC}"/>
              </a:ext>
            </a:extLst>
          </p:cNvPr>
          <p:cNvSpPr txBox="1">
            <a:spLocks/>
          </p:cNvSpPr>
          <p:nvPr/>
        </p:nvSpPr>
        <p:spPr>
          <a:xfrm>
            <a:off x="2013625" y="3211197"/>
            <a:ext cx="2470825" cy="577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1">
                    <a:lumMod val="95000"/>
                  </a:schemeClr>
                </a:solidFill>
                <a:latin typeface="Abadi" panose="020B0604020104020204" pitchFamily="34" charset="0"/>
              </a:rPr>
              <a:t>Frequency</a:t>
            </a:r>
            <a:endParaRPr lang="en-US" sz="2400" dirty="0">
              <a:solidFill>
                <a:schemeClr val="bg1">
                  <a:lumMod val="95000"/>
                </a:schemeClr>
              </a:solidFill>
              <a:latin typeface="Abadi" panose="020B0604020104020204" pitchFamily="34" charset="0"/>
            </a:endParaRPr>
          </a:p>
        </p:txBody>
      </p:sp>
      <p:sp>
        <p:nvSpPr>
          <p:cNvPr id="12" name="Subtitle 2">
            <a:extLst>
              <a:ext uri="{FF2B5EF4-FFF2-40B4-BE49-F238E27FC236}">
                <a16:creationId xmlns:a16="http://schemas.microsoft.com/office/drawing/2014/main" id="{17246059-8B32-43B8-88F7-85B9050AE1A3}"/>
              </a:ext>
            </a:extLst>
          </p:cNvPr>
          <p:cNvSpPr txBox="1">
            <a:spLocks/>
          </p:cNvSpPr>
          <p:nvPr/>
        </p:nvSpPr>
        <p:spPr>
          <a:xfrm>
            <a:off x="5439382" y="3203098"/>
            <a:ext cx="2470825" cy="577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1">
                    <a:lumMod val="95000"/>
                  </a:schemeClr>
                </a:solidFill>
                <a:latin typeface="Abadi" panose="020B0604020104020204" pitchFamily="34" charset="0"/>
              </a:rPr>
              <a:t>Length</a:t>
            </a:r>
            <a:endParaRPr lang="en-US" sz="2400" dirty="0">
              <a:solidFill>
                <a:schemeClr val="bg1">
                  <a:lumMod val="95000"/>
                </a:schemeClr>
              </a:solidFill>
              <a:latin typeface="Abadi" panose="020B0604020104020204" pitchFamily="34" charset="0"/>
            </a:endParaRPr>
          </a:p>
        </p:txBody>
      </p:sp>
      <p:sp>
        <p:nvSpPr>
          <p:cNvPr id="13" name="Subtitle 2">
            <a:extLst>
              <a:ext uri="{FF2B5EF4-FFF2-40B4-BE49-F238E27FC236}">
                <a16:creationId xmlns:a16="http://schemas.microsoft.com/office/drawing/2014/main" id="{8A564C4D-124B-4163-9044-A8FE8535DB5E}"/>
              </a:ext>
            </a:extLst>
          </p:cNvPr>
          <p:cNvSpPr txBox="1">
            <a:spLocks/>
          </p:cNvSpPr>
          <p:nvPr/>
        </p:nvSpPr>
        <p:spPr>
          <a:xfrm>
            <a:off x="8865140" y="3203098"/>
            <a:ext cx="2470825" cy="577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1">
                    <a:lumMod val="95000"/>
                  </a:schemeClr>
                </a:solidFill>
                <a:latin typeface="Abadi" panose="020B0604020104020204" pitchFamily="34" charset="0"/>
              </a:rPr>
              <a:t>Content</a:t>
            </a:r>
            <a:endParaRPr lang="en-US" sz="2400" dirty="0">
              <a:solidFill>
                <a:schemeClr val="bg1">
                  <a:lumMod val="95000"/>
                </a:schemeClr>
              </a:solidFill>
              <a:latin typeface="Abadi" panose="020B0604020104020204" pitchFamily="34" charset="0"/>
            </a:endParaRPr>
          </a:p>
        </p:txBody>
      </p:sp>
      <p:sp>
        <p:nvSpPr>
          <p:cNvPr id="14" name="Rectangle 13">
            <a:extLst>
              <a:ext uri="{FF2B5EF4-FFF2-40B4-BE49-F238E27FC236}">
                <a16:creationId xmlns:a16="http://schemas.microsoft.com/office/drawing/2014/main" id="{178A9FEB-1A43-43CF-AE90-7CEB8F658F8E}"/>
              </a:ext>
            </a:extLst>
          </p:cNvPr>
          <p:cNvSpPr/>
          <p:nvPr/>
        </p:nvSpPr>
        <p:spPr>
          <a:xfrm>
            <a:off x="2013624" y="1118680"/>
            <a:ext cx="2470825" cy="4620639"/>
          </a:xfrm>
          <a:prstGeom prst="rect">
            <a:avLst/>
          </a:prstGeom>
          <a:noFill/>
          <a:ln w="38100">
            <a:solidFill>
              <a:srgbClr val="DDB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8D41AE-79FB-47C6-88AF-F62DEA236A2C}"/>
              </a:ext>
            </a:extLst>
          </p:cNvPr>
          <p:cNvSpPr/>
          <p:nvPr/>
        </p:nvSpPr>
        <p:spPr>
          <a:xfrm>
            <a:off x="5439380" y="1118680"/>
            <a:ext cx="2470825" cy="4620639"/>
          </a:xfrm>
          <a:prstGeom prst="rect">
            <a:avLst/>
          </a:prstGeom>
          <a:noFill/>
          <a:ln w="3810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7E504C-E305-4D0C-852D-C0D51ED4A6C1}"/>
              </a:ext>
            </a:extLst>
          </p:cNvPr>
          <p:cNvSpPr/>
          <p:nvPr/>
        </p:nvSpPr>
        <p:spPr>
          <a:xfrm>
            <a:off x="8865134" y="1133269"/>
            <a:ext cx="2470825" cy="4620639"/>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a:extLst>
              <a:ext uri="{FF2B5EF4-FFF2-40B4-BE49-F238E27FC236}">
                <a16:creationId xmlns:a16="http://schemas.microsoft.com/office/drawing/2014/main" id="{BAE7F984-3765-48E6-A337-203BFAE9CC24}"/>
              </a:ext>
            </a:extLst>
          </p:cNvPr>
          <p:cNvSpPr txBox="1">
            <a:spLocks/>
          </p:cNvSpPr>
          <p:nvPr/>
        </p:nvSpPr>
        <p:spPr>
          <a:xfrm>
            <a:off x="-207522" y="1652864"/>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No</a:t>
            </a:r>
          </a:p>
          <a:p>
            <a:pPr marL="0" indent="0" algn="ctr">
              <a:buNone/>
            </a:pPr>
            <a:r>
              <a:rPr lang="en-US" sz="2400" dirty="0">
                <a:solidFill>
                  <a:schemeClr val="bg2">
                    <a:lumMod val="25000"/>
                  </a:schemeClr>
                </a:solidFill>
                <a:latin typeface="Abadi" panose="020B0604020104020204" pitchFamily="34" charset="0"/>
              </a:rPr>
              <a:t>Permissions</a:t>
            </a:r>
            <a:endParaRPr lang="en-US" sz="1800" dirty="0">
              <a:solidFill>
                <a:schemeClr val="bg2">
                  <a:lumMod val="25000"/>
                </a:schemeClr>
              </a:solidFill>
              <a:latin typeface="Abadi" panose="020B0604020104020204" pitchFamily="34" charset="0"/>
            </a:endParaRPr>
          </a:p>
        </p:txBody>
      </p:sp>
      <p:sp>
        <p:nvSpPr>
          <p:cNvPr id="18" name="Subtitle 2">
            <a:extLst>
              <a:ext uri="{FF2B5EF4-FFF2-40B4-BE49-F238E27FC236}">
                <a16:creationId xmlns:a16="http://schemas.microsoft.com/office/drawing/2014/main" id="{4863EC5E-9E7E-45FF-A8C9-81C4086EDF85}"/>
              </a:ext>
            </a:extLst>
          </p:cNvPr>
          <p:cNvSpPr txBox="1">
            <a:spLocks/>
          </p:cNvSpPr>
          <p:nvPr/>
        </p:nvSpPr>
        <p:spPr>
          <a:xfrm>
            <a:off x="-226977" y="4242062"/>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All</a:t>
            </a:r>
          </a:p>
          <a:p>
            <a:pPr marL="0" indent="0" algn="ctr">
              <a:buNone/>
            </a:pPr>
            <a:r>
              <a:rPr lang="en-US" sz="2400" dirty="0">
                <a:solidFill>
                  <a:schemeClr val="bg2">
                    <a:lumMod val="25000"/>
                  </a:schemeClr>
                </a:solidFill>
                <a:latin typeface="Abadi" panose="020B0604020104020204" pitchFamily="34" charset="0"/>
              </a:rPr>
              <a:t>Permissions</a:t>
            </a:r>
            <a:endParaRPr lang="en-US" sz="1800" dirty="0">
              <a:solidFill>
                <a:schemeClr val="bg2">
                  <a:lumMod val="25000"/>
                </a:schemeClr>
              </a:solidFill>
              <a:latin typeface="Abadi" panose="020B0604020104020204" pitchFamily="34" charset="0"/>
            </a:endParaRPr>
          </a:p>
        </p:txBody>
      </p:sp>
      <p:sp>
        <p:nvSpPr>
          <p:cNvPr id="21" name="Subtitle 2">
            <a:extLst>
              <a:ext uri="{FF2B5EF4-FFF2-40B4-BE49-F238E27FC236}">
                <a16:creationId xmlns:a16="http://schemas.microsoft.com/office/drawing/2014/main" id="{8DD560C5-8F92-4FAB-AE87-AC814EC7A912}"/>
              </a:ext>
            </a:extLst>
          </p:cNvPr>
          <p:cNvSpPr txBox="1">
            <a:spLocks/>
          </p:cNvSpPr>
          <p:nvPr/>
        </p:nvSpPr>
        <p:spPr>
          <a:xfrm>
            <a:off x="1982816" y="1870667"/>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262.75s</a:t>
            </a:r>
            <a:endParaRPr lang="en-US" sz="1800" dirty="0">
              <a:solidFill>
                <a:schemeClr val="bg2">
                  <a:lumMod val="25000"/>
                </a:schemeClr>
              </a:solidFill>
              <a:latin typeface="Abadi" panose="020B0604020104020204" pitchFamily="34" charset="0"/>
            </a:endParaRPr>
          </a:p>
        </p:txBody>
      </p:sp>
      <p:sp>
        <p:nvSpPr>
          <p:cNvPr id="22" name="Subtitle 2">
            <a:extLst>
              <a:ext uri="{FF2B5EF4-FFF2-40B4-BE49-F238E27FC236}">
                <a16:creationId xmlns:a16="http://schemas.microsoft.com/office/drawing/2014/main" id="{77D0B0F6-256D-4EB8-9701-AE4F5A85CCEF}"/>
              </a:ext>
            </a:extLst>
          </p:cNvPr>
          <p:cNvSpPr txBox="1">
            <a:spLocks/>
          </p:cNvSpPr>
          <p:nvPr/>
        </p:nvSpPr>
        <p:spPr>
          <a:xfrm>
            <a:off x="1987682" y="4551786"/>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226.39s</a:t>
            </a:r>
            <a:endParaRPr lang="en-US" sz="1800" dirty="0">
              <a:solidFill>
                <a:schemeClr val="bg2">
                  <a:lumMod val="25000"/>
                </a:schemeClr>
              </a:solidFill>
              <a:latin typeface="Abadi" panose="020B0604020104020204" pitchFamily="34" charset="0"/>
            </a:endParaRPr>
          </a:p>
        </p:txBody>
      </p:sp>
      <p:sp>
        <p:nvSpPr>
          <p:cNvPr id="23" name="Subtitle 2">
            <a:extLst>
              <a:ext uri="{FF2B5EF4-FFF2-40B4-BE49-F238E27FC236}">
                <a16:creationId xmlns:a16="http://schemas.microsoft.com/office/drawing/2014/main" id="{FF4FBCF7-80B1-4019-910C-9042BF5DA0F9}"/>
              </a:ext>
            </a:extLst>
          </p:cNvPr>
          <p:cNvSpPr txBox="1">
            <a:spLocks/>
          </p:cNvSpPr>
          <p:nvPr/>
        </p:nvSpPr>
        <p:spPr>
          <a:xfrm>
            <a:off x="5414243" y="1870667"/>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50549.54B</a:t>
            </a:r>
            <a:endParaRPr lang="en-US" sz="1800" dirty="0">
              <a:solidFill>
                <a:schemeClr val="bg2">
                  <a:lumMod val="25000"/>
                </a:schemeClr>
              </a:solidFill>
              <a:latin typeface="Abadi" panose="020B0604020104020204" pitchFamily="34" charset="0"/>
            </a:endParaRPr>
          </a:p>
        </p:txBody>
      </p:sp>
      <p:sp>
        <p:nvSpPr>
          <p:cNvPr id="24" name="Subtitle 2">
            <a:extLst>
              <a:ext uri="{FF2B5EF4-FFF2-40B4-BE49-F238E27FC236}">
                <a16:creationId xmlns:a16="http://schemas.microsoft.com/office/drawing/2014/main" id="{A7545777-084B-4AFA-843B-2E182BE8E675}"/>
              </a:ext>
            </a:extLst>
          </p:cNvPr>
          <p:cNvSpPr txBox="1">
            <a:spLocks/>
          </p:cNvSpPr>
          <p:nvPr/>
        </p:nvSpPr>
        <p:spPr>
          <a:xfrm>
            <a:off x="5419109" y="4551786"/>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46101.99B</a:t>
            </a:r>
            <a:endParaRPr lang="en-US" sz="1800" dirty="0">
              <a:solidFill>
                <a:schemeClr val="bg2">
                  <a:lumMod val="25000"/>
                </a:schemeClr>
              </a:solidFill>
              <a:latin typeface="Abadi" panose="020B0604020104020204" pitchFamily="34" charset="0"/>
            </a:endParaRPr>
          </a:p>
        </p:txBody>
      </p:sp>
      <p:sp>
        <p:nvSpPr>
          <p:cNvPr id="25" name="Subtitle 2">
            <a:extLst>
              <a:ext uri="{FF2B5EF4-FFF2-40B4-BE49-F238E27FC236}">
                <a16:creationId xmlns:a16="http://schemas.microsoft.com/office/drawing/2014/main" id="{8DC8F374-6269-48D8-95EF-C319B457EBFB}"/>
              </a:ext>
            </a:extLst>
          </p:cNvPr>
          <p:cNvSpPr txBox="1">
            <a:spLocks/>
          </p:cNvSpPr>
          <p:nvPr/>
        </p:nvSpPr>
        <p:spPr>
          <a:xfrm>
            <a:off x="8771505" y="1870667"/>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403</a:t>
            </a:r>
            <a:endParaRPr lang="en-US" sz="1800" dirty="0">
              <a:solidFill>
                <a:schemeClr val="bg2">
                  <a:lumMod val="25000"/>
                </a:schemeClr>
              </a:solidFill>
              <a:latin typeface="Abadi" panose="020B0604020104020204" pitchFamily="34" charset="0"/>
            </a:endParaRPr>
          </a:p>
        </p:txBody>
      </p:sp>
      <p:sp>
        <p:nvSpPr>
          <p:cNvPr id="26" name="Subtitle 2">
            <a:extLst>
              <a:ext uri="{FF2B5EF4-FFF2-40B4-BE49-F238E27FC236}">
                <a16:creationId xmlns:a16="http://schemas.microsoft.com/office/drawing/2014/main" id="{E9356F7F-D0FE-4937-9AF4-D970BEB4EA3F}"/>
              </a:ext>
            </a:extLst>
          </p:cNvPr>
          <p:cNvSpPr txBox="1">
            <a:spLocks/>
          </p:cNvSpPr>
          <p:nvPr/>
        </p:nvSpPr>
        <p:spPr>
          <a:xfrm>
            <a:off x="8776371" y="4551786"/>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251</a:t>
            </a:r>
            <a:endParaRPr lang="en-US" sz="1800" dirty="0">
              <a:solidFill>
                <a:schemeClr val="bg2">
                  <a:lumMod val="25000"/>
                </a:schemeClr>
              </a:solidFill>
              <a:latin typeface="Abadi" panose="020B0604020104020204" pitchFamily="34" charset="0"/>
            </a:endParaRPr>
          </a:p>
        </p:txBody>
      </p:sp>
      <p:sp>
        <p:nvSpPr>
          <p:cNvPr id="27" name="Subtitle 2">
            <a:extLst>
              <a:ext uri="{FF2B5EF4-FFF2-40B4-BE49-F238E27FC236}">
                <a16:creationId xmlns:a16="http://schemas.microsoft.com/office/drawing/2014/main" id="{7DEC76A9-848D-4E86-A4AE-D090257329A3}"/>
              </a:ext>
            </a:extLst>
          </p:cNvPr>
          <p:cNvSpPr txBox="1">
            <a:spLocks/>
          </p:cNvSpPr>
          <p:nvPr/>
        </p:nvSpPr>
        <p:spPr>
          <a:xfrm>
            <a:off x="2076445" y="6062385"/>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1.16x faster</a:t>
            </a:r>
            <a:endParaRPr lang="en-US" sz="1800" dirty="0">
              <a:solidFill>
                <a:schemeClr val="bg2">
                  <a:lumMod val="25000"/>
                </a:schemeClr>
              </a:solidFill>
              <a:latin typeface="Abadi" panose="020B0604020104020204" pitchFamily="34" charset="0"/>
            </a:endParaRPr>
          </a:p>
        </p:txBody>
      </p:sp>
      <p:sp>
        <p:nvSpPr>
          <p:cNvPr id="28" name="Subtitle 2">
            <a:extLst>
              <a:ext uri="{FF2B5EF4-FFF2-40B4-BE49-F238E27FC236}">
                <a16:creationId xmlns:a16="http://schemas.microsoft.com/office/drawing/2014/main" id="{6874CE65-B053-4193-A8E4-8D154EBC748D}"/>
              </a:ext>
            </a:extLst>
          </p:cNvPr>
          <p:cNvSpPr txBox="1">
            <a:spLocks/>
          </p:cNvSpPr>
          <p:nvPr/>
        </p:nvSpPr>
        <p:spPr>
          <a:xfrm>
            <a:off x="5507872" y="6062385"/>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0.91x larger</a:t>
            </a:r>
            <a:endParaRPr lang="en-US" sz="1800" dirty="0">
              <a:solidFill>
                <a:schemeClr val="bg2">
                  <a:lumMod val="25000"/>
                </a:schemeClr>
              </a:solidFill>
              <a:latin typeface="Abadi" panose="020B0604020104020204" pitchFamily="34" charset="0"/>
            </a:endParaRPr>
          </a:p>
        </p:txBody>
      </p:sp>
      <p:sp>
        <p:nvSpPr>
          <p:cNvPr id="29" name="Subtitle 2">
            <a:extLst>
              <a:ext uri="{FF2B5EF4-FFF2-40B4-BE49-F238E27FC236}">
                <a16:creationId xmlns:a16="http://schemas.microsoft.com/office/drawing/2014/main" id="{D692753B-DAEB-424A-BFC9-C34124080D50}"/>
              </a:ext>
            </a:extLst>
          </p:cNvPr>
          <p:cNvSpPr txBox="1">
            <a:spLocks/>
          </p:cNvSpPr>
          <p:nvPr/>
        </p:nvSpPr>
        <p:spPr>
          <a:xfrm>
            <a:off x="8865134" y="6062385"/>
            <a:ext cx="2470825" cy="141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0.62x more</a:t>
            </a:r>
            <a:endParaRPr lang="en-US" sz="1800" dirty="0">
              <a:solidFill>
                <a:schemeClr val="bg2">
                  <a:lumMod val="25000"/>
                </a:schemeClr>
              </a:solidFill>
              <a:latin typeface="Abadi" panose="020B0604020104020204" pitchFamily="34" charset="0"/>
            </a:endParaRPr>
          </a:p>
        </p:txBody>
      </p:sp>
    </p:spTree>
    <p:extLst>
      <p:ext uri="{BB962C8B-B14F-4D97-AF65-F5344CB8AC3E}">
        <p14:creationId xmlns:p14="http://schemas.microsoft.com/office/powerpoint/2010/main" val="1729287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73EB2FB-B49B-48F9-87CE-3250B3841555}"/>
              </a:ext>
            </a:extLst>
          </p:cNvPr>
          <p:cNvSpPr txBox="1">
            <a:spLocks/>
          </p:cNvSpPr>
          <p:nvPr/>
        </p:nvSpPr>
        <p:spPr>
          <a:xfrm>
            <a:off x="-1026782" y="77822"/>
            <a:ext cx="7122782" cy="1489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WISH RUBRIC</a:t>
            </a:r>
          </a:p>
        </p:txBody>
      </p:sp>
      <p:graphicFrame>
        <p:nvGraphicFramePr>
          <p:cNvPr id="5" name="Table 4">
            <a:extLst>
              <a:ext uri="{FF2B5EF4-FFF2-40B4-BE49-F238E27FC236}">
                <a16:creationId xmlns:a16="http://schemas.microsoft.com/office/drawing/2014/main" id="{9939197B-1AA8-4324-92E0-D1BA63AB38B5}"/>
              </a:ext>
            </a:extLst>
          </p:cNvPr>
          <p:cNvGraphicFramePr>
            <a:graphicFrameLocks noGrp="1"/>
          </p:cNvGraphicFramePr>
          <p:nvPr>
            <p:extLst>
              <p:ext uri="{D42A27DB-BD31-4B8C-83A1-F6EECF244321}">
                <p14:modId xmlns:p14="http://schemas.microsoft.com/office/powerpoint/2010/main" val="818087921"/>
              </p:ext>
            </p:extLst>
          </p:nvPr>
        </p:nvGraphicFramePr>
        <p:xfrm>
          <a:off x="216153" y="822612"/>
          <a:ext cx="11895882" cy="5519823"/>
        </p:xfrm>
        <a:graphic>
          <a:graphicData uri="http://schemas.openxmlformats.org/drawingml/2006/table">
            <a:tbl>
              <a:tblPr firstRow="1" bandRow="1">
                <a:tableStyleId>{5C22544A-7EE6-4342-B048-85BDC9FD1C3A}</a:tableStyleId>
              </a:tblPr>
              <a:tblGrid>
                <a:gridCol w="1982647">
                  <a:extLst>
                    <a:ext uri="{9D8B030D-6E8A-4147-A177-3AD203B41FA5}">
                      <a16:colId xmlns:a16="http://schemas.microsoft.com/office/drawing/2014/main" val="1943819617"/>
                    </a:ext>
                  </a:extLst>
                </a:gridCol>
                <a:gridCol w="1982647">
                  <a:extLst>
                    <a:ext uri="{9D8B030D-6E8A-4147-A177-3AD203B41FA5}">
                      <a16:colId xmlns:a16="http://schemas.microsoft.com/office/drawing/2014/main" val="3105253214"/>
                    </a:ext>
                  </a:extLst>
                </a:gridCol>
                <a:gridCol w="1982647">
                  <a:extLst>
                    <a:ext uri="{9D8B030D-6E8A-4147-A177-3AD203B41FA5}">
                      <a16:colId xmlns:a16="http://schemas.microsoft.com/office/drawing/2014/main" val="1311922908"/>
                    </a:ext>
                  </a:extLst>
                </a:gridCol>
                <a:gridCol w="1982647">
                  <a:extLst>
                    <a:ext uri="{9D8B030D-6E8A-4147-A177-3AD203B41FA5}">
                      <a16:colId xmlns:a16="http://schemas.microsoft.com/office/drawing/2014/main" val="3893255707"/>
                    </a:ext>
                  </a:extLst>
                </a:gridCol>
                <a:gridCol w="1982647">
                  <a:extLst>
                    <a:ext uri="{9D8B030D-6E8A-4147-A177-3AD203B41FA5}">
                      <a16:colId xmlns:a16="http://schemas.microsoft.com/office/drawing/2014/main" val="2397938851"/>
                    </a:ext>
                  </a:extLst>
                </a:gridCol>
                <a:gridCol w="1982647">
                  <a:extLst>
                    <a:ext uri="{9D8B030D-6E8A-4147-A177-3AD203B41FA5}">
                      <a16:colId xmlns:a16="http://schemas.microsoft.com/office/drawing/2014/main" val="2045429852"/>
                    </a:ext>
                  </a:extLst>
                </a:gridCol>
              </a:tblGrid>
              <a:tr h="666185">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dirty="0">
                          <a:solidFill>
                            <a:schemeClr val="bg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3600" dirty="0">
                          <a:solidFill>
                            <a:schemeClr val="bg2"/>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670878974"/>
                  </a:ext>
                </a:extLst>
              </a:tr>
              <a:tr h="1522710">
                <a:tc>
                  <a:txBody>
                    <a:bodyPr/>
                    <a:lstStyle/>
                    <a:p>
                      <a:endParaRPr lang="en-US" sz="3200" b="1" dirty="0">
                        <a:solidFill>
                          <a:schemeClr val="bg2"/>
                        </a:solidFill>
                      </a:endParaRPr>
                    </a:p>
                    <a:p>
                      <a:r>
                        <a:rPr lang="en-US" sz="3200" b="1" dirty="0">
                          <a:solidFill>
                            <a:schemeClr val="bg2"/>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B111"/>
                    </a:solidFill>
                  </a:tcPr>
                </a:tc>
                <a:tc>
                  <a:txBody>
                    <a:bodyPr/>
                    <a:lstStyle/>
                    <a:p>
                      <a:r>
                        <a:rPr lang="en-US" dirty="0">
                          <a:solidFill>
                            <a:schemeClr val="bg2">
                              <a:lumMod val="25000"/>
                            </a:schemeClr>
                          </a:solidFill>
                        </a:rPr>
                        <a:t>Transmissions occur greater than 3.0x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2.0-3.0x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1.5-2.0x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2">
                              <a:lumMod val="25000"/>
                            </a:schemeClr>
                          </a:solidFill>
                        </a:rPr>
                        <a:t>Transmissions occur between 1.0-1.5x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a:solidFill>
                            <a:schemeClr val="bg2">
                              <a:lumMod val="25000"/>
                            </a:schemeClr>
                          </a:solidFill>
                        </a:rPr>
                        <a:t>Transmissions occur between 0.0-1.0x more often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1532640"/>
                  </a:ext>
                </a:extLst>
              </a:tr>
              <a:tr h="1808218">
                <a:tc>
                  <a:txBody>
                    <a:bodyPr/>
                    <a:lstStyle/>
                    <a:p>
                      <a:endParaRPr lang="en-US" sz="3200" b="1" dirty="0">
                        <a:solidFill>
                          <a:schemeClr val="bg2"/>
                        </a:solidFill>
                      </a:endParaRPr>
                    </a:p>
                    <a:p>
                      <a:r>
                        <a:rPr lang="en-US" sz="3200" b="1" dirty="0">
                          <a:solidFill>
                            <a:schemeClr val="bg2"/>
                          </a:solidFill>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8C2C"/>
                    </a:solidFill>
                  </a:tcPr>
                </a:tc>
                <a:tc>
                  <a:txBody>
                    <a:bodyPr/>
                    <a:lstStyle/>
                    <a:p>
                      <a:r>
                        <a:rPr lang="en-US" dirty="0">
                          <a:solidFill>
                            <a:schemeClr val="bg2">
                              <a:lumMod val="25000"/>
                            </a:schemeClr>
                          </a:solidFill>
                        </a:rPr>
                        <a:t>The length of transmission is greater than 3.0x larger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2.0-3.0x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1.5-2.0x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1.0-1.5x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solidFill>
                            <a:schemeClr val="bg2">
                              <a:lumMod val="25000"/>
                            </a:schemeClr>
                          </a:solidFill>
                        </a:rPr>
                        <a:t>The length of transmission is between 0.0-1.0x larger when AP granted vs NP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732287682"/>
                  </a:ext>
                </a:extLst>
              </a:tr>
              <a:tr h="1522710">
                <a:tc>
                  <a:txBody>
                    <a:bodyPr/>
                    <a:lstStyle/>
                    <a:p>
                      <a:endParaRPr lang="en-US" sz="3200" b="1" dirty="0">
                        <a:solidFill>
                          <a:schemeClr val="bg2"/>
                        </a:solidFill>
                      </a:endParaRPr>
                    </a:p>
                    <a:p>
                      <a:r>
                        <a:rPr lang="en-US" sz="3200" b="1" dirty="0">
                          <a:solidFill>
                            <a:schemeClr val="bg2"/>
                          </a:solidFill>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r>
                        <a:rPr lang="en-US" dirty="0">
                          <a:solidFill>
                            <a:schemeClr val="bg2">
                              <a:lumMod val="25000"/>
                            </a:schemeClr>
                          </a:solidFill>
                        </a:rPr>
                        <a:t>The amount of content requested is greater than 3.0x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2.0-3.0x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1.5-2.0x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1.0-1.5x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The amount of content requested is between 0.0-1.0x more when AP granted vs 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476483051"/>
                  </a:ext>
                </a:extLst>
              </a:tr>
            </a:tbl>
          </a:graphicData>
        </a:graphic>
      </p:graphicFrame>
      <p:sp>
        <p:nvSpPr>
          <p:cNvPr id="6" name="Rectangle 5">
            <a:extLst>
              <a:ext uri="{FF2B5EF4-FFF2-40B4-BE49-F238E27FC236}">
                <a16:creationId xmlns:a16="http://schemas.microsoft.com/office/drawing/2014/main" id="{23601852-8AE4-46CE-BAAE-429660FBB6C4}"/>
              </a:ext>
            </a:extLst>
          </p:cNvPr>
          <p:cNvSpPr/>
          <p:nvPr/>
        </p:nvSpPr>
        <p:spPr>
          <a:xfrm>
            <a:off x="8180359" y="1567401"/>
            <a:ext cx="1847316" cy="130580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C06BD6C-1E15-40EA-BB44-9981A20BB75B}"/>
              </a:ext>
            </a:extLst>
          </p:cNvPr>
          <p:cNvSpPr/>
          <p:nvPr/>
        </p:nvSpPr>
        <p:spPr>
          <a:xfrm>
            <a:off x="10167443" y="3042763"/>
            <a:ext cx="1847316" cy="153896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D3840B-9715-4372-AA7F-D0C2A0EFC67C}"/>
              </a:ext>
            </a:extLst>
          </p:cNvPr>
          <p:cNvSpPr/>
          <p:nvPr/>
        </p:nvSpPr>
        <p:spPr>
          <a:xfrm>
            <a:off x="10167443" y="4914342"/>
            <a:ext cx="1847316" cy="134054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57E3BF10-D375-4593-998C-C20FF1CA2B26}"/>
              </a:ext>
            </a:extLst>
          </p:cNvPr>
          <p:cNvSpPr txBox="1">
            <a:spLocks/>
          </p:cNvSpPr>
          <p:nvPr/>
        </p:nvSpPr>
        <p:spPr>
          <a:xfrm>
            <a:off x="8103477" y="1837831"/>
            <a:ext cx="2001080" cy="120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rgbClr val="FFFFFF"/>
                </a:solidFill>
                <a:latin typeface="Abadi" panose="020B0604020104020204" pitchFamily="34" charset="0"/>
              </a:rPr>
              <a:t>1.16x</a:t>
            </a:r>
            <a:endParaRPr lang="en-US" sz="4000" dirty="0">
              <a:solidFill>
                <a:srgbClr val="FFFFFF"/>
              </a:solidFill>
              <a:latin typeface="Abadi" panose="020B0604020104020204" pitchFamily="34" charset="0"/>
            </a:endParaRPr>
          </a:p>
        </p:txBody>
      </p:sp>
      <p:sp>
        <p:nvSpPr>
          <p:cNvPr id="10" name="Subtitle 2">
            <a:extLst>
              <a:ext uri="{FF2B5EF4-FFF2-40B4-BE49-F238E27FC236}">
                <a16:creationId xmlns:a16="http://schemas.microsoft.com/office/drawing/2014/main" id="{4152E561-70A1-4024-9858-903130C49BE9}"/>
              </a:ext>
            </a:extLst>
          </p:cNvPr>
          <p:cNvSpPr txBox="1">
            <a:spLocks/>
          </p:cNvSpPr>
          <p:nvPr/>
        </p:nvSpPr>
        <p:spPr>
          <a:xfrm>
            <a:off x="10110955" y="3582523"/>
            <a:ext cx="2001080" cy="120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rgbClr val="FFFFFF"/>
                </a:solidFill>
                <a:latin typeface="Abadi" panose="020B0604020104020204" pitchFamily="34" charset="0"/>
              </a:rPr>
              <a:t>0.91x</a:t>
            </a:r>
            <a:endParaRPr lang="en-US" sz="4000" dirty="0">
              <a:solidFill>
                <a:srgbClr val="FFFFFF"/>
              </a:solidFill>
              <a:latin typeface="Abadi" panose="020B0604020104020204" pitchFamily="34" charset="0"/>
            </a:endParaRPr>
          </a:p>
        </p:txBody>
      </p:sp>
      <p:sp>
        <p:nvSpPr>
          <p:cNvPr id="11" name="Subtitle 2">
            <a:extLst>
              <a:ext uri="{FF2B5EF4-FFF2-40B4-BE49-F238E27FC236}">
                <a16:creationId xmlns:a16="http://schemas.microsoft.com/office/drawing/2014/main" id="{73691477-E162-401E-AF85-C3FC74888CE7}"/>
              </a:ext>
            </a:extLst>
          </p:cNvPr>
          <p:cNvSpPr txBox="1">
            <a:spLocks/>
          </p:cNvSpPr>
          <p:nvPr/>
        </p:nvSpPr>
        <p:spPr>
          <a:xfrm>
            <a:off x="10104557" y="5264390"/>
            <a:ext cx="2001080" cy="1204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rgbClr val="FFFFFF"/>
                </a:solidFill>
                <a:latin typeface="Abadi" panose="020B0604020104020204" pitchFamily="34" charset="0"/>
              </a:rPr>
              <a:t>0.62x</a:t>
            </a:r>
            <a:endParaRPr lang="en-US" sz="4000" dirty="0">
              <a:solidFill>
                <a:srgbClr val="FFFFFF"/>
              </a:solidFill>
              <a:latin typeface="Abadi" panose="020B0604020104020204" pitchFamily="34" charset="0"/>
            </a:endParaRPr>
          </a:p>
        </p:txBody>
      </p:sp>
    </p:spTree>
    <p:extLst>
      <p:ext uri="{BB962C8B-B14F-4D97-AF65-F5344CB8AC3E}">
        <p14:creationId xmlns:p14="http://schemas.microsoft.com/office/powerpoint/2010/main" val="4039466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77AC48D-32E2-445F-8023-B25F5CDA0781}"/>
              </a:ext>
            </a:extLst>
          </p:cNvPr>
          <p:cNvSpPr txBox="1">
            <a:spLocks/>
          </p:cNvSpPr>
          <p:nvPr/>
        </p:nvSpPr>
        <p:spPr>
          <a:xfrm>
            <a:off x="-919779" y="78677"/>
            <a:ext cx="7904237" cy="1489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WISH’S RATING</a:t>
            </a:r>
          </a:p>
        </p:txBody>
      </p:sp>
      <p:sp>
        <p:nvSpPr>
          <p:cNvPr id="5" name="Subtitle 2">
            <a:extLst>
              <a:ext uri="{FF2B5EF4-FFF2-40B4-BE49-F238E27FC236}">
                <a16:creationId xmlns:a16="http://schemas.microsoft.com/office/drawing/2014/main" id="{692871D5-7E4B-4EC2-9814-75B08F27606A}"/>
              </a:ext>
            </a:extLst>
          </p:cNvPr>
          <p:cNvSpPr txBox="1">
            <a:spLocks/>
          </p:cNvSpPr>
          <p:nvPr/>
        </p:nvSpPr>
        <p:spPr>
          <a:xfrm>
            <a:off x="2213446" y="1435649"/>
            <a:ext cx="7765107" cy="853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(4*.6666) + (5*.6666) + (5*.6666) = 9.33</a:t>
            </a:r>
            <a:endParaRPr lang="en-US" sz="2400" dirty="0">
              <a:solidFill>
                <a:schemeClr val="bg2">
                  <a:lumMod val="25000"/>
                </a:schemeClr>
              </a:solidFill>
              <a:latin typeface="Abadi" panose="020B0604020104020204" pitchFamily="34" charset="0"/>
            </a:endParaRPr>
          </a:p>
        </p:txBody>
      </p:sp>
      <p:cxnSp>
        <p:nvCxnSpPr>
          <p:cNvPr id="7" name="Straight Connector 6">
            <a:extLst>
              <a:ext uri="{FF2B5EF4-FFF2-40B4-BE49-F238E27FC236}">
                <a16:creationId xmlns:a16="http://schemas.microsoft.com/office/drawing/2014/main" id="{9E750A67-49B6-401A-B079-989EDA91D3F8}"/>
              </a:ext>
            </a:extLst>
          </p:cNvPr>
          <p:cNvCxnSpPr/>
          <p:nvPr/>
        </p:nvCxnSpPr>
        <p:spPr>
          <a:xfrm>
            <a:off x="573932" y="3191461"/>
            <a:ext cx="10525328" cy="0"/>
          </a:xfrm>
          <a:prstGeom prst="line">
            <a:avLst/>
          </a:prstGeom>
          <a:ln w="38100" cap="rnd">
            <a:headEnd type="oval"/>
            <a:tailEnd type="oval"/>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DBA1484F-9B2F-4108-B85D-7536593E37C6}"/>
              </a:ext>
            </a:extLst>
          </p:cNvPr>
          <p:cNvSpPr/>
          <p:nvPr/>
        </p:nvSpPr>
        <p:spPr>
          <a:xfrm>
            <a:off x="9643656" y="3113175"/>
            <a:ext cx="97277" cy="116728"/>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979532B7-4E2C-4071-8DB8-E130E978024B}"/>
              </a:ext>
            </a:extLst>
          </p:cNvPr>
          <p:cNvSpPr txBox="1">
            <a:spLocks/>
          </p:cNvSpPr>
          <p:nvPr/>
        </p:nvSpPr>
        <p:spPr>
          <a:xfrm>
            <a:off x="9068102" y="2574909"/>
            <a:ext cx="1248384" cy="853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bg2">
                    <a:lumMod val="25000"/>
                  </a:schemeClr>
                </a:solidFill>
                <a:latin typeface="Abadi" panose="020B0604020104020204" pitchFamily="34" charset="0"/>
              </a:rPr>
              <a:t>9/10</a:t>
            </a:r>
            <a:endParaRPr lang="en-US" sz="2400" dirty="0">
              <a:solidFill>
                <a:schemeClr val="bg2">
                  <a:lumMod val="25000"/>
                </a:schemeClr>
              </a:solidFill>
              <a:latin typeface="Abadi" panose="020B0604020104020204" pitchFamily="34" charset="0"/>
            </a:endParaRPr>
          </a:p>
        </p:txBody>
      </p:sp>
      <p:sp>
        <p:nvSpPr>
          <p:cNvPr id="10" name="Subtitle 2">
            <a:extLst>
              <a:ext uri="{FF2B5EF4-FFF2-40B4-BE49-F238E27FC236}">
                <a16:creationId xmlns:a16="http://schemas.microsoft.com/office/drawing/2014/main" id="{7B71C0AD-C016-494E-84A3-8860ADDAABD4}"/>
              </a:ext>
            </a:extLst>
          </p:cNvPr>
          <p:cNvSpPr txBox="1">
            <a:spLocks/>
          </p:cNvSpPr>
          <p:nvPr/>
        </p:nvSpPr>
        <p:spPr>
          <a:xfrm>
            <a:off x="727344" y="3430013"/>
            <a:ext cx="10737311" cy="1469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2">
                    <a:lumMod val="25000"/>
                  </a:schemeClr>
                </a:solidFill>
                <a:latin typeface="Abadi" panose="020B0604020104020204" pitchFamily="34" charset="0"/>
              </a:rPr>
              <a:t>Wish received a 9/10 for its privacy score due to the fact that its rate of transmission, length of transmitted content, and the content of transmissions do not significantly change when the app has all permissions granted versus when it has no permissions granted.</a:t>
            </a:r>
          </a:p>
        </p:txBody>
      </p:sp>
    </p:spTree>
    <p:extLst>
      <p:ext uri="{BB962C8B-B14F-4D97-AF65-F5344CB8AC3E}">
        <p14:creationId xmlns:p14="http://schemas.microsoft.com/office/powerpoint/2010/main" val="2954152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F86A26E-C793-4F00-A9DC-539B625AD8A9}"/>
              </a:ext>
            </a:extLst>
          </p:cNvPr>
          <p:cNvSpPr/>
          <p:nvPr/>
        </p:nvSpPr>
        <p:spPr>
          <a:xfrm rot="10800000">
            <a:off x="1498059" y="-3"/>
            <a:ext cx="4990289" cy="5573951"/>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C61784B5-F891-4245-ADC9-9279F9CDCBCA}"/>
              </a:ext>
            </a:extLst>
          </p:cNvPr>
          <p:cNvSpPr/>
          <p:nvPr/>
        </p:nvSpPr>
        <p:spPr>
          <a:xfrm>
            <a:off x="963038" y="3093397"/>
            <a:ext cx="3005847" cy="3764603"/>
          </a:xfrm>
          <a:prstGeom prst="triangle">
            <a:avLst/>
          </a:prstGeom>
          <a:noFill/>
          <a:ln w="5715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6F8396F4-70E1-4622-A7BB-3215F37E19B3}"/>
              </a:ext>
            </a:extLst>
          </p:cNvPr>
          <p:cNvSpPr/>
          <p:nvPr/>
        </p:nvSpPr>
        <p:spPr>
          <a:xfrm>
            <a:off x="4022386" y="4464996"/>
            <a:ext cx="2412460" cy="23930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a:extLst>
              <a:ext uri="{FF2B5EF4-FFF2-40B4-BE49-F238E27FC236}">
                <a16:creationId xmlns:a16="http://schemas.microsoft.com/office/drawing/2014/main" id="{32C1C1E3-5989-4144-BC9B-8F86587CF578}"/>
              </a:ext>
            </a:extLst>
          </p:cNvPr>
          <p:cNvSpPr txBox="1">
            <a:spLocks/>
          </p:cNvSpPr>
          <p:nvPr/>
        </p:nvSpPr>
        <p:spPr>
          <a:xfrm>
            <a:off x="5097294" y="3093397"/>
            <a:ext cx="7094706"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DEMO</a:t>
            </a:r>
          </a:p>
        </p:txBody>
      </p:sp>
    </p:spTree>
    <p:extLst>
      <p:ext uri="{BB962C8B-B14F-4D97-AF65-F5344CB8AC3E}">
        <p14:creationId xmlns:p14="http://schemas.microsoft.com/office/powerpoint/2010/main" val="104685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7648162-D57A-4BEB-86BB-44A0AF3D5BB3}"/>
              </a:ext>
            </a:extLst>
          </p:cNvPr>
          <p:cNvSpPr txBox="1">
            <a:spLocks/>
          </p:cNvSpPr>
          <p:nvPr/>
        </p:nvSpPr>
        <p:spPr>
          <a:xfrm>
            <a:off x="-770106" y="299397"/>
            <a:ext cx="7094706"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DEMO SET-UP</a:t>
            </a:r>
          </a:p>
        </p:txBody>
      </p:sp>
      <p:pic>
        <p:nvPicPr>
          <p:cNvPr id="4" name="Graphic 3" descr="Laptop">
            <a:extLst>
              <a:ext uri="{FF2B5EF4-FFF2-40B4-BE49-F238E27FC236}">
                <a16:creationId xmlns:a16="http://schemas.microsoft.com/office/drawing/2014/main" id="{147F0819-A4FD-4F76-83A5-4252E25800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1724849"/>
            <a:ext cx="2863850" cy="2863850"/>
          </a:xfrm>
          <a:prstGeom prst="rect">
            <a:avLst/>
          </a:prstGeom>
        </p:spPr>
      </p:pic>
      <p:pic>
        <p:nvPicPr>
          <p:cNvPr id="7" name="Graphic 6" descr="Smart Phone">
            <a:extLst>
              <a:ext uri="{FF2B5EF4-FFF2-40B4-BE49-F238E27FC236}">
                <a16:creationId xmlns:a16="http://schemas.microsoft.com/office/drawing/2014/main" id="{7E7D93DD-0F13-4B36-B7F1-D7E2CB0BDF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3750" y="4588699"/>
            <a:ext cx="1608847" cy="1608847"/>
          </a:xfrm>
          <a:prstGeom prst="rect">
            <a:avLst/>
          </a:prstGeom>
        </p:spPr>
      </p:pic>
      <p:sp>
        <p:nvSpPr>
          <p:cNvPr id="8" name="Rectangle: Rounded Corners 7">
            <a:extLst>
              <a:ext uri="{FF2B5EF4-FFF2-40B4-BE49-F238E27FC236}">
                <a16:creationId xmlns:a16="http://schemas.microsoft.com/office/drawing/2014/main" id="{6521D659-84F6-473C-8FE6-958F18F37B26}"/>
              </a:ext>
            </a:extLst>
          </p:cNvPr>
          <p:cNvSpPr/>
          <p:nvPr/>
        </p:nvSpPr>
        <p:spPr>
          <a:xfrm>
            <a:off x="3479800" y="2540000"/>
            <a:ext cx="800100" cy="457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Wireless">
            <a:extLst>
              <a:ext uri="{FF2B5EF4-FFF2-40B4-BE49-F238E27FC236}">
                <a16:creationId xmlns:a16="http://schemas.microsoft.com/office/drawing/2014/main" id="{2F852D14-AF82-4B06-B581-88C6A1EB4E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3700" y="3851152"/>
            <a:ext cx="914400" cy="914400"/>
          </a:xfrm>
          <a:prstGeom prst="rect">
            <a:avLst/>
          </a:prstGeom>
        </p:spPr>
      </p:pic>
      <p:pic>
        <p:nvPicPr>
          <p:cNvPr id="14" name="Graphic 13" descr="Wireless">
            <a:extLst>
              <a:ext uri="{FF2B5EF4-FFF2-40B4-BE49-F238E27FC236}">
                <a16:creationId xmlns:a16="http://schemas.microsoft.com/office/drawing/2014/main" id="{6AD4E905-C23B-4E64-AE7A-D962D22A67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166323">
            <a:off x="3422650" y="2971799"/>
            <a:ext cx="914400" cy="914400"/>
          </a:xfrm>
          <a:prstGeom prst="rect">
            <a:avLst/>
          </a:prstGeom>
        </p:spPr>
      </p:pic>
      <p:cxnSp>
        <p:nvCxnSpPr>
          <p:cNvPr id="16" name="Straight Connector 15">
            <a:extLst>
              <a:ext uri="{FF2B5EF4-FFF2-40B4-BE49-F238E27FC236}">
                <a16:creationId xmlns:a16="http://schemas.microsoft.com/office/drawing/2014/main" id="{3ADA40E5-D794-4A6E-854D-299A9A7FE596}"/>
              </a:ext>
            </a:extLst>
          </p:cNvPr>
          <p:cNvCxnSpPr>
            <a:stCxn id="8" idx="3"/>
          </p:cNvCxnSpPr>
          <p:nvPr/>
        </p:nvCxnSpPr>
        <p:spPr>
          <a:xfrm>
            <a:off x="4279900" y="2768600"/>
            <a:ext cx="29972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11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3FFCE-5E58-4C57-B6CC-08242774B109}"/>
              </a:ext>
            </a:extLst>
          </p:cNvPr>
          <p:cNvSpPr/>
          <p:nvPr/>
        </p:nvSpPr>
        <p:spPr>
          <a:xfrm>
            <a:off x="0" y="0"/>
            <a:ext cx="12192000" cy="1209672"/>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83828F-3A56-4B6B-9FC3-33BE3130681D}"/>
              </a:ext>
            </a:extLst>
          </p:cNvPr>
          <p:cNvSpPr/>
          <p:nvPr/>
        </p:nvSpPr>
        <p:spPr>
          <a:xfrm>
            <a:off x="452438" y="2105024"/>
            <a:ext cx="2718779" cy="42862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6A9BAE-756D-48AB-B618-FA15BFA90973}"/>
              </a:ext>
            </a:extLst>
          </p:cNvPr>
          <p:cNvSpPr/>
          <p:nvPr/>
        </p:nvSpPr>
        <p:spPr>
          <a:xfrm>
            <a:off x="8343899" y="2105023"/>
            <a:ext cx="2718779" cy="428625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5D2BFF61-5E58-400A-A489-26F7893AECF2}"/>
              </a:ext>
            </a:extLst>
          </p:cNvPr>
          <p:cNvSpPr txBox="1">
            <a:spLocks/>
          </p:cNvSpPr>
          <p:nvPr/>
        </p:nvSpPr>
        <p:spPr>
          <a:xfrm>
            <a:off x="403797" y="213807"/>
            <a:ext cx="5792719" cy="118069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solidFill>
                  <a:schemeClr val="bg1">
                    <a:lumMod val="95000"/>
                  </a:schemeClr>
                </a:solidFill>
                <a:latin typeface="Abadi" panose="020B0604020104020204" pitchFamily="34" charset="0"/>
              </a:rPr>
              <a:t>LITERATURE REVIEW</a:t>
            </a:r>
          </a:p>
        </p:txBody>
      </p:sp>
      <p:sp>
        <p:nvSpPr>
          <p:cNvPr id="13" name="Subtitle 2">
            <a:extLst>
              <a:ext uri="{FF2B5EF4-FFF2-40B4-BE49-F238E27FC236}">
                <a16:creationId xmlns:a16="http://schemas.microsoft.com/office/drawing/2014/main" id="{34D51B96-AD76-41AF-A954-8F9C2A2B3174}"/>
              </a:ext>
            </a:extLst>
          </p:cNvPr>
          <p:cNvSpPr txBox="1">
            <a:spLocks/>
          </p:cNvSpPr>
          <p:nvPr/>
        </p:nvSpPr>
        <p:spPr>
          <a:xfrm>
            <a:off x="456133" y="2152650"/>
            <a:ext cx="2715084" cy="3343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bg1">
                    <a:lumMod val="95000"/>
                  </a:schemeClr>
                </a:solidFill>
                <a:latin typeface="Abadi" panose="020B0604020104020204" pitchFamily="34" charset="0"/>
              </a:rPr>
              <a:t>Privacy “Nutrition Labels”</a:t>
            </a:r>
          </a:p>
          <a:p>
            <a:pPr marL="0" indent="0">
              <a:spcBef>
                <a:spcPts val="0"/>
              </a:spcBef>
              <a:buNone/>
            </a:pPr>
            <a:r>
              <a:rPr lang="en-US" sz="1900" b="1" dirty="0">
                <a:solidFill>
                  <a:schemeClr val="bg1">
                    <a:lumMod val="95000"/>
                  </a:schemeClr>
                </a:solidFill>
                <a:latin typeface="Abadi" panose="020B0604020104020204" pitchFamily="34" charset="0"/>
              </a:rPr>
              <a:t>Study that looked at how best to present a company’s privacy policies.</a:t>
            </a:r>
          </a:p>
        </p:txBody>
      </p:sp>
      <p:sp>
        <p:nvSpPr>
          <p:cNvPr id="15" name="Subtitle 2">
            <a:extLst>
              <a:ext uri="{FF2B5EF4-FFF2-40B4-BE49-F238E27FC236}">
                <a16:creationId xmlns:a16="http://schemas.microsoft.com/office/drawing/2014/main" id="{265F7B35-C115-4C54-99CE-43924848D5B4}"/>
              </a:ext>
            </a:extLst>
          </p:cNvPr>
          <p:cNvSpPr txBox="1">
            <a:spLocks/>
          </p:cNvSpPr>
          <p:nvPr/>
        </p:nvSpPr>
        <p:spPr>
          <a:xfrm>
            <a:off x="8343899" y="2133598"/>
            <a:ext cx="2718779" cy="3295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bg1">
                    <a:lumMod val="95000"/>
                  </a:schemeClr>
                </a:solidFill>
                <a:latin typeface="Abadi" panose="020B0604020104020204" pitchFamily="34" charset="0"/>
              </a:rPr>
              <a:t>Security Predictions</a:t>
            </a:r>
          </a:p>
          <a:p>
            <a:pPr marL="0" indent="0">
              <a:spcBef>
                <a:spcPts val="0"/>
              </a:spcBef>
              <a:buNone/>
            </a:pPr>
            <a:r>
              <a:rPr lang="en-US" sz="1900" b="1" dirty="0">
                <a:solidFill>
                  <a:schemeClr val="bg1">
                    <a:lumMod val="95000"/>
                  </a:schemeClr>
                </a:solidFill>
                <a:latin typeface="Abadi" panose="020B0604020104020204" pitchFamily="34" charset="0"/>
              </a:rPr>
              <a:t>Study that attempted to develop a </a:t>
            </a:r>
          </a:p>
          <a:p>
            <a:pPr marL="0" indent="0">
              <a:spcBef>
                <a:spcPts val="0"/>
              </a:spcBef>
              <a:buNone/>
            </a:pPr>
            <a:r>
              <a:rPr lang="en-US" sz="1900" b="1" dirty="0">
                <a:solidFill>
                  <a:schemeClr val="bg1">
                    <a:lumMod val="95000"/>
                  </a:schemeClr>
                </a:solidFill>
                <a:latin typeface="Abadi" panose="020B0604020104020204" pitchFamily="34" charset="0"/>
              </a:rPr>
              <a:t>algorithm for predicting the security of one’s private information on an application.</a:t>
            </a:r>
          </a:p>
        </p:txBody>
      </p:sp>
      <p:pic>
        <p:nvPicPr>
          <p:cNvPr id="7" name="Graphic 6" descr="Open book">
            <a:extLst>
              <a:ext uri="{FF2B5EF4-FFF2-40B4-BE49-F238E27FC236}">
                <a16:creationId xmlns:a16="http://schemas.microsoft.com/office/drawing/2014/main" id="{42FBEB8F-59D5-4814-B26C-8272D541BF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0869" y="4652263"/>
            <a:ext cx="914400" cy="914400"/>
          </a:xfrm>
          <a:prstGeom prst="rect">
            <a:avLst/>
          </a:prstGeom>
        </p:spPr>
      </p:pic>
      <p:pic>
        <p:nvPicPr>
          <p:cNvPr id="19" name="Graphic 18" descr="Books">
            <a:extLst>
              <a:ext uri="{FF2B5EF4-FFF2-40B4-BE49-F238E27FC236}">
                <a16:creationId xmlns:a16="http://schemas.microsoft.com/office/drawing/2014/main" id="{9B0F2ECB-328C-4563-BD61-9F8BAD7071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6088" y="4766146"/>
            <a:ext cx="914400" cy="914400"/>
          </a:xfrm>
          <a:prstGeom prst="rect">
            <a:avLst/>
          </a:prstGeom>
        </p:spPr>
      </p:pic>
      <p:sp>
        <p:nvSpPr>
          <p:cNvPr id="20" name="Rectangle 19">
            <a:extLst>
              <a:ext uri="{FF2B5EF4-FFF2-40B4-BE49-F238E27FC236}">
                <a16:creationId xmlns:a16="http://schemas.microsoft.com/office/drawing/2014/main" id="{86991C28-3251-494A-8EBE-0D85A4AC6460}"/>
              </a:ext>
            </a:extLst>
          </p:cNvPr>
          <p:cNvSpPr/>
          <p:nvPr/>
        </p:nvSpPr>
        <p:spPr>
          <a:xfrm>
            <a:off x="4354410" y="2105022"/>
            <a:ext cx="2718779" cy="4286251"/>
          </a:xfrm>
          <a:prstGeom prst="rect">
            <a:avLst/>
          </a:prstGeom>
          <a:solidFill>
            <a:srgbClr val="3A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40C60F13-028D-48E0-AF51-C0283247EB4E}"/>
              </a:ext>
            </a:extLst>
          </p:cNvPr>
          <p:cNvSpPr txBox="1">
            <a:spLocks/>
          </p:cNvSpPr>
          <p:nvPr/>
        </p:nvSpPr>
        <p:spPr>
          <a:xfrm>
            <a:off x="4392644" y="2105023"/>
            <a:ext cx="2680545" cy="4286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bg1">
                    <a:lumMod val="95000"/>
                  </a:schemeClr>
                </a:solidFill>
                <a:latin typeface="Abadi" panose="020B0604020104020204" pitchFamily="34" charset="0"/>
              </a:rPr>
              <a:t>Security Grades</a:t>
            </a:r>
          </a:p>
          <a:p>
            <a:pPr marL="0" indent="0">
              <a:spcBef>
                <a:spcPts val="0"/>
              </a:spcBef>
              <a:buNone/>
            </a:pPr>
            <a:r>
              <a:rPr lang="en-US" sz="1900" b="1" dirty="0">
                <a:solidFill>
                  <a:schemeClr val="bg1">
                    <a:lumMod val="95000"/>
                  </a:schemeClr>
                </a:solidFill>
                <a:latin typeface="Abadi" panose="020B0604020104020204" pitchFamily="34" charset="0"/>
              </a:rPr>
              <a:t>Study that compared expected permissions for an application to use vs. the permissions it actually used</a:t>
            </a:r>
          </a:p>
        </p:txBody>
      </p:sp>
      <p:pic>
        <p:nvPicPr>
          <p:cNvPr id="3" name="Graphic 2" descr="Closed book">
            <a:extLst>
              <a:ext uri="{FF2B5EF4-FFF2-40B4-BE49-F238E27FC236}">
                <a16:creationId xmlns:a16="http://schemas.microsoft.com/office/drawing/2014/main" id="{8AD77643-5F76-41DC-80BF-F15EC1BD21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6599" y="4652263"/>
            <a:ext cx="914400" cy="914400"/>
          </a:xfrm>
          <a:prstGeom prst="rect">
            <a:avLst/>
          </a:prstGeom>
        </p:spPr>
      </p:pic>
    </p:spTree>
    <p:extLst>
      <p:ext uri="{BB962C8B-B14F-4D97-AF65-F5344CB8AC3E}">
        <p14:creationId xmlns:p14="http://schemas.microsoft.com/office/powerpoint/2010/main" val="419518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6E7067-A63F-4A3C-A26C-61619E0CBDA0}"/>
              </a:ext>
            </a:extLst>
          </p:cNvPr>
          <p:cNvSpPr/>
          <p:nvPr/>
        </p:nvSpPr>
        <p:spPr>
          <a:xfrm>
            <a:off x="0" y="933855"/>
            <a:ext cx="1410511" cy="128405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8B13006-C5CA-4693-BE88-9F47EE9B6D54}"/>
              </a:ext>
            </a:extLst>
          </p:cNvPr>
          <p:cNvSpPr/>
          <p:nvPr/>
        </p:nvSpPr>
        <p:spPr>
          <a:xfrm>
            <a:off x="0" y="2217906"/>
            <a:ext cx="1410511" cy="128405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DFEB7D-0426-4724-8FC3-D1109F2D03DA}"/>
              </a:ext>
            </a:extLst>
          </p:cNvPr>
          <p:cNvSpPr/>
          <p:nvPr/>
        </p:nvSpPr>
        <p:spPr>
          <a:xfrm>
            <a:off x="0" y="3501957"/>
            <a:ext cx="1410511" cy="1284051"/>
          </a:xfrm>
          <a:prstGeom prst="rect">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804C5D-77E9-4EA8-945E-72597662DD7E}"/>
              </a:ext>
            </a:extLst>
          </p:cNvPr>
          <p:cNvSpPr/>
          <p:nvPr/>
        </p:nvSpPr>
        <p:spPr>
          <a:xfrm>
            <a:off x="0" y="4786008"/>
            <a:ext cx="1410511" cy="1284051"/>
          </a:xfrm>
          <a:prstGeom prst="rect">
            <a:avLst/>
          </a:prstGeom>
          <a:solidFill>
            <a:srgbClr val="7C4EBA"/>
          </a:solidFill>
          <a:ln>
            <a:solidFill>
              <a:srgbClr val="7C4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568956-FCE7-4CC8-9E15-79298E0A06D9}"/>
              </a:ext>
            </a:extLst>
          </p:cNvPr>
          <p:cNvSpPr/>
          <p:nvPr/>
        </p:nvSpPr>
        <p:spPr>
          <a:xfrm>
            <a:off x="2986389" y="1746118"/>
            <a:ext cx="6445321" cy="87548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E62CA5-4F41-463C-AA92-583E864A49F1}"/>
              </a:ext>
            </a:extLst>
          </p:cNvPr>
          <p:cNvSpPr/>
          <p:nvPr/>
        </p:nvSpPr>
        <p:spPr>
          <a:xfrm>
            <a:off x="2971053" y="2631336"/>
            <a:ext cx="7174896" cy="875489"/>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D4495B5-09B1-485D-A170-4911A67869A6}"/>
              </a:ext>
            </a:extLst>
          </p:cNvPr>
          <p:cNvSpPr/>
          <p:nvPr/>
        </p:nvSpPr>
        <p:spPr>
          <a:xfrm>
            <a:off x="2971054" y="3501957"/>
            <a:ext cx="5949210" cy="875489"/>
          </a:xfrm>
          <a:prstGeom prst="rect">
            <a:avLst/>
          </a:pr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D7D45F-EC04-434C-B887-AD81E67224F5}"/>
              </a:ext>
            </a:extLst>
          </p:cNvPr>
          <p:cNvSpPr/>
          <p:nvPr/>
        </p:nvSpPr>
        <p:spPr>
          <a:xfrm>
            <a:off x="2971054" y="4382306"/>
            <a:ext cx="8186572" cy="875489"/>
          </a:xfrm>
          <a:prstGeom prst="rect">
            <a:avLst/>
          </a:prstGeom>
          <a:solidFill>
            <a:srgbClr val="7C4EBA"/>
          </a:solidFill>
          <a:ln>
            <a:solidFill>
              <a:srgbClr val="7C4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A952FDD-B855-461D-8CCE-5A1F3D728420}"/>
              </a:ext>
            </a:extLst>
          </p:cNvPr>
          <p:cNvSpPr/>
          <p:nvPr/>
        </p:nvSpPr>
        <p:spPr>
          <a:xfrm>
            <a:off x="1410512" y="933855"/>
            <a:ext cx="1575880" cy="1692613"/>
          </a:xfrm>
          <a:custGeom>
            <a:avLst/>
            <a:gdLst>
              <a:gd name="connsiteX0" fmla="*/ 0 w 1566153"/>
              <a:gd name="connsiteY0" fmla="*/ 0 h 1692613"/>
              <a:gd name="connsiteX1" fmla="*/ 9728 w 1566153"/>
              <a:gd name="connsiteY1" fmla="*/ 1274323 h 1692613"/>
              <a:gd name="connsiteX2" fmla="*/ 1556426 w 1566153"/>
              <a:gd name="connsiteY2" fmla="*/ 1692613 h 1692613"/>
              <a:gd name="connsiteX3" fmla="*/ 1566153 w 1566153"/>
              <a:gd name="connsiteY3" fmla="*/ 817123 h 1692613"/>
              <a:gd name="connsiteX4" fmla="*/ 0 w 1566153"/>
              <a:gd name="connsiteY4" fmla="*/ 0 h 1692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153" h="1692613">
                <a:moveTo>
                  <a:pt x="0" y="0"/>
                </a:moveTo>
                <a:cubicBezTo>
                  <a:pt x="3243" y="424774"/>
                  <a:pt x="6485" y="849549"/>
                  <a:pt x="9728" y="1274323"/>
                </a:cubicBezTo>
                <a:lnTo>
                  <a:pt x="1556426" y="1692613"/>
                </a:lnTo>
                <a:lnTo>
                  <a:pt x="1566153" y="817123"/>
                </a:lnTo>
                <a:lnTo>
                  <a:pt x="0" y="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1BAEE4C-ABED-4F6D-8CC9-BA8496974F91}"/>
              </a:ext>
            </a:extLst>
          </p:cNvPr>
          <p:cNvSpPr/>
          <p:nvPr/>
        </p:nvSpPr>
        <p:spPr>
          <a:xfrm>
            <a:off x="1400785" y="2217906"/>
            <a:ext cx="1575879" cy="1293779"/>
          </a:xfrm>
          <a:custGeom>
            <a:avLst/>
            <a:gdLst>
              <a:gd name="connsiteX0" fmla="*/ 0 w 1566153"/>
              <a:gd name="connsiteY0" fmla="*/ 0 h 1293779"/>
              <a:gd name="connsiteX1" fmla="*/ 9727 w 1566153"/>
              <a:gd name="connsiteY1" fmla="*/ 1284051 h 1293779"/>
              <a:gd name="connsiteX2" fmla="*/ 1566153 w 1566153"/>
              <a:gd name="connsiteY2" fmla="*/ 1293779 h 1293779"/>
              <a:gd name="connsiteX3" fmla="*/ 1566153 w 1566153"/>
              <a:gd name="connsiteY3" fmla="*/ 408562 h 1293779"/>
              <a:gd name="connsiteX4" fmla="*/ 0 w 1566153"/>
              <a:gd name="connsiteY4" fmla="*/ 0 h 1293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153" h="1293779">
                <a:moveTo>
                  <a:pt x="0" y="0"/>
                </a:moveTo>
                <a:cubicBezTo>
                  <a:pt x="3242" y="428017"/>
                  <a:pt x="6485" y="856034"/>
                  <a:pt x="9727" y="1284051"/>
                </a:cubicBezTo>
                <a:lnTo>
                  <a:pt x="1566153" y="1293779"/>
                </a:lnTo>
                <a:lnTo>
                  <a:pt x="1566153" y="408562"/>
                </a:lnTo>
                <a:lnTo>
                  <a:pt x="0" y="0"/>
                </a:ln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0E5EA21-493A-4E22-B58B-CF968D6CBB98}"/>
              </a:ext>
            </a:extLst>
          </p:cNvPr>
          <p:cNvSpPr/>
          <p:nvPr/>
        </p:nvSpPr>
        <p:spPr>
          <a:xfrm>
            <a:off x="1400783" y="3501957"/>
            <a:ext cx="1575881" cy="1264603"/>
          </a:xfrm>
          <a:custGeom>
            <a:avLst/>
            <a:gdLst>
              <a:gd name="connsiteX0" fmla="*/ 0 w 1575881"/>
              <a:gd name="connsiteY0" fmla="*/ 9728 h 1293779"/>
              <a:gd name="connsiteX1" fmla="*/ 0 w 1575881"/>
              <a:gd name="connsiteY1" fmla="*/ 1293779 h 1293779"/>
              <a:gd name="connsiteX2" fmla="*/ 1575881 w 1575881"/>
              <a:gd name="connsiteY2" fmla="*/ 885217 h 1293779"/>
              <a:gd name="connsiteX3" fmla="*/ 1566153 w 1575881"/>
              <a:gd name="connsiteY3" fmla="*/ 0 h 1293779"/>
              <a:gd name="connsiteX4" fmla="*/ 0 w 1575881"/>
              <a:gd name="connsiteY4" fmla="*/ 9728 h 1293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881" h="1293779">
                <a:moveTo>
                  <a:pt x="0" y="9728"/>
                </a:moveTo>
                <a:lnTo>
                  <a:pt x="0" y="1293779"/>
                </a:lnTo>
                <a:lnTo>
                  <a:pt x="1575881" y="885217"/>
                </a:lnTo>
                <a:lnTo>
                  <a:pt x="1566153" y="0"/>
                </a:lnTo>
                <a:lnTo>
                  <a:pt x="0" y="9728"/>
                </a:lnTo>
                <a:close/>
              </a:path>
            </a:pathLst>
          </a:custGeom>
          <a:solidFill>
            <a:srgbClr val="3A8C2C"/>
          </a:solidFill>
          <a:ln>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C9C30D6-E611-4D70-98BE-A827475D427E}"/>
              </a:ext>
            </a:extLst>
          </p:cNvPr>
          <p:cNvSpPr/>
          <p:nvPr/>
        </p:nvSpPr>
        <p:spPr>
          <a:xfrm>
            <a:off x="1410511" y="4377447"/>
            <a:ext cx="1566153" cy="1692613"/>
          </a:xfrm>
          <a:custGeom>
            <a:avLst/>
            <a:gdLst>
              <a:gd name="connsiteX0" fmla="*/ 0 w 1566153"/>
              <a:gd name="connsiteY0" fmla="*/ 389106 h 1692613"/>
              <a:gd name="connsiteX1" fmla="*/ 0 w 1566153"/>
              <a:gd name="connsiteY1" fmla="*/ 1692613 h 1692613"/>
              <a:gd name="connsiteX2" fmla="*/ 1566153 w 1566153"/>
              <a:gd name="connsiteY2" fmla="*/ 875489 h 1692613"/>
              <a:gd name="connsiteX3" fmla="*/ 1566153 w 1566153"/>
              <a:gd name="connsiteY3" fmla="*/ 0 h 1692613"/>
              <a:gd name="connsiteX4" fmla="*/ 0 w 1566153"/>
              <a:gd name="connsiteY4" fmla="*/ 389106 h 1692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153" h="1692613">
                <a:moveTo>
                  <a:pt x="0" y="389106"/>
                </a:moveTo>
                <a:lnTo>
                  <a:pt x="0" y="1692613"/>
                </a:lnTo>
                <a:lnTo>
                  <a:pt x="1566153" y="875489"/>
                </a:lnTo>
                <a:lnTo>
                  <a:pt x="1566153" y="0"/>
                </a:lnTo>
                <a:lnTo>
                  <a:pt x="0" y="389106"/>
                </a:lnTo>
                <a:close/>
              </a:path>
            </a:pathLst>
          </a:custGeom>
          <a:solidFill>
            <a:srgbClr val="7C4EBA"/>
          </a:solidFill>
          <a:ln>
            <a:solidFill>
              <a:srgbClr val="7C4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54D855D-42CC-41FA-A6EB-3C59350CF71B}"/>
              </a:ext>
            </a:extLst>
          </p:cNvPr>
          <p:cNvSpPr/>
          <p:nvPr/>
        </p:nvSpPr>
        <p:spPr>
          <a:xfrm>
            <a:off x="1420238" y="924128"/>
            <a:ext cx="1566153" cy="5145932"/>
          </a:xfrm>
          <a:custGeom>
            <a:avLst/>
            <a:gdLst>
              <a:gd name="connsiteX0" fmla="*/ 0 w 1566153"/>
              <a:gd name="connsiteY0" fmla="*/ 0 h 5145932"/>
              <a:gd name="connsiteX1" fmla="*/ 0 w 1566153"/>
              <a:gd name="connsiteY1" fmla="*/ 5145932 h 5145932"/>
              <a:gd name="connsiteX2" fmla="*/ 1556426 w 1566153"/>
              <a:gd name="connsiteY2" fmla="*/ 4328808 h 5145932"/>
              <a:gd name="connsiteX3" fmla="*/ 1566153 w 1566153"/>
              <a:gd name="connsiteY3" fmla="*/ 826851 h 5145932"/>
              <a:gd name="connsiteX4" fmla="*/ 0 w 1566153"/>
              <a:gd name="connsiteY4" fmla="*/ 0 h 5145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153" h="5145932">
                <a:moveTo>
                  <a:pt x="0" y="0"/>
                </a:moveTo>
                <a:lnTo>
                  <a:pt x="0" y="5145932"/>
                </a:lnTo>
                <a:lnTo>
                  <a:pt x="1556426" y="4328808"/>
                </a:lnTo>
                <a:cubicBezTo>
                  <a:pt x="1559668" y="3161489"/>
                  <a:pt x="1562911" y="1994170"/>
                  <a:pt x="1566153" y="826851"/>
                </a:cubicBezTo>
                <a:lnTo>
                  <a:pt x="0" y="0"/>
                </a:lnTo>
                <a:close/>
              </a:path>
            </a:pathLst>
          </a:custGeom>
          <a:solidFill>
            <a:schemeClr val="bg2">
              <a:lumMod val="2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Smart Phone">
            <a:extLst>
              <a:ext uri="{FF2B5EF4-FFF2-40B4-BE49-F238E27FC236}">
                <a16:creationId xmlns:a16="http://schemas.microsoft.com/office/drawing/2014/main" id="{6E489F0F-88B9-4821-B6A1-47FAE37B0D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5515" y="870626"/>
            <a:ext cx="5309548" cy="5272391"/>
          </a:xfrm>
          <a:prstGeom prst="rect">
            <a:avLst/>
          </a:prstGeom>
        </p:spPr>
      </p:pic>
      <p:sp>
        <p:nvSpPr>
          <p:cNvPr id="44" name="Oval 43">
            <a:extLst>
              <a:ext uri="{FF2B5EF4-FFF2-40B4-BE49-F238E27FC236}">
                <a16:creationId xmlns:a16="http://schemas.microsoft.com/office/drawing/2014/main" id="{B11DB6F0-8F9F-42DD-9AC2-9FD62BE0B11E}"/>
              </a:ext>
            </a:extLst>
          </p:cNvPr>
          <p:cNvSpPr/>
          <p:nvPr/>
        </p:nvSpPr>
        <p:spPr>
          <a:xfrm>
            <a:off x="8944515" y="1739767"/>
            <a:ext cx="894202" cy="885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413029D-BB80-4E54-B70B-1A1FB64B916C}"/>
              </a:ext>
            </a:extLst>
          </p:cNvPr>
          <p:cNvSpPr/>
          <p:nvPr/>
        </p:nvSpPr>
        <p:spPr>
          <a:xfrm>
            <a:off x="9698848" y="2627217"/>
            <a:ext cx="894202" cy="88615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888E17E-861D-4077-B6D8-BCFED7CF3C62}"/>
              </a:ext>
            </a:extLst>
          </p:cNvPr>
          <p:cNvSpPr/>
          <p:nvPr/>
        </p:nvSpPr>
        <p:spPr>
          <a:xfrm>
            <a:off x="8472521" y="3504068"/>
            <a:ext cx="894202" cy="868199"/>
          </a:xfrm>
          <a:prstGeom prst="ellipse">
            <a:avLst/>
          </a:prstGeom>
          <a:solidFill>
            <a:srgbClr val="3A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84415CA-D043-4ACD-91B8-D67059FF2346}"/>
              </a:ext>
            </a:extLst>
          </p:cNvPr>
          <p:cNvSpPr/>
          <p:nvPr/>
        </p:nvSpPr>
        <p:spPr>
          <a:xfrm>
            <a:off x="10710525" y="4377446"/>
            <a:ext cx="894202" cy="890077"/>
          </a:xfrm>
          <a:prstGeom prst="ellipse">
            <a:avLst/>
          </a:prstGeom>
          <a:solidFill>
            <a:srgbClr val="7C4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ubtitle 2">
            <a:extLst>
              <a:ext uri="{FF2B5EF4-FFF2-40B4-BE49-F238E27FC236}">
                <a16:creationId xmlns:a16="http://schemas.microsoft.com/office/drawing/2014/main" id="{075971EC-2E3A-44EC-923D-F833D6A5744C}"/>
              </a:ext>
            </a:extLst>
          </p:cNvPr>
          <p:cNvSpPr txBox="1">
            <a:spLocks/>
          </p:cNvSpPr>
          <p:nvPr/>
        </p:nvSpPr>
        <p:spPr>
          <a:xfrm>
            <a:off x="6692630" y="469128"/>
            <a:ext cx="4659549"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METHODS</a:t>
            </a:r>
          </a:p>
        </p:txBody>
      </p:sp>
      <p:sp>
        <p:nvSpPr>
          <p:cNvPr id="49" name="Subtitle 2">
            <a:extLst>
              <a:ext uri="{FF2B5EF4-FFF2-40B4-BE49-F238E27FC236}">
                <a16:creationId xmlns:a16="http://schemas.microsoft.com/office/drawing/2014/main" id="{B668EC85-5674-4954-8359-66A5A65A2622}"/>
              </a:ext>
            </a:extLst>
          </p:cNvPr>
          <p:cNvSpPr txBox="1">
            <a:spLocks/>
          </p:cNvSpPr>
          <p:nvPr/>
        </p:nvSpPr>
        <p:spPr>
          <a:xfrm>
            <a:off x="180760" y="1259747"/>
            <a:ext cx="960615" cy="924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chemeClr val="bg1">
                    <a:lumMod val="95000"/>
                  </a:schemeClr>
                </a:solidFill>
                <a:latin typeface="Abadi" panose="020B0604020104020204" pitchFamily="34" charset="0"/>
              </a:rPr>
              <a:t>01</a:t>
            </a:r>
          </a:p>
        </p:txBody>
      </p:sp>
      <p:sp>
        <p:nvSpPr>
          <p:cNvPr id="50" name="Subtitle 2">
            <a:extLst>
              <a:ext uri="{FF2B5EF4-FFF2-40B4-BE49-F238E27FC236}">
                <a16:creationId xmlns:a16="http://schemas.microsoft.com/office/drawing/2014/main" id="{594BCB21-F953-4DF1-BBD5-E1FA067719C8}"/>
              </a:ext>
            </a:extLst>
          </p:cNvPr>
          <p:cNvSpPr txBox="1">
            <a:spLocks/>
          </p:cNvSpPr>
          <p:nvPr/>
        </p:nvSpPr>
        <p:spPr>
          <a:xfrm>
            <a:off x="180759" y="2534070"/>
            <a:ext cx="960615" cy="924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chemeClr val="bg1">
                    <a:lumMod val="95000"/>
                  </a:schemeClr>
                </a:solidFill>
                <a:latin typeface="Abadi" panose="020B0604020104020204" pitchFamily="34" charset="0"/>
              </a:rPr>
              <a:t>02</a:t>
            </a:r>
          </a:p>
        </p:txBody>
      </p:sp>
      <p:sp>
        <p:nvSpPr>
          <p:cNvPr id="51" name="Subtitle 2">
            <a:extLst>
              <a:ext uri="{FF2B5EF4-FFF2-40B4-BE49-F238E27FC236}">
                <a16:creationId xmlns:a16="http://schemas.microsoft.com/office/drawing/2014/main" id="{984865F9-AD78-45A4-BF2D-E84DB4C3D306}"/>
              </a:ext>
            </a:extLst>
          </p:cNvPr>
          <p:cNvSpPr txBox="1">
            <a:spLocks/>
          </p:cNvSpPr>
          <p:nvPr/>
        </p:nvSpPr>
        <p:spPr>
          <a:xfrm>
            <a:off x="185183" y="3798665"/>
            <a:ext cx="960615" cy="924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chemeClr val="bg1">
                    <a:lumMod val="95000"/>
                  </a:schemeClr>
                </a:solidFill>
                <a:latin typeface="Abadi" panose="020B0604020104020204" pitchFamily="34" charset="0"/>
              </a:rPr>
              <a:t>03</a:t>
            </a:r>
          </a:p>
        </p:txBody>
      </p:sp>
      <p:sp>
        <p:nvSpPr>
          <p:cNvPr id="52" name="Subtitle 2">
            <a:extLst>
              <a:ext uri="{FF2B5EF4-FFF2-40B4-BE49-F238E27FC236}">
                <a16:creationId xmlns:a16="http://schemas.microsoft.com/office/drawing/2014/main" id="{87C7C806-51A1-48A5-9D14-1D1E49CDEA83}"/>
              </a:ext>
            </a:extLst>
          </p:cNvPr>
          <p:cNvSpPr txBox="1">
            <a:spLocks/>
          </p:cNvSpPr>
          <p:nvPr/>
        </p:nvSpPr>
        <p:spPr>
          <a:xfrm>
            <a:off x="176922" y="5072987"/>
            <a:ext cx="960615" cy="924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solidFill>
                  <a:schemeClr val="bg1">
                    <a:lumMod val="95000"/>
                  </a:schemeClr>
                </a:solidFill>
                <a:latin typeface="Abadi" panose="020B0604020104020204" pitchFamily="34" charset="0"/>
              </a:rPr>
              <a:t>04</a:t>
            </a:r>
          </a:p>
        </p:txBody>
      </p:sp>
      <p:sp>
        <p:nvSpPr>
          <p:cNvPr id="53" name="Subtitle 2">
            <a:extLst>
              <a:ext uri="{FF2B5EF4-FFF2-40B4-BE49-F238E27FC236}">
                <a16:creationId xmlns:a16="http://schemas.microsoft.com/office/drawing/2014/main" id="{216A88A0-EAF7-4C6E-AC17-154436FBEA11}"/>
              </a:ext>
            </a:extLst>
          </p:cNvPr>
          <p:cNvSpPr txBox="1">
            <a:spLocks/>
          </p:cNvSpPr>
          <p:nvPr/>
        </p:nvSpPr>
        <p:spPr>
          <a:xfrm>
            <a:off x="6423144" y="1805726"/>
            <a:ext cx="2929932" cy="84019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900" dirty="0">
                <a:solidFill>
                  <a:schemeClr val="bg1">
                    <a:lumMod val="95000"/>
                  </a:schemeClr>
                </a:solidFill>
                <a:latin typeface="Abadi" panose="020B0604020104020204" pitchFamily="34" charset="0"/>
              </a:rPr>
              <a:t>Select</a:t>
            </a:r>
          </a:p>
          <a:p>
            <a:pPr marL="0" indent="0">
              <a:buNone/>
            </a:pPr>
            <a:r>
              <a:rPr lang="en-US" sz="4000" dirty="0">
                <a:solidFill>
                  <a:schemeClr val="bg1">
                    <a:lumMod val="95000"/>
                  </a:schemeClr>
                </a:solidFill>
                <a:latin typeface="Abadi" panose="020B0604020104020204" pitchFamily="34" charset="0"/>
              </a:rPr>
              <a:t>Which mobile apps to rate</a:t>
            </a:r>
          </a:p>
          <a:p>
            <a:pPr marL="0" indent="0">
              <a:buNone/>
            </a:pPr>
            <a:endParaRPr lang="en-US" sz="2400" dirty="0">
              <a:solidFill>
                <a:schemeClr val="bg1">
                  <a:lumMod val="95000"/>
                </a:schemeClr>
              </a:solidFill>
              <a:latin typeface="Abadi" panose="020B0604020104020204" pitchFamily="34" charset="0"/>
            </a:endParaRPr>
          </a:p>
        </p:txBody>
      </p:sp>
      <p:sp>
        <p:nvSpPr>
          <p:cNvPr id="54" name="Subtitle 2">
            <a:extLst>
              <a:ext uri="{FF2B5EF4-FFF2-40B4-BE49-F238E27FC236}">
                <a16:creationId xmlns:a16="http://schemas.microsoft.com/office/drawing/2014/main" id="{955F6FA5-1F81-4C68-9CCA-0F1586C0E252}"/>
              </a:ext>
            </a:extLst>
          </p:cNvPr>
          <p:cNvSpPr txBox="1">
            <a:spLocks/>
          </p:cNvSpPr>
          <p:nvPr/>
        </p:nvSpPr>
        <p:spPr>
          <a:xfrm>
            <a:off x="6401299" y="2700281"/>
            <a:ext cx="3744650" cy="97677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500" dirty="0">
                <a:solidFill>
                  <a:schemeClr val="bg1">
                    <a:lumMod val="95000"/>
                  </a:schemeClr>
                </a:solidFill>
                <a:latin typeface="Abadi" panose="020B0604020104020204" pitchFamily="34" charset="0"/>
              </a:rPr>
              <a:t>Intercept</a:t>
            </a:r>
          </a:p>
          <a:p>
            <a:pPr marL="0" indent="0">
              <a:buNone/>
            </a:pPr>
            <a:r>
              <a:rPr lang="en-US" sz="3100" dirty="0">
                <a:solidFill>
                  <a:schemeClr val="bg1">
                    <a:lumMod val="95000"/>
                  </a:schemeClr>
                </a:solidFill>
                <a:latin typeface="Abadi" panose="020B0604020104020204" pitchFamily="34" charset="0"/>
              </a:rPr>
              <a:t>Network traffic from mobile apps</a:t>
            </a:r>
          </a:p>
          <a:p>
            <a:pPr marL="0" indent="0">
              <a:buNone/>
            </a:pPr>
            <a:endParaRPr lang="en-US" sz="2400" dirty="0">
              <a:solidFill>
                <a:schemeClr val="bg1">
                  <a:lumMod val="95000"/>
                </a:schemeClr>
              </a:solidFill>
              <a:latin typeface="Abadi" panose="020B0604020104020204" pitchFamily="34" charset="0"/>
            </a:endParaRPr>
          </a:p>
        </p:txBody>
      </p:sp>
      <p:sp>
        <p:nvSpPr>
          <p:cNvPr id="55" name="Subtitle 2">
            <a:extLst>
              <a:ext uri="{FF2B5EF4-FFF2-40B4-BE49-F238E27FC236}">
                <a16:creationId xmlns:a16="http://schemas.microsoft.com/office/drawing/2014/main" id="{FD56ED98-390E-4AE4-88A5-8A2F7C6C6A5E}"/>
              </a:ext>
            </a:extLst>
          </p:cNvPr>
          <p:cNvSpPr txBox="1">
            <a:spLocks/>
          </p:cNvSpPr>
          <p:nvPr/>
        </p:nvSpPr>
        <p:spPr>
          <a:xfrm>
            <a:off x="6391572" y="3524754"/>
            <a:ext cx="3744650" cy="976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lumMod val="95000"/>
                  </a:schemeClr>
                </a:solidFill>
                <a:latin typeface="Abadi" panose="020B0604020104020204" pitchFamily="34" charset="0"/>
              </a:rPr>
              <a:t>Analyze</a:t>
            </a:r>
          </a:p>
          <a:p>
            <a:pPr marL="0" indent="0">
              <a:buNone/>
            </a:pPr>
            <a:r>
              <a:rPr lang="en-US" sz="1900" dirty="0">
                <a:solidFill>
                  <a:schemeClr val="bg1">
                    <a:lumMod val="95000"/>
                  </a:schemeClr>
                </a:solidFill>
                <a:latin typeface="Abadi" panose="020B0604020104020204" pitchFamily="34" charset="0"/>
              </a:rPr>
              <a:t>Network traffic</a:t>
            </a:r>
          </a:p>
          <a:p>
            <a:pPr marL="0" indent="0">
              <a:buNone/>
            </a:pPr>
            <a:endParaRPr lang="en-US" sz="2400" dirty="0">
              <a:solidFill>
                <a:schemeClr val="bg1">
                  <a:lumMod val="95000"/>
                </a:schemeClr>
              </a:solidFill>
              <a:latin typeface="Abadi" panose="020B0604020104020204" pitchFamily="34" charset="0"/>
            </a:endParaRPr>
          </a:p>
        </p:txBody>
      </p:sp>
      <p:sp>
        <p:nvSpPr>
          <p:cNvPr id="56" name="Subtitle 2">
            <a:extLst>
              <a:ext uri="{FF2B5EF4-FFF2-40B4-BE49-F238E27FC236}">
                <a16:creationId xmlns:a16="http://schemas.microsoft.com/office/drawing/2014/main" id="{B96F2533-A3FA-42A1-9C81-6F1CB52A666B}"/>
              </a:ext>
            </a:extLst>
          </p:cNvPr>
          <p:cNvSpPr txBox="1">
            <a:spLocks/>
          </p:cNvSpPr>
          <p:nvPr/>
        </p:nvSpPr>
        <p:spPr>
          <a:xfrm>
            <a:off x="6401299" y="4452277"/>
            <a:ext cx="3030412" cy="840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solidFill>
                  <a:schemeClr val="bg1">
                    <a:lumMod val="95000"/>
                  </a:schemeClr>
                </a:solidFill>
                <a:latin typeface="Abadi" panose="020B0604020104020204" pitchFamily="34" charset="0"/>
              </a:rPr>
              <a:t>Decide</a:t>
            </a:r>
          </a:p>
          <a:p>
            <a:pPr marL="0" indent="0">
              <a:buNone/>
            </a:pPr>
            <a:r>
              <a:rPr lang="en-US" sz="2100" dirty="0">
                <a:solidFill>
                  <a:schemeClr val="bg1">
                    <a:lumMod val="95000"/>
                  </a:schemeClr>
                </a:solidFill>
                <a:latin typeface="Abadi" panose="020B0604020104020204" pitchFamily="34" charset="0"/>
              </a:rPr>
              <a:t>Factors for scaling privacy</a:t>
            </a:r>
          </a:p>
          <a:p>
            <a:pPr marL="0" indent="0">
              <a:buNone/>
            </a:pPr>
            <a:endParaRPr lang="en-US" sz="2400" dirty="0">
              <a:solidFill>
                <a:schemeClr val="bg1">
                  <a:lumMod val="95000"/>
                </a:schemeClr>
              </a:solidFill>
              <a:latin typeface="Abadi" panose="020B0604020104020204" pitchFamily="34" charset="0"/>
            </a:endParaRPr>
          </a:p>
        </p:txBody>
      </p:sp>
      <p:pic>
        <p:nvPicPr>
          <p:cNvPr id="58" name="Graphic 57" descr="Document">
            <a:extLst>
              <a:ext uri="{FF2B5EF4-FFF2-40B4-BE49-F238E27FC236}">
                <a16:creationId xmlns:a16="http://schemas.microsoft.com/office/drawing/2014/main" id="{4F46AF19-C5DC-4CA3-AC50-89491378DE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71749" y="3530639"/>
            <a:ext cx="837079" cy="837079"/>
          </a:xfrm>
          <a:prstGeom prst="rect">
            <a:avLst/>
          </a:prstGeom>
        </p:spPr>
      </p:pic>
      <p:pic>
        <p:nvPicPr>
          <p:cNvPr id="60" name="Graphic 59" descr="Smart Phone">
            <a:extLst>
              <a:ext uri="{FF2B5EF4-FFF2-40B4-BE49-F238E27FC236}">
                <a16:creationId xmlns:a16="http://schemas.microsoft.com/office/drawing/2014/main" id="{9DBCEDF6-ED00-4CE1-A3B0-4A12D1D259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82414" y="1788841"/>
            <a:ext cx="815748" cy="815748"/>
          </a:xfrm>
          <a:prstGeom prst="rect">
            <a:avLst/>
          </a:prstGeom>
        </p:spPr>
      </p:pic>
      <p:pic>
        <p:nvPicPr>
          <p:cNvPr id="62" name="Graphic 61" descr="Laptop">
            <a:extLst>
              <a:ext uri="{FF2B5EF4-FFF2-40B4-BE49-F238E27FC236}">
                <a16:creationId xmlns:a16="http://schemas.microsoft.com/office/drawing/2014/main" id="{4CF336A8-E77F-4815-9942-E0201532D2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9473" y="2628403"/>
            <a:ext cx="914400" cy="914400"/>
          </a:xfrm>
          <a:prstGeom prst="rect">
            <a:avLst/>
          </a:prstGeom>
        </p:spPr>
      </p:pic>
      <p:pic>
        <p:nvPicPr>
          <p:cNvPr id="64" name="Graphic 63" descr="Scales of justice">
            <a:extLst>
              <a:ext uri="{FF2B5EF4-FFF2-40B4-BE49-F238E27FC236}">
                <a16:creationId xmlns:a16="http://schemas.microsoft.com/office/drawing/2014/main" id="{C89155D3-D465-4B8A-81D6-D25132A1C3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5910" y="4413424"/>
            <a:ext cx="826414" cy="826414"/>
          </a:xfrm>
          <a:prstGeom prst="rect">
            <a:avLst/>
          </a:prstGeom>
        </p:spPr>
      </p:pic>
    </p:spTree>
    <p:extLst>
      <p:ext uri="{BB962C8B-B14F-4D97-AF65-F5344CB8AC3E}">
        <p14:creationId xmlns:p14="http://schemas.microsoft.com/office/powerpoint/2010/main" val="415592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0736DA8-F909-4DA5-A66C-2CD99BF74158}"/>
              </a:ext>
            </a:extLst>
          </p:cNvPr>
          <p:cNvSpPr/>
          <p:nvPr/>
        </p:nvSpPr>
        <p:spPr>
          <a:xfrm>
            <a:off x="3387190" y="0"/>
            <a:ext cx="8804810" cy="68580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6B052AD-D7BA-42BC-9299-F18BE9E68B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867" y="203029"/>
            <a:ext cx="816061" cy="827700"/>
          </a:xfrm>
          <a:prstGeom prst="rect">
            <a:avLst/>
          </a:prstGeom>
        </p:spPr>
      </p:pic>
      <p:pic>
        <p:nvPicPr>
          <p:cNvPr id="6" name="Picture 5">
            <a:extLst>
              <a:ext uri="{FF2B5EF4-FFF2-40B4-BE49-F238E27FC236}">
                <a16:creationId xmlns:a16="http://schemas.microsoft.com/office/drawing/2014/main" id="{B6C70256-9D56-4EEB-8407-116E135602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656" y="4041611"/>
            <a:ext cx="838296" cy="838296"/>
          </a:xfrm>
          <a:prstGeom prst="rect">
            <a:avLst/>
          </a:prstGeom>
        </p:spPr>
      </p:pic>
      <p:pic>
        <p:nvPicPr>
          <p:cNvPr id="8" name="Picture 7">
            <a:extLst>
              <a:ext uri="{FF2B5EF4-FFF2-40B4-BE49-F238E27FC236}">
                <a16:creationId xmlns:a16="http://schemas.microsoft.com/office/drawing/2014/main" id="{1A9999DB-DEDA-47EF-88AE-86E1D9A105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25526" y="3172366"/>
            <a:ext cx="856029" cy="648353"/>
          </a:xfrm>
          <a:prstGeom prst="rect">
            <a:avLst/>
          </a:prstGeom>
        </p:spPr>
      </p:pic>
      <p:pic>
        <p:nvPicPr>
          <p:cNvPr id="12" name="Picture 11">
            <a:extLst>
              <a:ext uri="{FF2B5EF4-FFF2-40B4-BE49-F238E27FC236}">
                <a16:creationId xmlns:a16="http://schemas.microsoft.com/office/drawing/2014/main" id="{A0FA0372-1965-49D6-9B97-3383614373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3571" y="203029"/>
            <a:ext cx="827700" cy="827700"/>
          </a:xfrm>
          <a:prstGeom prst="rect">
            <a:avLst/>
          </a:prstGeom>
        </p:spPr>
      </p:pic>
      <p:pic>
        <p:nvPicPr>
          <p:cNvPr id="14" name="Picture 13">
            <a:extLst>
              <a:ext uri="{FF2B5EF4-FFF2-40B4-BE49-F238E27FC236}">
                <a16:creationId xmlns:a16="http://schemas.microsoft.com/office/drawing/2014/main" id="{6E9C4B1F-353F-4524-A3E3-F8B29603CB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344" y="2087243"/>
            <a:ext cx="931654" cy="931654"/>
          </a:xfrm>
          <a:prstGeom prst="rect">
            <a:avLst/>
          </a:prstGeom>
        </p:spPr>
      </p:pic>
      <p:pic>
        <p:nvPicPr>
          <p:cNvPr id="16" name="Picture 15">
            <a:extLst>
              <a:ext uri="{FF2B5EF4-FFF2-40B4-BE49-F238E27FC236}">
                <a16:creationId xmlns:a16="http://schemas.microsoft.com/office/drawing/2014/main" id="{063B90B7-1710-40B8-BDE8-091F682920A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6719" y="1062562"/>
            <a:ext cx="1056904" cy="1024681"/>
          </a:xfrm>
          <a:prstGeom prst="rect">
            <a:avLst/>
          </a:prstGeom>
        </p:spPr>
      </p:pic>
      <p:pic>
        <p:nvPicPr>
          <p:cNvPr id="18" name="Picture 17">
            <a:extLst>
              <a:ext uri="{FF2B5EF4-FFF2-40B4-BE49-F238E27FC236}">
                <a16:creationId xmlns:a16="http://schemas.microsoft.com/office/drawing/2014/main" id="{1F41D9CA-2497-48B7-AA46-F25D706ED18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86978" y="5939743"/>
            <a:ext cx="827700" cy="827700"/>
          </a:xfrm>
          <a:prstGeom prst="rect">
            <a:avLst/>
          </a:prstGeom>
        </p:spPr>
      </p:pic>
      <p:pic>
        <p:nvPicPr>
          <p:cNvPr id="20" name="Picture 19">
            <a:extLst>
              <a:ext uri="{FF2B5EF4-FFF2-40B4-BE49-F238E27FC236}">
                <a16:creationId xmlns:a16="http://schemas.microsoft.com/office/drawing/2014/main" id="{E52062C5-6050-4C6F-9899-8E87F3DDC35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37418" y="4879907"/>
            <a:ext cx="963069" cy="963069"/>
          </a:xfrm>
          <a:prstGeom prst="rect">
            <a:avLst/>
          </a:prstGeom>
        </p:spPr>
      </p:pic>
      <p:pic>
        <p:nvPicPr>
          <p:cNvPr id="22" name="Picture 21">
            <a:extLst>
              <a:ext uri="{FF2B5EF4-FFF2-40B4-BE49-F238E27FC236}">
                <a16:creationId xmlns:a16="http://schemas.microsoft.com/office/drawing/2014/main" id="{CACD38B4-38A0-475B-A884-4002508244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1072" y="3322754"/>
            <a:ext cx="910508" cy="531130"/>
          </a:xfrm>
          <a:prstGeom prst="rect">
            <a:avLst/>
          </a:prstGeom>
        </p:spPr>
      </p:pic>
      <p:pic>
        <p:nvPicPr>
          <p:cNvPr id="24" name="Picture 23">
            <a:extLst>
              <a:ext uri="{FF2B5EF4-FFF2-40B4-BE49-F238E27FC236}">
                <a16:creationId xmlns:a16="http://schemas.microsoft.com/office/drawing/2014/main" id="{233FAC12-09FB-4788-AB1A-D081FC74AEA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00867" y="3996889"/>
            <a:ext cx="862061" cy="862061"/>
          </a:xfrm>
          <a:prstGeom prst="rect">
            <a:avLst/>
          </a:prstGeom>
        </p:spPr>
      </p:pic>
      <p:pic>
        <p:nvPicPr>
          <p:cNvPr id="26" name="Picture 25">
            <a:extLst>
              <a:ext uri="{FF2B5EF4-FFF2-40B4-BE49-F238E27FC236}">
                <a16:creationId xmlns:a16="http://schemas.microsoft.com/office/drawing/2014/main" id="{1EB7D5B6-43FD-45FC-90A2-F26332703F4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209" y="-161501"/>
            <a:ext cx="1556761" cy="1556761"/>
          </a:xfrm>
          <a:prstGeom prst="rect">
            <a:avLst/>
          </a:prstGeom>
        </p:spPr>
      </p:pic>
      <p:pic>
        <p:nvPicPr>
          <p:cNvPr id="28" name="Picture 27">
            <a:extLst>
              <a:ext uri="{FF2B5EF4-FFF2-40B4-BE49-F238E27FC236}">
                <a16:creationId xmlns:a16="http://schemas.microsoft.com/office/drawing/2014/main" id="{5DCAAC2D-151D-4AD1-8244-957A7546E3C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281" y="5620526"/>
            <a:ext cx="1480903" cy="1480903"/>
          </a:xfrm>
          <a:prstGeom prst="rect">
            <a:avLst/>
          </a:prstGeom>
        </p:spPr>
      </p:pic>
      <p:pic>
        <p:nvPicPr>
          <p:cNvPr id="30" name="Picture 29">
            <a:extLst>
              <a:ext uri="{FF2B5EF4-FFF2-40B4-BE49-F238E27FC236}">
                <a16:creationId xmlns:a16="http://schemas.microsoft.com/office/drawing/2014/main" id="{737A3F08-BA5B-4786-B5EF-C95BD0B6A09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334141" y="1163676"/>
            <a:ext cx="866560" cy="866560"/>
          </a:xfrm>
          <a:prstGeom prst="rect">
            <a:avLst/>
          </a:prstGeom>
        </p:spPr>
      </p:pic>
      <p:pic>
        <p:nvPicPr>
          <p:cNvPr id="32" name="Picture 31">
            <a:extLst>
              <a:ext uri="{FF2B5EF4-FFF2-40B4-BE49-F238E27FC236}">
                <a16:creationId xmlns:a16="http://schemas.microsoft.com/office/drawing/2014/main" id="{3663CBF8-D2A3-4EBC-8267-D577586A74D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1654" y="4962036"/>
            <a:ext cx="849344" cy="856776"/>
          </a:xfrm>
          <a:prstGeom prst="rect">
            <a:avLst/>
          </a:prstGeom>
        </p:spPr>
      </p:pic>
      <p:pic>
        <p:nvPicPr>
          <p:cNvPr id="34" name="Picture 33">
            <a:extLst>
              <a:ext uri="{FF2B5EF4-FFF2-40B4-BE49-F238E27FC236}">
                <a16:creationId xmlns:a16="http://schemas.microsoft.com/office/drawing/2014/main" id="{D40EDC1B-906B-476A-8EF2-2FA6389CAF2F}"/>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27918" y="3116309"/>
            <a:ext cx="856029" cy="856029"/>
          </a:xfrm>
          <a:prstGeom prst="rect">
            <a:avLst/>
          </a:prstGeom>
        </p:spPr>
      </p:pic>
      <p:pic>
        <p:nvPicPr>
          <p:cNvPr id="36" name="Picture 35">
            <a:extLst>
              <a:ext uri="{FF2B5EF4-FFF2-40B4-BE49-F238E27FC236}">
                <a16:creationId xmlns:a16="http://schemas.microsoft.com/office/drawing/2014/main" id="{D502FFCE-41AE-4A85-AD0F-4C530303801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04507" y="3972338"/>
            <a:ext cx="866796" cy="866796"/>
          </a:xfrm>
          <a:prstGeom prst="rect">
            <a:avLst/>
          </a:prstGeom>
        </p:spPr>
      </p:pic>
      <p:pic>
        <p:nvPicPr>
          <p:cNvPr id="38" name="Picture 37">
            <a:extLst>
              <a:ext uri="{FF2B5EF4-FFF2-40B4-BE49-F238E27FC236}">
                <a16:creationId xmlns:a16="http://schemas.microsoft.com/office/drawing/2014/main" id="{943C88FD-F578-4C9B-B2BA-3407D01AECB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325846" y="2105719"/>
            <a:ext cx="858101" cy="858101"/>
          </a:xfrm>
          <a:prstGeom prst="rect">
            <a:avLst/>
          </a:prstGeom>
        </p:spPr>
      </p:pic>
      <p:pic>
        <p:nvPicPr>
          <p:cNvPr id="40" name="Picture 39">
            <a:extLst>
              <a:ext uri="{FF2B5EF4-FFF2-40B4-BE49-F238E27FC236}">
                <a16:creationId xmlns:a16="http://schemas.microsoft.com/office/drawing/2014/main" id="{38F41BCE-9CE4-4AFC-B51B-0B3E9420C45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286978" y="4984772"/>
            <a:ext cx="827700" cy="827700"/>
          </a:xfrm>
          <a:prstGeom prst="rect">
            <a:avLst/>
          </a:prstGeom>
        </p:spPr>
      </p:pic>
      <p:pic>
        <p:nvPicPr>
          <p:cNvPr id="42" name="Picture 41">
            <a:extLst>
              <a:ext uri="{FF2B5EF4-FFF2-40B4-BE49-F238E27FC236}">
                <a16:creationId xmlns:a16="http://schemas.microsoft.com/office/drawing/2014/main" id="{88B548ED-0588-4292-B18E-2DF8AE4C329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341047" y="1163676"/>
            <a:ext cx="827700" cy="827700"/>
          </a:xfrm>
          <a:prstGeom prst="rect">
            <a:avLst/>
          </a:prstGeom>
        </p:spPr>
      </p:pic>
      <p:pic>
        <p:nvPicPr>
          <p:cNvPr id="44" name="Picture 43">
            <a:extLst>
              <a:ext uri="{FF2B5EF4-FFF2-40B4-BE49-F238E27FC236}">
                <a16:creationId xmlns:a16="http://schemas.microsoft.com/office/drawing/2014/main" id="{9E5D43F0-E375-4BB8-B785-E38F0ABF9D4F}"/>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162928" y="1918463"/>
            <a:ext cx="1224262" cy="1224262"/>
          </a:xfrm>
          <a:prstGeom prst="rect">
            <a:avLst/>
          </a:prstGeom>
        </p:spPr>
      </p:pic>
      <p:sp>
        <p:nvSpPr>
          <p:cNvPr id="46" name="Subtitle 2">
            <a:extLst>
              <a:ext uri="{FF2B5EF4-FFF2-40B4-BE49-F238E27FC236}">
                <a16:creationId xmlns:a16="http://schemas.microsoft.com/office/drawing/2014/main" id="{3E0FEB44-A82F-4C39-B172-17982C96A237}"/>
              </a:ext>
            </a:extLst>
          </p:cNvPr>
          <p:cNvSpPr txBox="1">
            <a:spLocks/>
          </p:cNvSpPr>
          <p:nvPr/>
        </p:nvSpPr>
        <p:spPr>
          <a:xfrm>
            <a:off x="3387190" y="2968061"/>
            <a:ext cx="8804810" cy="92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bg1">
                    <a:lumMod val="95000"/>
                  </a:schemeClr>
                </a:solidFill>
                <a:latin typeface="Abadi" panose="020B0604020104020204" pitchFamily="34" charset="0"/>
              </a:rPr>
              <a:t>TOP 20 MOBILE APPS</a:t>
            </a:r>
          </a:p>
        </p:txBody>
      </p:sp>
    </p:spTree>
    <p:extLst>
      <p:ext uri="{BB962C8B-B14F-4D97-AF65-F5344CB8AC3E}">
        <p14:creationId xmlns:p14="http://schemas.microsoft.com/office/powerpoint/2010/main" val="48070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F86A26E-C793-4F00-A9DC-539B625AD8A9}"/>
              </a:ext>
            </a:extLst>
          </p:cNvPr>
          <p:cNvSpPr/>
          <p:nvPr/>
        </p:nvSpPr>
        <p:spPr>
          <a:xfrm rot="10800000">
            <a:off x="1498059" y="-3"/>
            <a:ext cx="4990289" cy="5573951"/>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C61784B5-F891-4245-ADC9-9279F9CDCBCA}"/>
              </a:ext>
            </a:extLst>
          </p:cNvPr>
          <p:cNvSpPr/>
          <p:nvPr/>
        </p:nvSpPr>
        <p:spPr>
          <a:xfrm>
            <a:off x="963038" y="3093397"/>
            <a:ext cx="3005847" cy="3764603"/>
          </a:xfrm>
          <a:prstGeom prst="triangle">
            <a:avLst/>
          </a:prstGeom>
          <a:noFill/>
          <a:ln w="57150">
            <a:solidFill>
              <a:srgbClr val="3A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6F8396F4-70E1-4622-A7BB-3215F37E19B3}"/>
              </a:ext>
            </a:extLst>
          </p:cNvPr>
          <p:cNvSpPr/>
          <p:nvPr/>
        </p:nvSpPr>
        <p:spPr>
          <a:xfrm>
            <a:off x="4022386" y="4464996"/>
            <a:ext cx="2412460" cy="23930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a:extLst>
              <a:ext uri="{FF2B5EF4-FFF2-40B4-BE49-F238E27FC236}">
                <a16:creationId xmlns:a16="http://schemas.microsoft.com/office/drawing/2014/main" id="{32C1C1E3-5989-4144-BC9B-8F86587CF578}"/>
              </a:ext>
            </a:extLst>
          </p:cNvPr>
          <p:cNvSpPr txBox="1">
            <a:spLocks/>
          </p:cNvSpPr>
          <p:nvPr/>
        </p:nvSpPr>
        <p:spPr>
          <a:xfrm>
            <a:off x="5097294" y="3093397"/>
            <a:ext cx="7094706" cy="9294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solidFill>
                  <a:schemeClr val="bg2">
                    <a:lumMod val="25000"/>
                  </a:schemeClr>
                </a:solidFill>
                <a:latin typeface="Abadi" panose="020B0604020104020204" pitchFamily="34" charset="0"/>
              </a:rPr>
              <a:t>HTTPS CONNECTIONS</a:t>
            </a:r>
          </a:p>
        </p:txBody>
      </p:sp>
    </p:spTree>
    <p:extLst>
      <p:ext uri="{BB962C8B-B14F-4D97-AF65-F5344CB8AC3E}">
        <p14:creationId xmlns:p14="http://schemas.microsoft.com/office/powerpoint/2010/main" val="4960965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2689</TotalTime>
  <Words>2411</Words>
  <Application>Microsoft Office PowerPoint</Application>
  <PresentationFormat>Widescreen</PresentationFormat>
  <Paragraphs>549</Paragraphs>
  <Slides>59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Noelle Garrett</cp:lastModifiedBy>
  <cp:revision>27</cp:revision>
  <dcterms:created xsi:type="dcterms:W3CDTF">2019-10-15T20:18:14Z</dcterms:created>
  <dcterms:modified xsi:type="dcterms:W3CDTF">2020-02-01T03:37:28Z</dcterms:modified>
</cp:coreProperties>
</file>