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F965F-DB50-9F51-2C72-546ED7B856F3}" v="79" dt="2024-01-24T17:21:11.760"/>
    <p1510:client id="{B09B8F02-852A-4903-978F-F89EA5AC4CDA}" v="258" dt="2024-01-24T16:09:4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1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 4: Basketball League Manager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/>
              <a:t>Ariq Zaman</a:t>
            </a:r>
          </a:p>
          <a:p>
            <a:r>
              <a:rPr lang="en-US"/>
              <a:t>Fuming Qiu</a:t>
            </a:r>
          </a:p>
          <a:p>
            <a:r>
              <a:rPr lang="en-US"/>
              <a:t>Usman Farooqi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B728-6934-0031-C8FB-5012573D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892-0758-12FB-DF86-0E3176B1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Tracker for a basketball league manager </a:t>
            </a:r>
          </a:p>
          <a:p>
            <a:r>
              <a:rPr lang="en-US"/>
              <a:t>Suited for NBA enthusiasts and Basketball fanatics</a:t>
            </a:r>
          </a:p>
          <a:p>
            <a:r>
              <a:rPr lang="en-US"/>
              <a:t>Consolidate data, make decisions from team to player level</a:t>
            </a:r>
          </a:p>
        </p:txBody>
      </p:sp>
    </p:spTree>
    <p:extLst>
      <p:ext uri="{BB962C8B-B14F-4D97-AF65-F5344CB8AC3E}">
        <p14:creationId xmlns:p14="http://schemas.microsoft.com/office/powerpoint/2010/main" val="159950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3D29D-624E-1914-FE50-CA5AFFCE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cs typeface="Calibri Light"/>
              </a:rPr>
              <a:t>Tech Stack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F9C8-2D48-D5A4-C93C-14F27531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US"/>
              <a:t>HTML/Bootstrap</a:t>
            </a:r>
          </a:p>
          <a:p>
            <a:r>
              <a:rPr lang="en-US" err="1"/>
              <a:t>Thymeleaf</a:t>
            </a:r>
          </a:p>
          <a:p>
            <a:r>
              <a:rPr lang="en-US"/>
              <a:t>Code logic validation/service layer</a:t>
            </a:r>
          </a:p>
          <a:p>
            <a:r>
              <a:rPr lang="en-US"/>
              <a:t>Spring Web Framework</a:t>
            </a:r>
          </a:p>
          <a:p>
            <a:r>
              <a:rPr lang="en-US"/>
              <a:t>JDBC Template</a:t>
            </a:r>
          </a:p>
          <a:p>
            <a:r>
              <a:rPr lang="en-US" err="1"/>
              <a:t>MySql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9FA970-0627-95B6-024D-8802133F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64" y="321731"/>
            <a:ext cx="7438411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52D9C-A112-43DB-7217-C675F016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8320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0F829-3B84-B4B2-8BFE-E83848D8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>
                <a:cs typeface="Calibri Light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3187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0A926-19CF-4E33-F27D-2F8A2C64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cs typeface="Calibri Light"/>
              </a:rPr>
              <a:t>Lessons Learned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AEC7-E520-5F7F-C5BB-81BF77CF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/>
              <a:t>Make front – end decisions early</a:t>
            </a:r>
            <a:endParaRPr lang="en-US"/>
          </a:p>
          <a:p>
            <a:r>
              <a:rPr lang="en-US" sz="1600"/>
              <a:t>Better time management</a:t>
            </a:r>
          </a:p>
          <a:p>
            <a:r>
              <a:rPr lang="en-US" sz="1600"/>
              <a:t>Understand how your framework works</a:t>
            </a:r>
          </a:p>
          <a:p>
            <a:r>
              <a:rPr lang="en-US" sz="1600"/>
              <a:t>Communication/ Team building</a:t>
            </a:r>
          </a:p>
        </p:txBody>
      </p:sp>
    </p:spTree>
    <p:extLst>
      <p:ext uri="{BB962C8B-B14F-4D97-AF65-F5344CB8AC3E}">
        <p14:creationId xmlns:p14="http://schemas.microsoft.com/office/powerpoint/2010/main" val="96493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70B45-36D5-849E-BABA-32661546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055528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Atlas</vt:lpstr>
      <vt:lpstr>Team 4: Basketball League Manager</vt:lpstr>
      <vt:lpstr>Motivation</vt:lpstr>
      <vt:lpstr>Tech Stack</vt:lpstr>
      <vt:lpstr>ER Diagram</vt:lpstr>
      <vt:lpstr>Live Demo</vt:lpstr>
      <vt:lpstr>Lessons Learned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2024-01-24T15:33:29Z</dcterms:created>
  <dcterms:modified xsi:type="dcterms:W3CDTF">2024-01-24T19:42:23Z</dcterms:modified>
</cp:coreProperties>
</file>