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Scientfic Publishing in Psychology</a:t>
            </a:r>
            <a:br/>
            <a:br/>
            <a:r>
              <a:rPr/>
              <a:t>Usman Afzali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18,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Kauhau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</a:t>
            </a:r>
            <a:r>
              <a:rPr>
                <a:latin typeface="Courier"/>
              </a:rPr>
              <a:t>Quarto</a:t>
            </a:r>
            <a:r>
              <a:rPr/>
              <a:t> and how it helps me?</a:t>
            </a:r>
          </a:p>
          <a:p>
            <a:pPr lvl="0"/>
            <a:r>
              <a:rPr/>
              <a:t>Documentation</a:t>
            </a:r>
          </a:p>
          <a:p>
            <a:pPr lvl="0"/>
            <a:r>
              <a:rPr/>
              <a:t>Presentation</a:t>
            </a:r>
          </a:p>
          <a:p>
            <a:pPr lvl="0"/>
            <a:r>
              <a:rPr/>
              <a:t>Templates</a:t>
            </a:r>
          </a:p>
          <a:p>
            <a:pPr lvl="0"/>
            <a:r>
              <a:rPr/>
              <a:t>Version control, Remote repositories, and Blogging</a:t>
            </a:r>
          </a:p>
          <a:p>
            <a:pPr lvl="0"/>
            <a:r>
              <a:rPr/>
              <a:t>Final thoughts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Crash Course</dc:title>
  <dc:creator>Usman Afzali</dc:creator>
  <cp:keywords/>
  <dcterms:created xsi:type="dcterms:W3CDTF">2025-02-18T03:26:14Z</dcterms:created>
  <dcterms:modified xsi:type="dcterms:W3CDTF">2025-02-18T03:26:14Z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references.bib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February 18, 2025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For Scientfic Publishing in Psychology</vt:lpwstr>
  </property>
  <property fmtid="{D5CDD505-2E9C-101B-9397-08002B2CF9AE}" pid="15" name="toc-title">
    <vt:lpwstr>Table of contents</vt:lpwstr>
  </property>
</Properties>
</file>